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76" r:id="rId2"/>
  </p:sldMasterIdLst>
  <p:notesMasterIdLst>
    <p:notesMasterId r:id="rId54"/>
  </p:notesMasterIdLst>
  <p:sldIdLst>
    <p:sldId id="297" r:id="rId3"/>
    <p:sldId id="264" r:id="rId4"/>
    <p:sldId id="266" r:id="rId5"/>
    <p:sldId id="267" r:id="rId6"/>
    <p:sldId id="265" r:id="rId7"/>
    <p:sldId id="270" r:id="rId8"/>
    <p:sldId id="273" r:id="rId9"/>
    <p:sldId id="285" r:id="rId10"/>
    <p:sldId id="437" r:id="rId11"/>
    <p:sldId id="282" r:id="rId12"/>
    <p:sldId id="286" r:id="rId13"/>
    <p:sldId id="1749" r:id="rId14"/>
    <p:sldId id="281" r:id="rId15"/>
    <p:sldId id="277" r:id="rId16"/>
    <p:sldId id="284" r:id="rId17"/>
    <p:sldId id="274" r:id="rId18"/>
    <p:sldId id="275" r:id="rId19"/>
    <p:sldId id="1752" r:id="rId20"/>
    <p:sldId id="287" r:id="rId21"/>
    <p:sldId id="271" r:id="rId22"/>
    <p:sldId id="1750" r:id="rId23"/>
    <p:sldId id="298" r:id="rId24"/>
    <p:sldId id="272" r:id="rId25"/>
    <p:sldId id="290" r:id="rId26"/>
    <p:sldId id="278" r:id="rId27"/>
    <p:sldId id="1746" r:id="rId28"/>
    <p:sldId id="289" r:id="rId29"/>
    <p:sldId id="1748" r:id="rId30"/>
    <p:sldId id="276" r:id="rId31"/>
    <p:sldId id="291" r:id="rId32"/>
    <p:sldId id="293" r:id="rId33"/>
    <p:sldId id="280" r:id="rId34"/>
    <p:sldId id="1747" r:id="rId35"/>
    <p:sldId id="288" r:id="rId36"/>
    <p:sldId id="292" r:id="rId37"/>
    <p:sldId id="1751" r:id="rId38"/>
    <p:sldId id="262" r:id="rId39"/>
    <p:sldId id="317" r:id="rId40"/>
    <p:sldId id="302" r:id="rId41"/>
    <p:sldId id="303" r:id="rId42"/>
    <p:sldId id="368" r:id="rId43"/>
    <p:sldId id="370" r:id="rId44"/>
    <p:sldId id="369" r:id="rId45"/>
    <p:sldId id="438" r:id="rId46"/>
    <p:sldId id="440" r:id="rId47"/>
    <p:sldId id="294" r:id="rId48"/>
    <p:sldId id="295" r:id="rId49"/>
    <p:sldId id="296" r:id="rId50"/>
    <p:sldId id="442" r:id="rId51"/>
    <p:sldId id="1744" r:id="rId52"/>
    <p:sldId id="306" r:id="rId53"/>
  </p:sldIdLst>
  <p:sldSz cx="9144000" cy="5143500" type="screen16x9"/>
  <p:notesSz cx="6858000" cy="9144000"/>
  <p:custDataLst>
    <p:tags r:id="rId55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BDCF"/>
    <a:srgbClr val="ABCCD1"/>
    <a:srgbClr val="027696"/>
    <a:srgbClr val="49BCCE"/>
    <a:srgbClr val="90C683"/>
    <a:srgbClr val="07A398"/>
    <a:srgbClr val="993535"/>
    <a:srgbClr val="993736"/>
    <a:srgbClr val="E52D26"/>
    <a:srgbClr val="979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5" autoAdjust="0"/>
    <p:restoredTop sz="95448" autoAdjust="0"/>
  </p:normalViewPr>
  <p:slideViewPr>
    <p:cSldViewPr>
      <p:cViewPr varScale="1">
        <p:scale>
          <a:sx n="82" d="100"/>
          <a:sy n="82" d="100"/>
        </p:scale>
        <p:origin x="978" y="66"/>
      </p:cViewPr>
      <p:guideLst>
        <p:guide orient="horz" pos="189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E7F5-48F0-9CDC-0C2586BF95B6}"/>
            </c:ext>
          </c:extLst>
        </c:ser>
        <c:ser>
          <c:idx val="1"/>
          <c:order val="1"/>
          <c:spPr>
            <a:solidFill>
              <a:schemeClr val="bg1">
                <a:alpha val="40000"/>
              </a:schemeClr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40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E7F5-48F0-9CDC-0C2586BF95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overlap val="100"/>
        <c:axId val="-316374288"/>
        <c:axId val="-316369392"/>
      </c:barChart>
      <c:catAx>
        <c:axId val="-31637428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-316369392"/>
        <c:crosses val="autoZero"/>
        <c:auto val="0"/>
        <c:lblAlgn val="ctr"/>
        <c:lblOffset val="100"/>
        <c:noMultiLvlLbl val="0"/>
      </c:catAx>
      <c:valAx>
        <c:axId val="-31636939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-316374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500000186264515E-2"/>
          <c:y val="6.6397085785865784E-2"/>
          <c:w val="0.96458333730697632"/>
          <c:h val="0.86720579862594604"/>
        </c:manualLayout>
      </c:layout>
      <c:barChart>
        <c:barDir val="col"/>
        <c:grouping val="percentStacked"/>
        <c:varyColors val="0"/>
        <c:ser>
          <c:idx val="0"/>
          <c:order val="0"/>
          <c:spPr>
            <a:solidFill>
              <a:srgbClr val="4ABDCF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A4E-48EF-944E-36D5E066136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8A4E-48EF-944E-36D5E066136C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Category 1</c:v>
                      </c:pt>
                      <c:pt idx="1">
                        <c:v>Category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A4E-48EF-944E-36D5E066136C}"/>
            </c:ext>
          </c:extLst>
        </c:ser>
        <c:ser>
          <c:idx val="1"/>
          <c:order val="1"/>
          <c:spPr>
            <a:solidFill>
              <a:schemeClr val="bg1">
                <a:alpha val="40000"/>
              </a:schemeClr>
            </a:solidFill>
          </c:spPr>
          <c:invertIfNegative val="0"/>
          <c:val>
            <c:numRef>
              <c:f>Sheet1!$C$2:$C$3</c:f>
              <c:numCache>
                <c:formatCode>General</c:formatCode>
                <c:ptCount val="2"/>
                <c:pt idx="0">
                  <c:v>60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Category 1</c:v>
                      </c:pt>
                      <c:pt idx="1">
                        <c:v>Category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8A4E-48EF-944E-36D5E06613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-69392480"/>
        <c:axId val="-69390848"/>
      </c:barChart>
      <c:catAx>
        <c:axId val="-693924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69390848"/>
        <c:crosses val="autoZero"/>
        <c:auto val="0"/>
        <c:lblAlgn val="ctr"/>
        <c:lblOffset val="100"/>
        <c:noMultiLvlLbl val="0"/>
      </c:catAx>
      <c:valAx>
        <c:axId val="-6939084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-6939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687154278159142E-2"/>
          <c:y val="3.3774871844798326E-3"/>
          <c:w val="0.97262567281723022"/>
          <c:h val="0.99662286043167114"/>
        </c:manualLayout>
      </c:layout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4A19-4D39-835D-33730E4AD5EA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4A19-4D39-835D-33730E4AD5EA}"/>
            </c:ext>
          </c:extLst>
        </c:ser>
        <c:ser>
          <c:idx val="1"/>
          <c:order val="1"/>
          <c:spPr>
            <a:solidFill>
              <a:schemeClr val="bg1">
                <a:lumMod val="8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alpha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A19-4D39-835D-33730E4AD5EA}"/>
              </c:ext>
            </c:extLst>
          </c:dPt>
          <c:val>
            <c:numRef>
              <c:f>Sheet1!$C$2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4A19-4D39-835D-33730E4AD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69387584"/>
        <c:axId val="-69393568"/>
      </c:barChart>
      <c:catAx>
        <c:axId val="-6938758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-69393568"/>
        <c:crosses val="autoZero"/>
        <c:auto val="0"/>
        <c:lblAlgn val="ctr"/>
        <c:lblOffset val="100"/>
        <c:noMultiLvlLbl val="0"/>
      </c:catAx>
      <c:valAx>
        <c:axId val="-6939356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-693875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687154278159142E-2"/>
          <c:y val="3.3774871844798326E-3"/>
          <c:w val="0.97262567281723022"/>
          <c:h val="0.99662286043167114"/>
        </c:manualLayout>
      </c:layout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6E9E-4703-82CA-E6303E0FE168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B272-4976-A653-D7CA63B57674}"/>
            </c:ext>
          </c:extLst>
        </c:ser>
        <c:ser>
          <c:idx val="1"/>
          <c:order val="1"/>
          <c:spPr>
            <a:solidFill>
              <a:schemeClr val="bg1">
                <a:lumMod val="8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alpha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B272-4976-A653-D7CA63B57674}"/>
              </c:ext>
            </c:extLst>
          </c:dPt>
          <c:val>
            <c:numRef>
              <c:f>Sheet1!$C$2</c:f>
              <c:numCache>
                <c:formatCode>General</c:formatCode>
                <c:ptCount val="1"/>
                <c:pt idx="0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B272-4976-A653-D7CA63B576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69388672"/>
        <c:axId val="-69389216"/>
      </c:barChart>
      <c:catAx>
        <c:axId val="-6938867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-69389216"/>
        <c:crosses val="autoZero"/>
        <c:auto val="0"/>
        <c:lblAlgn val="ctr"/>
        <c:lblOffset val="100"/>
        <c:noMultiLvlLbl val="0"/>
      </c:catAx>
      <c:valAx>
        <c:axId val="-6938921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-69388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8C559-3E0F-4DD9-BEC6-E75551555B01}" type="datetimeFigureOut">
              <a:rPr lang="es-ES" smtClean="0"/>
              <a:t>14/02/2024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CD2BE-DCEA-4B21-9170-71D8280066D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1034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36560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92010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97928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508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63132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89454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693751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1756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838251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80466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08984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7931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35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24366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111091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20577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000554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39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9124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50914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1993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1395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5164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5178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1470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CD2BE-DCEA-4B21-9170-71D8280066DF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8507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176998301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1131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131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4896093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01917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131590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665735" y="1400779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812316" y="1400779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19154" y="3075880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58897" y="3075880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519154" y="1529144"/>
            <a:ext cx="1964614" cy="147127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88224" y="1528537"/>
            <a:ext cx="1964614" cy="147127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321121" y="3204245"/>
            <a:ext cx="1964614" cy="147127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812316" y="3204245"/>
            <a:ext cx="1964614" cy="147127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1268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75856" y="181632"/>
            <a:ext cx="58681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75856" y="757696"/>
            <a:ext cx="5868144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12" y="220184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1112" y="1800221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38842" y="3380258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932052" y="1800221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1932052" y="3380258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625263" y="3380258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28392" y="0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020272" y="1923678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125389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3528" y="267494"/>
            <a:ext cx="5328592" cy="2880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848582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2987824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078088" y="0"/>
            <a:ext cx="2987824" cy="17796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156176" y="0"/>
            <a:ext cx="2987824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3077912" y="1851670"/>
            <a:ext cx="2988000" cy="3291830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818369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212372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020272" y="0"/>
            <a:ext cx="212372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909600" y="0"/>
            <a:ext cx="212372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765619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81632"/>
            <a:ext cx="8820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IMAGES &amp; CONTENTS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771800" y="904998"/>
            <a:ext cx="6372200" cy="2088000"/>
          </a:xfrm>
          <a:custGeom>
            <a:avLst/>
            <a:gdLst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1531" h="2088000">
                <a:moveTo>
                  <a:pt x="612939" y="0"/>
                </a:moveTo>
                <a:lnTo>
                  <a:pt x="5941531" y="0"/>
                </a:lnTo>
                <a:lnTo>
                  <a:pt x="5941531" y="2088000"/>
                </a:lnTo>
                <a:lnTo>
                  <a:pt x="612939" y="2088000"/>
                </a:lnTo>
                <a:cubicBezTo>
                  <a:pt x="376904" y="1710967"/>
                  <a:pt x="256723" y="1511850"/>
                  <a:pt x="0" y="1047929"/>
                </a:cubicBezTo>
                <a:lnTo>
                  <a:pt x="61293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2771801" y="3055500"/>
            <a:ext cx="6372200" cy="2088000"/>
          </a:xfrm>
          <a:custGeom>
            <a:avLst/>
            <a:gdLst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1531" h="2088000">
                <a:moveTo>
                  <a:pt x="612939" y="0"/>
                </a:moveTo>
                <a:lnTo>
                  <a:pt x="5941531" y="0"/>
                </a:lnTo>
                <a:lnTo>
                  <a:pt x="5941531" y="2088000"/>
                </a:lnTo>
                <a:lnTo>
                  <a:pt x="612939" y="2088000"/>
                </a:lnTo>
                <a:cubicBezTo>
                  <a:pt x="376904" y="1710967"/>
                  <a:pt x="256723" y="1511850"/>
                  <a:pt x="0" y="1047929"/>
                </a:cubicBezTo>
                <a:lnTo>
                  <a:pt x="61293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171552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7073179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572000" cy="1713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429900"/>
            <a:ext cx="4572000" cy="1713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572000" y="1721906"/>
            <a:ext cx="4572000" cy="1713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02516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6066" y="1327227"/>
            <a:ext cx="3168352" cy="383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022914" y="1463545"/>
            <a:ext cx="1827251" cy="28225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01761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787774"/>
            <a:ext cx="9144000" cy="23557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  <p:pic>
        <p:nvPicPr>
          <p:cNvPr id="12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5896" y="1095375"/>
            <a:ext cx="6011911" cy="3057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283453" y="1491630"/>
            <a:ext cx="2834003" cy="2114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6659753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61389942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5483984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5558859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dio marco 7"/>
          <p:cNvSpPr/>
          <p:nvPr userDrawn="1"/>
        </p:nvSpPr>
        <p:spPr>
          <a:xfrm>
            <a:off x="0" y="0"/>
            <a:ext cx="9144000" cy="987574"/>
          </a:xfrm>
          <a:prstGeom prst="halfFram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9" name="Medio marco 8"/>
          <p:cNvSpPr/>
          <p:nvPr userDrawn="1"/>
        </p:nvSpPr>
        <p:spPr>
          <a:xfrm rot="10800000">
            <a:off x="0" y="4731990"/>
            <a:ext cx="9144000" cy="411510"/>
          </a:xfrm>
          <a:prstGeom prst="halfFram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68344" y="4201645"/>
            <a:ext cx="1284804" cy="77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97909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F7A37BB8-88C5-4240-A8B0-C02F829CEB97}"/>
              </a:ext>
            </a:extLst>
          </p:cNvPr>
          <p:cNvGrpSpPr/>
          <p:nvPr userDrawn="1"/>
        </p:nvGrpSpPr>
        <p:grpSpPr>
          <a:xfrm rot="16200000">
            <a:off x="-353198" y="353197"/>
            <a:ext cx="1728192" cy="1021799"/>
            <a:chOff x="7380312" y="36315"/>
            <a:chExt cx="1728192" cy="1021799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A3350403-BD81-4D5C-8BD8-35E9C90BA92D}"/>
                </a:ext>
              </a:extLst>
            </p:cNvPr>
            <p:cNvSpPr/>
            <p:nvPr userDrawn="1"/>
          </p:nvSpPr>
          <p:spPr>
            <a:xfrm>
              <a:off x="7498716" y="179552"/>
              <a:ext cx="638541" cy="214961"/>
            </a:xfrm>
            <a:prstGeom prst="rect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C3077EA9-7F33-4B12-8A49-ADDEE2054CF2}"/>
                </a:ext>
              </a:extLst>
            </p:cNvPr>
            <p:cNvSpPr/>
            <p:nvPr userDrawn="1"/>
          </p:nvSpPr>
          <p:spPr bwMode="auto">
            <a:xfrm rot="5400000">
              <a:off x="8082874" y="32484"/>
              <a:ext cx="1021799" cy="1029461"/>
            </a:xfrm>
            <a:custGeom>
              <a:avLst/>
              <a:gdLst>
                <a:gd name="T0" fmla="*/ 52 w 282"/>
                <a:gd name="T1" fmla="*/ 128 h 284"/>
                <a:gd name="T2" fmla="*/ 9 w 282"/>
                <a:gd name="T3" fmla="*/ 85 h 284"/>
                <a:gd name="T4" fmla="*/ 48 w 282"/>
                <a:gd name="T5" fmla="*/ 11 h 284"/>
                <a:gd name="T6" fmla="*/ 125 w 282"/>
                <a:gd name="T7" fmla="*/ 45 h 284"/>
                <a:gd name="T8" fmla="*/ 137 w 282"/>
                <a:gd name="T9" fmla="*/ 52 h 284"/>
                <a:gd name="T10" fmla="*/ 203 w 282"/>
                <a:gd name="T11" fmla="*/ 52 h 284"/>
                <a:gd name="T12" fmla="*/ 214 w 282"/>
                <a:gd name="T13" fmla="*/ 46 h 284"/>
                <a:gd name="T14" fmla="*/ 255 w 282"/>
                <a:gd name="T15" fmla="*/ 30 h 284"/>
                <a:gd name="T16" fmla="*/ 282 w 282"/>
                <a:gd name="T17" fmla="*/ 64 h 284"/>
                <a:gd name="T18" fmla="*/ 257 w 282"/>
                <a:gd name="T19" fmla="*/ 100 h 284"/>
                <a:gd name="T20" fmla="*/ 215 w 282"/>
                <a:gd name="T21" fmla="*/ 86 h 284"/>
                <a:gd name="T22" fmla="*/ 205 w 282"/>
                <a:gd name="T23" fmla="*/ 81 h 284"/>
                <a:gd name="T24" fmla="*/ 136 w 282"/>
                <a:gd name="T25" fmla="*/ 81 h 284"/>
                <a:gd name="T26" fmla="*/ 126 w 282"/>
                <a:gd name="T27" fmla="*/ 88 h 284"/>
                <a:gd name="T28" fmla="*/ 89 w 282"/>
                <a:gd name="T29" fmla="*/ 126 h 284"/>
                <a:gd name="T30" fmla="*/ 83 w 282"/>
                <a:gd name="T31" fmla="*/ 134 h 284"/>
                <a:gd name="T32" fmla="*/ 83 w 282"/>
                <a:gd name="T33" fmla="*/ 205 h 284"/>
                <a:gd name="T34" fmla="*/ 89 w 282"/>
                <a:gd name="T35" fmla="*/ 216 h 284"/>
                <a:gd name="T36" fmla="*/ 105 w 282"/>
                <a:gd name="T37" fmla="*/ 257 h 284"/>
                <a:gd name="T38" fmla="*/ 69 w 282"/>
                <a:gd name="T39" fmla="*/ 283 h 284"/>
                <a:gd name="T40" fmla="*/ 34 w 282"/>
                <a:gd name="T41" fmla="*/ 256 h 284"/>
                <a:gd name="T42" fmla="*/ 45 w 282"/>
                <a:gd name="T43" fmla="*/ 219 h 284"/>
                <a:gd name="T44" fmla="*/ 53 w 282"/>
                <a:gd name="T45" fmla="*/ 212 h 284"/>
                <a:gd name="T46" fmla="*/ 54 w 282"/>
                <a:gd name="T47" fmla="*/ 207 h 284"/>
                <a:gd name="T48" fmla="*/ 54 w 282"/>
                <a:gd name="T49" fmla="*/ 137 h 284"/>
                <a:gd name="T50" fmla="*/ 52 w 282"/>
                <a:gd name="T51" fmla="*/ 1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2" h="284">
                  <a:moveTo>
                    <a:pt x="52" y="128"/>
                  </a:moveTo>
                  <a:cubicBezTo>
                    <a:pt x="31" y="120"/>
                    <a:pt x="16" y="107"/>
                    <a:pt x="9" y="85"/>
                  </a:cubicBezTo>
                  <a:cubicBezTo>
                    <a:pt x="0" y="54"/>
                    <a:pt x="17" y="21"/>
                    <a:pt x="48" y="11"/>
                  </a:cubicBezTo>
                  <a:cubicBezTo>
                    <a:pt x="78" y="0"/>
                    <a:pt x="113" y="14"/>
                    <a:pt x="125" y="45"/>
                  </a:cubicBezTo>
                  <a:cubicBezTo>
                    <a:pt x="127" y="51"/>
                    <a:pt x="130" y="53"/>
                    <a:pt x="137" y="52"/>
                  </a:cubicBezTo>
                  <a:cubicBezTo>
                    <a:pt x="159" y="52"/>
                    <a:pt x="181" y="52"/>
                    <a:pt x="203" y="52"/>
                  </a:cubicBezTo>
                  <a:cubicBezTo>
                    <a:pt x="208" y="52"/>
                    <a:pt x="211" y="51"/>
                    <a:pt x="214" y="46"/>
                  </a:cubicBezTo>
                  <a:cubicBezTo>
                    <a:pt x="222" y="32"/>
                    <a:pt x="239" y="26"/>
                    <a:pt x="255" y="30"/>
                  </a:cubicBezTo>
                  <a:cubicBezTo>
                    <a:pt x="271" y="34"/>
                    <a:pt x="282" y="48"/>
                    <a:pt x="282" y="64"/>
                  </a:cubicBezTo>
                  <a:cubicBezTo>
                    <a:pt x="282" y="81"/>
                    <a:pt x="272" y="95"/>
                    <a:pt x="257" y="100"/>
                  </a:cubicBezTo>
                  <a:cubicBezTo>
                    <a:pt x="241" y="106"/>
                    <a:pt x="224" y="100"/>
                    <a:pt x="215" y="86"/>
                  </a:cubicBezTo>
                  <a:cubicBezTo>
                    <a:pt x="212" y="83"/>
                    <a:pt x="210" y="81"/>
                    <a:pt x="205" y="81"/>
                  </a:cubicBezTo>
                  <a:cubicBezTo>
                    <a:pt x="182" y="82"/>
                    <a:pt x="159" y="82"/>
                    <a:pt x="136" y="81"/>
                  </a:cubicBezTo>
                  <a:cubicBezTo>
                    <a:pt x="131" y="81"/>
                    <a:pt x="128" y="83"/>
                    <a:pt x="126" y="88"/>
                  </a:cubicBezTo>
                  <a:cubicBezTo>
                    <a:pt x="120" y="107"/>
                    <a:pt x="107" y="120"/>
                    <a:pt x="89" y="126"/>
                  </a:cubicBezTo>
                  <a:cubicBezTo>
                    <a:pt x="85" y="128"/>
                    <a:pt x="83" y="129"/>
                    <a:pt x="83" y="134"/>
                  </a:cubicBezTo>
                  <a:cubicBezTo>
                    <a:pt x="84" y="158"/>
                    <a:pt x="84" y="181"/>
                    <a:pt x="83" y="205"/>
                  </a:cubicBezTo>
                  <a:cubicBezTo>
                    <a:pt x="83" y="210"/>
                    <a:pt x="85" y="213"/>
                    <a:pt x="89" y="216"/>
                  </a:cubicBezTo>
                  <a:cubicBezTo>
                    <a:pt x="103" y="225"/>
                    <a:pt x="109" y="241"/>
                    <a:pt x="105" y="257"/>
                  </a:cubicBezTo>
                  <a:cubicBezTo>
                    <a:pt x="100" y="273"/>
                    <a:pt x="85" y="284"/>
                    <a:pt x="69" y="283"/>
                  </a:cubicBezTo>
                  <a:cubicBezTo>
                    <a:pt x="52" y="283"/>
                    <a:pt x="38" y="273"/>
                    <a:pt x="34" y="256"/>
                  </a:cubicBezTo>
                  <a:cubicBezTo>
                    <a:pt x="30" y="241"/>
                    <a:pt x="34" y="229"/>
                    <a:pt x="45" y="219"/>
                  </a:cubicBezTo>
                  <a:cubicBezTo>
                    <a:pt x="48" y="216"/>
                    <a:pt x="51" y="214"/>
                    <a:pt x="53" y="212"/>
                  </a:cubicBezTo>
                  <a:cubicBezTo>
                    <a:pt x="55" y="211"/>
                    <a:pt x="54" y="209"/>
                    <a:pt x="54" y="207"/>
                  </a:cubicBezTo>
                  <a:cubicBezTo>
                    <a:pt x="54" y="184"/>
                    <a:pt x="54" y="161"/>
                    <a:pt x="54" y="137"/>
                  </a:cubicBezTo>
                  <a:cubicBezTo>
                    <a:pt x="54" y="134"/>
                    <a:pt x="54" y="131"/>
                    <a:pt x="52" y="128"/>
                  </a:cubicBezTo>
                  <a:close/>
                </a:path>
              </a:pathLst>
            </a:custGeom>
            <a:solidFill>
              <a:srgbClr val="90C683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" name="Freeform 177">
              <a:extLst>
                <a:ext uri="{FF2B5EF4-FFF2-40B4-BE49-F238E27FC236}">
                  <a16:creationId xmlns:a16="http://schemas.microsoft.com/office/drawing/2014/main" id="{906C63C8-182A-4506-9424-6ECE1A689D23}"/>
                </a:ext>
              </a:extLst>
            </p:cNvPr>
            <p:cNvSpPr/>
            <p:nvPr userDrawn="1"/>
          </p:nvSpPr>
          <p:spPr bwMode="auto">
            <a:xfrm rot="5400000">
              <a:off x="8160237" y="132826"/>
              <a:ext cx="124086" cy="170046"/>
            </a:xfrm>
            <a:custGeom>
              <a:avLst/>
              <a:gdLst>
                <a:gd name="T0" fmla="*/ 17 w 34"/>
                <a:gd name="T1" fmla="*/ 0 h 47"/>
                <a:gd name="T2" fmla="*/ 32 w 34"/>
                <a:gd name="T3" fmla="*/ 25 h 47"/>
                <a:gd name="T4" fmla="*/ 13 w 34"/>
                <a:gd name="T5" fmla="*/ 47 h 47"/>
                <a:gd name="T6" fmla="*/ 17 w 34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7">
                  <a:moveTo>
                    <a:pt x="17" y="0"/>
                  </a:moveTo>
                  <a:cubicBezTo>
                    <a:pt x="28" y="5"/>
                    <a:pt x="34" y="15"/>
                    <a:pt x="32" y="25"/>
                  </a:cubicBezTo>
                  <a:cubicBezTo>
                    <a:pt x="30" y="37"/>
                    <a:pt x="23" y="45"/>
                    <a:pt x="13" y="47"/>
                  </a:cubicBezTo>
                  <a:cubicBezTo>
                    <a:pt x="0" y="31"/>
                    <a:pt x="2" y="14"/>
                    <a:pt x="17" y="0"/>
                  </a:cubicBezTo>
                  <a:close/>
                </a:path>
              </a:pathLst>
            </a:custGeom>
            <a:solidFill>
              <a:srgbClr val="F7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3261670D-2D4B-4912-85D1-5F3711737363}"/>
                </a:ext>
              </a:extLst>
            </p:cNvPr>
            <p:cNvSpPr/>
            <p:nvPr userDrawn="1"/>
          </p:nvSpPr>
          <p:spPr>
            <a:xfrm>
              <a:off x="7380312" y="179152"/>
              <a:ext cx="215361" cy="215361"/>
            </a:xfrm>
            <a:prstGeom prst="ellipse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47DA7BC-6B65-4E71-AD5A-B492862831BB}"/>
              </a:ext>
            </a:extLst>
          </p:cNvPr>
          <p:cNvSpPr/>
          <p:nvPr userDrawn="1"/>
        </p:nvSpPr>
        <p:spPr>
          <a:xfrm>
            <a:off x="251521" y="4853791"/>
            <a:ext cx="8424935" cy="215361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EC1215F6-A360-4D80-AF30-8DF9EB813925}"/>
              </a:ext>
            </a:extLst>
          </p:cNvPr>
          <p:cNvSpPr/>
          <p:nvPr userDrawn="1"/>
        </p:nvSpPr>
        <p:spPr>
          <a:xfrm>
            <a:off x="143839" y="4853791"/>
            <a:ext cx="215361" cy="215361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54CEC9E0-E0DD-40D5-8606-AB5C186D89C6}"/>
              </a:ext>
            </a:extLst>
          </p:cNvPr>
          <p:cNvSpPr/>
          <p:nvPr userDrawn="1"/>
        </p:nvSpPr>
        <p:spPr>
          <a:xfrm>
            <a:off x="8288149" y="4292539"/>
            <a:ext cx="776613" cy="776613"/>
          </a:xfrm>
          <a:prstGeom prst="ellipse">
            <a:avLst/>
          </a:prstGeom>
          <a:solidFill>
            <a:srgbClr val="90C68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AutoShape 3">
            <a:extLst>
              <a:ext uri="{FF2B5EF4-FFF2-40B4-BE49-F238E27FC236}">
                <a16:creationId xmlns:a16="http://schemas.microsoft.com/office/drawing/2014/main" id="{17CEB012-10B1-4A59-8729-58E2D0FB09EA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8389938" y="4432300"/>
            <a:ext cx="6096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387EA609-660E-4FF7-8D04-6A36C6BAC5EF}"/>
              </a:ext>
            </a:extLst>
          </p:cNvPr>
          <p:cNvSpPr/>
          <p:nvPr userDrawn="1"/>
        </p:nvSpPr>
        <p:spPr bwMode="auto">
          <a:xfrm>
            <a:off x="8373813" y="4436269"/>
            <a:ext cx="612775" cy="488950"/>
          </a:xfrm>
          <a:custGeom>
            <a:avLst/>
            <a:gdLst>
              <a:gd name="T0" fmla="*/ 74 w 160"/>
              <a:gd name="T1" fmla="*/ 13 h 127"/>
              <a:gd name="T2" fmla="*/ 81 w 160"/>
              <a:gd name="T3" fmla="*/ 33 h 127"/>
              <a:gd name="T4" fmla="*/ 91 w 160"/>
              <a:gd name="T5" fmla="*/ 25 h 127"/>
              <a:gd name="T6" fmla="*/ 92 w 160"/>
              <a:gd name="T7" fmla="*/ 35 h 127"/>
              <a:gd name="T8" fmla="*/ 96 w 160"/>
              <a:gd name="T9" fmla="*/ 45 h 127"/>
              <a:gd name="T10" fmla="*/ 104 w 160"/>
              <a:gd name="T11" fmla="*/ 25 h 127"/>
              <a:gd name="T12" fmla="*/ 107 w 160"/>
              <a:gd name="T13" fmla="*/ 50 h 127"/>
              <a:gd name="T14" fmla="*/ 119 w 160"/>
              <a:gd name="T15" fmla="*/ 29 h 127"/>
              <a:gd name="T16" fmla="*/ 130 w 160"/>
              <a:gd name="T17" fmla="*/ 34 h 127"/>
              <a:gd name="T18" fmla="*/ 126 w 160"/>
              <a:gd name="T19" fmla="*/ 59 h 127"/>
              <a:gd name="T20" fmla="*/ 141 w 160"/>
              <a:gd name="T21" fmla="*/ 39 h 127"/>
              <a:gd name="T22" fmla="*/ 131 w 160"/>
              <a:gd name="T23" fmla="*/ 65 h 127"/>
              <a:gd name="T24" fmla="*/ 154 w 160"/>
              <a:gd name="T25" fmla="*/ 56 h 127"/>
              <a:gd name="T26" fmla="*/ 136 w 160"/>
              <a:gd name="T27" fmla="*/ 73 h 127"/>
              <a:gd name="T28" fmla="*/ 157 w 160"/>
              <a:gd name="T29" fmla="*/ 74 h 127"/>
              <a:gd name="T30" fmla="*/ 152 w 160"/>
              <a:gd name="T31" fmla="*/ 88 h 127"/>
              <a:gd name="T32" fmla="*/ 148 w 160"/>
              <a:gd name="T33" fmla="*/ 90 h 127"/>
              <a:gd name="T34" fmla="*/ 145 w 160"/>
              <a:gd name="T35" fmla="*/ 98 h 127"/>
              <a:gd name="T36" fmla="*/ 137 w 160"/>
              <a:gd name="T37" fmla="*/ 95 h 127"/>
              <a:gd name="T38" fmla="*/ 143 w 160"/>
              <a:gd name="T39" fmla="*/ 116 h 127"/>
              <a:gd name="T40" fmla="*/ 119 w 160"/>
              <a:gd name="T41" fmla="*/ 102 h 127"/>
              <a:gd name="T42" fmla="*/ 117 w 160"/>
              <a:gd name="T43" fmla="*/ 113 h 127"/>
              <a:gd name="T44" fmla="*/ 112 w 160"/>
              <a:gd name="T45" fmla="*/ 124 h 127"/>
              <a:gd name="T46" fmla="*/ 99 w 160"/>
              <a:gd name="T47" fmla="*/ 101 h 127"/>
              <a:gd name="T48" fmla="*/ 94 w 160"/>
              <a:gd name="T49" fmla="*/ 126 h 127"/>
              <a:gd name="T50" fmla="*/ 87 w 160"/>
              <a:gd name="T51" fmla="*/ 99 h 127"/>
              <a:gd name="T52" fmla="*/ 81 w 160"/>
              <a:gd name="T53" fmla="*/ 106 h 127"/>
              <a:gd name="T54" fmla="*/ 73 w 160"/>
              <a:gd name="T55" fmla="*/ 118 h 127"/>
              <a:gd name="T56" fmla="*/ 71 w 160"/>
              <a:gd name="T57" fmla="*/ 93 h 127"/>
              <a:gd name="T58" fmla="*/ 63 w 160"/>
              <a:gd name="T59" fmla="*/ 115 h 127"/>
              <a:gd name="T60" fmla="*/ 62 w 160"/>
              <a:gd name="T61" fmla="*/ 98 h 127"/>
              <a:gd name="T62" fmla="*/ 51 w 160"/>
              <a:gd name="T63" fmla="*/ 99 h 127"/>
              <a:gd name="T64" fmla="*/ 53 w 160"/>
              <a:gd name="T65" fmla="*/ 88 h 127"/>
              <a:gd name="T66" fmla="*/ 30 w 160"/>
              <a:gd name="T67" fmla="*/ 97 h 127"/>
              <a:gd name="T68" fmla="*/ 43 w 160"/>
              <a:gd name="T69" fmla="*/ 83 h 127"/>
              <a:gd name="T70" fmla="*/ 21 w 160"/>
              <a:gd name="T71" fmla="*/ 83 h 127"/>
              <a:gd name="T72" fmla="*/ 33 w 160"/>
              <a:gd name="T73" fmla="*/ 76 h 127"/>
              <a:gd name="T74" fmla="*/ 24 w 160"/>
              <a:gd name="T75" fmla="*/ 68 h 127"/>
              <a:gd name="T76" fmla="*/ 14 w 160"/>
              <a:gd name="T77" fmla="*/ 64 h 127"/>
              <a:gd name="T78" fmla="*/ 2 w 160"/>
              <a:gd name="T79" fmla="*/ 51 h 127"/>
              <a:gd name="T80" fmla="*/ 29 w 160"/>
              <a:gd name="T81" fmla="*/ 47 h 127"/>
              <a:gd name="T82" fmla="*/ 8 w 160"/>
              <a:gd name="T83" fmla="*/ 31 h 127"/>
              <a:gd name="T84" fmla="*/ 32 w 160"/>
              <a:gd name="T85" fmla="*/ 34 h 127"/>
              <a:gd name="T86" fmla="*/ 11 w 160"/>
              <a:gd name="T87" fmla="*/ 17 h 127"/>
              <a:gd name="T88" fmla="*/ 34 w 160"/>
              <a:gd name="T89" fmla="*/ 30 h 127"/>
              <a:gd name="T90" fmla="*/ 26 w 160"/>
              <a:gd name="T91" fmla="*/ 11 h 127"/>
              <a:gd name="T92" fmla="*/ 37 w 160"/>
              <a:gd name="T93" fmla="*/ 16 h 127"/>
              <a:gd name="T94" fmla="*/ 49 w 160"/>
              <a:gd name="T95" fmla="*/ 19 h 127"/>
              <a:gd name="T96" fmla="*/ 48 w 160"/>
              <a:gd name="T97" fmla="*/ 4 h 127"/>
              <a:gd name="T98" fmla="*/ 63 w 160"/>
              <a:gd name="T99" fmla="*/ 27 h 127"/>
              <a:gd name="T100" fmla="*/ 64 w 160"/>
              <a:gd name="T101" fmla="*/ 1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27">
                <a:moveTo>
                  <a:pt x="72" y="33"/>
                </a:moveTo>
                <a:cubicBezTo>
                  <a:pt x="73" y="30"/>
                  <a:pt x="74" y="27"/>
                  <a:pt x="74" y="24"/>
                </a:cubicBezTo>
                <a:cubicBezTo>
                  <a:pt x="75" y="21"/>
                  <a:pt x="74" y="19"/>
                  <a:pt x="71" y="17"/>
                </a:cubicBezTo>
                <a:cubicBezTo>
                  <a:pt x="70" y="16"/>
                  <a:pt x="69" y="15"/>
                  <a:pt x="70" y="14"/>
                </a:cubicBezTo>
                <a:cubicBezTo>
                  <a:pt x="71" y="12"/>
                  <a:pt x="72" y="12"/>
                  <a:pt x="74" y="13"/>
                </a:cubicBezTo>
                <a:cubicBezTo>
                  <a:pt x="78" y="15"/>
                  <a:pt x="80" y="20"/>
                  <a:pt x="79" y="26"/>
                </a:cubicBezTo>
                <a:cubicBezTo>
                  <a:pt x="78" y="28"/>
                  <a:pt x="77" y="30"/>
                  <a:pt x="77" y="33"/>
                </a:cubicBezTo>
                <a:cubicBezTo>
                  <a:pt x="76" y="35"/>
                  <a:pt x="77" y="37"/>
                  <a:pt x="80" y="39"/>
                </a:cubicBezTo>
                <a:cubicBezTo>
                  <a:pt x="81" y="39"/>
                  <a:pt x="81" y="39"/>
                  <a:pt x="81" y="38"/>
                </a:cubicBezTo>
                <a:cubicBezTo>
                  <a:pt x="81" y="36"/>
                  <a:pt x="81" y="34"/>
                  <a:pt x="81" y="33"/>
                </a:cubicBezTo>
                <a:cubicBezTo>
                  <a:pt x="81" y="28"/>
                  <a:pt x="83" y="25"/>
                  <a:pt x="87" y="22"/>
                </a:cubicBezTo>
                <a:cubicBezTo>
                  <a:pt x="88" y="21"/>
                  <a:pt x="89" y="20"/>
                  <a:pt x="89" y="18"/>
                </a:cubicBezTo>
                <a:cubicBezTo>
                  <a:pt x="89" y="17"/>
                  <a:pt x="90" y="16"/>
                  <a:pt x="91" y="16"/>
                </a:cubicBezTo>
                <a:cubicBezTo>
                  <a:pt x="92" y="16"/>
                  <a:pt x="93" y="17"/>
                  <a:pt x="93" y="18"/>
                </a:cubicBezTo>
                <a:cubicBezTo>
                  <a:pt x="94" y="21"/>
                  <a:pt x="94" y="23"/>
                  <a:pt x="91" y="25"/>
                </a:cubicBezTo>
                <a:cubicBezTo>
                  <a:pt x="87" y="27"/>
                  <a:pt x="86" y="30"/>
                  <a:pt x="86" y="34"/>
                </a:cubicBezTo>
                <a:cubicBezTo>
                  <a:pt x="86" y="36"/>
                  <a:pt x="86" y="38"/>
                  <a:pt x="86" y="40"/>
                </a:cubicBezTo>
                <a:cubicBezTo>
                  <a:pt x="86" y="42"/>
                  <a:pt x="87" y="43"/>
                  <a:pt x="90" y="44"/>
                </a:cubicBezTo>
                <a:cubicBezTo>
                  <a:pt x="92" y="44"/>
                  <a:pt x="92" y="42"/>
                  <a:pt x="92" y="41"/>
                </a:cubicBezTo>
                <a:cubicBezTo>
                  <a:pt x="92" y="39"/>
                  <a:pt x="92" y="37"/>
                  <a:pt x="92" y="35"/>
                </a:cubicBezTo>
                <a:cubicBezTo>
                  <a:pt x="92" y="30"/>
                  <a:pt x="93" y="25"/>
                  <a:pt x="97" y="21"/>
                </a:cubicBezTo>
                <a:cubicBezTo>
                  <a:pt x="97" y="19"/>
                  <a:pt x="98" y="19"/>
                  <a:pt x="100" y="20"/>
                </a:cubicBezTo>
                <a:cubicBezTo>
                  <a:pt x="101" y="21"/>
                  <a:pt x="101" y="22"/>
                  <a:pt x="100" y="23"/>
                </a:cubicBezTo>
                <a:cubicBezTo>
                  <a:pt x="97" y="27"/>
                  <a:pt x="97" y="31"/>
                  <a:pt x="97" y="36"/>
                </a:cubicBezTo>
                <a:cubicBezTo>
                  <a:pt x="97" y="39"/>
                  <a:pt x="97" y="42"/>
                  <a:pt x="96" y="45"/>
                </a:cubicBezTo>
                <a:cubicBezTo>
                  <a:pt x="95" y="46"/>
                  <a:pt x="97" y="46"/>
                  <a:pt x="97" y="47"/>
                </a:cubicBezTo>
                <a:cubicBezTo>
                  <a:pt x="99" y="47"/>
                  <a:pt x="100" y="49"/>
                  <a:pt x="101" y="47"/>
                </a:cubicBezTo>
                <a:cubicBezTo>
                  <a:pt x="102" y="44"/>
                  <a:pt x="103" y="40"/>
                  <a:pt x="102" y="37"/>
                </a:cubicBezTo>
                <a:cubicBezTo>
                  <a:pt x="102" y="34"/>
                  <a:pt x="102" y="31"/>
                  <a:pt x="103" y="28"/>
                </a:cubicBezTo>
                <a:cubicBezTo>
                  <a:pt x="103" y="27"/>
                  <a:pt x="103" y="26"/>
                  <a:pt x="104" y="25"/>
                </a:cubicBezTo>
                <a:cubicBezTo>
                  <a:pt x="105" y="25"/>
                  <a:pt x="106" y="25"/>
                  <a:pt x="107" y="25"/>
                </a:cubicBezTo>
                <a:cubicBezTo>
                  <a:pt x="108" y="26"/>
                  <a:pt x="108" y="27"/>
                  <a:pt x="108" y="28"/>
                </a:cubicBezTo>
                <a:cubicBezTo>
                  <a:pt x="106" y="31"/>
                  <a:pt x="106" y="34"/>
                  <a:pt x="107" y="36"/>
                </a:cubicBezTo>
                <a:cubicBezTo>
                  <a:pt x="108" y="40"/>
                  <a:pt x="107" y="44"/>
                  <a:pt x="106" y="47"/>
                </a:cubicBezTo>
                <a:cubicBezTo>
                  <a:pt x="104" y="49"/>
                  <a:pt x="105" y="50"/>
                  <a:pt x="107" y="50"/>
                </a:cubicBezTo>
                <a:cubicBezTo>
                  <a:pt x="109" y="51"/>
                  <a:pt x="110" y="51"/>
                  <a:pt x="110" y="49"/>
                </a:cubicBezTo>
                <a:cubicBezTo>
                  <a:pt x="112" y="45"/>
                  <a:pt x="113" y="41"/>
                  <a:pt x="112" y="37"/>
                </a:cubicBezTo>
                <a:cubicBezTo>
                  <a:pt x="112" y="33"/>
                  <a:pt x="114" y="30"/>
                  <a:pt x="115" y="27"/>
                </a:cubicBezTo>
                <a:cubicBezTo>
                  <a:pt x="116" y="26"/>
                  <a:pt x="117" y="26"/>
                  <a:pt x="118" y="27"/>
                </a:cubicBezTo>
                <a:cubicBezTo>
                  <a:pt x="119" y="27"/>
                  <a:pt x="120" y="28"/>
                  <a:pt x="119" y="29"/>
                </a:cubicBezTo>
                <a:cubicBezTo>
                  <a:pt x="116" y="35"/>
                  <a:pt x="118" y="43"/>
                  <a:pt x="115" y="49"/>
                </a:cubicBezTo>
                <a:cubicBezTo>
                  <a:pt x="114" y="53"/>
                  <a:pt x="114" y="53"/>
                  <a:pt x="118" y="54"/>
                </a:cubicBezTo>
                <a:cubicBezTo>
                  <a:pt x="119" y="48"/>
                  <a:pt x="124" y="43"/>
                  <a:pt x="125" y="37"/>
                </a:cubicBezTo>
                <a:cubicBezTo>
                  <a:pt x="125" y="35"/>
                  <a:pt x="126" y="35"/>
                  <a:pt x="127" y="34"/>
                </a:cubicBezTo>
                <a:cubicBezTo>
                  <a:pt x="128" y="33"/>
                  <a:pt x="130" y="33"/>
                  <a:pt x="130" y="34"/>
                </a:cubicBezTo>
                <a:cubicBezTo>
                  <a:pt x="131" y="35"/>
                  <a:pt x="131" y="37"/>
                  <a:pt x="130" y="37"/>
                </a:cubicBezTo>
                <a:cubicBezTo>
                  <a:pt x="128" y="39"/>
                  <a:pt x="128" y="41"/>
                  <a:pt x="127" y="44"/>
                </a:cubicBezTo>
                <a:cubicBezTo>
                  <a:pt x="127" y="45"/>
                  <a:pt x="126" y="47"/>
                  <a:pt x="125" y="48"/>
                </a:cubicBezTo>
                <a:cubicBezTo>
                  <a:pt x="124" y="50"/>
                  <a:pt x="123" y="53"/>
                  <a:pt x="123" y="55"/>
                </a:cubicBezTo>
                <a:cubicBezTo>
                  <a:pt x="123" y="57"/>
                  <a:pt x="124" y="58"/>
                  <a:pt x="126" y="59"/>
                </a:cubicBezTo>
                <a:cubicBezTo>
                  <a:pt x="127" y="60"/>
                  <a:pt x="127" y="58"/>
                  <a:pt x="128" y="58"/>
                </a:cubicBezTo>
                <a:cubicBezTo>
                  <a:pt x="131" y="56"/>
                  <a:pt x="133" y="53"/>
                  <a:pt x="132" y="49"/>
                </a:cubicBezTo>
                <a:cubicBezTo>
                  <a:pt x="132" y="47"/>
                  <a:pt x="133" y="45"/>
                  <a:pt x="135" y="44"/>
                </a:cubicBezTo>
                <a:cubicBezTo>
                  <a:pt x="136" y="43"/>
                  <a:pt x="138" y="42"/>
                  <a:pt x="139" y="39"/>
                </a:cubicBezTo>
                <a:cubicBezTo>
                  <a:pt x="139" y="38"/>
                  <a:pt x="140" y="38"/>
                  <a:pt x="141" y="39"/>
                </a:cubicBezTo>
                <a:cubicBezTo>
                  <a:pt x="143" y="40"/>
                  <a:pt x="143" y="41"/>
                  <a:pt x="142" y="42"/>
                </a:cubicBezTo>
                <a:cubicBezTo>
                  <a:pt x="141" y="44"/>
                  <a:pt x="140" y="45"/>
                  <a:pt x="139" y="47"/>
                </a:cubicBezTo>
                <a:cubicBezTo>
                  <a:pt x="137" y="48"/>
                  <a:pt x="136" y="49"/>
                  <a:pt x="137" y="51"/>
                </a:cubicBezTo>
                <a:cubicBezTo>
                  <a:pt x="137" y="55"/>
                  <a:pt x="135" y="58"/>
                  <a:pt x="132" y="60"/>
                </a:cubicBezTo>
                <a:cubicBezTo>
                  <a:pt x="130" y="62"/>
                  <a:pt x="130" y="63"/>
                  <a:pt x="131" y="65"/>
                </a:cubicBezTo>
                <a:cubicBezTo>
                  <a:pt x="132" y="65"/>
                  <a:pt x="133" y="65"/>
                  <a:pt x="134" y="65"/>
                </a:cubicBezTo>
                <a:cubicBezTo>
                  <a:pt x="136" y="64"/>
                  <a:pt x="139" y="63"/>
                  <a:pt x="141" y="63"/>
                </a:cubicBezTo>
                <a:cubicBezTo>
                  <a:pt x="143" y="63"/>
                  <a:pt x="145" y="62"/>
                  <a:pt x="145" y="60"/>
                </a:cubicBezTo>
                <a:cubicBezTo>
                  <a:pt x="146" y="57"/>
                  <a:pt x="148" y="55"/>
                  <a:pt x="150" y="55"/>
                </a:cubicBezTo>
                <a:cubicBezTo>
                  <a:pt x="152" y="54"/>
                  <a:pt x="153" y="55"/>
                  <a:pt x="154" y="56"/>
                </a:cubicBezTo>
                <a:cubicBezTo>
                  <a:pt x="155" y="58"/>
                  <a:pt x="154" y="59"/>
                  <a:pt x="152" y="59"/>
                </a:cubicBezTo>
                <a:cubicBezTo>
                  <a:pt x="150" y="60"/>
                  <a:pt x="149" y="62"/>
                  <a:pt x="149" y="63"/>
                </a:cubicBezTo>
                <a:cubicBezTo>
                  <a:pt x="147" y="65"/>
                  <a:pt x="146" y="67"/>
                  <a:pt x="143" y="67"/>
                </a:cubicBezTo>
                <a:cubicBezTo>
                  <a:pt x="141" y="67"/>
                  <a:pt x="138" y="67"/>
                  <a:pt x="136" y="69"/>
                </a:cubicBezTo>
                <a:cubicBezTo>
                  <a:pt x="134" y="70"/>
                  <a:pt x="136" y="72"/>
                  <a:pt x="136" y="73"/>
                </a:cubicBezTo>
                <a:cubicBezTo>
                  <a:pt x="137" y="75"/>
                  <a:pt x="138" y="74"/>
                  <a:pt x="139" y="73"/>
                </a:cubicBezTo>
                <a:cubicBezTo>
                  <a:pt x="141" y="71"/>
                  <a:pt x="144" y="71"/>
                  <a:pt x="147" y="72"/>
                </a:cubicBezTo>
                <a:cubicBezTo>
                  <a:pt x="150" y="73"/>
                  <a:pt x="152" y="72"/>
                  <a:pt x="154" y="70"/>
                </a:cubicBezTo>
                <a:cubicBezTo>
                  <a:pt x="155" y="69"/>
                  <a:pt x="156" y="69"/>
                  <a:pt x="158" y="70"/>
                </a:cubicBezTo>
                <a:cubicBezTo>
                  <a:pt x="159" y="72"/>
                  <a:pt x="158" y="73"/>
                  <a:pt x="157" y="74"/>
                </a:cubicBezTo>
                <a:cubicBezTo>
                  <a:pt x="154" y="76"/>
                  <a:pt x="150" y="78"/>
                  <a:pt x="146" y="76"/>
                </a:cubicBezTo>
                <a:cubicBezTo>
                  <a:pt x="143" y="75"/>
                  <a:pt x="140" y="77"/>
                  <a:pt x="138" y="79"/>
                </a:cubicBezTo>
                <a:cubicBezTo>
                  <a:pt x="137" y="79"/>
                  <a:pt x="137" y="80"/>
                  <a:pt x="137" y="81"/>
                </a:cubicBezTo>
                <a:cubicBezTo>
                  <a:pt x="137" y="81"/>
                  <a:pt x="138" y="81"/>
                  <a:pt x="139" y="81"/>
                </a:cubicBezTo>
                <a:cubicBezTo>
                  <a:pt x="145" y="81"/>
                  <a:pt x="149" y="84"/>
                  <a:pt x="152" y="88"/>
                </a:cubicBezTo>
                <a:cubicBezTo>
                  <a:pt x="153" y="89"/>
                  <a:pt x="154" y="90"/>
                  <a:pt x="156" y="91"/>
                </a:cubicBezTo>
                <a:cubicBezTo>
                  <a:pt x="157" y="91"/>
                  <a:pt x="158" y="91"/>
                  <a:pt x="159" y="92"/>
                </a:cubicBezTo>
                <a:cubicBezTo>
                  <a:pt x="160" y="93"/>
                  <a:pt x="160" y="93"/>
                  <a:pt x="159" y="94"/>
                </a:cubicBezTo>
                <a:cubicBezTo>
                  <a:pt x="159" y="96"/>
                  <a:pt x="158" y="96"/>
                  <a:pt x="157" y="95"/>
                </a:cubicBezTo>
                <a:cubicBezTo>
                  <a:pt x="153" y="95"/>
                  <a:pt x="150" y="93"/>
                  <a:pt x="148" y="90"/>
                </a:cubicBezTo>
                <a:cubicBezTo>
                  <a:pt x="146" y="88"/>
                  <a:pt x="144" y="86"/>
                  <a:pt x="141" y="86"/>
                </a:cubicBezTo>
                <a:cubicBezTo>
                  <a:pt x="140" y="85"/>
                  <a:pt x="139" y="85"/>
                  <a:pt x="138" y="86"/>
                </a:cubicBezTo>
                <a:cubicBezTo>
                  <a:pt x="137" y="87"/>
                  <a:pt x="135" y="87"/>
                  <a:pt x="135" y="88"/>
                </a:cubicBezTo>
                <a:cubicBezTo>
                  <a:pt x="135" y="90"/>
                  <a:pt x="137" y="90"/>
                  <a:pt x="138" y="90"/>
                </a:cubicBezTo>
                <a:cubicBezTo>
                  <a:pt x="141" y="92"/>
                  <a:pt x="143" y="95"/>
                  <a:pt x="145" y="98"/>
                </a:cubicBezTo>
                <a:cubicBezTo>
                  <a:pt x="147" y="100"/>
                  <a:pt x="149" y="102"/>
                  <a:pt x="152" y="103"/>
                </a:cubicBezTo>
                <a:cubicBezTo>
                  <a:pt x="154" y="104"/>
                  <a:pt x="154" y="105"/>
                  <a:pt x="154" y="106"/>
                </a:cubicBezTo>
                <a:cubicBezTo>
                  <a:pt x="153" y="107"/>
                  <a:pt x="152" y="108"/>
                  <a:pt x="150" y="107"/>
                </a:cubicBezTo>
                <a:cubicBezTo>
                  <a:pt x="147" y="106"/>
                  <a:pt x="145" y="104"/>
                  <a:pt x="143" y="101"/>
                </a:cubicBezTo>
                <a:cubicBezTo>
                  <a:pt x="141" y="99"/>
                  <a:pt x="139" y="97"/>
                  <a:pt x="137" y="95"/>
                </a:cubicBezTo>
                <a:cubicBezTo>
                  <a:pt x="134" y="93"/>
                  <a:pt x="132" y="93"/>
                  <a:pt x="131" y="95"/>
                </a:cubicBezTo>
                <a:cubicBezTo>
                  <a:pt x="130" y="96"/>
                  <a:pt x="130" y="97"/>
                  <a:pt x="131" y="98"/>
                </a:cubicBezTo>
                <a:cubicBezTo>
                  <a:pt x="134" y="100"/>
                  <a:pt x="136" y="103"/>
                  <a:pt x="137" y="107"/>
                </a:cubicBezTo>
                <a:cubicBezTo>
                  <a:pt x="137" y="109"/>
                  <a:pt x="139" y="111"/>
                  <a:pt x="141" y="113"/>
                </a:cubicBezTo>
                <a:cubicBezTo>
                  <a:pt x="142" y="114"/>
                  <a:pt x="143" y="115"/>
                  <a:pt x="143" y="116"/>
                </a:cubicBezTo>
                <a:cubicBezTo>
                  <a:pt x="144" y="117"/>
                  <a:pt x="144" y="118"/>
                  <a:pt x="143" y="119"/>
                </a:cubicBezTo>
                <a:cubicBezTo>
                  <a:pt x="142" y="120"/>
                  <a:pt x="141" y="119"/>
                  <a:pt x="140" y="118"/>
                </a:cubicBezTo>
                <a:cubicBezTo>
                  <a:pt x="136" y="115"/>
                  <a:pt x="133" y="112"/>
                  <a:pt x="132" y="107"/>
                </a:cubicBezTo>
                <a:cubicBezTo>
                  <a:pt x="132" y="106"/>
                  <a:pt x="131" y="105"/>
                  <a:pt x="131" y="104"/>
                </a:cubicBezTo>
                <a:cubicBezTo>
                  <a:pt x="128" y="100"/>
                  <a:pt x="126" y="99"/>
                  <a:pt x="119" y="102"/>
                </a:cubicBezTo>
                <a:cubicBezTo>
                  <a:pt x="122" y="105"/>
                  <a:pt x="122" y="109"/>
                  <a:pt x="122" y="113"/>
                </a:cubicBezTo>
                <a:cubicBezTo>
                  <a:pt x="122" y="115"/>
                  <a:pt x="123" y="118"/>
                  <a:pt x="125" y="119"/>
                </a:cubicBezTo>
                <a:cubicBezTo>
                  <a:pt x="126" y="120"/>
                  <a:pt x="128" y="121"/>
                  <a:pt x="126" y="123"/>
                </a:cubicBezTo>
                <a:cubicBezTo>
                  <a:pt x="125" y="125"/>
                  <a:pt x="123" y="124"/>
                  <a:pt x="122" y="123"/>
                </a:cubicBezTo>
                <a:cubicBezTo>
                  <a:pt x="119" y="120"/>
                  <a:pt x="117" y="117"/>
                  <a:pt x="117" y="113"/>
                </a:cubicBezTo>
                <a:cubicBezTo>
                  <a:pt x="118" y="111"/>
                  <a:pt x="117" y="109"/>
                  <a:pt x="117" y="108"/>
                </a:cubicBezTo>
                <a:cubicBezTo>
                  <a:pt x="117" y="106"/>
                  <a:pt x="116" y="104"/>
                  <a:pt x="114" y="104"/>
                </a:cubicBezTo>
                <a:cubicBezTo>
                  <a:pt x="112" y="104"/>
                  <a:pt x="111" y="103"/>
                  <a:pt x="109" y="102"/>
                </a:cubicBezTo>
                <a:cubicBezTo>
                  <a:pt x="111" y="106"/>
                  <a:pt x="111" y="110"/>
                  <a:pt x="111" y="114"/>
                </a:cubicBezTo>
                <a:cubicBezTo>
                  <a:pt x="110" y="118"/>
                  <a:pt x="110" y="121"/>
                  <a:pt x="112" y="124"/>
                </a:cubicBezTo>
                <a:cubicBezTo>
                  <a:pt x="112" y="125"/>
                  <a:pt x="112" y="126"/>
                  <a:pt x="111" y="127"/>
                </a:cubicBezTo>
                <a:cubicBezTo>
                  <a:pt x="110" y="127"/>
                  <a:pt x="108" y="127"/>
                  <a:pt x="108" y="126"/>
                </a:cubicBezTo>
                <a:cubicBezTo>
                  <a:pt x="106" y="124"/>
                  <a:pt x="106" y="121"/>
                  <a:pt x="106" y="119"/>
                </a:cubicBezTo>
                <a:cubicBezTo>
                  <a:pt x="106" y="116"/>
                  <a:pt x="106" y="112"/>
                  <a:pt x="106" y="109"/>
                </a:cubicBezTo>
                <a:cubicBezTo>
                  <a:pt x="106" y="105"/>
                  <a:pt x="103" y="102"/>
                  <a:pt x="99" y="101"/>
                </a:cubicBezTo>
                <a:cubicBezTo>
                  <a:pt x="98" y="101"/>
                  <a:pt x="98" y="101"/>
                  <a:pt x="98" y="102"/>
                </a:cubicBezTo>
                <a:cubicBezTo>
                  <a:pt x="98" y="104"/>
                  <a:pt x="97" y="106"/>
                  <a:pt x="96" y="108"/>
                </a:cubicBezTo>
                <a:cubicBezTo>
                  <a:pt x="93" y="112"/>
                  <a:pt x="93" y="117"/>
                  <a:pt x="95" y="122"/>
                </a:cubicBezTo>
                <a:cubicBezTo>
                  <a:pt x="95" y="122"/>
                  <a:pt x="95" y="123"/>
                  <a:pt x="95" y="123"/>
                </a:cubicBezTo>
                <a:cubicBezTo>
                  <a:pt x="96" y="124"/>
                  <a:pt x="96" y="126"/>
                  <a:pt x="94" y="126"/>
                </a:cubicBezTo>
                <a:cubicBezTo>
                  <a:pt x="93" y="127"/>
                  <a:pt x="92" y="126"/>
                  <a:pt x="91" y="125"/>
                </a:cubicBezTo>
                <a:cubicBezTo>
                  <a:pt x="89" y="119"/>
                  <a:pt x="87" y="113"/>
                  <a:pt x="91" y="108"/>
                </a:cubicBezTo>
                <a:cubicBezTo>
                  <a:pt x="92" y="107"/>
                  <a:pt x="93" y="105"/>
                  <a:pt x="93" y="104"/>
                </a:cubicBezTo>
                <a:cubicBezTo>
                  <a:pt x="93" y="100"/>
                  <a:pt x="91" y="98"/>
                  <a:pt x="88" y="98"/>
                </a:cubicBezTo>
                <a:cubicBezTo>
                  <a:pt x="87" y="98"/>
                  <a:pt x="87" y="98"/>
                  <a:pt x="87" y="99"/>
                </a:cubicBezTo>
                <a:cubicBezTo>
                  <a:pt x="88" y="103"/>
                  <a:pt x="86" y="106"/>
                  <a:pt x="85" y="110"/>
                </a:cubicBezTo>
                <a:cubicBezTo>
                  <a:pt x="84" y="114"/>
                  <a:pt x="84" y="118"/>
                  <a:pt x="86" y="121"/>
                </a:cubicBezTo>
                <a:cubicBezTo>
                  <a:pt x="86" y="123"/>
                  <a:pt x="87" y="124"/>
                  <a:pt x="84" y="125"/>
                </a:cubicBezTo>
                <a:cubicBezTo>
                  <a:pt x="82" y="126"/>
                  <a:pt x="82" y="124"/>
                  <a:pt x="81" y="123"/>
                </a:cubicBezTo>
                <a:cubicBezTo>
                  <a:pt x="79" y="117"/>
                  <a:pt x="79" y="112"/>
                  <a:pt x="81" y="106"/>
                </a:cubicBezTo>
                <a:cubicBezTo>
                  <a:pt x="82" y="105"/>
                  <a:pt x="82" y="103"/>
                  <a:pt x="83" y="102"/>
                </a:cubicBezTo>
                <a:cubicBezTo>
                  <a:pt x="83" y="98"/>
                  <a:pt x="81" y="95"/>
                  <a:pt x="76" y="94"/>
                </a:cubicBezTo>
                <a:cubicBezTo>
                  <a:pt x="76" y="97"/>
                  <a:pt x="77" y="99"/>
                  <a:pt x="78" y="101"/>
                </a:cubicBezTo>
                <a:cubicBezTo>
                  <a:pt x="79" y="104"/>
                  <a:pt x="78" y="106"/>
                  <a:pt x="77" y="109"/>
                </a:cubicBezTo>
                <a:cubicBezTo>
                  <a:pt x="75" y="112"/>
                  <a:pt x="73" y="115"/>
                  <a:pt x="73" y="118"/>
                </a:cubicBezTo>
                <a:cubicBezTo>
                  <a:pt x="73" y="119"/>
                  <a:pt x="72" y="120"/>
                  <a:pt x="71" y="120"/>
                </a:cubicBezTo>
                <a:cubicBezTo>
                  <a:pt x="70" y="120"/>
                  <a:pt x="69" y="119"/>
                  <a:pt x="69" y="118"/>
                </a:cubicBezTo>
                <a:cubicBezTo>
                  <a:pt x="68" y="115"/>
                  <a:pt x="69" y="113"/>
                  <a:pt x="71" y="111"/>
                </a:cubicBezTo>
                <a:cubicBezTo>
                  <a:pt x="74" y="107"/>
                  <a:pt x="75" y="102"/>
                  <a:pt x="72" y="97"/>
                </a:cubicBezTo>
                <a:cubicBezTo>
                  <a:pt x="71" y="96"/>
                  <a:pt x="72" y="95"/>
                  <a:pt x="71" y="93"/>
                </a:cubicBezTo>
                <a:cubicBezTo>
                  <a:pt x="71" y="92"/>
                  <a:pt x="71" y="92"/>
                  <a:pt x="70" y="92"/>
                </a:cubicBezTo>
                <a:cubicBezTo>
                  <a:pt x="69" y="92"/>
                  <a:pt x="69" y="92"/>
                  <a:pt x="69" y="93"/>
                </a:cubicBezTo>
                <a:cubicBezTo>
                  <a:pt x="69" y="94"/>
                  <a:pt x="68" y="96"/>
                  <a:pt x="67" y="97"/>
                </a:cubicBezTo>
                <a:cubicBezTo>
                  <a:pt x="66" y="99"/>
                  <a:pt x="66" y="101"/>
                  <a:pt x="67" y="104"/>
                </a:cubicBezTo>
                <a:cubicBezTo>
                  <a:pt x="69" y="107"/>
                  <a:pt x="66" y="113"/>
                  <a:pt x="63" y="115"/>
                </a:cubicBezTo>
                <a:cubicBezTo>
                  <a:pt x="62" y="115"/>
                  <a:pt x="62" y="115"/>
                  <a:pt x="61" y="114"/>
                </a:cubicBezTo>
                <a:cubicBezTo>
                  <a:pt x="60" y="114"/>
                  <a:pt x="60" y="113"/>
                  <a:pt x="60" y="112"/>
                </a:cubicBezTo>
                <a:cubicBezTo>
                  <a:pt x="61" y="111"/>
                  <a:pt x="61" y="110"/>
                  <a:pt x="62" y="110"/>
                </a:cubicBezTo>
                <a:cubicBezTo>
                  <a:pt x="63" y="108"/>
                  <a:pt x="64" y="106"/>
                  <a:pt x="62" y="104"/>
                </a:cubicBezTo>
                <a:cubicBezTo>
                  <a:pt x="61" y="102"/>
                  <a:pt x="61" y="100"/>
                  <a:pt x="62" y="98"/>
                </a:cubicBezTo>
                <a:cubicBezTo>
                  <a:pt x="63" y="96"/>
                  <a:pt x="64" y="94"/>
                  <a:pt x="65" y="92"/>
                </a:cubicBezTo>
                <a:cubicBezTo>
                  <a:pt x="65" y="89"/>
                  <a:pt x="63" y="89"/>
                  <a:pt x="61" y="88"/>
                </a:cubicBezTo>
                <a:cubicBezTo>
                  <a:pt x="60" y="87"/>
                  <a:pt x="59" y="87"/>
                  <a:pt x="58" y="89"/>
                </a:cubicBezTo>
                <a:cubicBezTo>
                  <a:pt x="57" y="90"/>
                  <a:pt x="56" y="92"/>
                  <a:pt x="55" y="93"/>
                </a:cubicBezTo>
                <a:cubicBezTo>
                  <a:pt x="53" y="94"/>
                  <a:pt x="51" y="96"/>
                  <a:pt x="51" y="99"/>
                </a:cubicBezTo>
                <a:cubicBezTo>
                  <a:pt x="50" y="103"/>
                  <a:pt x="47" y="105"/>
                  <a:pt x="43" y="106"/>
                </a:cubicBezTo>
                <a:cubicBezTo>
                  <a:pt x="43" y="107"/>
                  <a:pt x="41" y="107"/>
                  <a:pt x="41" y="106"/>
                </a:cubicBezTo>
                <a:cubicBezTo>
                  <a:pt x="40" y="105"/>
                  <a:pt x="40" y="103"/>
                  <a:pt x="41" y="103"/>
                </a:cubicBezTo>
                <a:cubicBezTo>
                  <a:pt x="45" y="101"/>
                  <a:pt x="47" y="97"/>
                  <a:pt x="48" y="93"/>
                </a:cubicBezTo>
                <a:cubicBezTo>
                  <a:pt x="49" y="91"/>
                  <a:pt x="51" y="90"/>
                  <a:pt x="53" y="88"/>
                </a:cubicBezTo>
                <a:cubicBezTo>
                  <a:pt x="54" y="87"/>
                  <a:pt x="55" y="86"/>
                  <a:pt x="54" y="85"/>
                </a:cubicBezTo>
                <a:cubicBezTo>
                  <a:pt x="53" y="84"/>
                  <a:pt x="51" y="82"/>
                  <a:pt x="49" y="84"/>
                </a:cubicBezTo>
                <a:cubicBezTo>
                  <a:pt x="48" y="86"/>
                  <a:pt x="46" y="87"/>
                  <a:pt x="43" y="88"/>
                </a:cubicBezTo>
                <a:cubicBezTo>
                  <a:pt x="40" y="88"/>
                  <a:pt x="37" y="90"/>
                  <a:pt x="35" y="93"/>
                </a:cubicBezTo>
                <a:cubicBezTo>
                  <a:pt x="34" y="95"/>
                  <a:pt x="32" y="96"/>
                  <a:pt x="30" y="97"/>
                </a:cubicBezTo>
                <a:cubicBezTo>
                  <a:pt x="28" y="98"/>
                  <a:pt x="27" y="97"/>
                  <a:pt x="26" y="97"/>
                </a:cubicBezTo>
                <a:cubicBezTo>
                  <a:pt x="25" y="96"/>
                  <a:pt x="25" y="95"/>
                  <a:pt x="25" y="94"/>
                </a:cubicBezTo>
                <a:cubicBezTo>
                  <a:pt x="25" y="92"/>
                  <a:pt x="26" y="92"/>
                  <a:pt x="27" y="92"/>
                </a:cubicBezTo>
                <a:cubicBezTo>
                  <a:pt x="29" y="93"/>
                  <a:pt x="31" y="92"/>
                  <a:pt x="32" y="90"/>
                </a:cubicBezTo>
                <a:cubicBezTo>
                  <a:pt x="34" y="86"/>
                  <a:pt x="38" y="84"/>
                  <a:pt x="43" y="83"/>
                </a:cubicBezTo>
                <a:cubicBezTo>
                  <a:pt x="44" y="83"/>
                  <a:pt x="46" y="82"/>
                  <a:pt x="46" y="81"/>
                </a:cubicBezTo>
                <a:cubicBezTo>
                  <a:pt x="46" y="79"/>
                  <a:pt x="44" y="78"/>
                  <a:pt x="43" y="77"/>
                </a:cubicBezTo>
                <a:cubicBezTo>
                  <a:pt x="42" y="77"/>
                  <a:pt x="41" y="77"/>
                  <a:pt x="41" y="78"/>
                </a:cubicBezTo>
                <a:cubicBezTo>
                  <a:pt x="39" y="80"/>
                  <a:pt x="36" y="81"/>
                  <a:pt x="33" y="80"/>
                </a:cubicBezTo>
                <a:cubicBezTo>
                  <a:pt x="28" y="80"/>
                  <a:pt x="25" y="81"/>
                  <a:pt x="21" y="83"/>
                </a:cubicBezTo>
                <a:cubicBezTo>
                  <a:pt x="16" y="86"/>
                  <a:pt x="12" y="85"/>
                  <a:pt x="9" y="82"/>
                </a:cubicBezTo>
                <a:cubicBezTo>
                  <a:pt x="8" y="81"/>
                  <a:pt x="7" y="80"/>
                  <a:pt x="8" y="79"/>
                </a:cubicBezTo>
                <a:cubicBezTo>
                  <a:pt x="9" y="77"/>
                  <a:pt x="11" y="77"/>
                  <a:pt x="12" y="79"/>
                </a:cubicBezTo>
                <a:cubicBezTo>
                  <a:pt x="14" y="81"/>
                  <a:pt x="16" y="81"/>
                  <a:pt x="18" y="79"/>
                </a:cubicBezTo>
                <a:cubicBezTo>
                  <a:pt x="23" y="77"/>
                  <a:pt x="28" y="75"/>
                  <a:pt x="33" y="76"/>
                </a:cubicBezTo>
                <a:cubicBezTo>
                  <a:pt x="34" y="76"/>
                  <a:pt x="34" y="76"/>
                  <a:pt x="35" y="76"/>
                </a:cubicBezTo>
                <a:cubicBezTo>
                  <a:pt x="38" y="75"/>
                  <a:pt x="38" y="74"/>
                  <a:pt x="36" y="72"/>
                </a:cubicBezTo>
                <a:cubicBezTo>
                  <a:pt x="36" y="72"/>
                  <a:pt x="36" y="71"/>
                  <a:pt x="36" y="71"/>
                </a:cubicBezTo>
                <a:cubicBezTo>
                  <a:pt x="34" y="69"/>
                  <a:pt x="32" y="66"/>
                  <a:pt x="28" y="68"/>
                </a:cubicBezTo>
                <a:cubicBezTo>
                  <a:pt x="27" y="68"/>
                  <a:pt x="26" y="68"/>
                  <a:pt x="24" y="68"/>
                </a:cubicBezTo>
                <a:cubicBezTo>
                  <a:pt x="22" y="67"/>
                  <a:pt x="19" y="67"/>
                  <a:pt x="17" y="68"/>
                </a:cubicBezTo>
                <a:cubicBezTo>
                  <a:pt x="12" y="69"/>
                  <a:pt x="7" y="69"/>
                  <a:pt x="3" y="65"/>
                </a:cubicBezTo>
                <a:cubicBezTo>
                  <a:pt x="1" y="64"/>
                  <a:pt x="0" y="63"/>
                  <a:pt x="2" y="61"/>
                </a:cubicBezTo>
                <a:cubicBezTo>
                  <a:pt x="3" y="59"/>
                  <a:pt x="4" y="60"/>
                  <a:pt x="6" y="62"/>
                </a:cubicBezTo>
                <a:cubicBezTo>
                  <a:pt x="8" y="64"/>
                  <a:pt x="10" y="65"/>
                  <a:pt x="14" y="64"/>
                </a:cubicBezTo>
                <a:cubicBezTo>
                  <a:pt x="18" y="63"/>
                  <a:pt x="22" y="62"/>
                  <a:pt x="26" y="63"/>
                </a:cubicBezTo>
                <a:cubicBezTo>
                  <a:pt x="29" y="64"/>
                  <a:pt x="30" y="63"/>
                  <a:pt x="29" y="59"/>
                </a:cubicBezTo>
                <a:cubicBezTo>
                  <a:pt x="28" y="55"/>
                  <a:pt x="28" y="55"/>
                  <a:pt x="23" y="55"/>
                </a:cubicBezTo>
                <a:cubicBezTo>
                  <a:pt x="21" y="55"/>
                  <a:pt x="19" y="56"/>
                  <a:pt x="17" y="56"/>
                </a:cubicBezTo>
                <a:cubicBezTo>
                  <a:pt x="11" y="57"/>
                  <a:pt x="6" y="55"/>
                  <a:pt x="2" y="51"/>
                </a:cubicBezTo>
                <a:cubicBezTo>
                  <a:pt x="1" y="50"/>
                  <a:pt x="1" y="49"/>
                  <a:pt x="2" y="48"/>
                </a:cubicBezTo>
                <a:cubicBezTo>
                  <a:pt x="3" y="47"/>
                  <a:pt x="5" y="47"/>
                  <a:pt x="6" y="48"/>
                </a:cubicBezTo>
                <a:cubicBezTo>
                  <a:pt x="9" y="52"/>
                  <a:pt x="14" y="52"/>
                  <a:pt x="18" y="51"/>
                </a:cubicBezTo>
                <a:cubicBezTo>
                  <a:pt x="21" y="50"/>
                  <a:pt x="23" y="50"/>
                  <a:pt x="26" y="50"/>
                </a:cubicBezTo>
                <a:cubicBezTo>
                  <a:pt x="29" y="50"/>
                  <a:pt x="28" y="48"/>
                  <a:pt x="29" y="47"/>
                </a:cubicBezTo>
                <a:cubicBezTo>
                  <a:pt x="29" y="45"/>
                  <a:pt x="28" y="44"/>
                  <a:pt x="27" y="43"/>
                </a:cubicBezTo>
                <a:cubicBezTo>
                  <a:pt x="24" y="43"/>
                  <a:pt x="21" y="42"/>
                  <a:pt x="19" y="43"/>
                </a:cubicBezTo>
                <a:cubicBezTo>
                  <a:pt x="11" y="43"/>
                  <a:pt x="8" y="40"/>
                  <a:pt x="4" y="33"/>
                </a:cubicBezTo>
                <a:cubicBezTo>
                  <a:pt x="3" y="31"/>
                  <a:pt x="4" y="30"/>
                  <a:pt x="5" y="30"/>
                </a:cubicBezTo>
                <a:cubicBezTo>
                  <a:pt x="7" y="29"/>
                  <a:pt x="7" y="30"/>
                  <a:pt x="8" y="31"/>
                </a:cubicBezTo>
                <a:cubicBezTo>
                  <a:pt x="9" y="32"/>
                  <a:pt x="9" y="33"/>
                  <a:pt x="10" y="34"/>
                </a:cubicBezTo>
                <a:cubicBezTo>
                  <a:pt x="11" y="36"/>
                  <a:pt x="13" y="38"/>
                  <a:pt x="16" y="38"/>
                </a:cubicBezTo>
                <a:cubicBezTo>
                  <a:pt x="21" y="38"/>
                  <a:pt x="25" y="37"/>
                  <a:pt x="29" y="39"/>
                </a:cubicBezTo>
                <a:cubicBezTo>
                  <a:pt x="30" y="40"/>
                  <a:pt x="31" y="39"/>
                  <a:pt x="31" y="38"/>
                </a:cubicBezTo>
                <a:cubicBezTo>
                  <a:pt x="32" y="37"/>
                  <a:pt x="34" y="36"/>
                  <a:pt x="32" y="34"/>
                </a:cubicBezTo>
                <a:cubicBezTo>
                  <a:pt x="31" y="34"/>
                  <a:pt x="30" y="33"/>
                  <a:pt x="30" y="32"/>
                </a:cubicBezTo>
                <a:cubicBezTo>
                  <a:pt x="28" y="28"/>
                  <a:pt x="24" y="27"/>
                  <a:pt x="20" y="27"/>
                </a:cubicBezTo>
                <a:cubicBezTo>
                  <a:pt x="18" y="27"/>
                  <a:pt x="17" y="27"/>
                  <a:pt x="15" y="26"/>
                </a:cubicBezTo>
                <a:cubicBezTo>
                  <a:pt x="12" y="26"/>
                  <a:pt x="9" y="23"/>
                  <a:pt x="9" y="19"/>
                </a:cubicBezTo>
                <a:cubicBezTo>
                  <a:pt x="10" y="18"/>
                  <a:pt x="10" y="17"/>
                  <a:pt x="11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4" y="22"/>
                  <a:pt x="17" y="23"/>
                  <a:pt x="20" y="23"/>
                </a:cubicBezTo>
                <a:cubicBezTo>
                  <a:pt x="22" y="23"/>
                  <a:pt x="23" y="23"/>
                  <a:pt x="25" y="23"/>
                </a:cubicBezTo>
                <a:cubicBezTo>
                  <a:pt x="28" y="23"/>
                  <a:pt x="30" y="24"/>
                  <a:pt x="32" y="27"/>
                </a:cubicBezTo>
                <a:cubicBezTo>
                  <a:pt x="33" y="28"/>
                  <a:pt x="33" y="29"/>
                  <a:pt x="34" y="30"/>
                </a:cubicBezTo>
                <a:cubicBezTo>
                  <a:pt x="35" y="31"/>
                  <a:pt x="36" y="31"/>
                  <a:pt x="37" y="30"/>
                </a:cubicBezTo>
                <a:cubicBezTo>
                  <a:pt x="38" y="28"/>
                  <a:pt x="40" y="27"/>
                  <a:pt x="42" y="26"/>
                </a:cubicBezTo>
                <a:cubicBezTo>
                  <a:pt x="41" y="25"/>
                  <a:pt x="40" y="25"/>
                  <a:pt x="39" y="25"/>
                </a:cubicBezTo>
                <a:cubicBezTo>
                  <a:pt x="36" y="24"/>
                  <a:pt x="34" y="22"/>
                  <a:pt x="33" y="18"/>
                </a:cubicBezTo>
                <a:cubicBezTo>
                  <a:pt x="32" y="15"/>
                  <a:pt x="30" y="12"/>
                  <a:pt x="26" y="11"/>
                </a:cubicBezTo>
                <a:cubicBezTo>
                  <a:pt x="24" y="11"/>
                  <a:pt x="23" y="11"/>
                  <a:pt x="21" y="12"/>
                </a:cubicBezTo>
                <a:cubicBezTo>
                  <a:pt x="20" y="14"/>
                  <a:pt x="19" y="15"/>
                  <a:pt x="18" y="13"/>
                </a:cubicBezTo>
                <a:cubicBezTo>
                  <a:pt x="16" y="12"/>
                  <a:pt x="17" y="11"/>
                  <a:pt x="18" y="10"/>
                </a:cubicBezTo>
                <a:cubicBezTo>
                  <a:pt x="21" y="5"/>
                  <a:pt x="29" y="5"/>
                  <a:pt x="33" y="10"/>
                </a:cubicBezTo>
                <a:cubicBezTo>
                  <a:pt x="35" y="12"/>
                  <a:pt x="36" y="14"/>
                  <a:pt x="37" y="16"/>
                </a:cubicBezTo>
                <a:cubicBezTo>
                  <a:pt x="37" y="18"/>
                  <a:pt x="39" y="20"/>
                  <a:pt x="41" y="21"/>
                </a:cubicBezTo>
                <a:cubicBezTo>
                  <a:pt x="44" y="21"/>
                  <a:pt x="46" y="22"/>
                  <a:pt x="48" y="23"/>
                </a:cubicBezTo>
                <a:cubicBezTo>
                  <a:pt x="49" y="24"/>
                  <a:pt x="51" y="24"/>
                  <a:pt x="52" y="24"/>
                </a:cubicBezTo>
                <a:cubicBezTo>
                  <a:pt x="53" y="24"/>
                  <a:pt x="53" y="23"/>
                  <a:pt x="53" y="22"/>
                </a:cubicBezTo>
                <a:cubicBezTo>
                  <a:pt x="52" y="21"/>
                  <a:pt x="51" y="20"/>
                  <a:pt x="49" y="19"/>
                </a:cubicBezTo>
                <a:cubicBezTo>
                  <a:pt x="45" y="16"/>
                  <a:pt x="43" y="13"/>
                  <a:pt x="44" y="8"/>
                </a:cubicBezTo>
                <a:cubicBezTo>
                  <a:pt x="44" y="6"/>
                  <a:pt x="44" y="5"/>
                  <a:pt x="42" y="4"/>
                </a:cubicBezTo>
                <a:cubicBezTo>
                  <a:pt x="41" y="4"/>
                  <a:pt x="40" y="3"/>
                  <a:pt x="41" y="1"/>
                </a:cubicBezTo>
                <a:cubicBezTo>
                  <a:pt x="41" y="0"/>
                  <a:pt x="42" y="0"/>
                  <a:pt x="43" y="0"/>
                </a:cubicBezTo>
                <a:cubicBezTo>
                  <a:pt x="46" y="0"/>
                  <a:pt x="47" y="1"/>
                  <a:pt x="48" y="4"/>
                </a:cubicBezTo>
                <a:cubicBezTo>
                  <a:pt x="48" y="5"/>
                  <a:pt x="48" y="6"/>
                  <a:pt x="48" y="7"/>
                </a:cubicBezTo>
                <a:cubicBezTo>
                  <a:pt x="48" y="10"/>
                  <a:pt x="49" y="13"/>
                  <a:pt x="51" y="14"/>
                </a:cubicBezTo>
                <a:cubicBezTo>
                  <a:pt x="55" y="17"/>
                  <a:pt x="57" y="20"/>
                  <a:pt x="58" y="24"/>
                </a:cubicBezTo>
                <a:cubicBezTo>
                  <a:pt x="58" y="27"/>
                  <a:pt x="61" y="27"/>
                  <a:pt x="63" y="27"/>
                </a:cubicBezTo>
                <a:cubicBezTo>
                  <a:pt x="63" y="28"/>
                  <a:pt x="63" y="27"/>
                  <a:pt x="63" y="27"/>
                </a:cubicBezTo>
                <a:cubicBezTo>
                  <a:pt x="65" y="23"/>
                  <a:pt x="64" y="20"/>
                  <a:pt x="61" y="19"/>
                </a:cubicBezTo>
                <a:cubicBezTo>
                  <a:pt x="56" y="16"/>
                  <a:pt x="55" y="10"/>
                  <a:pt x="58" y="6"/>
                </a:cubicBezTo>
                <a:cubicBezTo>
                  <a:pt x="58" y="5"/>
                  <a:pt x="59" y="4"/>
                  <a:pt x="61" y="4"/>
                </a:cubicBezTo>
                <a:cubicBezTo>
                  <a:pt x="63" y="4"/>
                  <a:pt x="63" y="6"/>
                  <a:pt x="62" y="7"/>
                </a:cubicBezTo>
                <a:cubicBezTo>
                  <a:pt x="60" y="11"/>
                  <a:pt x="61" y="13"/>
                  <a:pt x="64" y="15"/>
                </a:cubicBezTo>
                <a:cubicBezTo>
                  <a:pt x="67" y="17"/>
                  <a:pt x="69" y="19"/>
                  <a:pt x="68" y="22"/>
                </a:cubicBezTo>
                <a:cubicBezTo>
                  <a:pt x="68" y="24"/>
                  <a:pt x="68" y="25"/>
                  <a:pt x="68" y="27"/>
                </a:cubicBezTo>
                <a:cubicBezTo>
                  <a:pt x="68" y="31"/>
                  <a:pt x="68" y="31"/>
                  <a:pt x="72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2665114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F7A37BB8-88C5-4240-A8B0-C02F829CEB97}"/>
              </a:ext>
            </a:extLst>
          </p:cNvPr>
          <p:cNvGrpSpPr/>
          <p:nvPr userDrawn="1"/>
        </p:nvGrpSpPr>
        <p:grpSpPr>
          <a:xfrm rot="16200000">
            <a:off x="-353198" y="353197"/>
            <a:ext cx="1728192" cy="1021799"/>
            <a:chOff x="7380312" y="36315"/>
            <a:chExt cx="1728192" cy="1021799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A3350403-BD81-4D5C-8BD8-35E9C90BA92D}"/>
                </a:ext>
              </a:extLst>
            </p:cNvPr>
            <p:cNvSpPr/>
            <p:nvPr userDrawn="1"/>
          </p:nvSpPr>
          <p:spPr>
            <a:xfrm>
              <a:off x="7498716" y="179552"/>
              <a:ext cx="638541" cy="214961"/>
            </a:xfrm>
            <a:prstGeom prst="rect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C3077EA9-7F33-4B12-8A49-ADDEE2054CF2}"/>
                </a:ext>
              </a:extLst>
            </p:cNvPr>
            <p:cNvSpPr/>
            <p:nvPr userDrawn="1"/>
          </p:nvSpPr>
          <p:spPr bwMode="auto">
            <a:xfrm rot="5400000">
              <a:off x="8082874" y="32484"/>
              <a:ext cx="1021799" cy="1029461"/>
            </a:xfrm>
            <a:custGeom>
              <a:avLst/>
              <a:gdLst>
                <a:gd name="T0" fmla="*/ 52 w 282"/>
                <a:gd name="T1" fmla="*/ 128 h 284"/>
                <a:gd name="T2" fmla="*/ 9 w 282"/>
                <a:gd name="T3" fmla="*/ 85 h 284"/>
                <a:gd name="T4" fmla="*/ 48 w 282"/>
                <a:gd name="T5" fmla="*/ 11 h 284"/>
                <a:gd name="T6" fmla="*/ 125 w 282"/>
                <a:gd name="T7" fmla="*/ 45 h 284"/>
                <a:gd name="T8" fmla="*/ 137 w 282"/>
                <a:gd name="T9" fmla="*/ 52 h 284"/>
                <a:gd name="T10" fmla="*/ 203 w 282"/>
                <a:gd name="T11" fmla="*/ 52 h 284"/>
                <a:gd name="T12" fmla="*/ 214 w 282"/>
                <a:gd name="T13" fmla="*/ 46 h 284"/>
                <a:gd name="T14" fmla="*/ 255 w 282"/>
                <a:gd name="T15" fmla="*/ 30 h 284"/>
                <a:gd name="T16" fmla="*/ 282 w 282"/>
                <a:gd name="T17" fmla="*/ 64 h 284"/>
                <a:gd name="T18" fmla="*/ 257 w 282"/>
                <a:gd name="T19" fmla="*/ 100 h 284"/>
                <a:gd name="T20" fmla="*/ 215 w 282"/>
                <a:gd name="T21" fmla="*/ 86 h 284"/>
                <a:gd name="T22" fmla="*/ 205 w 282"/>
                <a:gd name="T23" fmla="*/ 81 h 284"/>
                <a:gd name="T24" fmla="*/ 136 w 282"/>
                <a:gd name="T25" fmla="*/ 81 h 284"/>
                <a:gd name="T26" fmla="*/ 126 w 282"/>
                <a:gd name="T27" fmla="*/ 88 h 284"/>
                <a:gd name="T28" fmla="*/ 89 w 282"/>
                <a:gd name="T29" fmla="*/ 126 h 284"/>
                <a:gd name="T30" fmla="*/ 83 w 282"/>
                <a:gd name="T31" fmla="*/ 134 h 284"/>
                <a:gd name="T32" fmla="*/ 83 w 282"/>
                <a:gd name="T33" fmla="*/ 205 h 284"/>
                <a:gd name="T34" fmla="*/ 89 w 282"/>
                <a:gd name="T35" fmla="*/ 216 h 284"/>
                <a:gd name="T36" fmla="*/ 105 w 282"/>
                <a:gd name="T37" fmla="*/ 257 h 284"/>
                <a:gd name="T38" fmla="*/ 69 w 282"/>
                <a:gd name="T39" fmla="*/ 283 h 284"/>
                <a:gd name="T40" fmla="*/ 34 w 282"/>
                <a:gd name="T41" fmla="*/ 256 h 284"/>
                <a:gd name="T42" fmla="*/ 45 w 282"/>
                <a:gd name="T43" fmla="*/ 219 h 284"/>
                <a:gd name="T44" fmla="*/ 53 w 282"/>
                <a:gd name="T45" fmla="*/ 212 h 284"/>
                <a:gd name="T46" fmla="*/ 54 w 282"/>
                <a:gd name="T47" fmla="*/ 207 h 284"/>
                <a:gd name="T48" fmla="*/ 54 w 282"/>
                <a:gd name="T49" fmla="*/ 137 h 284"/>
                <a:gd name="T50" fmla="*/ 52 w 282"/>
                <a:gd name="T51" fmla="*/ 1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2" h="284">
                  <a:moveTo>
                    <a:pt x="52" y="128"/>
                  </a:moveTo>
                  <a:cubicBezTo>
                    <a:pt x="31" y="120"/>
                    <a:pt x="16" y="107"/>
                    <a:pt x="9" y="85"/>
                  </a:cubicBezTo>
                  <a:cubicBezTo>
                    <a:pt x="0" y="54"/>
                    <a:pt x="17" y="21"/>
                    <a:pt x="48" y="11"/>
                  </a:cubicBezTo>
                  <a:cubicBezTo>
                    <a:pt x="78" y="0"/>
                    <a:pt x="113" y="14"/>
                    <a:pt x="125" y="45"/>
                  </a:cubicBezTo>
                  <a:cubicBezTo>
                    <a:pt x="127" y="51"/>
                    <a:pt x="130" y="53"/>
                    <a:pt x="137" y="52"/>
                  </a:cubicBezTo>
                  <a:cubicBezTo>
                    <a:pt x="159" y="52"/>
                    <a:pt x="181" y="52"/>
                    <a:pt x="203" y="52"/>
                  </a:cubicBezTo>
                  <a:cubicBezTo>
                    <a:pt x="208" y="52"/>
                    <a:pt x="211" y="51"/>
                    <a:pt x="214" y="46"/>
                  </a:cubicBezTo>
                  <a:cubicBezTo>
                    <a:pt x="222" y="32"/>
                    <a:pt x="239" y="26"/>
                    <a:pt x="255" y="30"/>
                  </a:cubicBezTo>
                  <a:cubicBezTo>
                    <a:pt x="271" y="34"/>
                    <a:pt x="282" y="48"/>
                    <a:pt x="282" y="64"/>
                  </a:cubicBezTo>
                  <a:cubicBezTo>
                    <a:pt x="282" y="81"/>
                    <a:pt x="272" y="95"/>
                    <a:pt x="257" y="100"/>
                  </a:cubicBezTo>
                  <a:cubicBezTo>
                    <a:pt x="241" y="106"/>
                    <a:pt x="224" y="100"/>
                    <a:pt x="215" y="86"/>
                  </a:cubicBezTo>
                  <a:cubicBezTo>
                    <a:pt x="212" y="83"/>
                    <a:pt x="210" y="81"/>
                    <a:pt x="205" y="81"/>
                  </a:cubicBezTo>
                  <a:cubicBezTo>
                    <a:pt x="182" y="82"/>
                    <a:pt x="159" y="82"/>
                    <a:pt x="136" y="81"/>
                  </a:cubicBezTo>
                  <a:cubicBezTo>
                    <a:pt x="131" y="81"/>
                    <a:pt x="128" y="83"/>
                    <a:pt x="126" y="88"/>
                  </a:cubicBezTo>
                  <a:cubicBezTo>
                    <a:pt x="120" y="107"/>
                    <a:pt x="107" y="120"/>
                    <a:pt x="89" y="126"/>
                  </a:cubicBezTo>
                  <a:cubicBezTo>
                    <a:pt x="85" y="128"/>
                    <a:pt x="83" y="129"/>
                    <a:pt x="83" y="134"/>
                  </a:cubicBezTo>
                  <a:cubicBezTo>
                    <a:pt x="84" y="158"/>
                    <a:pt x="84" y="181"/>
                    <a:pt x="83" y="205"/>
                  </a:cubicBezTo>
                  <a:cubicBezTo>
                    <a:pt x="83" y="210"/>
                    <a:pt x="85" y="213"/>
                    <a:pt x="89" y="216"/>
                  </a:cubicBezTo>
                  <a:cubicBezTo>
                    <a:pt x="103" y="225"/>
                    <a:pt x="109" y="241"/>
                    <a:pt x="105" y="257"/>
                  </a:cubicBezTo>
                  <a:cubicBezTo>
                    <a:pt x="100" y="273"/>
                    <a:pt x="85" y="284"/>
                    <a:pt x="69" y="283"/>
                  </a:cubicBezTo>
                  <a:cubicBezTo>
                    <a:pt x="52" y="283"/>
                    <a:pt x="38" y="273"/>
                    <a:pt x="34" y="256"/>
                  </a:cubicBezTo>
                  <a:cubicBezTo>
                    <a:pt x="30" y="241"/>
                    <a:pt x="34" y="229"/>
                    <a:pt x="45" y="219"/>
                  </a:cubicBezTo>
                  <a:cubicBezTo>
                    <a:pt x="48" y="216"/>
                    <a:pt x="51" y="214"/>
                    <a:pt x="53" y="212"/>
                  </a:cubicBezTo>
                  <a:cubicBezTo>
                    <a:pt x="55" y="211"/>
                    <a:pt x="54" y="209"/>
                    <a:pt x="54" y="207"/>
                  </a:cubicBezTo>
                  <a:cubicBezTo>
                    <a:pt x="54" y="184"/>
                    <a:pt x="54" y="161"/>
                    <a:pt x="54" y="137"/>
                  </a:cubicBezTo>
                  <a:cubicBezTo>
                    <a:pt x="54" y="134"/>
                    <a:pt x="54" y="131"/>
                    <a:pt x="52" y="128"/>
                  </a:cubicBezTo>
                  <a:close/>
                </a:path>
              </a:pathLst>
            </a:custGeom>
            <a:solidFill>
              <a:srgbClr val="9797C3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" name="Freeform 174">
              <a:extLst>
                <a:ext uri="{FF2B5EF4-FFF2-40B4-BE49-F238E27FC236}">
                  <a16:creationId xmlns:a16="http://schemas.microsoft.com/office/drawing/2014/main" id="{4FAE2F38-9943-4E55-9833-CC8337EA7AFC}"/>
                </a:ext>
              </a:extLst>
            </p:cNvPr>
            <p:cNvSpPr/>
            <p:nvPr userDrawn="1"/>
          </p:nvSpPr>
          <p:spPr bwMode="auto">
            <a:xfrm rot="5400000">
              <a:off x="8450539" y="132062"/>
              <a:ext cx="76596" cy="304854"/>
            </a:xfrm>
            <a:custGeom>
              <a:avLst/>
              <a:gdLst>
                <a:gd name="T0" fmla="*/ 20 w 21"/>
                <a:gd name="T1" fmla="*/ 42 h 84"/>
                <a:gd name="T2" fmla="*/ 21 w 21"/>
                <a:gd name="T3" fmla="*/ 76 h 84"/>
                <a:gd name="T4" fmla="*/ 14 w 21"/>
                <a:gd name="T5" fmla="*/ 81 h 84"/>
                <a:gd name="T6" fmla="*/ 13 w 21"/>
                <a:gd name="T7" fmla="*/ 81 h 84"/>
                <a:gd name="T8" fmla="*/ 2 w 21"/>
                <a:gd name="T9" fmla="*/ 80 h 84"/>
                <a:gd name="T10" fmla="*/ 1 w 21"/>
                <a:gd name="T11" fmla="*/ 68 h 84"/>
                <a:gd name="T12" fmla="*/ 1 w 21"/>
                <a:gd name="T13" fmla="*/ 8 h 84"/>
                <a:gd name="T14" fmla="*/ 8 w 21"/>
                <a:gd name="T15" fmla="*/ 0 h 84"/>
                <a:gd name="T16" fmla="*/ 20 w 21"/>
                <a:gd name="T17" fmla="*/ 13 h 84"/>
                <a:gd name="T18" fmla="*/ 20 w 21"/>
                <a:gd name="T19" fmla="*/ 42 h 84"/>
                <a:gd name="T20" fmla="*/ 20 w 21"/>
                <a:gd name="T21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84">
                  <a:moveTo>
                    <a:pt x="20" y="42"/>
                  </a:moveTo>
                  <a:cubicBezTo>
                    <a:pt x="20" y="53"/>
                    <a:pt x="20" y="64"/>
                    <a:pt x="21" y="76"/>
                  </a:cubicBezTo>
                  <a:cubicBezTo>
                    <a:pt x="21" y="81"/>
                    <a:pt x="19" y="83"/>
                    <a:pt x="14" y="81"/>
                  </a:cubicBezTo>
                  <a:cubicBezTo>
                    <a:pt x="14" y="81"/>
                    <a:pt x="13" y="81"/>
                    <a:pt x="13" y="81"/>
                  </a:cubicBezTo>
                  <a:cubicBezTo>
                    <a:pt x="9" y="80"/>
                    <a:pt x="4" y="84"/>
                    <a:pt x="2" y="80"/>
                  </a:cubicBezTo>
                  <a:cubicBezTo>
                    <a:pt x="0" y="77"/>
                    <a:pt x="1" y="72"/>
                    <a:pt x="1" y="68"/>
                  </a:cubicBezTo>
                  <a:cubicBezTo>
                    <a:pt x="1" y="48"/>
                    <a:pt x="1" y="28"/>
                    <a:pt x="1" y="8"/>
                  </a:cubicBezTo>
                  <a:cubicBezTo>
                    <a:pt x="1" y="3"/>
                    <a:pt x="1" y="0"/>
                    <a:pt x="8" y="0"/>
                  </a:cubicBezTo>
                  <a:cubicBezTo>
                    <a:pt x="20" y="1"/>
                    <a:pt x="20" y="1"/>
                    <a:pt x="20" y="13"/>
                  </a:cubicBezTo>
                  <a:cubicBezTo>
                    <a:pt x="21" y="23"/>
                    <a:pt x="20" y="3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lose/>
                </a:path>
              </a:pathLst>
            </a:custGeom>
            <a:solidFill>
              <a:srgbClr val="ECEC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" name="Freeform 177">
              <a:extLst>
                <a:ext uri="{FF2B5EF4-FFF2-40B4-BE49-F238E27FC236}">
                  <a16:creationId xmlns:a16="http://schemas.microsoft.com/office/drawing/2014/main" id="{906C63C8-182A-4506-9424-6ECE1A689D23}"/>
                </a:ext>
              </a:extLst>
            </p:cNvPr>
            <p:cNvSpPr/>
            <p:nvPr userDrawn="1"/>
          </p:nvSpPr>
          <p:spPr bwMode="auto">
            <a:xfrm rot="5400000">
              <a:off x="8160237" y="132826"/>
              <a:ext cx="124086" cy="170046"/>
            </a:xfrm>
            <a:custGeom>
              <a:avLst/>
              <a:gdLst>
                <a:gd name="T0" fmla="*/ 17 w 34"/>
                <a:gd name="T1" fmla="*/ 0 h 47"/>
                <a:gd name="T2" fmla="*/ 32 w 34"/>
                <a:gd name="T3" fmla="*/ 25 h 47"/>
                <a:gd name="T4" fmla="*/ 13 w 34"/>
                <a:gd name="T5" fmla="*/ 47 h 47"/>
                <a:gd name="T6" fmla="*/ 17 w 34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7">
                  <a:moveTo>
                    <a:pt x="17" y="0"/>
                  </a:moveTo>
                  <a:cubicBezTo>
                    <a:pt x="28" y="5"/>
                    <a:pt x="34" y="15"/>
                    <a:pt x="32" y="25"/>
                  </a:cubicBezTo>
                  <a:cubicBezTo>
                    <a:pt x="30" y="37"/>
                    <a:pt x="23" y="45"/>
                    <a:pt x="13" y="47"/>
                  </a:cubicBezTo>
                  <a:cubicBezTo>
                    <a:pt x="0" y="31"/>
                    <a:pt x="2" y="14"/>
                    <a:pt x="17" y="0"/>
                  </a:cubicBezTo>
                  <a:close/>
                </a:path>
              </a:pathLst>
            </a:custGeom>
            <a:solidFill>
              <a:srgbClr val="F7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3261670D-2D4B-4912-85D1-5F3711737363}"/>
                </a:ext>
              </a:extLst>
            </p:cNvPr>
            <p:cNvSpPr/>
            <p:nvPr userDrawn="1"/>
          </p:nvSpPr>
          <p:spPr>
            <a:xfrm>
              <a:off x="7380312" y="179152"/>
              <a:ext cx="215361" cy="215361"/>
            </a:xfrm>
            <a:prstGeom prst="ellipse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47DA7BC-6B65-4E71-AD5A-B492862831BB}"/>
              </a:ext>
            </a:extLst>
          </p:cNvPr>
          <p:cNvSpPr/>
          <p:nvPr userDrawn="1"/>
        </p:nvSpPr>
        <p:spPr>
          <a:xfrm>
            <a:off x="251521" y="4853791"/>
            <a:ext cx="8424935" cy="215361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EC1215F6-A360-4D80-AF30-8DF9EB813925}"/>
              </a:ext>
            </a:extLst>
          </p:cNvPr>
          <p:cNvSpPr/>
          <p:nvPr userDrawn="1"/>
        </p:nvSpPr>
        <p:spPr>
          <a:xfrm>
            <a:off x="143839" y="4853791"/>
            <a:ext cx="215361" cy="215361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54CEC9E0-E0DD-40D5-8606-AB5C186D89C6}"/>
              </a:ext>
            </a:extLst>
          </p:cNvPr>
          <p:cNvSpPr/>
          <p:nvPr userDrawn="1"/>
        </p:nvSpPr>
        <p:spPr>
          <a:xfrm>
            <a:off x="8288149" y="4292539"/>
            <a:ext cx="776613" cy="776613"/>
          </a:xfrm>
          <a:prstGeom prst="ellipse">
            <a:avLst/>
          </a:prstGeom>
          <a:solidFill>
            <a:srgbClr val="9797C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AutoShape 3">
            <a:extLst>
              <a:ext uri="{FF2B5EF4-FFF2-40B4-BE49-F238E27FC236}">
                <a16:creationId xmlns:a16="http://schemas.microsoft.com/office/drawing/2014/main" id="{17CEB012-10B1-4A59-8729-58E2D0FB09EA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8389938" y="4432300"/>
            <a:ext cx="6096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387EA609-660E-4FF7-8D04-6A36C6BAC5EF}"/>
              </a:ext>
            </a:extLst>
          </p:cNvPr>
          <p:cNvSpPr/>
          <p:nvPr userDrawn="1"/>
        </p:nvSpPr>
        <p:spPr bwMode="auto">
          <a:xfrm>
            <a:off x="8373813" y="4436269"/>
            <a:ext cx="612775" cy="488950"/>
          </a:xfrm>
          <a:custGeom>
            <a:avLst/>
            <a:gdLst>
              <a:gd name="T0" fmla="*/ 74 w 160"/>
              <a:gd name="T1" fmla="*/ 13 h 127"/>
              <a:gd name="T2" fmla="*/ 81 w 160"/>
              <a:gd name="T3" fmla="*/ 33 h 127"/>
              <a:gd name="T4" fmla="*/ 91 w 160"/>
              <a:gd name="T5" fmla="*/ 25 h 127"/>
              <a:gd name="T6" fmla="*/ 92 w 160"/>
              <a:gd name="T7" fmla="*/ 35 h 127"/>
              <a:gd name="T8" fmla="*/ 96 w 160"/>
              <a:gd name="T9" fmla="*/ 45 h 127"/>
              <a:gd name="T10" fmla="*/ 104 w 160"/>
              <a:gd name="T11" fmla="*/ 25 h 127"/>
              <a:gd name="T12" fmla="*/ 107 w 160"/>
              <a:gd name="T13" fmla="*/ 50 h 127"/>
              <a:gd name="T14" fmla="*/ 119 w 160"/>
              <a:gd name="T15" fmla="*/ 29 h 127"/>
              <a:gd name="T16" fmla="*/ 130 w 160"/>
              <a:gd name="T17" fmla="*/ 34 h 127"/>
              <a:gd name="T18" fmla="*/ 126 w 160"/>
              <a:gd name="T19" fmla="*/ 59 h 127"/>
              <a:gd name="T20" fmla="*/ 141 w 160"/>
              <a:gd name="T21" fmla="*/ 39 h 127"/>
              <a:gd name="T22" fmla="*/ 131 w 160"/>
              <a:gd name="T23" fmla="*/ 65 h 127"/>
              <a:gd name="T24" fmla="*/ 154 w 160"/>
              <a:gd name="T25" fmla="*/ 56 h 127"/>
              <a:gd name="T26" fmla="*/ 136 w 160"/>
              <a:gd name="T27" fmla="*/ 73 h 127"/>
              <a:gd name="T28" fmla="*/ 157 w 160"/>
              <a:gd name="T29" fmla="*/ 74 h 127"/>
              <a:gd name="T30" fmla="*/ 152 w 160"/>
              <a:gd name="T31" fmla="*/ 88 h 127"/>
              <a:gd name="T32" fmla="*/ 148 w 160"/>
              <a:gd name="T33" fmla="*/ 90 h 127"/>
              <a:gd name="T34" fmla="*/ 145 w 160"/>
              <a:gd name="T35" fmla="*/ 98 h 127"/>
              <a:gd name="T36" fmla="*/ 137 w 160"/>
              <a:gd name="T37" fmla="*/ 95 h 127"/>
              <a:gd name="T38" fmla="*/ 143 w 160"/>
              <a:gd name="T39" fmla="*/ 116 h 127"/>
              <a:gd name="T40" fmla="*/ 119 w 160"/>
              <a:gd name="T41" fmla="*/ 102 h 127"/>
              <a:gd name="T42" fmla="*/ 117 w 160"/>
              <a:gd name="T43" fmla="*/ 113 h 127"/>
              <a:gd name="T44" fmla="*/ 112 w 160"/>
              <a:gd name="T45" fmla="*/ 124 h 127"/>
              <a:gd name="T46" fmla="*/ 99 w 160"/>
              <a:gd name="T47" fmla="*/ 101 h 127"/>
              <a:gd name="T48" fmla="*/ 94 w 160"/>
              <a:gd name="T49" fmla="*/ 126 h 127"/>
              <a:gd name="T50" fmla="*/ 87 w 160"/>
              <a:gd name="T51" fmla="*/ 99 h 127"/>
              <a:gd name="T52" fmla="*/ 81 w 160"/>
              <a:gd name="T53" fmla="*/ 106 h 127"/>
              <a:gd name="T54" fmla="*/ 73 w 160"/>
              <a:gd name="T55" fmla="*/ 118 h 127"/>
              <a:gd name="T56" fmla="*/ 71 w 160"/>
              <a:gd name="T57" fmla="*/ 93 h 127"/>
              <a:gd name="T58" fmla="*/ 63 w 160"/>
              <a:gd name="T59" fmla="*/ 115 h 127"/>
              <a:gd name="T60" fmla="*/ 62 w 160"/>
              <a:gd name="T61" fmla="*/ 98 h 127"/>
              <a:gd name="T62" fmla="*/ 51 w 160"/>
              <a:gd name="T63" fmla="*/ 99 h 127"/>
              <a:gd name="T64" fmla="*/ 53 w 160"/>
              <a:gd name="T65" fmla="*/ 88 h 127"/>
              <a:gd name="T66" fmla="*/ 30 w 160"/>
              <a:gd name="T67" fmla="*/ 97 h 127"/>
              <a:gd name="T68" fmla="*/ 43 w 160"/>
              <a:gd name="T69" fmla="*/ 83 h 127"/>
              <a:gd name="T70" fmla="*/ 21 w 160"/>
              <a:gd name="T71" fmla="*/ 83 h 127"/>
              <a:gd name="T72" fmla="*/ 33 w 160"/>
              <a:gd name="T73" fmla="*/ 76 h 127"/>
              <a:gd name="T74" fmla="*/ 24 w 160"/>
              <a:gd name="T75" fmla="*/ 68 h 127"/>
              <a:gd name="T76" fmla="*/ 14 w 160"/>
              <a:gd name="T77" fmla="*/ 64 h 127"/>
              <a:gd name="T78" fmla="*/ 2 w 160"/>
              <a:gd name="T79" fmla="*/ 51 h 127"/>
              <a:gd name="T80" fmla="*/ 29 w 160"/>
              <a:gd name="T81" fmla="*/ 47 h 127"/>
              <a:gd name="T82" fmla="*/ 8 w 160"/>
              <a:gd name="T83" fmla="*/ 31 h 127"/>
              <a:gd name="T84" fmla="*/ 32 w 160"/>
              <a:gd name="T85" fmla="*/ 34 h 127"/>
              <a:gd name="T86" fmla="*/ 11 w 160"/>
              <a:gd name="T87" fmla="*/ 17 h 127"/>
              <a:gd name="T88" fmla="*/ 34 w 160"/>
              <a:gd name="T89" fmla="*/ 30 h 127"/>
              <a:gd name="T90" fmla="*/ 26 w 160"/>
              <a:gd name="T91" fmla="*/ 11 h 127"/>
              <a:gd name="T92" fmla="*/ 37 w 160"/>
              <a:gd name="T93" fmla="*/ 16 h 127"/>
              <a:gd name="T94" fmla="*/ 49 w 160"/>
              <a:gd name="T95" fmla="*/ 19 h 127"/>
              <a:gd name="T96" fmla="*/ 48 w 160"/>
              <a:gd name="T97" fmla="*/ 4 h 127"/>
              <a:gd name="T98" fmla="*/ 63 w 160"/>
              <a:gd name="T99" fmla="*/ 27 h 127"/>
              <a:gd name="T100" fmla="*/ 64 w 160"/>
              <a:gd name="T101" fmla="*/ 1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27">
                <a:moveTo>
                  <a:pt x="72" y="33"/>
                </a:moveTo>
                <a:cubicBezTo>
                  <a:pt x="73" y="30"/>
                  <a:pt x="74" y="27"/>
                  <a:pt x="74" y="24"/>
                </a:cubicBezTo>
                <a:cubicBezTo>
                  <a:pt x="75" y="21"/>
                  <a:pt x="74" y="19"/>
                  <a:pt x="71" y="17"/>
                </a:cubicBezTo>
                <a:cubicBezTo>
                  <a:pt x="70" y="16"/>
                  <a:pt x="69" y="15"/>
                  <a:pt x="70" y="14"/>
                </a:cubicBezTo>
                <a:cubicBezTo>
                  <a:pt x="71" y="12"/>
                  <a:pt x="72" y="12"/>
                  <a:pt x="74" y="13"/>
                </a:cubicBezTo>
                <a:cubicBezTo>
                  <a:pt x="78" y="15"/>
                  <a:pt x="80" y="20"/>
                  <a:pt x="79" y="26"/>
                </a:cubicBezTo>
                <a:cubicBezTo>
                  <a:pt x="78" y="28"/>
                  <a:pt x="77" y="30"/>
                  <a:pt x="77" y="33"/>
                </a:cubicBezTo>
                <a:cubicBezTo>
                  <a:pt x="76" y="35"/>
                  <a:pt x="77" y="37"/>
                  <a:pt x="80" y="39"/>
                </a:cubicBezTo>
                <a:cubicBezTo>
                  <a:pt x="81" y="39"/>
                  <a:pt x="81" y="39"/>
                  <a:pt x="81" y="38"/>
                </a:cubicBezTo>
                <a:cubicBezTo>
                  <a:pt x="81" y="36"/>
                  <a:pt x="81" y="34"/>
                  <a:pt x="81" y="33"/>
                </a:cubicBezTo>
                <a:cubicBezTo>
                  <a:pt x="81" y="28"/>
                  <a:pt x="83" y="25"/>
                  <a:pt x="87" y="22"/>
                </a:cubicBezTo>
                <a:cubicBezTo>
                  <a:pt x="88" y="21"/>
                  <a:pt x="89" y="20"/>
                  <a:pt x="89" y="18"/>
                </a:cubicBezTo>
                <a:cubicBezTo>
                  <a:pt x="89" y="17"/>
                  <a:pt x="90" y="16"/>
                  <a:pt x="91" y="16"/>
                </a:cubicBezTo>
                <a:cubicBezTo>
                  <a:pt x="92" y="16"/>
                  <a:pt x="93" y="17"/>
                  <a:pt x="93" y="18"/>
                </a:cubicBezTo>
                <a:cubicBezTo>
                  <a:pt x="94" y="21"/>
                  <a:pt x="94" y="23"/>
                  <a:pt x="91" y="25"/>
                </a:cubicBezTo>
                <a:cubicBezTo>
                  <a:pt x="87" y="27"/>
                  <a:pt x="86" y="30"/>
                  <a:pt x="86" y="34"/>
                </a:cubicBezTo>
                <a:cubicBezTo>
                  <a:pt x="86" y="36"/>
                  <a:pt x="86" y="38"/>
                  <a:pt x="86" y="40"/>
                </a:cubicBezTo>
                <a:cubicBezTo>
                  <a:pt x="86" y="42"/>
                  <a:pt x="87" y="43"/>
                  <a:pt x="90" y="44"/>
                </a:cubicBezTo>
                <a:cubicBezTo>
                  <a:pt x="92" y="44"/>
                  <a:pt x="92" y="42"/>
                  <a:pt x="92" y="41"/>
                </a:cubicBezTo>
                <a:cubicBezTo>
                  <a:pt x="92" y="39"/>
                  <a:pt x="92" y="37"/>
                  <a:pt x="92" y="35"/>
                </a:cubicBezTo>
                <a:cubicBezTo>
                  <a:pt x="92" y="30"/>
                  <a:pt x="93" y="25"/>
                  <a:pt x="97" y="21"/>
                </a:cubicBezTo>
                <a:cubicBezTo>
                  <a:pt x="97" y="19"/>
                  <a:pt x="98" y="19"/>
                  <a:pt x="100" y="20"/>
                </a:cubicBezTo>
                <a:cubicBezTo>
                  <a:pt x="101" y="21"/>
                  <a:pt x="101" y="22"/>
                  <a:pt x="100" y="23"/>
                </a:cubicBezTo>
                <a:cubicBezTo>
                  <a:pt x="97" y="27"/>
                  <a:pt x="97" y="31"/>
                  <a:pt x="97" y="36"/>
                </a:cubicBezTo>
                <a:cubicBezTo>
                  <a:pt x="97" y="39"/>
                  <a:pt x="97" y="42"/>
                  <a:pt x="96" y="45"/>
                </a:cubicBezTo>
                <a:cubicBezTo>
                  <a:pt x="95" y="46"/>
                  <a:pt x="97" y="46"/>
                  <a:pt x="97" y="47"/>
                </a:cubicBezTo>
                <a:cubicBezTo>
                  <a:pt x="99" y="47"/>
                  <a:pt x="100" y="49"/>
                  <a:pt x="101" y="47"/>
                </a:cubicBezTo>
                <a:cubicBezTo>
                  <a:pt x="102" y="44"/>
                  <a:pt x="103" y="40"/>
                  <a:pt x="102" y="37"/>
                </a:cubicBezTo>
                <a:cubicBezTo>
                  <a:pt x="102" y="34"/>
                  <a:pt x="102" y="31"/>
                  <a:pt x="103" y="28"/>
                </a:cubicBezTo>
                <a:cubicBezTo>
                  <a:pt x="103" y="27"/>
                  <a:pt x="103" y="26"/>
                  <a:pt x="104" y="25"/>
                </a:cubicBezTo>
                <a:cubicBezTo>
                  <a:pt x="105" y="25"/>
                  <a:pt x="106" y="25"/>
                  <a:pt x="107" y="25"/>
                </a:cubicBezTo>
                <a:cubicBezTo>
                  <a:pt x="108" y="26"/>
                  <a:pt x="108" y="27"/>
                  <a:pt x="108" y="28"/>
                </a:cubicBezTo>
                <a:cubicBezTo>
                  <a:pt x="106" y="31"/>
                  <a:pt x="106" y="34"/>
                  <a:pt x="107" y="36"/>
                </a:cubicBezTo>
                <a:cubicBezTo>
                  <a:pt x="108" y="40"/>
                  <a:pt x="107" y="44"/>
                  <a:pt x="106" y="47"/>
                </a:cubicBezTo>
                <a:cubicBezTo>
                  <a:pt x="104" y="49"/>
                  <a:pt x="105" y="50"/>
                  <a:pt x="107" y="50"/>
                </a:cubicBezTo>
                <a:cubicBezTo>
                  <a:pt x="109" y="51"/>
                  <a:pt x="110" y="51"/>
                  <a:pt x="110" y="49"/>
                </a:cubicBezTo>
                <a:cubicBezTo>
                  <a:pt x="112" y="45"/>
                  <a:pt x="113" y="41"/>
                  <a:pt x="112" y="37"/>
                </a:cubicBezTo>
                <a:cubicBezTo>
                  <a:pt x="112" y="33"/>
                  <a:pt x="114" y="30"/>
                  <a:pt x="115" y="27"/>
                </a:cubicBezTo>
                <a:cubicBezTo>
                  <a:pt x="116" y="26"/>
                  <a:pt x="117" y="26"/>
                  <a:pt x="118" y="27"/>
                </a:cubicBezTo>
                <a:cubicBezTo>
                  <a:pt x="119" y="27"/>
                  <a:pt x="120" y="28"/>
                  <a:pt x="119" y="29"/>
                </a:cubicBezTo>
                <a:cubicBezTo>
                  <a:pt x="116" y="35"/>
                  <a:pt x="118" y="43"/>
                  <a:pt x="115" y="49"/>
                </a:cubicBezTo>
                <a:cubicBezTo>
                  <a:pt x="114" y="53"/>
                  <a:pt x="114" y="53"/>
                  <a:pt x="118" y="54"/>
                </a:cubicBezTo>
                <a:cubicBezTo>
                  <a:pt x="119" y="48"/>
                  <a:pt x="124" y="43"/>
                  <a:pt x="125" y="37"/>
                </a:cubicBezTo>
                <a:cubicBezTo>
                  <a:pt x="125" y="35"/>
                  <a:pt x="126" y="35"/>
                  <a:pt x="127" y="34"/>
                </a:cubicBezTo>
                <a:cubicBezTo>
                  <a:pt x="128" y="33"/>
                  <a:pt x="130" y="33"/>
                  <a:pt x="130" y="34"/>
                </a:cubicBezTo>
                <a:cubicBezTo>
                  <a:pt x="131" y="35"/>
                  <a:pt x="131" y="37"/>
                  <a:pt x="130" y="37"/>
                </a:cubicBezTo>
                <a:cubicBezTo>
                  <a:pt x="128" y="39"/>
                  <a:pt x="128" y="41"/>
                  <a:pt x="127" y="44"/>
                </a:cubicBezTo>
                <a:cubicBezTo>
                  <a:pt x="127" y="45"/>
                  <a:pt x="126" y="47"/>
                  <a:pt x="125" y="48"/>
                </a:cubicBezTo>
                <a:cubicBezTo>
                  <a:pt x="124" y="50"/>
                  <a:pt x="123" y="53"/>
                  <a:pt x="123" y="55"/>
                </a:cubicBezTo>
                <a:cubicBezTo>
                  <a:pt x="123" y="57"/>
                  <a:pt x="124" y="58"/>
                  <a:pt x="126" y="59"/>
                </a:cubicBezTo>
                <a:cubicBezTo>
                  <a:pt x="127" y="60"/>
                  <a:pt x="127" y="58"/>
                  <a:pt x="128" y="58"/>
                </a:cubicBezTo>
                <a:cubicBezTo>
                  <a:pt x="131" y="56"/>
                  <a:pt x="133" y="53"/>
                  <a:pt x="132" y="49"/>
                </a:cubicBezTo>
                <a:cubicBezTo>
                  <a:pt x="132" y="47"/>
                  <a:pt x="133" y="45"/>
                  <a:pt x="135" y="44"/>
                </a:cubicBezTo>
                <a:cubicBezTo>
                  <a:pt x="136" y="43"/>
                  <a:pt x="138" y="42"/>
                  <a:pt x="139" y="39"/>
                </a:cubicBezTo>
                <a:cubicBezTo>
                  <a:pt x="139" y="38"/>
                  <a:pt x="140" y="38"/>
                  <a:pt x="141" y="39"/>
                </a:cubicBezTo>
                <a:cubicBezTo>
                  <a:pt x="143" y="40"/>
                  <a:pt x="143" y="41"/>
                  <a:pt x="142" y="42"/>
                </a:cubicBezTo>
                <a:cubicBezTo>
                  <a:pt x="141" y="44"/>
                  <a:pt x="140" y="45"/>
                  <a:pt x="139" y="47"/>
                </a:cubicBezTo>
                <a:cubicBezTo>
                  <a:pt x="137" y="48"/>
                  <a:pt x="136" y="49"/>
                  <a:pt x="137" y="51"/>
                </a:cubicBezTo>
                <a:cubicBezTo>
                  <a:pt x="137" y="55"/>
                  <a:pt x="135" y="58"/>
                  <a:pt x="132" y="60"/>
                </a:cubicBezTo>
                <a:cubicBezTo>
                  <a:pt x="130" y="62"/>
                  <a:pt x="130" y="63"/>
                  <a:pt x="131" y="65"/>
                </a:cubicBezTo>
                <a:cubicBezTo>
                  <a:pt x="132" y="65"/>
                  <a:pt x="133" y="65"/>
                  <a:pt x="134" y="65"/>
                </a:cubicBezTo>
                <a:cubicBezTo>
                  <a:pt x="136" y="64"/>
                  <a:pt x="139" y="63"/>
                  <a:pt x="141" y="63"/>
                </a:cubicBezTo>
                <a:cubicBezTo>
                  <a:pt x="143" y="63"/>
                  <a:pt x="145" y="62"/>
                  <a:pt x="145" y="60"/>
                </a:cubicBezTo>
                <a:cubicBezTo>
                  <a:pt x="146" y="57"/>
                  <a:pt x="148" y="55"/>
                  <a:pt x="150" y="55"/>
                </a:cubicBezTo>
                <a:cubicBezTo>
                  <a:pt x="152" y="54"/>
                  <a:pt x="153" y="55"/>
                  <a:pt x="154" y="56"/>
                </a:cubicBezTo>
                <a:cubicBezTo>
                  <a:pt x="155" y="58"/>
                  <a:pt x="154" y="59"/>
                  <a:pt x="152" y="59"/>
                </a:cubicBezTo>
                <a:cubicBezTo>
                  <a:pt x="150" y="60"/>
                  <a:pt x="149" y="62"/>
                  <a:pt x="149" y="63"/>
                </a:cubicBezTo>
                <a:cubicBezTo>
                  <a:pt x="147" y="65"/>
                  <a:pt x="146" y="67"/>
                  <a:pt x="143" y="67"/>
                </a:cubicBezTo>
                <a:cubicBezTo>
                  <a:pt x="141" y="67"/>
                  <a:pt x="138" y="67"/>
                  <a:pt x="136" y="69"/>
                </a:cubicBezTo>
                <a:cubicBezTo>
                  <a:pt x="134" y="70"/>
                  <a:pt x="136" y="72"/>
                  <a:pt x="136" y="73"/>
                </a:cubicBezTo>
                <a:cubicBezTo>
                  <a:pt x="137" y="75"/>
                  <a:pt x="138" y="74"/>
                  <a:pt x="139" y="73"/>
                </a:cubicBezTo>
                <a:cubicBezTo>
                  <a:pt x="141" y="71"/>
                  <a:pt x="144" y="71"/>
                  <a:pt x="147" y="72"/>
                </a:cubicBezTo>
                <a:cubicBezTo>
                  <a:pt x="150" y="73"/>
                  <a:pt x="152" y="72"/>
                  <a:pt x="154" y="70"/>
                </a:cubicBezTo>
                <a:cubicBezTo>
                  <a:pt x="155" y="69"/>
                  <a:pt x="156" y="69"/>
                  <a:pt x="158" y="70"/>
                </a:cubicBezTo>
                <a:cubicBezTo>
                  <a:pt x="159" y="72"/>
                  <a:pt x="158" y="73"/>
                  <a:pt x="157" y="74"/>
                </a:cubicBezTo>
                <a:cubicBezTo>
                  <a:pt x="154" y="76"/>
                  <a:pt x="150" y="78"/>
                  <a:pt x="146" y="76"/>
                </a:cubicBezTo>
                <a:cubicBezTo>
                  <a:pt x="143" y="75"/>
                  <a:pt x="140" y="77"/>
                  <a:pt x="138" y="79"/>
                </a:cubicBezTo>
                <a:cubicBezTo>
                  <a:pt x="137" y="79"/>
                  <a:pt x="137" y="80"/>
                  <a:pt x="137" y="81"/>
                </a:cubicBezTo>
                <a:cubicBezTo>
                  <a:pt x="137" y="81"/>
                  <a:pt x="138" y="81"/>
                  <a:pt x="139" y="81"/>
                </a:cubicBezTo>
                <a:cubicBezTo>
                  <a:pt x="145" y="81"/>
                  <a:pt x="149" y="84"/>
                  <a:pt x="152" y="88"/>
                </a:cubicBezTo>
                <a:cubicBezTo>
                  <a:pt x="153" y="89"/>
                  <a:pt x="154" y="90"/>
                  <a:pt x="156" y="91"/>
                </a:cubicBezTo>
                <a:cubicBezTo>
                  <a:pt x="157" y="91"/>
                  <a:pt x="158" y="91"/>
                  <a:pt x="159" y="92"/>
                </a:cubicBezTo>
                <a:cubicBezTo>
                  <a:pt x="160" y="93"/>
                  <a:pt x="160" y="93"/>
                  <a:pt x="159" y="94"/>
                </a:cubicBezTo>
                <a:cubicBezTo>
                  <a:pt x="159" y="96"/>
                  <a:pt x="158" y="96"/>
                  <a:pt x="157" y="95"/>
                </a:cubicBezTo>
                <a:cubicBezTo>
                  <a:pt x="153" y="95"/>
                  <a:pt x="150" y="93"/>
                  <a:pt x="148" y="90"/>
                </a:cubicBezTo>
                <a:cubicBezTo>
                  <a:pt x="146" y="88"/>
                  <a:pt x="144" y="86"/>
                  <a:pt x="141" y="86"/>
                </a:cubicBezTo>
                <a:cubicBezTo>
                  <a:pt x="140" y="85"/>
                  <a:pt x="139" y="85"/>
                  <a:pt x="138" y="86"/>
                </a:cubicBezTo>
                <a:cubicBezTo>
                  <a:pt x="137" y="87"/>
                  <a:pt x="135" y="87"/>
                  <a:pt x="135" y="88"/>
                </a:cubicBezTo>
                <a:cubicBezTo>
                  <a:pt x="135" y="90"/>
                  <a:pt x="137" y="90"/>
                  <a:pt x="138" y="90"/>
                </a:cubicBezTo>
                <a:cubicBezTo>
                  <a:pt x="141" y="92"/>
                  <a:pt x="143" y="95"/>
                  <a:pt x="145" y="98"/>
                </a:cubicBezTo>
                <a:cubicBezTo>
                  <a:pt x="147" y="100"/>
                  <a:pt x="149" y="102"/>
                  <a:pt x="152" y="103"/>
                </a:cubicBezTo>
                <a:cubicBezTo>
                  <a:pt x="154" y="104"/>
                  <a:pt x="154" y="105"/>
                  <a:pt x="154" y="106"/>
                </a:cubicBezTo>
                <a:cubicBezTo>
                  <a:pt x="153" y="107"/>
                  <a:pt x="152" y="108"/>
                  <a:pt x="150" y="107"/>
                </a:cubicBezTo>
                <a:cubicBezTo>
                  <a:pt x="147" y="106"/>
                  <a:pt x="145" y="104"/>
                  <a:pt x="143" y="101"/>
                </a:cubicBezTo>
                <a:cubicBezTo>
                  <a:pt x="141" y="99"/>
                  <a:pt x="139" y="97"/>
                  <a:pt x="137" y="95"/>
                </a:cubicBezTo>
                <a:cubicBezTo>
                  <a:pt x="134" y="93"/>
                  <a:pt x="132" y="93"/>
                  <a:pt x="131" y="95"/>
                </a:cubicBezTo>
                <a:cubicBezTo>
                  <a:pt x="130" y="96"/>
                  <a:pt x="130" y="97"/>
                  <a:pt x="131" y="98"/>
                </a:cubicBezTo>
                <a:cubicBezTo>
                  <a:pt x="134" y="100"/>
                  <a:pt x="136" y="103"/>
                  <a:pt x="137" y="107"/>
                </a:cubicBezTo>
                <a:cubicBezTo>
                  <a:pt x="137" y="109"/>
                  <a:pt x="139" y="111"/>
                  <a:pt x="141" y="113"/>
                </a:cubicBezTo>
                <a:cubicBezTo>
                  <a:pt x="142" y="114"/>
                  <a:pt x="143" y="115"/>
                  <a:pt x="143" y="116"/>
                </a:cubicBezTo>
                <a:cubicBezTo>
                  <a:pt x="144" y="117"/>
                  <a:pt x="144" y="118"/>
                  <a:pt x="143" y="119"/>
                </a:cubicBezTo>
                <a:cubicBezTo>
                  <a:pt x="142" y="120"/>
                  <a:pt x="141" y="119"/>
                  <a:pt x="140" y="118"/>
                </a:cubicBezTo>
                <a:cubicBezTo>
                  <a:pt x="136" y="115"/>
                  <a:pt x="133" y="112"/>
                  <a:pt x="132" y="107"/>
                </a:cubicBezTo>
                <a:cubicBezTo>
                  <a:pt x="132" y="106"/>
                  <a:pt x="131" y="105"/>
                  <a:pt x="131" y="104"/>
                </a:cubicBezTo>
                <a:cubicBezTo>
                  <a:pt x="128" y="100"/>
                  <a:pt x="126" y="99"/>
                  <a:pt x="119" y="102"/>
                </a:cubicBezTo>
                <a:cubicBezTo>
                  <a:pt x="122" y="105"/>
                  <a:pt x="122" y="109"/>
                  <a:pt x="122" y="113"/>
                </a:cubicBezTo>
                <a:cubicBezTo>
                  <a:pt x="122" y="115"/>
                  <a:pt x="123" y="118"/>
                  <a:pt x="125" y="119"/>
                </a:cubicBezTo>
                <a:cubicBezTo>
                  <a:pt x="126" y="120"/>
                  <a:pt x="128" y="121"/>
                  <a:pt x="126" y="123"/>
                </a:cubicBezTo>
                <a:cubicBezTo>
                  <a:pt x="125" y="125"/>
                  <a:pt x="123" y="124"/>
                  <a:pt x="122" y="123"/>
                </a:cubicBezTo>
                <a:cubicBezTo>
                  <a:pt x="119" y="120"/>
                  <a:pt x="117" y="117"/>
                  <a:pt x="117" y="113"/>
                </a:cubicBezTo>
                <a:cubicBezTo>
                  <a:pt x="118" y="111"/>
                  <a:pt x="117" y="109"/>
                  <a:pt x="117" y="108"/>
                </a:cubicBezTo>
                <a:cubicBezTo>
                  <a:pt x="117" y="106"/>
                  <a:pt x="116" y="104"/>
                  <a:pt x="114" y="104"/>
                </a:cubicBezTo>
                <a:cubicBezTo>
                  <a:pt x="112" y="104"/>
                  <a:pt x="111" y="103"/>
                  <a:pt x="109" y="102"/>
                </a:cubicBezTo>
                <a:cubicBezTo>
                  <a:pt x="111" y="106"/>
                  <a:pt x="111" y="110"/>
                  <a:pt x="111" y="114"/>
                </a:cubicBezTo>
                <a:cubicBezTo>
                  <a:pt x="110" y="118"/>
                  <a:pt x="110" y="121"/>
                  <a:pt x="112" y="124"/>
                </a:cubicBezTo>
                <a:cubicBezTo>
                  <a:pt x="112" y="125"/>
                  <a:pt x="112" y="126"/>
                  <a:pt x="111" y="127"/>
                </a:cubicBezTo>
                <a:cubicBezTo>
                  <a:pt x="110" y="127"/>
                  <a:pt x="108" y="127"/>
                  <a:pt x="108" y="126"/>
                </a:cubicBezTo>
                <a:cubicBezTo>
                  <a:pt x="106" y="124"/>
                  <a:pt x="106" y="121"/>
                  <a:pt x="106" y="119"/>
                </a:cubicBezTo>
                <a:cubicBezTo>
                  <a:pt x="106" y="116"/>
                  <a:pt x="106" y="112"/>
                  <a:pt x="106" y="109"/>
                </a:cubicBezTo>
                <a:cubicBezTo>
                  <a:pt x="106" y="105"/>
                  <a:pt x="103" y="102"/>
                  <a:pt x="99" y="101"/>
                </a:cubicBezTo>
                <a:cubicBezTo>
                  <a:pt x="98" y="101"/>
                  <a:pt x="98" y="101"/>
                  <a:pt x="98" y="102"/>
                </a:cubicBezTo>
                <a:cubicBezTo>
                  <a:pt x="98" y="104"/>
                  <a:pt x="97" y="106"/>
                  <a:pt x="96" y="108"/>
                </a:cubicBezTo>
                <a:cubicBezTo>
                  <a:pt x="93" y="112"/>
                  <a:pt x="93" y="117"/>
                  <a:pt x="95" y="122"/>
                </a:cubicBezTo>
                <a:cubicBezTo>
                  <a:pt x="95" y="122"/>
                  <a:pt x="95" y="123"/>
                  <a:pt x="95" y="123"/>
                </a:cubicBezTo>
                <a:cubicBezTo>
                  <a:pt x="96" y="124"/>
                  <a:pt x="96" y="126"/>
                  <a:pt x="94" y="126"/>
                </a:cubicBezTo>
                <a:cubicBezTo>
                  <a:pt x="93" y="127"/>
                  <a:pt x="92" y="126"/>
                  <a:pt x="91" y="125"/>
                </a:cubicBezTo>
                <a:cubicBezTo>
                  <a:pt x="89" y="119"/>
                  <a:pt x="87" y="113"/>
                  <a:pt x="91" y="108"/>
                </a:cubicBezTo>
                <a:cubicBezTo>
                  <a:pt x="92" y="107"/>
                  <a:pt x="93" y="105"/>
                  <a:pt x="93" y="104"/>
                </a:cubicBezTo>
                <a:cubicBezTo>
                  <a:pt x="93" y="100"/>
                  <a:pt x="91" y="98"/>
                  <a:pt x="88" y="98"/>
                </a:cubicBezTo>
                <a:cubicBezTo>
                  <a:pt x="87" y="98"/>
                  <a:pt x="87" y="98"/>
                  <a:pt x="87" y="99"/>
                </a:cubicBezTo>
                <a:cubicBezTo>
                  <a:pt x="88" y="103"/>
                  <a:pt x="86" y="106"/>
                  <a:pt x="85" y="110"/>
                </a:cubicBezTo>
                <a:cubicBezTo>
                  <a:pt x="84" y="114"/>
                  <a:pt x="84" y="118"/>
                  <a:pt x="86" y="121"/>
                </a:cubicBezTo>
                <a:cubicBezTo>
                  <a:pt x="86" y="123"/>
                  <a:pt x="87" y="124"/>
                  <a:pt x="84" y="125"/>
                </a:cubicBezTo>
                <a:cubicBezTo>
                  <a:pt x="82" y="126"/>
                  <a:pt x="82" y="124"/>
                  <a:pt x="81" y="123"/>
                </a:cubicBezTo>
                <a:cubicBezTo>
                  <a:pt x="79" y="117"/>
                  <a:pt x="79" y="112"/>
                  <a:pt x="81" y="106"/>
                </a:cubicBezTo>
                <a:cubicBezTo>
                  <a:pt x="82" y="105"/>
                  <a:pt x="82" y="103"/>
                  <a:pt x="83" y="102"/>
                </a:cubicBezTo>
                <a:cubicBezTo>
                  <a:pt x="83" y="98"/>
                  <a:pt x="81" y="95"/>
                  <a:pt x="76" y="94"/>
                </a:cubicBezTo>
                <a:cubicBezTo>
                  <a:pt x="76" y="97"/>
                  <a:pt x="77" y="99"/>
                  <a:pt x="78" y="101"/>
                </a:cubicBezTo>
                <a:cubicBezTo>
                  <a:pt x="79" y="104"/>
                  <a:pt x="78" y="106"/>
                  <a:pt x="77" y="109"/>
                </a:cubicBezTo>
                <a:cubicBezTo>
                  <a:pt x="75" y="112"/>
                  <a:pt x="73" y="115"/>
                  <a:pt x="73" y="118"/>
                </a:cubicBezTo>
                <a:cubicBezTo>
                  <a:pt x="73" y="119"/>
                  <a:pt x="72" y="120"/>
                  <a:pt x="71" y="120"/>
                </a:cubicBezTo>
                <a:cubicBezTo>
                  <a:pt x="70" y="120"/>
                  <a:pt x="69" y="119"/>
                  <a:pt x="69" y="118"/>
                </a:cubicBezTo>
                <a:cubicBezTo>
                  <a:pt x="68" y="115"/>
                  <a:pt x="69" y="113"/>
                  <a:pt x="71" y="111"/>
                </a:cubicBezTo>
                <a:cubicBezTo>
                  <a:pt x="74" y="107"/>
                  <a:pt x="75" y="102"/>
                  <a:pt x="72" y="97"/>
                </a:cubicBezTo>
                <a:cubicBezTo>
                  <a:pt x="71" y="96"/>
                  <a:pt x="72" y="95"/>
                  <a:pt x="71" y="93"/>
                </a:cubicBezTo>
                <a:cubicBezTo>
                  <a:pt x="71" y="92"/>
                  <a:pt x="71" y="92"/>
                  <a:pt x="70" y="92"/>
                </a:cubicBezTo>
                <a:cubicBezTo>
                  <a:pt x="69" y="92"/>
                  <a:pt x="69" y="92"/>
                  <a:pt x="69" y="93"/>
                </a:cubicBezTo>
                <a:cubicBezTo>
                  <a:pt x="69" y="94"/>
                  <a:pt x="68" y="96"/>
                  <a:pt x="67" y="97"/>
                </a:cubicBezTo>
                <a:cubicBezTo>
                  <a:pt x="66" y="99"/>
                  <a:pt x="66" y="101"/>
                  <a:pt x="67" y="104"/>
                </a:cubicBezTo>
                <a:cubicBezTo>
                  <a:pt x="69" y="107"/>
                  <a:pt x="66" y="113"/>
                  <a:pt x="63" y="115"/>
                </a:cubicBezTo>
                <a:cubicBezTo>
                  <a:pt x="62" y="115"/>
                  <a:pt x="62" y="115"/>
                  <a:pt x="61" y="114"/>
                </a:cubicBezTo>
                <a:cubicBezTo>
                  <a:pt x="60" y="114"/>
                  <a:pt x="60" y="113"/>
                  <a:pt x="60" y="112"/>
                </a:cubicBezTo>
                <a:cubicBezTo>
                  <a:pt x="61" y="111"/>
                  <a:pt x="61" y="110"/>
                  <a:pt x="62" y="110"/>
                </a:cubicBezTo>
                <a:cubicBezTo>
                  <a:pt x="63" y="108"/>
                  <a:pt x="64" y="106"/>
                  <a:pt x="62" y="104"/>
                </a:cubicBezTo>
                <a:cubicBezTo>
                  <a:pt x="61" y="102"/>
                  <a:pt x="61" y="100"/>
                  <a:pt x="62" y="98"/>
                </a:cubicBezTo>
                <a:cubicBezTo>
                  <a:pt x="63" y="96"/>
                  <a:pt x="64" y="94"/>
                  <a:pt x="65" y="92"/>
                </a:cubicBezTo>
                <a:cubicBezTo>
                  <a:pt x="65" y="89"/>
                  <a:pt x="63" y="89"/>
                  <a:pt x="61" y="88"/>
                </a:cubicBezTo>
                <a:cubicBezTo>
                  <a:pt x="60" y="87"/>
                  <a:pt x="59" y="87"/>
                  <a:pt x="58" y="89"/>
                </a:cubicBezTo>
                <a:cubicBezTo>
                  <a:pt x="57" y="90"/>
                  <a:pt x="56" y="92"/>
                  <a:pt x="55" y="93"/>
                </a:cubicBezTo>
                <a:cubicBezTo>
                  <a:pt x="53" y="94"/>
                  <a:pt x="51" y="96"/>
                  <a:pt x="51" y="99"/>
                </a:cubicBezTo>
                <a:cubicBezTo>
                  <a:pt x="50" y="103"/>
                  <a:pt x="47" y="105"/>
                  <a:pt x="43" y="106"/>
                </a:cubicBezTo>
                <a:cubicBezTo>
                  <a:pt x="43" y="107"/>
                  <a:pt x="41" y="107"/>
                  <a:pt x="41" y="106"/>
                </a:cubicBezTo>
                <a:cubicBezTo>
                  <a:pt x="40" y="105"/>
                  <a:pt x="40" y="103"/>
                  <a:pt x="41" y="103"/>
                </a:cubicBezTo>
                <a:cubicBezTo>
                  <a:pt x="45" y="101"/>
                  <a:pt x="47" y="97"/>
                  <a:pt x="48" y="93"/>
                </a:cubicBezTo>
                <a:cubicBezTo>
                  <a:pt x="49" y="91"/>
                  <a:pt x="51" y="90"/>
                  <a:pt x="53" y="88"/>
                </a:cubicBezTo>
                <a:cubicBezTo>
                  <a:pt x="54" y="87"/>
                  <a:pt x="55" y="86"/>
                  <a:pt x="54" y="85"/>
                </a:cubicBezTo>
                <a:cubicBezTo>
                  <a:pt x="53" y="84"/>
                  <a:pt x="51" y="82"/>
                  <a:pt x="49" y="84"/>
                </a:cubicBezTo>
                <a:cubicBezTo>
                  <a:pt x="48" y="86"/>
                  <a:pt x="46" y="87"/>
                  <a:pt x="43" y="88"/>
                </a:cubicBezTo>
                <a:cubicBezTo>
                  <a:pt x="40" y="88"/>
                  <a:pt x="37" y="90"/>
                  <a:pt x="35" y="93"/>
                </a:cubicBezTo>
                <a:cubicBezTo>
                  <a:pt x="34" y="95"/>
                  <a:pt x="32" y="96"/>
                  <a:pt x="30" y="97"/>
                </a:cubicBezTo>
                <a:cubicBezTo>
                  <a:pt x="28" y="98"/>
                  <a:pt x="27" y="97"/>
                  <a:pt x="26" y="97"/>
                </a:cubicBezTo>
                <a:cubicBezTo>
                  <a:pt x="25" y="96"/>
                  <a:pt x="25" y="95"/>
                  <a:pt x="25" y="94"/>
                </a:cubicBezTo>
                <a:cubicBezTo>
                  <a:pt x="25" y="92"/>
                  <a:pt x="26" y="92"/>
                  <a:pt x="27" y="92"/>
                </a:cubicBezTo>
                <a:cubicBezTo>
                  <a:pt x="29" y="93"/>
                  <a:pt x="31" y="92"/>
                  <a:pt x="32" y="90"/>
                </a:cubicBezTo>
                <a:cubicBezTo>
                  <a:pt x="34" y="86"/>
                  <a:pt x="38" y="84"/>
                  <a:pt x="43" y="83"/>
                </a:cubicBezTo>
                <a:cubicBezTo>
                  <a:pt x="44" y="83"/>
                  <a:pt x="46" y="82"/>
                  <a:pt x="46" y="81"/>
                </a:cubicBezTo>
                <a:cubicBezTo>
                  <a:pt x="46" y="79"/>
                  <a:pt x="44" y="78"/>
                  <a:pt x="43" y="77"/>
                </a:cubicBezTo>
                <a:cubicBezTo>
                  <a:pt x="42" y="77"/>
                  <a:pt x="41" y="77"/>
                  <a:pt x="41" y="78"/>
                </a:cubicBezTo>
                <a:cubicBezTo>
                  <a:pt x="39" y="80"/>
                  <a:pt x="36" y="81"/>
                  <a:pt x="33" y="80"/>
                </a:cubicBezTo>
                <a:cubicBezTo>
                  <a:pt x="28" y="80"/>
                  <a:pt x="25" y="81"/>
                  <a:pt x="21" y="83"/>
                </a:cubicBezTo>
                <a:cubicBezTo>
                  <a:pt x="16" y="86"/>
                  <a:pt x="12" y="85"/>
                  <a:pt x="9" y="82"/>
                </a:cubicBezTo>
                <a:cubicBezTo>
                  <a:pt x="8" y="81"/>
                  <a:pt x="7" y="80"/>
                  <a:pt x="8" y="79"/>
                </a:cubicBezTo>
                <a:cubicBezTo>
                  <a:pt x="9" y="77"/>
                  <a:pt x="11" y="77"/>
                  <a:pt x="12" y="79"/>
                </a:cubicBezTo>
                <a:cubicBezTo>
                  <a:pt x="14" y="81"/>
                  <a:pt x="16" y="81"/>
                  <a:pt x="18" y="79"/>
                </a:cubicBezTo>
                <a:cubicBezTo>
                  <a:pt x="23" y="77"/>
                  <a:pt x="28" y="75"/>
                  <a:pt x="33" y="76"/>
                </a:cubicBezTo>
                <a:cubicBezTo>
                  <a:pt x="34" y="76"/>
                  <a:pt x="34" y="76"/>
                  <a:pt x="35" y="76"/>
                </a:cubicBezTo>
                <a:cubicBezTo>
                  <a:pt x="38" y="75"/>
                  <a:pt x="38" y="74"/>
                  <a:pt x="36" y="72"/>
                </a:cubicBezTo>
                <a:cubicBezTo>
                  <a:pt x="36" y="72"/>
                  <a:pt x="36" y="71"/>
                  <a:pt x="36" y="71"/>
                </a:cubicBezTo>
                <a:cubicBezTo>
                  <a:pt x="34" y="69"/>
                  <a:pt x="32" y="66"/>
                  <a:pt x="28" y="68"/>
                </a:cubicBezTo>
                <a:cubicBezTo>
                  <a:pt x="27" y="68"/>
                  <a:pt x="26" y="68"/>
                  <a:pt x="24" y="68"/>
                </a:cubicBezTo>
                <a:cubicBezTo>
                  <a:pt x="22" y="67"/>
                  <a:pt x="19" y="67"/>
                  <a:pt x="17" y="68"/>
                </a:cubicBezTo>
                <a:cubicBezTo>
                  <a:pt x="12" y="69"/>
                  <a:pt x="7" y="69"/>
                  <a:pt x="3" y="65"/>
                </a:cubicBezTo>
                <a:cubicBezTo>
                  <a:pt x="1" y="64"/>
                  <a:pt x="0" y="63"/>
                  <a:pt x="2" y="61"/>
                </a:cubicBezTo>
                <a:cubicBezTo>
                  <a:pt x="3" y="59"/>
                  <a:pt x="4" y="60"/>
                  <a:pt x="6" y="62"/>
                </a:cubicBezTo>
                <a:cubicBezTo>
                  <a:pt x="8" y="64"/>
                  <a:pt x="10" y="65"/>
                  <a:pt x="14" y="64"/>
                </a:cubicBezTo>
                <a:cubicBezTo>
                  <a:pt x="18" y="63"/>
                  <a:pt x="22" y="62"/>
                  <a:pt x="26" y="63"/>
                </a:cubicBezTo>
                <a:cubicBezTo>
                  <a:pt x="29" y="64"/>
                  <a:pt x="30" y="63"/>
                  <a:pt x="29" y="59"/>
                </a:cubicBezTo>
                <a:cubicBezTo>
                  <a:pt x="28" y="55"/>
                  <a:pt x="28" y="55"/>
                  <a:pt x="23" y="55"/>
                </a:cubicBezTo>
                <a:cubicBezTo>
                  <a:pt x="21" y="55"/>
                  <a:pt x="19" y="56"/>
                  <a:pt x="17" y="56"/>
                </a:cubicBezTo>
                <a:cubicBezTo>
                  <a:pt x="11" y="57"/>
                  <a:pt x="6" y="55"/>
                  <a:pt x="2" y="51"/>
                </a:cubicBezTo>
                <a:cubicBezTo>
                  <a:pt x="1" y="50"/>
                  <a:pt x="1" y="49"/>
                  <a:pt x="2" y="48"/>
                </a:cubicBezTo>
                <a:cubicBezTo>
                  <a:pt x="3" y="47"/>
                  <a:pt x="5" y="47"/>
                  <a:pt x="6" y="48"/>
                </a:cubicBezTo>
                <a:cubicBezTo>
                  <a:pt x="9" y="52"/>
                  <a:pt x="14" y="52"/>
                  <a:pt x="18" y="51"/>
                </a:cubicBezTo>
                <a:cubicBezTo>
                  <a:pt x="21" y="50"/>
                  <a:pt x="23" y="50"/>
                  <a:pt x="26" y="50"/>
                </a:cubicBezTo>
                <a:cubicBezTo>
                  <a:pt x="29" y="50"/>
                  <a:pt x="28" y="48"/>
                  <a:pt x="29" y="47"/>
                </a:cubicBezTo>
                <a:cubicBezTo>
                  <a:pt x="29" y="45"/>
                  <a:pt x="28" y="44"/>
                  <a:pt x="27" y="43"/>
                </a:cubicBezTo>
                <a:cubicBezTo>
                  <a:pt x="24" y="43"/>
                  <a:pt x="21" y="42"/>
                  <a:pt x="19" y="43"/>
                </a:cubicBezTo>
                <a:cubicBezTo>
                  <a:pt x="11" y="43"/>
                  <a:pt x="8" y="40"/>
                  <a:pt x="4" y="33"/>
                </a:cubicBezTo>
                <a:cubicBezTo>
                  <a:pt x="3" y="31"/>
                  <a:pt x="4" y="30"/>
                  <a:pt x="5" y="30"/>
                </a:cubicBezTo>
                <a:cubicBezTo>
                  <a:pt x="7" y="29"/>
                  <a:pt x="7" y="30"/>
                  <a:pt x="8" y="31"/>
                </a:cubicBezTo>
                <a:cubicBezTo>
                  <a:pt x="9" y="32"/>
                  <a:pt x="9" y="33"/>
                  <a:pt x="10" y="34"/>
                </a:cubicBezTo>
                <a:cubicBezTo>
                  <a:pt x="11" y="36"/>
                  <a:pt x="13" y="38"/>
                  <a:pt x="16" y="38"/>
                </a:cubicBezTo>
                <a:cubicBezTo>
                  <a:pt x="21" y="38"/>
                  <a:pt x="25" y="37"/>
                  <a:pt x="29" y="39"/>
                </a:cubicBezTo>
                <a:cubicBezTo>
                  <a:pt x="30" y="40"/>
                  <a:pt x="31" y="39"/>
                  <a:pt x="31" y="38"/>
                </a:cubicBezTo>
                <a:cubicBezTo>
                  <a:pt x="32" y="37"/>
                  <a:pt x="34" y="36"/>
                  <a:pt x="32" y="34"/>
                </a:cubicBezTo>
                <a:cubicBezTo>
                  <a:pt x="31" y="34"/>
                  <a:pt x="30" y="33"/>
                  <a:pt x="30" y="32"/>
                </a:cubicBezTo>
                <a:cubicBezTo>
                  <a:pt x="28" y="28"/>
                  <a:pt x="24" y="27"/>
                  <a:pt x="20" y="27"/>
                </a:cubicBezTo>
                <a:cubicBezTo>
                  <a:pt x="18" y="27"/>
                  <a:pt x="17" y="27"/>
                  <a:pt x="15" y="26"/>
                </a:cubicBezTo>
                <a:cubicBezTo>
                  <a:pt x="12" y="26"/>
                  <a:pt x="9" y="23"/>
                  <a:pt x="9" y="19"/>
                </a:cubicBezTo>
                <a:cubicBezTo>
                  <a:pt x="10" y="18"/>
                  <a:pt x="10" y="17"/>
                  <a:pt x="11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4" y="22"/>
                  <a:pt x="17" y="23"/>
                  <a:pt x="20" y="23"/>
                </a:cubicBezTo>
                <a:cubicBezTo>
                  <a:pt x="22" y="23"/>
                  <a:pt x="23" y="23"/>
                  <a:pt x="25" y="23"/>
                </a:cubicBezTo>
                <a:cubicBezTo>
                  <a:pt x="28" y="23"/>
                  <a:pt x="30" y="24"/>
                  <a:pt x="32" y="27"/>
                </a:cubicBezTo>
                <a:cubicBezTo>
                  <a:pt x="33" y="28"/>
                  <a:pt x="33" y="29"/>
                  <a:pt x="34" y="30"/>
                </a:cubicBezTo>
                <a:cubicBezTo>
                  <a:pt x="35" y="31"/>
                  <a:pt x="36" y="31"/>
                  <a:pt x="37" y="30"/>
                </a:cubicBezTo>
                <a:cubicBezTo>
                  <a:pt x="38" y="28"/>
                  <a:pt x="40" y="27"/>
                  <a:pt x="42" y="26"/>
                </a:cubicBezTo>
                <a:cubicBezTo>
                  <a:pt x="41" y="25"/>
                  <a:pt x="40" y="25"/>
                  <a:pt x="39" y="25"/>
                </a:cubicBezTo>
                <a:cubicBezTo>
                  <a:pt x="36" y="24"/>
                  <a:pt x="34" y="22"/>
                  <a:pt x="33" y="18"/>
                </a:cubicBezTo>
                <a:cubicBezTo>
                  <a:pt x="32" y="15"/>
                  <a:pt x="30" y="12"/>
                  <a:pt x="26" y="11"/>
                </a:cubicBezTo>
                <a:cubicBezTo>
                  <a:pt x="24" y="11"/>
                  <a:pt x="23" y="11"/>
                  <a:pt x="21" y="12"/>
                </a:cubicBezTo>
                <a:cubicBezTo>
                  <a:pt x="20" y="14"/>
                  <a:pt x="19" y="15"/>
                  <a:pt x="18" y="13"/>
                </a:cubicBezTo>
                <a:cubicBezTo>
                  <a:pt x="16" y="12"/>
                  <a:pt x="17" y="11"/>
                  <a:pt x="18" y="10"/>
                </a:cubicBezTo>
                <a:cubicBezTo>
                  <a:pt x="21" y="5"/>
                  <a:pt x="29" y="5"/>
                  <a:pt x="33" y="10"/>
                </a:cubicBezTo>
                <a:cubicBezTo>
                  <a:pt x="35" y="12"/>
                  <a:pt x="36" y="14"/>
                  <a:pt x="37" y="16"/>
                </a:cubicBezTo>
                <a:cubicBezTo>
                  <a:pt x="37" y="18"/>
                  <a:pt x="39" y="20"/>
                  <a:pt x="41" y="21"/>
                </a:cubicBezTo>
                <a:cubicBezTo>
                  <a:pt x="44" y="21"/>
                  <a:pt x="46" y="22"/>
                  <a:pt x="48" y="23"/>
                </a:cubicBezTo>
                <a:cubicBezTo>
                  <a:pt x="49" y="24"/>
                  <a:pt x="51" y="24"/>
                  <a:pt x="52" y="24"/>
                </a:cubicBezTo>
                <a:cubicBezTo>
                  <a:pt x="53" y="24"/>
                  <a:pt x="53" y="23"/>
                  <a:pt x="53" y="22"/>
                </a:cubicBezTo>
                <a:cubicBezTo>
                  <a:pt x="52" y="21"/>
                  <a:pt x="51" y="20"/>
                  <a:pt x="49" y="19"/>
                </a:cubicBezTo>
                <a:cubicBezTo>
                  <a:pt x="45" y="16"/>
                  <a:pt x="43" y="13"/>
                  <a:pt x="44" y="8"/>
                </a:cubicBezTo>
                <a:cubicBezTo>
                  <a:pt x="44" y="6"/>
                  <a:pt x="44" y="5"/>
                  <a:pt x="42" y="4"/>
                </a:cubicBezTo>
                <a:cubicBezTo>
                  <a:pt x="41" y="4"/>
                  <a:pt x="40" y="3"/>
                  <a:pt x="41" y="1"/>
                </a:cubicBezTo>
                <a:cubicBezTo>
                  <a:pt x="41" y="0"/>
                  <a:pt x="42" y="0"/>
                  <a:pt x="43" y="0"/>
                </a:cubicBezTo>
                <a:cubicBezTo>
                  <a:pt x="46" y="0"/>
                  <a:pt x="47" y="1"/>
                  <a:pt x="48" y="4"/>
                </a:cubicBezTo>
                <a:cubicBezTo>
                  <a:pt x="48" y="5"/>
                  <a:pt x="48" y="6"/>
                  <a:pt x="48" y="7"/>
                </a:cubicBezTo>
                <a:cubicBezTo>
                  <a:pt x="48" y="10"/>
                  <a:pt x="49" y="13"/>
                  <a:pt x="51" y="14"/>
                </a:cubicBezTo>
                <a:cubicBezTo>
                  <a:pt x="55" y="17"/>
                  <a:pt x="57" y="20"/>
                  <a:pt x="58" y="24"/>
                </a:cubicBezTo>
                <a:cubicBezTo>
                  <a:pt x="58" y="27"/>
                  <a:pt x="61" y="27"/>
                  <a:pt x="63" y="27"/>
                </a:cubicBezTo>
                <a:cubicBezTo>
                  <a:pt x="63" y="28"/>
                  <a:pt x="63" y="27"/>
                  <a:pt x="63" y="27"/>
                </a:cubicBezTo>
                <a:cubicBezTo>
                  <a:pt x="65" y="23"/>
                  <a:pt x="64" y="20"/>
                  <a:pt x="61" y="19"/>
                </a:cubicBezTo>
                <a:cubicBezTo>
                  <a:pt x="56" y="16"/>
                  <a:pt x="55" y="10"/>
                  <a:pt x="58" y="6"/>
                </a:cubicBezTo>
                <a:cubicBezTo>
                  <a:pt x="58" y="5"/>
                  <a:pt x="59" y="4"/>
                  <a:pt x="61" y="4"/>
                </a:cubicBezTo>
                <a:cubicBezTo>
                  <a:pt x="63" y="4"/>
                  <a:pt x="63" y="6"/>
                  <a:pt x="62" y="7"/>
                </a:cubicBezTo>
                <a:cubicBezTo>
                  <a:pt x="60" y="11"/>
                  <a:pt x="61" y="13"/>
                  <a:pt x="64" y="15"/>
                </a:cubicBezTo>
                <a:cubicBezTo>
                  <a:pt x="67" y="17"/>
                  <a:pt x="69" y="19"/>
                  <a:pt x="68" y="22"/>
                </a:cubicBezTo>
                <a:cubicBezTo>
                  <a:pt x="68" y="24"/>
                  <a:pt x="68" y="25"/>
                  <a:pt x="68" y="27"/>
                </a:cubicBezTo>
                <a:cubicBezTo>
                  <a:pt x="68" y="31"/>
                  <a:pt x="68" y="31"/>
                  <a:pt x="72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CB190EC5-341F-49A3-BE79-3F1430713C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1"/>
            <a:ext cx="914400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D124C204-4500-4DEF-89ED-D6F2D2A71C88}"/>
              </a:ext>
            </a:extLst>
          </p:cNvPr>
          <p:cNvSpPr/>
          <p:nvPr userDrawn="1"/>
        </p:nvSpPr>
        <p:spPr>
          <a:xfrm>
            <a:off x="44030" y="0"/>
            <a:ext cx="666453" cy="5143500"/>
          </a:xfrm>
          <a:prstGeom prst="rect">
            <a:avLst/>
          </a:prstGeom>
          <a:solidFill>
            <a:srgbClr val="0276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Lágrima 15">
            <a:extLst>
              <a:ext uri="{FF2B5EF4-FFF2-40B4-BE49-F238E27FC236}">
                <a16:creationId xmlns:a16="http://schemas.microsoft.com/office/drawing/2014/main" id="{ABC22E2A-D455-4A4C-A59C-DD3ABF6DCEA1}"/>
              </a:ext>
            </a:extLst>
          </p:cNvPr>
          <p:cNvSpPr/>
          <p:nvPr userDrawn="1"/>
        </p:nvSpPr>
        <p:spPr>
          <a:xfrm rot="10800000">
            <a:off x="456951" y="4194222"/>
            <a:ext cx="935395" cy="935395"/>
          </a:xfrm>
          <a:prstGeom prst="teardrop">
            <a:avLst/>
          </a:prstGeom>
          <a:solidFill>
            <a:srgbClr val="90C683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556F6620-C409-4FD5-8166-7A39B1394968}"/>
              </a:ext>
            </a:extLst>
          </p:cNvPr>
          <p:cNvSpPr/>
          <p:nvPr userDrawn="1"/>
        </p:nvSpPr>
        <p:spPr bwMode="auto">
          <a:xfrm>
            <a:off x="595479" y="4328751"/>
            <a:ext cx="678531" cy="667370"/>
          </a:xfrm>
          <a:custGeom>
            <a:avLst/>
            <a:gdLst>
              <a:gd name="T0" fmla="*/ 93 w 125"/>
              <a:gd name="T1" fmla="*/ 117 h 123"/>
              <a:gd name="T2" fmla="*/ 85 w 125"/>
              <a:gd name="T3" fmla="*/ 119 h 123"/>
              <a:gd name="T4" fmla="*/ 82 w 125"/>
              <a:gd name="T5" fmla="*/ 108 h 123"/>
              <a:gd name="T6" fmla="*/ 71 w 125"/>
              <a:gd name="T7" fmla="*/ 108 h 123"/>
              <a:gd name="T8" fmla="*/ 65 w 125"/>
              <a:gd name="T9" fmla="*/ 119 h 123"/>
              <a:gd name="T10" fmla="*/ 65 w 125"/>
              <a:gd name="T11" fmla="*/ 104 h 123"/>
              <a:gd name="T12" fmla="*/ 57 w 125"/>
              <a:gd name="T13" fmla="*/ 94 h 123"/>
              <a:gd name="T14" fmla="*/ 49 w 125"/>
              <a:gd name="T15" fmla="*/ 103 h 123"/>
              <a:gd name="T16" fmla="*/ 43 w 125"/>
              <a:gd name="T17" fmla="*/ 99 h 123"/>
              <a:gd name="T18" fmla="*/ 49 w 125"/>
              <a:gd name="T19" fmla="*/ 86 h 123"/>
              <a:gd name="T20" fmla="*/ 41 w 125"/>
              <a:gd name="T21" fmla="*/ 81 h 123"/>
              <a:gd name="T22" fmla="*/ 26 w 125"/>
              <a:gd name="T23" fmla="*/ 88 h 123"/>
              <a:gd name="T24" fmla="*/ 35 w 125"/>
              <a:gd name="T25" fmla="*/ 76 h 123"/>
              <a:gd name="T26" fmla="*/ 30 w 125"/>
              <a:gd name="T27" fmla="*/ 67 h 123"/>
              <a:gd name="T28" fmla="*/ 18 w 125"/>
              <a:gd name="T29" fmla="*/ 73 h 123"/>
              <a:gd name="T30" fmla="*/ 14 w 125"/>
              <a:gd name="T31" fmla="*/ 67 h 123"/>
              <a:gd name="T32" fmla="*/ 22 w 125"/>
              <a:gd name="T33" fmla="*/ 59 h 123"/>
              <a:gd name="T34" fmla="*/ 16 w 125"/>
              <a:gd name="T35" fmla="*/ 51 h 123"/>
              <a:gd name="T36" fmla="*/ 1 w 125"/>
              <a:gd name="T37" fmla="*/ 52 h 123"/>
              <a:gd name="T38" fmla="*/ 14 w 125"/>
              <a:gd name="T39" fmla="*/ 44 h 123"/>
              <a:gd name="T40" fmla="*/ 17 w 125"/>
              <a:gd name="T41" fmla="*/ 34 h 123"/>
              <a:gd name="T42" fmla="*/ 8 w 125"/>
              <a:gd name="T43" fmla="*/ 28 h 123"/>
              <a:gd name="T44" fmla="*/ 11 w 125"/>
              <a:gd name="T45" fmla="*/ 21 h 123"/>
              <a:gd name="T46" fmla="*/ 23 w 125"/>
              <a:gd name="T47" fmla="*/ 23 h 123"/>
              <a:gd name="T48" fmla="*/ 28 w 125"/>
              <a:gd name="T49" fmla="*/ 15 h 123"/>
              <a:gd name="T50" fmla="*/ 27 w 125"/>
              <a:gd name="T51" fmla="*/ 4 h 123"/>
              <a:gd name="T52" fmla="*/ 35 w 125"/>
              <a:gd name="T53" fmla="*/ 14 h 123"/>
              <a:gd name="T54" fmla="*/ 46 w 125"/>
              <a:gd name="T55" fmla="*/ 14 h 123"/>
              <a:gd name="T56" fmla="*/ 51 w 125"/>
              <a:gd name="T57" fmla="*/ 4 h 123"/>
              <a:gd name="T58" fmla="*/ 58 w 125"/>
              <a:gd name="T59" fmla="*/ 6 h 123"/>
              <a:gd name="T60" fmla="*/ 56 w 125"/>
              <a:gd name="T61" fmla="*/ 17 h 123"/>
              <a:gd name="T62" fmla="*/ 65 w 125"/>
              <a:gd name="T63" fmla="*/ 22 h 123"/>
              <a:gd name="T64" fmla="*/ 77 w 125"/>
              <a:gd name="T65" fmla="*/ 13 h 123"/>
              <a:gd name="T66" fmla="*/ 70 w 125"/>
              <a:gd name="T67" fmla="*/ 27 h 123"/>
              <a:gd name="T68" fmla="*/ 76 w 125"/>
              <a:gd name="T69" fmla="*/ 36 h 123"/>
              <a:gd name="T70" fmla="*/ 87 w 125"/>
              <a:gd name="T71" fmla="*/ 29 h 123"/>
              <a:gd name="T72" fmla="*/ 91 w 125"/>
              <a:gd name="T73" fmla="*/ 35 h 123"/>
              <a:gd name="T74" fmla="*/ 84 w 125"/>
              <a:gd name="T75" fmla="*/ 43 h 123"/>
              <a:gd name="T76" fmla="*/ 94 w 125"/>
              <a:gd name="T77" fmla="*/ 50 h 123"/>
              <a:gd name="T78" fmla="*/ 108 w 125"/>
              <a:gd name="T79" fmla="*/ 46 h 123"/>
              <a:gd name="T80" fmla="*/ 99 w 125"/>
              <a:gd name="T81" fmla="*/ 55 h 123"/>
              <a:gd name="T82" fmla="*/ 104 w 125"/>
              <a:gd name="T83" fmla="*/ 64 h 123"/>
              <a:gd name="T84" fmla="*/ 116 w 125"/>
              <a:gd name="T85" fmla="*/ 60 h 123"/>
              <a:gd name="T86" fmla="*/ 119 w 125"/>
              <a:gd name="T87" fmla="*/ 67 h 123"/>
              <a:gd name="T88" fmla="*/ 109 w 125"/>
              <a:gd name="T89" fmla="*/ 73 h 123"/>
              <a:gd name="T90" fmla="*/ 112 w 125"/>
              <a:gd name="T91" fmla="*/ 82 h 123"/>
              <a:gd name="T92" fmla="*/ 124 w 125"/>
              <a:gd name="T93" fmla="*/ 89 h 123"/>
              <a:gd name="T94" fmla="*/ 111 w 125"/>
              <a:gd name="T95" fmla="*/ 90 h 123"/>
              <a:gd name="T96" fmla="*/ 105 w 125"/>
              <a:gd name="T97" fmla="*/ 96 h 123"/>
              <a:gd name="T98" fmla="*/ 112 w 125"/>
              <a:gd name="T99" fmla="*/ 105 h 123"/>
              <a:gd name="T100" fmla="*/ 107 w 125"/>
              <a:gd name="T101" fmla="*/ 110 h 123"/>
              <a:gd name="T102" fmla="*/ 98 w 125"/>
              <a:gd name="T103" fmla="*/ 103 h 123"/>
              <a:gd name="T104" fmla="*/ 91 w 125"/>
              <a:gd name="T105" fmla="*/ 10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5" h="123">
                <a:moveTo>
                  <a:pt x="91" y="109"/>
                </a:moveTo>
                <a:cubicBezTo>
                  <a:pt x="92" y="112"/>
                  <a:pt x="92" y="114"/>
                  <a:pt x="93" y="117"/>
                </a:cubicBezTo>
                <a:cubicBezTo>
                  <a:pt x="93" y="120"/>
                  <a:pt x="92" y="122"/>
                  <a:pt x="90" y="122"/>
                </a:cubicBezTo>
                <a:cubicBezTo>
                  <a:pt x="87" y="123"/>
                  <a:pt x="86" y="121"/>
                  <a:pt x="85" y="119"/>
                </a:cubicBezTo>
                <a:cubicBezTo>
                  <a:pt x="85" y="116"/>
                  <a:pt x="85" y="113"/>
                  <a:pt x="84" y="110"/>
                </a:cubicBezTo>
                <a:cubicBezTo>
                  <a:pt x="84" y="109"/>
                  <a:pt x="84" y="108"/>
                  <a:pt x="82" y="108"/>
                </a:cubicBezTo>
                <a:cubicBezTo>
                  <a:pt x="79" y="108"/>
                  <a:pt x="77" y="108"/>
                  <a:pt x="74" y="107"/>
                </a:cubicBezTo>
                <a:cubicBezTo>
                  <a:pt x="72" y="106"/>
                  <a:pt x="72" y="107"/>
                  <a:pt x="71" y="108"/>
                </a:cubicBezTo>
                <a:cubicBezTo>
                  <a:pt x="71" y="111"/>
                  <a:pt x="70" y="113"/>
                  <a:pt x="69" y="116"/>
                </a:cubicBezTo>
                <a:cubicBezTo>
                  <a:pt x="69" y="118"/>
                  <a:pt x="67" y="119"/>
                  <a:pt x="65" y="119"/>
                </a:cubicBezTo>
                <a:cubicBezTo>
                  <a:pt x="63" y="118"/>
                  <a:pt x="62" y="116"/>
                  <a:pt x="62" y="114"/>
                </a:cubicBezTo>
                <a:cubicBezTo>
                  <a:pt x="63" y="110"/>
                  <a:pt x="64" y="107"/>
                  <a:pt x="65" y="104"/>
                </a:cubicBezTo>
                <a:cubicBezTo>
                  <a:pt x="65" y="103"/>
                  <a:pt x="65" y="102"/>
                  <a:pt x="64" y="101"/>
                </a:cubicBezTo>
                <a:cubicBezTo>
                  <a:pt x="61" y="99"/>
                  <a:pt x="59" y="96"/>
                  <a:pt x="57" y="94"/>
                </a:cubicBezTo>
                <a:cubicBezTo>
                  <a:pt x="56" y="93"/>
                  <a:pt x="55" y="93"/>
                  <a:pt x="54" y="94"/>
                </a:cubicBezTo>
                <a:cubicBezTo>
                  <a:pt x="53" y="97"/>
                  <a:pt x="51" y="100"/>
                  <a:pt x="49" y="103"/>
                </a:cubicBezTo>
                <a:cubicBezTo>
                  <a:pt x="48" y="105"/>
                  <a:pt x="46" y="106"/>
                  <a:pt x="44" y="105"/>
                </a:cubicBezTo>
                <a:cubicBezTo>
                  <a:pt x="42" y="104"/>
                  <a:pt x="42" y="101"/>
                  <a:pt x="43" y="99"/>
                </a:cubicBezTo>
                <a:cubicBezTo>
                  <a:pt x="45" y="96"/>
                  <a:pt x="47" y="92"/>
                  <a:pt x="49" y="89"/>
                </a:cubicBezTo>
                <a:cubicBezTo>
                  <a:pt x="50" y="88"/>
                  <a:pt x="50" y="87"/>
                  <a:pt x="49" y="86"/>
                </a:cubicBezTo>
                <a:cubicBezTo>
                  <a:pt x="47" y="84"/>
                  <a:pt x="45" y="82"/>
                  <a:pt x="44" y="81"/>
                </a:cubicBezTo>
                <a:cubicBezTo>
                  <a:pt x="43" y="80"/>
                  <a:pt x="42" y="80"/>
                  <a:pt x="41" y="81"/>
                </a:cubicBezTo>
                <a:cubicBezTo>
                  <a:pt x="38" y="83"/>
                  <a:pt x="35" y="85"/>
                  <a:pt x="33" y="88"/>
                </a:cubicBezTo>
                <a:cubicBezTo>
                  <a:pt x="30" y="90"/>
                  <a:pt x="28" y="90"/>
                  <a:pt x="26" y="88"/>
                </a:cubicBezTo>
                <a:cubicBezTo>
                  <a:pt x="25" y="86"/>
                  <a:pt x="25" y="84"/>
                  <a:pt x="28" y="82"/>
                </a:cubicBezTo>
                <a:cubicBezTo>
                  <a:pt x="30" y="80"/>
                  <a:pt x="33" y="78"/>
                  <a:pt x="35" y="76"/>
                </a:cubicBezTo>
                <a:cubicBezTo>
                  <a:pt x="37" y="75"/>
                  <a:pt x="37" y="74"/>
                  <a:pt x="35" y="73"/>
                </a:cubicBezTo>
                <a:cubicBezTo>
                  <a:pt x="33" y="71"/>
                  <a:pt x="31" y="69"/>
                  <a:pt x="30" y="67"/>
                </a:cubicBezTo>
                <a:cubicBezTo>
                  <a:pt x="28" y="66"/>
                  <a:pt x="28" y="66"/>
                  <a:pt x="26" y="67"/>
                </a:cubicBezTo>
                <a:cubicBezTo>
                  <a:pt x="24" y="69"/>
                  <a:pt x="21" y="71"/>
                  <a:pt x="18" y="73"/>
                </a:cubicBezTo>
                <a:cubicBezTo>
                  <a:pt x="16" y="75"/>
                  <a:pt x="14" y="75"/>
                  <a:pt x="12" y="73"/>
                </a:cubicBezTo>
                <a:cubicBezTo>
                  <a:pt x="11" y="71"/>
                  <a:pt x="11" y="69"/>
                  <a:pt x="14" y="67"/>
                </a:cubicBezTo>
                <a:cubicBezTo>
                  <a:pt x="16" y="65"/>
                  <a:pt x="19" y="63"/>
                  <a:pt x="21" y="61"/>
                </a:cubicBezTo>
                <a:cubicBezTo>
                  <a:pt x="23" y="61"/>
                  <a:pt x="23" y="60"/>
                  <a:pt x="22" y="59"/>
                </a:cubicBezTo>
                <a:cubicBezTo>
                  <a:pt x="20" y="57"/>
                  <a:pt x="19" y="54"/>
                  <a:pt x="18" y="52"/>
                </a:cubicBezTo>
                <a:cubicBezTo>
                  <a:pt x="17" y="51"/>
                  <a:pt x="17" y="51"/>
                  <a:pt x="16" y="51"/>
                </a:cubicBezTo>
                <a:cubicBezTo>
                  <a:pt x="13" y="52"/>
                  <a:pt x="9" y="53"/>
                  <a:pt x="6" y="54"/>
                </a:cubicBezTo>
                <a:cubicBezTo>
                  <a:pt x="4" y="54"/>
                  <a:pt x="2" y="54"/>
                  <a:pt x="1" y="52"/>
                </a:cubicBezTo>
                <a:cubicBezTo>
                  <a:pt x="0" y="50"/>
                  <a:pt x="2" y="47"/>
                  <a:pt x="4" y="47"/>
                </a:cubicBezTo>
                <a:cubicBezTo>
                  <a:pt x="7" y="46"/>
                  <a:pt x="11" y="45"/>
                  <a:pt x="14" y="44"/>
                </a:cubicBezTo>
                <a:cubicBezTo>
                  <a:pt x="15" y="44"/>
                  <a:pt x="16" y="43"/>
                  <a:pt x="16" y="41"/>
                </a:cubicBezTo>
                <a:cubicBezTo>
                  <a:pt x="16" y="39"/>
                  <a:pt x="16" y="36"/>
                  <a:pt x="17" y="34"/>
                </a:cubicBezTo>
                <a:cubicBezTo>
                  <a:pt x="17" y="33"/>
                  <a:pt x="17" y="32"/>
                  <a:pt x="15" y="31"/>
                </a:cubicBezTo>
                <a:cubicBezTo>
                  <a:pt x="13" y="30"/>
                  <a:pt x="11" y="29"/>
                  <a:pt x="8" y="28"/>
                </a:cubicBezTo>
                <a:cubicBezTo>
                  <a:pt x="6" y="27"/>
                  <a:pt x="5" y="25"/>
                  <a:pt x="6" y="23"/>
                </a:cubicBezTo>
                <a:cubicBezTo>
                  <a:pt x="7" y="21"/>
                  <a:pt x="9" y="21"/>
                  <a:pt x="11" y="21"/>
                </a:cubicBezTo>
                <a:cubicBezTo>
                  <a:pt x="13" y="22"/>
                  <a:pt x="16" y="23"/>
                  <a:pt x="18" y="24"/>
                </a:cubicBezTo>
                <a:cubicBezTo>
                  <a:pt x="20" y="25"/>
                  <a:pt x="22" y="25"/>
                  <a:pt x="23" y="23"/>
                </a:cubicBezTo>
                <a:cubicBezTo>
                  <a:pt x="24" y="22"/>
                  <a:pt x="25" y="20"/>
                  <a:pt x="27" y="20"/>
                </a:cubicBezTo>
                <a:cubicBezTo>
                  <a:pt x="30" y="18"/>
                  <a:pt x="29" y="17"/>
                  <a:pt x="28" y="15"/>
                </a:cubicBezTo>
                <a:cubicBezTo>
                  <a:pt x="27" y="13"/>
                  <a:pt x="26" y="11"/>
                  <a:pt x="25" y="9"/>
                </a:cubicBezTo>
                <a:cubicBezTo>
                  <a:pt x="24" y="7"/>
                  <a:pt x="25" y="4"/>
                  <a:pt x="27" y="4"/>
                </a:cubicBezTo>
                <a:cubicBezTo>
                  <a:pt x="29" y="3"/>
                  <a:pt x="31" y="4"/>
                  <a:pt x="32" y="6"/>
                </a:cubicBezTo>
                <a:cubicBezTo>
                  <a:pt x="33" y="9"/>
                  <a:pt x="34" y="11"/>
                  <a:pt x="35" y="14"/>
                </a:cubicBezTo>
                <a:cubicBezTo>
                  <a:pt x="36" y="15"/>
                  <a:pt x="37" y="15"/>
                  <a:pt x="38" y="15"/>
                </a:cubicBezTo>
                <a:cubicBezTo>
                  <a:pt x="41" y="14"/>
                  <a:pt x="43" y="14"/>
                  <a:pt x="46" y="14"/>
                </a:cubicBezTo>
                <a:cubicBezTo>
                  <a:pt x="47" y="15"/>
                  <a:pt x="48" y="14"/>
                  <a:pt x="48" y="13"/>
                </a:cubicBezTo>
                <a:cubicBezTo>
                  <a:pt x="49" y="10"/>
                  <a:pt x="50" y="7"/>
                  <a:pt x="51" y="4"/>
                </a:cubicBezTo>
                <a:cubicBezTo>
                  <a:pt x="52" y="2"/>
                  <a:pt x="53" y="0"/>
                  <a:pt x="56" y="1"/>
                </a:cubicBezTo>
                <a:cubicBezTo>
                  <a:pt x="58" y="2"/>
                  <a:pt x="59" y="3"/>
                  <a:pt x="58" y="6"/>
                </a:cubicBezTo>
                <a:cubicBezTo>
                  <a:pt x="57" y="9"/>
                  <a:pt x="56" y="12"/>
                  <a:pt x="55" y="14"/>
                </a:cubicBezTo>
                <a:cubicBezTo>
                  <a:pt x="55" y="16"/>
                  <a:pt x="55" y="17"/>
                  <a:pt x="56" y="17"/>
                </a:cubicBezTo>
                <a:cubicBezTo>
                  <a:pt x="59" y="19"/>
                  <a:pt x="61" y="20"/>
                  <a:pt x="62" y="22"/>
                </a:cubicBezTo>
                <a:cubicBezTo>
                  <a:pt x="63" y="23"/>
                  <a:pt x="64" y="23"/>
                  <a:pt x="65" y="22"/>
                </a:cubicBezTo>
                <a:cubicBezTo>
                  <a:pt x="67" y="19"/>
                  <a:pt x="69" y="17"/>
                  <a:pt x="71" y="14"/>
                </a:cubicBezTo>
                <a:cubicBezTo>
                  <a:pt x="73" y="12"/>
                  <a:pt x="76" y="11"/>
                  <a:pt x="77" y="13"/>
                </a:cubicBezTo>
                <a:cubicBezTo>
                  <a:pt x="79" y="15"/>
                  <a:pt x="79" y="17"/>
                  <a:pt x="77" y="19"/>
                </a:cubicBezTo>
                <a:cubicBezTo>
                  <a:pt x="75" y="22"/>
                  <a:pt x="73" y="24"/>
                  <a:pt x="70" y="27"/>
                </a:cubicBezTo>
                <a:cubicBezTo>
                  <a:pt x="69" y="28"/>
                  <a:pt x="69" y="29"/>
                  <a:pt x="71" y="30"/>
                </a:cubicBezTo>
                <a:cubicBezTo>
                  <a:pt x="73" y="32"/>
                  <a:pt x="74" y="34"/>
                  <a:pt x="76" y="36"/>
                </a:cubicBezTo>
                <a:cubicBezTo>
                  <a:pt x="77" y="36"/>
                  <a:pt x="78" y="36"/>
                  <a:pt x="78" y="36"/>
                </a:cubicBezTo>
                <a:cubicBezTo>
                  <a:pt x="81" y="33"/>
                  <a:pt x="84" y="31"/>
                  <a:pt x="87" y="29"/>
                </a:cubicBezTo>
                <a:cubicBezTo>
                  <a:pt x="89" y="27"/>
                  <a:pt x="91" y="27"/>
                  <a:pt x="93" y="29"/>
                </a:cubicBezTo>
                <a:cubicBezTo>
                  <a:pt x="94" y="31"/>
                  <a:pt x="94" y="33"/>
                  <a:pt x="91" y="35"/>
                </a:cubicBezTo>
                <a:cubicBezTo>
                  <a:pt x="89" y="37"/>
                  <a:pt x="86" y="39"/>
                  <a:pt x="84" y="41"/>
                </a:cubicBezTo>
                <a:cubicBezTo>
                  <a:pt x="83" y="42"/>
                  <a:pt x="83" y="42"/>
                  <a:pt x="84" y="43"/>
                </a:cubicBezTo>
                <a:cubicBezTo>
                  <a:pt x="86" y="45"/>
                  <a:pt x="88" y="47"/>
                  <a:pt x="90" y="49"/>
                </a:cubicBezTo>
                <a:cubicBezTo>
                  <a:pt x="91" y="51"/>
                  <a:pt x="92" y="51"/>
                  <a:pt x="94" y="50"/>
                </a:cubicBezTo>
                <a:cubicBezTo>
                  <a:pt x="97" y="48"/>
                  <a:pt x="99" y="47"/>
                  <a:pt x="102" y="45"/>
                </a:cubicBezTo>
                <a:cubicBezTo>
                  <a:pt x="104" y="44"/>
                  <a:pt x="106" y="44"/>
                  <a:pt x="108" y="46"/>
                </a:cubicBezTo>
                <a:cubicBezTo>
                  <a:pt x="109" y="48"/>
                  <a:pt x="108" y="50"/>
                  <a:pt x="105" y="52"/>
                </a:cubicBezTo>
                <a:cubicBezTo>
                  <a:pt x="103" y="53"/>
                  <a:pt x="101" y="54"/>
                  <a:pt x="99" y="55"/>
                </a:cubicBezTo>
                <a:cubicBezTo>
                  <a:pt x="98" y="56"/>
                  <a:pt x="97" y="56"/>
                  <a:pt x="99" y="58"/>
                </a:cubicBezTo>
                <a:cubicBezTo>
                  <a:pt x="101" y="60"/>
                  <a:pt x="103" y="62"/>
                  <a:pt x="104" y="64"/>
                </a:cubicBezTo>
                <a:cubicBezTo>
                  <a:pt x="105" y="65"/>
                  <a:pt x="106" y="64"/>
                  <a:pt x="107" y="64"/>
                </a:cubicBezTo>
                <a:cubicBezTo>
                  <a:pt x="110" y="63"/>
                  <a:pt x="113" y="62"/>
                  <a:pt x="116" y="60"/>
                </a:cubicBezTo>
                <a:cubicBezTo>
                  <a:pt x="118" y="60"/>
                  <a:pt x="120" y="60"/>
                  <a:pt x="121" y="62"/>
                </a:cubicBezTo>
                <a:cubicBezTo>
                  <a:pt x="122" y="64"/>
                  <a:pt x="121" y="66"/>
                  <a:pt x="119" y="67"/>
                </a:cubicBezTo>
                <a:cubicBezTo>
                  <a:pt x="116" y="68"/>
                  <a:pt x="113" y="69"/>
                  <a:pt x="110" y="70"/>
                </a:cubicBezTo>
                <a:cubicBezTo>
                  <a:pt x="109" y="71"/>
                  <a:pt x="108" y="72"/>
                  <a:pt x="109" y="73"/>
                </a:cubicBezTo>
                <a:cubicBezTo>
                  <a:pt x="109" y="76"/>
                  <a:pt x="110" y="78"/>
                  <a:pt x="110" y="80"/>
                </a:cubicBezTo>
                <a:cubicBezTo>
                  <a:pt x="110" y="82"/>
                  <a:pt x="111" y="82"/>
                  <a:pt x="112" y="82"/>
                </a:cubicBezTo>
                <a:cubicBezTo>
                  <a:pt x="115" y="83"/>
                  <a:pt x="118" y="84"/>
                  <a:pt x="121" y="84"/>
                </a:cubicBezTo>
                <a:cubicBezTo>
                  <a:pt x="123" y="85"/>
                  <a:pt x="125" y="87"/>
                  <a:pt x="124" y="89"/>
                </a:cubicBezTo>
                <a:cubicBezTo>
                  <a:pt x="124" y="91"/>
                  <a:pt x="121" y="92"/>
                  <a:pt x="119" y="91"/>
                </a:cubicBezTo>
                <a:cubicBezTo>
                  <a:pt x="116" y="91"/>
                  <a:pt x="114" y="90"/>
                  <a:pt x="111" y="90"/>
                </a:cubicBezTo>
                <a:cubicBezTo>
                  <a:pt x="110" y="89"/>
                  <a:pt x="110" y="89"/>
                  <a:pt x="109" y="89"/>
                </a:cubicBezTo>
                <a:cubicBezTo>
                  <a:pt x="107" y="91"/>
                  <a:pt x="107" y="94"/>
                  <a:pt x="105" y="96"/>
                </a:cubicBezTo>
                <a:cubicBezTo>
                  <a:pt x="104" y="97"/>
                  <a:pt x="105" y="97"/>
                  <a:pt x="106" y="98"/>
                </a:cubicBezTo>
                <a:cubicBezTo>
                  <a:pt x="108" y="100"/>
                  <a:pt x="110" y="103"/>
                  <a:pt x="112" y="105"/>
                </a:cubicBezTo>
                <a:cubicBezTo>
                  <a:pt x="114" y="107"/>
                  <a:pt x="114" y="109"/>
                  <a:pt x="113" y="111"/>
                </a:cubicBezTo>
                <a:cubicBezTo>
                  <a:pt x="111" y="113"/>
                  <a:pt x="109" y="113"/>
                  <a:pt x="107" y="110"/>
                </a:cubicBezTo>
                <a:cubicBezTo>
                  <a:pt x="105" y="108"/>
                  <a:pt x="103" y="106"/>
                  <a:pt x="101" y="103"/>
                </a:cubicBezTo>
                <a:cubicBezTo>
                  <a:pt x="100" y="102"/>
                  <a:pt x="99" y="102"/>
                  <a:pt x="98" y="103"/>
                </a:cubicBezTo>
                <a:cubicBezTo>
                  <a:pt x="97" y="104"/>
                  <a:pt x="95" y="105"/>
                  <a:pt x="94" y="105"/>
                </a:cubicBezTo>
                <a:cubicBezTo>
                  <a:pt x="92" y="106"/>
                  <a:pt x="90" y="107"/>
                  <a:pt x="91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435857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13066614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dio marco 7"/>
          <p:cNvSpPr/>
          <p:nvPr userDrawn="1"/>
        </p:nvSpPr>
        <p:spPr>
          <a:xfrm>
            <a:off x="0" y="0"/>
            <a:ext cx="9144000" cy="987574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6" name="Medio marco 5"/>
          <p:cNvSpPr/>
          <p:nvPr userDrawn="1"/>
        </p:nvSpPr>
        <p:spPr>
          <a:xfrm rot="10800000">
            <a:off x="0" y="4155926"/>
            <a:ext cx="9144000" cy="987574"/>
          </a:xfrm>
          <a:prstGeom prst="halfFrame">
            <a:avLst/>
          </a:prstGeom>
          <a:solidFill>
            <a:srgbClr val="07A3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434441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122897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2F54BFE7-AFA0-4851-829C-5EAF869FFBFE}"/>
              </a:ext>
            </a:extLst>
          </p:cNvPr>
          <p:cNvGrpSpPr/>
          <p:nvPr userDrawn="1"/>
        </p:nvGrpSpPr>
        <p:grpSpPr>
          <a:xfrm>
            <a:off x="7380312" y="36315"/>
            <a:ext cx="1728192" cy="1671339"/>
            <a:chOff x="7380312" y="36315"/>
            <a:chExt cx="1728192" cy="1671339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EDAF1A3C-DC0F-43C7-9340-2545FADD5F67}"/>
                </a:ext>
              </a:extLst>
            </p:cNvPr>
            <p:cNvSpPr/>
            <p:nvPr/>
          </p:nvSpPr>
          <p:spPr>
            <a:xfrm>
              <a:off x="7498715" y="179552"/>
              <a:ext cx="638541" cy="211895"/>
            </a:xfrm>
            <a:prstGeom prst="rect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DBCD0B5C-B707-4E91-97FD-75C57237BD47}"/>
                </a:ext>
              </a:extLst>
            </p:cNvPr>
            <p:cNvSpPr/>
            <p:nvPr/>
          </p:nvSpPr>
          <p:spPr bwMode="auto">
            <a:xfrm rot="5400000">
              <a:off x="8082874" y="32484"/>
              <a:ext cx="1021799" cy="1029461"/>
            </a:xfrm>
            <a:custGeom>
              <a:avLst/>
              <a:gdLst>
                <a:gd name="T0" fmla="*/ 52 w 282"/>
                <a:gd name="T1" fmla="*/ 128 h 284"/>
                <a:gd name="T2" fmla="*/ 9 w 282"/>
                <a:gd name="T3" fmla="*/ 85 h 284"/>
                <a:gd name="T4" fmla="*/ 48 w 282"/>
                <a:gd name="T5" fmla="*/ 11 h 284"/>
                <a:gd name="T6" fmla="*/ 125 w 282"/>
                <a:gd name="T7" fmla="*/ 45 h 284"/>
                <a:gd name="T8" fmla="*/ 137 w 282"/>
                <a:gd name="T9" fmla="*/ 52 h 284"/>
                <a:gd name="T10" fmla="*/ 203 w 282"/>
                <a:gd name="T11" fmla="*/ 52 h 284"/>
                <a:gd name="T12" fmla="*/ 214 w 282"/>
                <a:gd name="T13" fmla="*/ 46 h 284"/>
                <a:gd name="T14" fmla="*/ 255 w 282"/>
                <a:gd name="T15" fmla="*/ 30 h 284"/>
                <a:gd name="T16" fmla="*/ 282 w 282"/>
                <a:gd name="T17" fmla="*/ 64 h 284"/>
                <a:gd name="T18" fmla="*/ 257 w 282"/>
                <a:gd name="T19" fmla="*/ 100 h 284"/>
                <a:gd name="T20" fmla="*/ 215 w 282"/>
                <a:gd name="T21" fmla="*/ 86 h 284"/>
                <a:gd name="T22" fmla="*/ 205 w 282"/>
                <a:gd name="T23" fmla="*/ 81 h 284"/>
                <a:gd name="T24" fmla="*/ 136 w 282"/>
                <a:gd name="T25" fmla="*/ 81 h 284"/>
                <a:gd name="T26" fmla="*/ 126 w 282"/>
                <a:gd name="T27" fmla="*/ 88 h 284"/>
                <a:gd name="T28" fmla="*/ 89 w 282"/>
                <a:gd name="T29" fmla="*/ 126 h 284"/>
                <a:gd name="T30" fmla="*/ 83 w 282"/>
                <a:gd name="T31" fmla="*/ 134 h 284"/>
                <a:gd name="T32" fmla="*/ 83 w 282"/>
                <a:gd name="T33" fmla="*/ 205 h 284"/>
                <a:gd name="T34" fmla="*/ 89 w 282"/>
                <a:gd name="T35" fmla="*/ 216 h 284"/>
                <a:gd name="T36" fmla="*/ 105 w 282"/>
                <a:gd name="T37" fmla="*/ 257 h 284"/>
                <a:gd name="T38" fmla="*/ 69 w 282"/>
                <a:gd name="T39" fmla="*/ 283 h 284"/>
                <a:gd name="T40" fmla="*/ 34 w 282"/>
                <a:gd name="T41" fmla="*/ 256 h 284"/>
                <a:gd name="T42" fmla="*/ 45 w 282"/>
                <a:gd name="T43" fmla="*/ 219 h 284"/>
                <a:gd name="T44" fmla="*/ 53 w 282"/>
                <a:gd name="T45" fmla="*/ 212 h 284"/>
                <a:gd name="T46" fmla="*/ 54 w 282"/>
                <a:gd name="T47" fmla="*/ 207 h 284"/>
                <a:gd name="T48" fmla="*/ 54 w 282"/>
                <a:gd name="T49" fmla="*/ 137 h 284"/>
                <a:gd name="T50" fmla="*/ 52 w 282"/>
                <a:gd name="T51" fmla="*/ 1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2" h="284">
                  <a:moveTo>
                    <a:pt x="52" y="128"/>
                  </a:moveTo>
                  <a:cubicBezTo>
                    <a:pt x="31" y="120"/>
                    <a:pt x="16" y="107"/>
                    <a:pt x="9" y="85"/>
                  </a:cubicBezTo>
                  <a:cubicBezTo>
                    <a:pt x="0" y="54"/>
                    <a:pt x="17" y="21"/>
                    <a:pt x="48" y="11"/>
                  </a:cubicBezTo>
                  <a:cubicBezTo>
                    <a:pt x="78" y="0"/>
                    <a:pt x="113" y="14"/>
                    <a:pt x="125" y="45"/>
                  </a:cubicBezTo>
                  <a:cubicBezTo>
                    <a:pt x="127" y="51"/>
                    <a:pt x="130" y="53"/>
                    <a:pt x="137" y="52"/>
                  </a:cubicBezTo>
                  <a:cubicBezTo>
                    <a:pt x="159" y="52"/>
                    <a:pt x="181" y="52"/>
                    <a:pt x="203" y="52"/>
                  </a:cubicBezTo>
                  <a:cubicBezTo>
                    <a:pt x="208" y="52"/>
                    <a:pt x="211" y="51"/>
                    <a:pt x="214" y="46"/>
                  </a:cubicBezTo>
                  <a:cubicBezTo>
                    <a:pt x="222" y="32"/>
                    <a:pt x="239" y="26"/>
                    <a:pt x="255" y="30"/>
                  </a:cubicBezTo>
                  <a:cubicBezTo>
                    <a:pt x="271" y="34"/>
                    <a:pt x="282" y="48"/>
                    <a:pt x="282" y="64"/>
                  </a:cubicBezTo>
                  <a:cubicBezTo>
                    <a:pt x="282" y="81"/>
                    <a:pt x="272" y="95"/>
                    <a:pt x="257" y="100"/>
                  </a:cubicBezTo>
                  <a:cubicBezTo>
                    <a:pt x="241" y="106"/>
                    <a:pt x="224" y="100"/>
                    <a:pt x="215" y="86"/>
                  </a:cubicBezTo>
                  <a:cubicBezTo>
                    <a:pt x="212" y="83"/>
                    <a:pt x="210" y="81"/>
                    <a:pt x="205" y="81"/>
                  </a:cubicBezTo>
                  <a:cubicBezTo>
                    <a:pt x="182" y="82"/>
                    <a:pt x="159" y="82"/>
                    <a:pt x="136" y="81"/>
                  </a:cubicBezTo>
                  <a:cubicBezTo>
                    <a:pt x="131" y="81"/>
                    <a:pt x="128" y="83"/>
                    <a:pt x="126" y="88"/>
                  </a:cubicBezTo>
                  <a:cubicBezTo>
                    <a:pt x="120" y="107"/>
                    <a:pt x="107" y="120"/>
                    <a:pt x="89" y="126"/>
                  </a:cubicBezTo>
                  <a:cubicBezTo>
                    <a:pt x="85" y="128"/>
                    <a:pt x="83" y="129"/>
                    <a:pt x="83" y="134"/>
                  </a:cubicBezTo>
                  <a:cubicBezTo>
                    <a:pt x="84" y="158"/>
                    <a:pt x="84" y="181"/>
                    <a:pt x="83" y="205"/>
                  </a:cubicBezTo>
                  <a:cubicBezTo>
                    <a:pt x="83" y="210"/>
                    <a:pt x="85" y="213"/>
                    <a:pt x="89" y="216"/>
                  </a:cubicBezTo>
                  <a:cubicBezTo>
                    <a:pt x="103" y="225"/>
                    <a:pt x="109" y="241"/>
                    <a:pt x="105" y="257"/>
                  </a:cubicBezTo>
                  <a:cubicBezTo>
                    <a:pt x="100" y="273"/>
                    <a:pt x="85" y="284"/>
                    <a:pt x="69" y="283"/>
                  </a:cubicBezTo>
                  <a:cubicBezTo>
                    <a:pt x="52" y="283"/>
                    <a:pt x="38" y="273"/>
                    <a:pt x="34" y="256"/>
                  </a:cubicBezTo>
                  <a:cubicBezTo>
                    <a:pt x="30" y="241"/>
                    <a:pt x="34" y="229"/>
                    <a:pt x="45" y="219"/>
                  </a:cubicBezTo>
                  <a:cubicBezTo>
                    <a:pt x="48" y="216"/>
                    <a:pt x="51" y="214"/>
                    <a:pt x="53" y="212"/>
                  </a:cubicBezTo>
                  <a:cubicBezTo>
                    <a:pt x="55" y="211"/>
                    <a:pt x="54" y="209"/>
                    <a:pt x="54" y="207"/>
                  </a:cubicBezTo>
                  <a:cubicBezTo>
                    <a:pt x="54" y="184"/>
                    <a:pt x="54" y="161"/>
                    <a:pt x="54" y="137"/>
                  </a:cubicBezTo>
                  <a:cubicBezTo>
                    <a:pt x="54" y="134"/>
                    <a:pt x="54" y="131"/>
                    <a:pt x="52" y="128"/>
                  </a:cubicBezTo>
                  <a:close/>
                </a:path>
              </a:pathLst>
            </a:custGeom>
            <a:solidFill>
              <a:srgbClr val="2832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C2E2CD4E-A3BA-449B-BED0-B2A35662038D}"/>
                </a:ext>
              </a:extLst>
            </p:cNvPr>
            <p:cNvSpPr/>
            <p:nvPr userDrawn="1"/>
          </p:nvSpPr>
          <p:spPr bwMode="auto">
            <a:xfrm rot="5400000">
              <a:off x="8782200" y="1159223"/>
              <a:ext cx="193025" cy="193025"/>
            </a:xfrm>
            <a:custGeom>
              <a:avLst/>
              <a:gdLst>
                <a:gd name="T0" fmla="*/ 53 w 53"/>
                <a:gd name="T1" fmla="*/ 26 h 53"/>
                <a:gd name="T2" fmla="*/ 27 w 53"/>
                <a:gd name="T3" fmla="*/ 53 h 53"/>
                <a:gd name="T4" fmla="*/ 0 w 53"/>
                <a:gd name="T5" fmla="*/ 26 h 53"/>
                <a:gd name="T6" fmla="*/ 27 w 53"/>
                <a:gd name="T7" fmla="*/ 0 h 53"/>
                <a:gd name="T8" fmla="*/ 53 w 53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3" y="26"/>
                  </a:moveTo>
                  <a:cubicBezTo>
                    <a:pt x="53" y="41"/>
                    <a:pt x="41" y="53"/>
                    <a:pt x="27" y="53"/>
                  </a:cubicBezTo>
                  <a:cubicBezTo>
                    <a:pt x="13" y="53"/>
                    <a:pt x="0" y="40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6"/>
                  </a:cubicBezTo>
                  <a:close/>
                </a:path>
              </a:pathLst>
            </a:custGeom>
            <a:solidFill>
              <a:srgbClr val="4BB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7D058434-1BAB-4920-B8AC-B77F95D95B8B}"/>
                </a:ext>
              </a:extLst>
            </p:cNvPr>
            <p:cNvSpPr/>
            <p:nvPr userDrawn="1"/>
          </p:nvSpPr>
          <p:spPr bwMode="auto">
            <a:xfrm rot="5400000">
              <a:off x="8776074" y="1500844"/>
              <a:ext cx="206810" cy="206810"/>
            </a:xfrm>
            <a:custGeom>
              <a:avLst/>
              <a:gdLst>
                <a:gd name="T0" fmla="*/ 28 w 57"/>
                <a:gd name="T1" fmla="*/ 0 h 57"/>
                <a:gd name="T2" fmla="*/ 57 w 57"/>
                <a:gd name="T3" fmla="*/ 28 h 57"/>
                <a:gd name="T4" fmla="*/ 28 w 57"/>
                <a:gd name="T5" fmla="*/ 57 h 57"/>
                <a:gd name="T6" fmla="*/ 0 w 57"/>
                <a:gd name="T7" fmla="*/ 29 h 57"/>
                <a:gd name="T8" fmla="*/ 28 w 57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28" y="0"/>
                  </a:moveTo>
                  <a:cubicBezTo>
                    <a:pt x="45" y="0"/>
                    <a:pt x="57" y="12"/>
                    <a:pt x="57" y="28"/>
                  </a:cubicBezTo>
                  <a:cubicBezTo>
                    <a:pt x="57" y="45"/>
                    <a:pt x="45" y="57"/>
                    <a:pt x="28" y="57"/>
                  </a:cubicBezTo>
                  <a:cubicBezTo>
                    <a:pt x="12" y="57"/>
                    <a:pt x="0" y="45"/>
                    <a:pt x="0" y="29"/>
                  </a:cubicBezTo>
                  <a:cubicBezTo>
                    <a:pt x="0" y="12"/>
                    <a:pt x="12" y="0"/>
                    <a:pt x="28" y="0"/>
                  </a:cubicBezTo>
                  <a:close/>
                </a:path>
              </a:pathLst>
            </a:custGeom>
            <a:solidFill>
              <a:srgbClr val="4E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" name="Freeform 170">
              <a:extLst>
                <a:ext uri="{FF2B5EF4-FFF2-40B4-BE49-F238E27FC236}">
                  <a16:creationId xmlns:a16="http://schemas.microsoft.com/office/drawing/2014/main" id="{9288CC3A-3D7C-4B48-BFE7-2F597538435A}"/>
                </a:ext>
              </a:extLst>
            </p:cNvPr>
            <p:cNvSpPr/>
            <p:nvPr userDrawn="1"/>
          </p:nvSpPr>
          <p:spPr bwMode="auto">
            <a:xfrm rot="5400000">
              <a:off x="8654285" y="67720"/>
              <a:ext cx="427410" cy="438133"/>
            </a:xfrm>
            <a:custGeom>
              <a:avLst/>
              <a:gdLst>
                <a:gd name="T0" fmla="*/ 14 w 118"/>
                <a:gd name="T1" fmla="*/ 97 h 121"/>
                <a:gd name="T2" fmla="*/ 4 w 118"/>
                <a:gd name="T3" fmla="*/ 51 h 121"/>
                <a:gd name="T4" fmla="*/ 15 w 118"/>
                <a:gd name="T5" fmla="*/ 56 h 121"/>
                <a:gd name="T6" fmla="*/ 51 w 118"/>
                <a:gd name="T7" fmla="*/ 45 h 121"/>
                <a:gd name="T8" fmla="*/ 50 w 118"/>
                <a:gd name="T9" fmla="*/ 29 h 121"/>
                <a:gd name="T10" fmla="*/ 42 w 118"/>
                <a:gd name="T11" fmla="*/ 17 h 121"/>
                <a:gd name="T12" fmla="*/ 39 w 118"/>
                <a:gd name="T13" fmla="*/ 12 h 121"/>
                <a:gd name="T14" fmla="*/ 43 w 118"/>
                <a:gd name="T15" fmla="*/ 9 h 121"/>
                <a:gd name="T16" fmla="*/ 112 w 118"/>
                <a:gd name="T17" fmla="*/ 51 h 121"/>
                <a:gd name="T18" fmla="*/ 79 w 118"/>
                <a:gd name="T19" fmla="*/ 113 h 121"/>
                <a:gd name="T20" fmla="*/ 21 w 118"/>
                <a:gd name="T21" fmla="*/ 103 h 121"/>
                <a:gd name="T22" fmla="*/ 14 w 118"/>
                <a:gd name="T23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120">
                  <a:moveTo>
                    <a:pt x="14" y="97"/>
                  </a:moveTo>
                  <a:cubicBezTo>
                    <a:pt x="3" y="83"/>
                    <a:pt x="0" y="68"/>
                    <a:pt x="4" y="51"/>
                  </a:cubicBezTo>
                  <a:cubicBezTo>
                    <a:pt x="10" y="48"/>
                    <a:pt x="12" y="54"/>
                    <a:pt x="15" y="56"/>
                  </a:cubicBezTo>
                  <a:cubicBezTo>
                    <a:pt x="25" y="64"/>
                    <a:pt x="46" y="62"/>
                    <a:pt x="51" y="45"/>
                  </a:cubicBezTo>
                  <a:cubicBezTo>
                    <a:pt x="53" y="39"/>
                    <a:pt x="51" y="34"/>
                    <a:pt x="50" y="29"/>
                  </a:cubicBezTo>
                  <a:cubicBezTo>
                    <a:pt x="50" y="23"/>
                    <a:pt x="46" y="20"/>
                    <a:pt x="42" y="17"/>
                  </a:cubicBezTo>
                  <a:cubicBezTo>
                    <a:pt x="40" y="16"/>
                    <a:pt x="38" y="15"/>
                    <a:pt x="39" y="12"/>
                  </a:cubicBezTo>
                  <a:cubicBezTo>
                    <a:pt x="39" y="10"/>
                    <a:pt x="41" y="10"/>
                    <a:pt x="43" y="9"/>
                  </a:cubicBezTo>
                  <a:cubicBezTo>
                    <a:pt x="76" y="0"/>
                    <a:pt x="107" y="22"/>
                    <a:pt x="112" y="51"/>
                  </a:cubicBezTo>
                  <a:cubicBezTo>
                    <a:pt x="118" y="80"/>
                    <a:pt x="101" y="104"/>
                    <a:pt x="79" y="113"/>
                  </a:cubicBezTo>
                  <a:cubicBezTo>
                    <a:pt x="59" y="121"/>
                    <a:pt x="38" y="118"/>
                    <a:pt x="21" y="103"/>
                  </a:cubicBezTo>
                  <a:cubicBezTo>
                    <a:pt x="19" y="101"/>
                    <a:pt x="17" y="99"/>
                    <a:pt x="14" y="97"/>
                  </a:cubicBezTo>
                  <a:close/>
                </a:path>
              </a:pathLst>
            </a:custGeom>
            <a:solidFill>
              <a:srgbClr val="90C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2" name="Freeform 171">
              <a:extLst>
                <a:ext uri="{FF2B5EF4-FFF2-40B4-BE49-F238E27FC236}">
                  <a16:creationId xmlns:a16="http://schemas.microsoft.com/office/drawing/2014/main" id="{E6FC88A0-9A3C-4A8A-AA41-D5D086C0F982}"/>
                </a:ext>
              </a:extLst>
            </p:cNvPr>
            <p:cNvSpPr/>
            <p:nvPr userDrawn="1"/>
          </p:nvSpPr>
          <p:spPr bwMode="auto">
            <a:xfrm rot="5400000">
              <a:off x="8108918" y="181082"/>
              <a:ext cx="212938" cy="257365"/>
            </a:xfrm>
            <a:custGeom>
              <a:avLst/>
              <a:gdLst>
                <a:gd name="T0" fmla="*/ 4 w 59"/>
                <a:gd name="T1" fmla="*/ 10 h 71"/>
                <a:gd name="T2" fmla="*/ 49 w 59"/>
                <a:gd name="T3" fmla="*/ 16 h 71"/>
                <a:gd name="T4" fmla="*/ 44 w 59"/>
                <a:gd name="T5" fmla="*/ 60 h 71"/>
                <a:gd name="T6" fmla="*/ 0 w 59"/>
                <a:gd name="T7" fmla="*/ 57 h 71"/>
                <a:gd name="T8" fmla="*/ 15 w 59"/>
                <a:gd name="T9" fmla="*/ 43 h 71"/>
                <a:gd name="T10" fmla="*/ 9 w 59"/>
                <a:gd name="T11" fmla="*/ 15 h 71"/>
                <a:gd name="T12" fmla="*/ 4 w 59"/>
                <a:gd name="T13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1">
                  <a:moveTo>
                    <a:pt x="4" y="10"/>
                  </a:moveTo>
                  <a:cubicBezTo>
                    <a:pt x="19" y="0"/>
                    <a:pt x="38" y="2"/>
                    <a:pt x="49" y="16"/>
                  </a:cubicBezTo>
                  <a:cubicBezTo>
                    <a:pt x="59" y="30"/>
                    <a:pt x="57" y="48"/>
                    <a:pt x="44" y="60"/>
                  </a:cubicBezTo>
                  <a:cubicBezTo>
                    <a:pt x="31" y="71"/>
                    <a:pt x="12" y="70"/>
                    <a:pt x="0" y="57"/>
                  </a:cubicBezTo>
                  <a:cubicBezTo>
                    <a:pt x="5" y="53"/>
                    <a:pt x="11" y="50"/>
                    <a:pt x="15" y="43"/>
                  </a:cubicBezTo>
                  <a:cubicBezTo>
                    <a:pt x="19" y="33"/>
                    <a:pt x="17" y="22"/>
                    <a:pt x="9" y="15"/>
                  </a:cubicBezTo>
                  <a:cubicBezTo>
                    <a:pt x="7" y="14"/>
                    <a:pt x="5" y="13"/>
                    <a:pt x="4" y="10"/>
                  </a:cubicBezTo>
                  <a:close/>
                </a:path>
              </a:pathLst>
            </a:custGeom>
            <a:solidFill>
              <a:srgbClr val="4AB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" name="Freeform 172">
              <a:extLst>
                <a:ext uri="{FF2B5EF4-FFF2-40B4-BE49-F238E27FC236}">
                  <a16:creationId xmlns:a16="http://schemas.microsoft.com/office/drawing/2014/main" id="{0C53759D-C8EF-48CD-878A-7ED6E5648F0A}"/>
                </a:ext>
              </a:extLst>
            </p:cNvPr>
            <p:cNvSpPr/>
            <p:nvPr userDrawn="1"/>
          </p:nvSpPr>
          <p:spPr bwMode="auto">
            <a:xfrm rot="5400000">
              <a:off x="8763819" y="811473"/>
              <a:ext cx="225195" cy="246642"/>
            </a:xfrm>
            <a:custGeom>
              <a:avLst/>
              <a:gdLst>
                <a:gd name="T0" fmla="*/ 0 w 62"/>
                <a:gd name="T1" fmla="*/ 23 h 68"/>
                <a:gd name="T2" fmla="*/ 37 w 62"/>
                <a:gd name="T3" fmla="*/ 5 h 68"/>
                <a:gd name="T4" fmla="*/ 60 w 62"/>
                <a:gd name="T5" fmla="*/ 40 h 68"/>
                <a:gd name="T6" fmla="*/ 28 w 62"/>
                <a:gd name="T7" fmla="*/ 67 h 68"/>
                <a:gd name="T8" fmla="*/ 25 w 62"/>
                <a:gd name="T9" fmla="*/ 66 h 68"/>
                <a:gd name="T10" fmla="*/ 27 w 62"/>
                <a:gd name="T11" fmla="*/ 58 h 68"/>
                <a:gd name="T12" fmla="*/ 8 w 62"/>
                <a:gd name="T13" fmla="*/ 25 h 68"/>
                <a:gd name="T14" fmla="*/ 0 w 62"/>
                <a:gd name="T15" fmla="*/ 2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8">
                  <a:moveTo>
                    <a:pt x="0" y="23"/>
                  </a:moveTo>
                  <a:cubicBezTo>
                    <a:pt x="6" y="8"/>
                    <a:pt x="21" y="0"/>
                    <a:pt x="37" y="5"/>
                  </a:cubicBezTo>
                  <a:cubicBezTo>
                    <a:pt x="52" y="9"/>
                    <a:pt x="62" y="24"/>
                    <a:pt x="60" y="40"/>
                  </a:cubicBezTo>
                  <a:cubicBezTo>
                    <a:pt x="58" y="56"/>
                    <a:pt x="44" y="68"/>
                    <a:pt x="28" y="67"/>
                  </a:cubicBezTo>
                  <a:cubicBezTo>
                    <a:pt x="27" y="67"/>
                    <a:pt x="26" y="67"/>
                    <a:pt x="25" y="66"/>
                  </a:cubicBezTo>
                  <a:cubicBezTo>
                    <a:pt x="23" y="63"/>
                    <a:pt x="26" y="61"/>
                    <a:pt x="27" y="58"/>
                  </a:cubicBezTo>
                  <a:cubicBezTo>
                    <a:pt x="36" y="41"/>
                    <a:pt x="27" y="26"/>
                    <a:pt x="8" y="25"/>
                  </a:cubicBezTo>
                  <a:cubicBezTo>
                    <a:pt x="5" y="25"/>
                    <a:pt x="2" y="25"/>
                    <a:pt x="0" y="23"/>
                  </a:cubicBezTo>
                  <a:close/>
                </a:path>
              </a:pathLst>
            </a:custGeom>
            <a:solidFill>
              <a:srgbClr val="4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" name="Freeform 173">
              <a:extLst>
                <a:ext uri="{FF2B5EF4-FFF2-40B4-BE49-F238E27FC236}">
                  <a16:creationId xmlns:a16="http://schemas.microsoft.com/office/drawing/2014/main" id="{B3412242-637F-4911-B0B3-7E287C9A73EC}"/>
                </a:ext>
              </a:extLst>
            </p:cNvPr>
            <p:cNvSpPr/>
            <p:nvPr userDrawn="1"/>
          </p:nvSpPr>
          <p:spPr bwMode="auto">
            <a:xfrm rot="5400000">
              <a:off x="8853435" y="81508"/>
              <a:ext cx="185365" cy="196088"/>
            </a:xfrm>
            <a:custGeom>
              <a:avLst/>
              <a:gdLst>
                <a:gd name="T0" fmla="*/ 48 w 51"/>
                <a:gd name="T1" fmla="*/ 17 h 54"/>
                <a:gd name="T2" fmla="*/ 42 w 51"/>
                <a:gd name="T3" fmla="*/ 45 h 54"/>
                <a:gd name="T4" fmla="*/ 5 w 51"/>
                <a:gd name="T5" fmla="*/ 42 h 54"/>
                <a:gd name="T6" fmla="*/ 0 w 51"/>
                <a:gd name="T7" fmla="*/ 39 h 54"/>
                <a:gd name="T8" fmla="*/ 30 w 51"/>
                <a:gd name="T9" fmla="*/ 0 h 54"/>
                <a:gd name="T10" fmla="*/ 48 w 51"/>
                <a:gd name="T1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4">
                  <a:moveTo>
                    <a:pt x="48" y="17"/>
                  </a:moveTo>
                  <a:cubicBezTo>
                    <a:pt x="51" y="28"/>
                    <a:pt x="50" y="37"/>
                    <a:pt x="42" y="45"/>
                  </a:cubicBezTo>
                  <a:cubicBezTo>
                    <a:pt x="35" y="52"/>
                    <a:pt x="16" y="54"/>
                    <a:pt x="5" y="42"/>
                  </a:cubicBezTo>
                  <a:cubicBezTo>
                    <a:pt x="4" y="40"/>
                    <a:pt x="3" y="37"/>
                    <a:pt x="0" y="39"/>
                  </a:cubicBezTo>
                  <a:cubicBezTo>
                    <a:pt x="3" y="21"/>
                    <a:pt x="13" y="8"/>
                    <a:pt x="30" y="0"/>
                  </a:cubicBezTo>
                  <a:cubicBezTo>
                    <a:pt x="38" y="4"/>
                    <a:pt x="46" y="8"/>
                    <a:pt x="48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174">
              <a:extLst>
                <a:ext uri="{FF2B5EF4-FFF2-40B4-BE49-F238E27FC236}">
                  <a16:creationId xmlns:a16="http://schemas.microsoft.com/office/drawing/2014/main" id="{6B5AA6D9-F7DC-4D74-8526-72A2F98975A3}"/>
                </a:ext>
              </a:extLst>
            </p:cNvPr>
            <p:cNvSpPr/>
            <p:nvPr userDrawn="1"/>
          </p:nvSpPr>
          <p:spPr bwMode="auto">
            <a:xfrm rot="5400000">
              <a:off x="8450539" y="132062"/>
              <a:ext cx="76596" cy="304854"/>
            </a:xfrm>
            <a:custGeom>
              <a:avLst/>
              <a:gdLst>
                <a:gd name="T0" fmla="*/ 20 w 21"/>
                <a:gd name="T1" fmla="*/ 42 h 84"/>
                <a:gd name="T2" fmla="*/ 21 w 21"/>
                <a:gd name="T3" fmla="*/ 76 h 84"/>
                <a:gd name="T4" fmla="*/ 14 w 21"/>
                <a:gd name="T5" fmla="*/ 81 h 84"/>
                <a:gd name="T6" fmla="*/ 13 w 21"/>
                <a:gd name="T7" fmla="*/ 81 h 84"/>
                <a:gd name="T8" fmla="*/ 2 w 21"/>
                <a:gd name="T9" fmla="*/ 80 h 84"/>
                <a:gd name="T10" fmla="*/ 1 w 21"/>
                <a:gd name="T11" fmla="*/ 68 h 84"/>
                <a:gd name="T12" fmla="*/ 1 w 21"/>
                <a:gd name="T13" fmla="*/ 8 h 84"/>
                <a:gd name="T14" fmla="*/ 8 w 21"/>
                <a:gd name="T15" fmla="*/ 0 h 84"/>
                <a:gd name="T16" fmla="*/ 20 w 21"/>
                <a:gd name="T17" fmla="*/ 13 h 84"/>
                <a:gd name="T18" fmla="*/ 20 w 21"/>
                <a:gd name="T19" fmla="*/ 42 h 84"/>
                <a:gd name="T20" fmla="*/ 20 w 21"/>
                <a:gd name="T21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84">
                  <a:moveTo>
                    <a:pt x="20" y="42"/>
                  </a:moveTo>
                  <a:cubicBezTo>
                    <a:pt x="20" y="53"/>
                    <a:pt x="20" y="64"/>
                    <a:pt x="21" y="76"/>
                  </a:cubicBezTo>
                  <a:cubicBezTo>
                    <a:pt x="21" y="81"/>
                    <a:pt x="19" y="83"/>
                    <a:pt x="14" y="81"/>
                  </a:cubicBezTo>
                  <a:cubicBezTo>
                    <a:pt x="14" y="81"/>
                    <a:pt x="13" y="81"/>
                    <a:pt x="13" y="81"/>
                  </a:cubicBezTo>
                  <a:cubicBezTo>
                    <a:pt x="9" y="80"/>
                    <a:pt x="4" y="84"/>
                    <a:pt x="2" y="80"/>
                  </a:cubicBezTo>
                  <a:cubicBezTo>
                    <a:pt x="0" y="77"/>
                    <a:pt x="1" y="72"/>
                    <a:pt x="1" y="68"/>
                  </a:cubicBezTo>
                  <a:cubicBezTo>
                    <a:pt x="1" y="48"/>
                    <a:pt x="1" y="28"/>
                    <a:pt x="1" y="8"/>
                  </a:cubicBezTo>
                  <a:cubicBezTo>
                    <a:pt x="1" y="3"/>
                    <a:pt x="1" y="0"/>
                    <a:pt x="8" y="0"/>
                  </a:cubicBezTo>
                  <a:cubicBezTo>
                    <a:pt x="20" y="1"/>
                    <a:pt x="20" y="1"/>
                    <a:pt x="20" y="13"/>
                  </a:cubicBezTo>
                  <a:cubicBezTo>
                    <a:pt x="21" y="23"/>
                    <a:pt x="20" y="3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lose/>
                </a:path>
              </a:pathLst>
            </a:custGeom>
            <a:solidFill>
              <a:srgbClr val="ECEC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6" name="Freeform 175">
              <a:extLst>
                <a:ext uri="{FF2B5EF4-FFF2-40B4-BE49-F238E27FC236}">
                  <a16:creationId xmlns:a16="http://schemas.microsoft.com/office/drawing/2014/main" id="{76053ACD-30C9-42E0-80AB-51940BD362C2}"/>
                </a:ext>
              </a:extLst>
            </p:cNvPr>
            <p:cNvSpPr/>
            <p:nvPr userDrawn="1"/>
          </p:nvSpPr>
          <p:spPr bwMode="auto">
            <a:xfrm rot="5400000">
              <a:off x="8717861" y="616919"/>
              <a:ext cx="292600" cy="75065"/>
            </a:xfrm>
            <a:custGeom>
              <a:avLst/>
              <a:gdLst>
                <a:gd name="T0" fmla="*/ 40 w 81"/>
                <a:gd name="T1" fmla="*/ 20 h 21"/>
                <a:gd name="T2" fmla="*/ 5 w 81"/>
                <a:gd name="T3" fmla="*/ 20 h 21"/>
                <a:gd name="T4" fmla="*/ 0 w 81"/>
                <a:gd name="T5" fmla="*/ 14 h 21"/>
                <a:gd name="T6" fmla="*/ 14 w 81"/>
                <a:gd name="T7" fmla="*/ 0 h 21"/>
                <a:gd name="T8" fmla="*/ 73 w 81"/>
                <a:gd name="T9" fmla="*/ 0 h 21"/>
                <a:gd name="T10" fmla="*/ 78 w 81"/>
                <a:gd name="T11" fmla="*/ 5 h 21"/>
                <a:gd name="T12" fmla="*/ 78 w 81"/>
                <a:gd name="T13" fmla="*/ 19 h 21"/>
                <a:gd name="T14" fmla="*/ 64 w 81"/>
                <a:gd name="T15" fmla="*/ 19 h 21"/>
                <a:gd name="T16" fmla="*/ 40 w 81"/>
                <a:gd name="T17" fmla="*/ 19 h 21"/>
                <a:gd name="T18" fmla="*/ 40 w 81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1">
                  <a:moveTo>
                    <a:pt x="40" y="20"/>
                  </a:moveTo>
                  <a:cubicBezTo>
                    <a:pt x="28" y="20"/>
                    <a:pt x="17" y="19"/>
                    <a:pt x="5" y="20"/>
                  </a:cubicBezTo>
                  <a:cubicBezTo>
                    <a:pt x="1" y="20"/>
                    <a:pt x="0" y="18"/>
                    <a:pt x="0" y="14"/>
                  </a:cubicBezTo>
                  <a:cubicBezTo>
                    <a:pt x="0" y="0"/>
                    <a:pt x="0" y="0"/>
                    <a:pt x="14" y="0"/>
                  </a:cubicBezTo>
                  <a:cubicBezTo>
                    <a:pt x="33" y="0"/>
                    <a:pt x="53" y="0"/>
                    <a:pt x="73" y="0"/>
                  </a:cubicBezTo>
                  <a:cubicBezTo>
                    <a:pt x="77" y="0"/>
                    <a:pt x="80" y="1"/>
                    <a:pt x="78" y="5"/>
                  </a:cubicBezTo>
                  <a:cubicBezTo>
                    <a:pt x="77" y="10"/>
                    <a:pt x="81" y="16"/>
                    <a:pt x="78" y="19"/>
                  </a:cubicBezTo>
                  <a:cubicBezTo>
                    <a:pt x="74" y="21"/>
                    <a:pt x="69" y="19"/>
                    <a:pt x="64" y="19"/>
                  </a:cubicBezTo>
                  <a:cubicBezTo>
                    <a:pt x="56" y="19"/>
                    <a:pt x="48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lose/>
                </a:path>
              </a:pathLst>
            </a:custGeom>
            <a:solidFill>
              <a:srgbClr val="FC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" name="Freeform 176">
              <a:extLst>
                <a:ext uri="{FF2B5EF4-FFF2-40B4-BE49-F238E27FC236}">
                  <a16:creationId xmlns:a16="http://schemas.microsoft.com/office/drawing/2014/main" id="{050AEE80-718A-4AD6-A117-129661ACBA97}"/>
                </a:ext>
              </a:extLst>
            </p:cNvPr>
            <p:cNvSpPr/>
            <p:nvPr userDrawn="1"/>
          </p:nvSpPr>
          <p:spPr bwMode="auto">
            <a:xfrm rot="5400000">
              <a:off x="8757691" y="790026"/>
              <a:ext cx="170046" cy="163918"/>
            </a:xfrm>
            <a:custGeom>
              <a:avLst/>
              <a:gdLst>
                <a:gd name="T0" fmla="*/ 10 w 47"/>
                <a:gd name="T1" fmla="*/ 2 h 45"/>
                <a:gd name="T2" fmla="*/ 33 w 47"/>
                <a:gd name="T3" fmla="*/ 6 h 45"/>
                <a:gd name="T4" fmla="*/ 38 w 47"/>
                <a:gd name="T5" fmla="*/ 40 h 45"/>
                <a:gd name="T6" fmla="*/ 35 w 47"/>
                <a:gd name="T7" fmla="*/ 45 h 45"/>
                <a:gd name="T8" fmla="*/ 10 w 4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10" y="2"/>
                  </a:moveTo>
                  <a:cubicBezTo>
                    <a:pt x="17" y="2"/>
                    <a:pt x="26" y="0"/>
                    <a:pt x="33" y="6"/>
                  </a:cubicBezTo>
                  <a:cubicBezTo>
                    <a:pt x="45" y="15"/>
                    <a:pt x="47" y="27"/>
                    <a:pt x="38" y="40"/>
                  </a:cubicBezTo>
                  <a:cubicBezTo>
                    <a:pt x="37" y="42"/>
                    <a:pt x="36" y="44"/>
                    <a:pt x="35" y="45"/>
                  </a:cubicBezTo>
                  <a:cubicBezTo>
                    <a:pt x="13" y="44"/>
                    <a:pt x="0" y="21"/>
                    <a:pt x="10" y="2"/>
                  </a:cubicBezTo>
                  <a:close/>
                </a:path>
              </a:pathLst>
            </a:custGeom>
            <a:solidFill>
              <a:srgbClr val="FC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Freeform 177">
              <a:extLst>
                <a:ext uri="{FF2B5EF4-FFF2-40B4-BE49-F238E27FC236}">
                  <a16:creationId xmlns:a16="http://schemas.microsoft.com/office/drawing/2014/main" id="{B9977663-C5BE-4D6F-A9E1-28A2B5AB363F}"/>
                </a:ext>
              </a:extLst>
            </p:cNvPr>
            <p:cNvSpPr/>
            <p:nvPr userDrawn="1"/>
          </p:nvSpPr>
          <p:spPr bwMode="auto">
            <a:xfrm rot="5400000">
              <a:off x="8160237" y="132826"/>
              <a:ext cx="124086" cy="170046"/>
            </a:xfrm>
            <a:custGeom>
              <a:avLst/>
              <a:gdLst>
                <a:gd name="T0" fmla="*/ 17 w 34"/>
                <a:gd name="T1" fmla="*/ 0 h 47"/>
                <a:gd name="T2" fmla="*/ 32 w 34"/>
                <a:gd name="T3" fmla="*/ 25 h 47"/>
                <a:gd name="T4" fmla="*/ 13 w 34"/>
                <a:gd name="T5" fmla="*/ 47 h 47"/>
                <a:gd name="T6" fmla="*/ 17 w 34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7">
                  <a:moveTo>
                    <a:pt x="17" y="0"/>
                  </a:moveTo>
                  <a:cubicBezTo>
                    <a:pt x="28" y="5"/>
                    <a:pt x="34" y="15"/>
                    <a:pt x="32" y="25"/>
                  </a:cubicBezTo>
                  <a:cubicBezTo>
                    <a:pt x="30" y="37"/>
                    <a:pt x="23" y="45"/>
                    <a:pt x="13" y="47"/>
                  </a:cubicBezTo>
                  <a:cubicBezTo>
                    <a:pt x="0" y="31"/>
                    <a:pt x="2" y="14"/>
                    <a:pt x="17" y="0"/>
                  </a:cubicBezTo>
                  <a:close/>
                </a:path>
              </a:pathLst>
            </a:custGeom>
            <a:solidFill>
              <a:srgbClr val="F7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Freeform 178">
              <a:extLst>
                <a:ext uri="{FF2B5EF4-FFF2-40B4-BE49-F238E27FC236}">
                  <a16:creationId xmlns:a16="http://schemas.microsoft.com/office/drawing/2014/main" id="{1CA47EBC-3E2C-4870-9C7E-21F9803F733C}"/>
                </a:ext>
              </a:extLst>
            </p:cNvPr>
            <p:cNvSpPr/>
            <p:nvPr userDrawn="1"/>
          </p:nvSpPr>
          <p:spPr bwMode="auto">
            <a:xfrm rot="5400000">
              <a:off x="8676499" y="96061"/>
              <a:ext cx="379919" cy="435070"/>
            </a:xfrm>
            <a:custGeom>
              <a:avLst/>
              <a:gdLst>
                <a:gd name="T0" fmla="*/ 38 w 105"/>
                <a:gd name="T1" fmla="*/ 28 h 120"/>
                <a:gd name="T2" fmla="*/ 20 w 105"/>
                <a:gd name="T3" fmla="*/ 11 h 120"/>
                <a:gd name="T4" fmla="*/ 82 w 105"/>
                <a:gd name="T5" fmla="*/ 19 h 120"/>
                <a:gd name="T6" fmla="*/ 99 w 105"/>
                <a:gd name="T7" fmla="*/ 77 h 120"/>
                <a:gd name="T8" fmla="*/ 53 w 105"/>
                <a:gd name="T9" fmla="*/ 117 h 120"/>
                <a:gd name="T10" fmla="*/ 0 w 105"/>
                <a:gd name="T11" fmla="*/ 96 h 120"/>
                <a:gd name="T12" fmla="*/ 18 w 105"/>
                <a:gd name="T13" fmla="*/ 108 h 120"/>
                <a:gd name="T14" fmla="*/ 82 w 105"/>
                <a:gd name="T15" fmla="*/ 99 h 120"/>
                <a:gd name="T16" fmla="*/ 93 w 105"/>
                <a:gd name="T17" fmla="*/ 38 h 120"/>
                <a:gd name="T18" fmla="*/ 28 w 105"/>
                <a:gd name="T19" fmla="*/ 10 h 120"/>
                <a:gd name="T20" fmla="*/ 26 w 105"/>
                <a:gd name="T21" fmla="*/ 12 h 120"/>
                <a:gd name="T22" fmla="*/ 28 w 105"/>
                <a:gd name="T23" fmla="*/ 14 h 120"/>
                <a:gd name="T24" fmla="*/ 38 w 105"/>
                <a:gd name="T25" fmla="*/ 2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38" y="28"/>
                  </a:moveTo>
                  <a:cubicBezTo>
                    <a:pt x="34" y="21"/>
                    <a:pt x="27" y="16"/>
                    <a:pt x="20" y="11"/>
                  </a:cubicBezTo>
                  <a:cubicBezTo>
                    <a:pt x="38" y="0"/>
                    <a:pt x="65" y="3"/>
                    <a:pt x="82" y="19"/>
                  </a:cubicBezTo>
                  <a:cubicBezTo>
                    <a:pt x="99" y="35"/>
                    <a:pt x="105" y="55"/>
                    <a:pt x="99" y="77"/>
                  </a:cubicBezTo>
                  <a:cubicBezTo>
                    <a:pt x="92" y="99"/>
                    <a:pt x="76" y="113"/>
                    <a:pt x="53" y="117"/>
                  </a:cubicBezTo>
                  <a:cubicBezTo>
                    <a:pt x="32" y="120"/>
                    <a:pt x="14" y="113"/>
                    <a:pt x="0" y="96"/>
                  </a:cubicBezTo>
                  <a:cubicBezTo>
                    <a:pt x="8" y="98"/>
                    <a:pt x="12" y="105"/>
                    <a:pt x="18" y="108"/>
                  </a:cubicBezTo>
                  <a:cubicBezTo>
                    <a:pt x="35" y="118"/>
                    <a:pt x="66" y="117"/>
                    <a:pt x="82" y="99"/>
                  </a:cubicBezTo>
                  <a:cubicBezTo>
                    <a:pt x="99" y="82"/>
                    <a:pt x="102" y="58"/>
                    <a:pt x="93" y="38"/>
                  </a:cubicBezTo>
                  <a:cubicBezTo>
                    <a:pt x="84" y="16"/>
                    <a:pt x="51" y="2"/>
                    <a:pt x="28" y="10"/>
                  </a:cubicBezTo>
                  <a:cubicBezTo>
                    <a:pt x="27" y="10"/>
                    <a:pt x="26" y="10"/>
                    <a:pt x="26" y="12"/>
                  </a:cubicBezTo>
                  <a:cubicBezTo>
                    <a:pt x="25" y="13"/>
                    <a:pt x="27" y="14"/>
                    <a:pt x="28" y="14"/>
                  </a:cubicBezTo>
                  <a:cubicBezTo>
                    <a:pt x="34" y="17"/>
                    <a:pt x="38" y="21"/>
                    <a:pt x="38" y="28"/>
                  </a:cubicBezTo>
                  <a:close/>
                </a:path>
              </a:pathLst>
            </a:custGeom>
            <a:solidFill>
              <a:srgbClr val="90CA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" name="Freeform 221">
              <a:extLst>
                <a:ext uri="{FF2B5EF4-FFF2-40B4-BE49-F238E27FC236}">
                  <a16:creationId xmlns:a16="http://schemas.microsoft.com/office/drawing/2014/main" id="{EACF09C0-D68D-4F4C-BF84-00C4E67E9EF4}"/>
                </a:ext>
              </a:extLst>
            </p:cNvPr>
            <p:cNvSpPr/>
            <p:nvPr userDrawn="1"/>
          </p:nvSpPr>
          <p:spPr bwMode="auto">
            <a:xfrm rot="5400000">
              <a:off x="8796755" y="1518461"/>
              <a:ext cx="163918" cy="171577"/>
            </a:xfrm>
            <a:custGeom>
              <a:avLst/>
              <a:gdLst>
                <a:gd name="T0" fmla="*/ 23 w 45"/>
                <a:gd name="T1" fmla="*/ 1 h 47"/>
                <a:gd name="T2" fmla="*/ 45 w 45"/>
                <a:gd name="T3" fmla="*/ 24 h 47"/>
                <a:gd name="T4" fmla="*/ 23 w 45"/>
                <a:gd name="T5" fmla="*/ 47 h 47"/>
                <a:gd name="T6" fmla="*/ 0 w 45"/>
                <a:gd name="T7" fmla="*/ 24 h 47"/>
                <a:gd name="T8" fmla="*/ 23 w 45"/>
                <a:gd name="T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23" y="1"/>
                  </a:moveTo>
                  <a:cubicBezTo>
                    <a:pt x="35" y="0"/>
                    <a:pt x="45" y="12"/>
                    <a:pt x="45" y="24"/>
                  </a:cubicBezTo>
                  <a:cubicBezTo>
                    <a:pt x="45" y="35"/>
                    <a:pt x="34" y="46"/>
                    <a:pt x="23" y="47"/>
                  </a:cubicBezTo>
                  <a:cubicBezTo>
                    <a:pt x="11" y="47"/>
                    <a:pt x="0" y="36"/>
                    <a:pt x="0" y="24"/>
                  </a:cubicBezTo>
                  <a:cubicBezTo>
                    <a:pt x="0" y="10"/>
                    <a:pt x="9" y="1"/>
                    <a:pt x="23" y="1"/>
                  </a:cubicBezTo>
                  <a:close/>
                </a:path>
              </a:pathLst>
            </a:custGeom>
            <a:solidFill>
              <a:srgbClr val="FAF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882FC49F-6CBB-4F8B-8A20-FA33F884ADB5}"/>
                </a:ext>
              </a:extLst>
            </p:cNvPr>
            <p:cNvSpPr/>
            <p:nvPr/>
          </p:nvSpPr>
          <p:spPr>
            <a:xfrm>
              <a:off x="7380312" y="179152"/>
              <a:ext cx="215361" cy="215361"/>
            </a:xfrm>
            <a:prstGeom prst="ellipse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E0463EC-0A48-48DE-8127-CD4ADEF9A5D1}"/>
              </a:ext>
            </a:extLst>
          </p:cNvPr>
          <p:cNvSpPr/>
          <p:nvPr userDrawn="1"/>
        </p:nvSpPr>
        <p:spPr>
          <a:xfrm>
            <a:off x="44030" y="0"/>
            <a:ext cx="666453" cy="5143500"/>
          </a:xfrm>
          <a:prstGeom prst="rect">
            <a:avLst/>
          </a:prstGeom>
          <a:solidFill>
            <a:srgbClr val="0276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Lágrima 22">
            <a:extLst>
              <a:ext uri="{FF2B5EF4-FFF2-40B4-BE49-F238E27FC236}">
                <a16:creationId xmlns:a16="http://schemas.microsoft.com/office/drawing/2014/main" id="{641AF74B-24CB-4CFB-A447-E73E4A5FFC75}"/>
              </a:ext>
            </a:extLst>
          </p:cNvPr>
          <p:cNvSpPr/>
          <p:nvPr userDrawn="1"/>
        </p:nvSpPr>
        <p:spPr>
          <a:xfrm rot="10800000">
            <a:off x="456951" y="4194222"/>
            <a:ext cx="935395" cy="935395"/>
          </a:xfrm>
          <a:prstGeom prst="teardrop">
            <a:avLst/>
          </a:prstGeom>
          <a:solidFill>
            <a:srgbClr val="90C683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2555224E-57B4-4983-BB64-AE7C1E794D54}"/>
              </a:ext>
            </a:extLst>
          </p:cNvPr>
          <p:cNvSpPr/>
          <p:nvPr userDrawn="1"/>
        </p:nvSpPr>
        <p:spPr bwMode="auto">
          <a:xfrm>
            <a:off x="595479" y="4328751"/>
            <a:ext cx="678531" cy="667370"/>
          </a:xfrm>
          <a:custGeom>
            <a:avLst/>
            <a:gdLst>
              <a:gd name="T0" fmla="*/ 93 w 125"/>
              <a:gd name="T1" fmla="*/ 117 h 123"/>
              <a:gd name="T2" fmla="*/ 85 w 125"/>
              <a:gd name="T3" fmla="*/ 119 h 123"/>
              <a:gd name="T4" fmla="*/ 82 w 125"/>
              <a:gd name="T5" fmla="*/ 108 h 123"/>
              <a:gd name="T6" fmla="*/ 71 w 125"/>
              <a:gd name="T7" fmla="*/ 108 h 123"/>
              <a:gd name="T8" fmla="*/ 65 w 125"/>
              <a:gd name="T9" fmla="*/ 119 h 123"/>
              <a:gd name="T10" fmla="*/ 65 w 125"/>
              <a:gd name="T11" fmla="*/ 104 h 123"/>
              <a:gd name="T12" fmla="*/ 57 w 125"/>
              <a:gd name="T13" fmla="*/ 94 h 123"/>
              <a:gd name="T14" fmla="*/ 49 w 125"/>
              <a:gd name="T15" fmla="*/ 103 h 123"/>
              <a:gd name="T16" fmla="*/ 43 w 125"/>
              <a:gd name="T17" fmla="*/ 99 h 123"/>
              <a:gd name="T18" fmla="*/ 49 w 125"/>
              <a:gd name="T19" fmla="*/ 86 h 123"/>
              <a:gd name="T20" fmla="*/ 41 w 125"/>
              <a:gd name="T21" fmla="*/ 81 h 123"/>
              <a:gd name="T22" fmla="*/ 26 w 125"/>
              <a:gd name="T23" fmla="*/ 88 h 123"/>
              <a:gd name="T24" fmla="*/ 35 w 125"/>
              <a:gd name="T25" fmla="*/ 76 h 123"/>
              <a:gd name="T26" fmla="*/ 30 w 125"/>
              <a:gd name="T27" fmla="*/ 67 h 123"/>
              <a:gd name="T28" fmla="*/ 18 w 125"/>
              <a:gd name="T29" fmla="*/ 73 h 123"/>
              <a:gd name="T30" fmla="*/ 14 w 125"/>
              <a:gd name="T31" fmla="*/ 67 h 123"/>
              <a:gd name="T32" fmla="*/ 22 w 125"/>
              <a:gd name="T33" fmla="*/ 59 h 123"/>
              <a:gd name="T34" fmla="*/ 16 w 125"/>
              <a:gd name="T35" fmla="*/ 51 h 123"/>
              <a:gd name="T36" fmla="*/ 1 w 125"/>
              <a:gd name="T37" fmla="*/ 52 h 123"/>
              <a:gd name="T38" fmla="*/ 14 w 125"/>
              <a:gd name="T39" fmla="*/ 44 h 123"/>
              <a:gd name="T40" fmla="*/ 17 w 125"/>
              <a:gd name="T41" fmla="*/ 34 h 123"/>
              <a:gd name="T42" fmla="*/ 8 w 125"/>
              <a:gd name="T43" fmla="*/ 28 h 123"/>
              <a:gd name="T44" fmla="*/ 11 w 125"/>
              <a:gd name="T45" fmla="*/ 21 h 123"/>
              <a:gd name="T46" fmla="*/ 23 w 125"/>
              <a:gd name="T47" fmla="*/ 23 h 123"/>
              <a:gd name="T48" fmla="*/ 28 w 125"/>
              <a:gd name="T49" fmla="*/ 15 h 123"/>
              <a:gd name="T50" fmla="*/ 27 w 125"/>
              <a:gd name="T51" fmla="*/ 4 h 123"/>
              <a:gd name="T52" fmla="*/ 35 w 125"/>
              <a:gd name="T53" fmla="*/ 14 h 123"/>
              <a:gd name="T54" fmla="*/ 46 w 125"/>
              <a:gd name="T55" fmla="*/ 14 h 123"/>
              <a:gd name="T56" fmla="*/ 51 w 125"/>
              <a:gd name="T57" fmla="*/ 4 h 123"/>
              <a:gd name="T58" fmla="*/ 58 w 125"/>
              <a:gd name="T59" fmla="*/ 6 h 123"/>
              <a:gd name="T60" fmla="*/ 56 w 125"/>
              <a:gd name="T61" fmla="*/ 17 h 123"/>
              <a:gd name="T62" fmla="*/ 65 w 125"/>
              <a:gd name="T63" fmla="*/ 22 h 123"/>
              <a:gd name="T64" fmla="*/ 77 w 125"/>
              <a:gd name="T65" fmla="*/ 13 h 123"/>
              <a:gd name="T66" fmla="*/ 70 w 125"/>
              <a:gd name="T67" fmla="*/ 27 h 123"/>
              <a:gd name="T68" fmla="*/ 76 w 125"/>
              <a:gd name="T69" fmla="*/ 36 h 123"/>
              <a:gd name="T70" fmla="*/ 87 w 125"/>
              <a:gd name="T71" fmla="*/ 29 h 123"/>
              <a:gd name="T72" fmla="*/ 91 w 125"/>
              <a:gd name="T73" fmla="*/ 35 h 123"/>
              <a:gd name="T74" fmla="*/ 84 w 125"/>
              <a:gd name="T75" fmla="*/ 43 h 123"/>
              <a:gd name="T76" fmla="*/ 94 w 125"/>
              <a:gd name="T77" fmla="*/ 50 h 123"/>
              <a:gd name="T78" fmla="*/ 108 w 125"/>
              <a:gd name="T79" fmla="*/ 46 h 123"/>
              <a:gd name="T80" fmla="*/ 99 w 125"/>
              <a:gd name="T81" fmla="*/ 55 h 123"/>
              <a:gd name="T82" fmla="*/ 104 w 125"/>
              <a:gd name="T83" fmla="*/ 64 h 123"/>
              <a:gd name="T84" fmla="*/ 116 w 125"/>
              <a:gd name="T85" fmla="*/ 60 h 123"/>
              <a:gd name="T86" fmla="*/ 119 w 125"/>
              <a:gd name="T87" fmla="*/ 67 h 123"/>
              <a:gd name="T88" fmla="*/ 109 w 125"/>
              <a:gd name="T89" fmla="*/ 73 h 123"/>
              <a:gd name="T90" fmla="*/ 112 w 125"/>
              <a:gd name="T91" fmla="*/ 82 h 123"/>
              <a:gd name="T92" fmla="*/ 124 w 125"/>
              <a:gd name="T93" fmla="*/ 89 h 123"/>
              <a:gd name="T94" fmla="*/ 111 w 125"/>
              <a:gd name="T95" fmla="*/ 90 h 123"/>
              <a:gd name="T96" fmla="*/ 105 w 125"/>
              <a:gd name="T97" fmla="*/ 96 h 123"/>
              <a:gd name="T98" fmla="*/ 112 w 125"/>
              <a:gd name="T99" fmla="*/ 105 h 123"/>
              <a:gd name="T100" fmla="*/ 107 w 125"/>
              <a:gd name="T101" fmla="*/ 110 h 123"/>
              <a:gd name="T102" fmla="*/ 98 w 125"/>
              <a:gd name="T103" fmla="*/ 103 h 123"/>
              <a:gd name="T104" fmla="*/ 91 w 125"/>
              <a:gd name="T105" fmla="*/ 10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5" h="123">
                <a:moveTo>
                  <a:pt x="91" y="109"/>
                </a:moveTo>
                <a:cubicBezTo>
                  <a:pt x="92" y="112"/>
                  <a:pt x="92" y="114"/>
                  <a:pt x="93" y="117"/>
                </a:cubicBezTo>
                <a:cubicBezTo>
                  <a:pt x="93" y="120"/>
                  <a:pt x="92" y="122"/>
                  <a:pt x="90" y="122"/>
                </a:cubicBezTo>
                <a:cubicBezTo>
                  <a:pt x="87" y="123"/>
                  <a:pt x="86" y="121"/>
                  <a:pt x="85" y="119"/>
                </a:cubicBezTo>
                <a:cubicBezTo>
                  <a:pt x="85" y="116"/>
                  <a:pt x="85" y="113"/>
                  <a:pt x="84" y="110"/>
                </a:cubicBezTo>
                <a:cubicBezTo>
                  <a:pt x="84" y="109"/>
                  <a:pt x="84" y="108"/>
                  <a:pt x="82" y="108"/>
                </a:cubicBezTo>
                <a:cubicBezTo>
                  <a:pt x="79" y="108"/>
                  <a:pt x="77" y="108"/>
                  <a:pt x="74" y="107"/>
                </a:cubicBezTo>
                <a:cubicBezTo>
                  <a:pt x="72" y="106"/>
                  <a:pt x="72" y="107"/>
                  <a:pt x="71" y="108"/>
                </a:cubicBezTo>
                <a:cubicBezTo>
                  <a:pt x="71" y="111"/>
                  <a:pt x="70" y="113"/>
                  <a:pt x="69" y="116"/>
                </a:cubicBezTo>
                <a:cubicBezTo>
                  <a:pt x="69" y="118"/>
                  <a:pt x="67" y="119"/>
                  <a:pt x="65" y="119"/>
                </a:cubicBezTo>
                <a:cubicBezTo>
                  <a:pt x="63" y="118"/>
                  <a:pt x="62" y="116"/>
                  <a:pt x="62" y="114"/>
                </a:cubicBezTo>
                <a:cubicBezTo>
                  <a:pt x="63" y="110"/>
                  <a:pt x="64" y="107"/>
                  <a:pt x="65" y="104"/>
                </a:cubicBezTo>
                <a:cubicBezTo>
                  <a:pt x="65" y="103"/>
                  <a:pt x="65" y="102"/>
                  <a:pt x="64" y="101"/>
                </a:cubicBezTo>
                <a:cubicBezTo>
                  <a:pt x="61" y="99"/>
                  <a:pt x="59" y="96"/>
                  <a:pt x="57" y="94"/>
                </a:cubicBezTo>
                <a:cubicBezTo>
                  <a:pt x="56" y="93"/>
                  <a:pt x="55" y="93"/>
                  <a:pt x="54" y="94"/>
                </a:cubicBezTo>
                <a:cubicBezTo>
                  <a:pt x="53" y="97"/>
                  <a:pt x="51" y="100"/>
                  <a:pt x="49" y="103"/>
                </a:cubicBezTo>
                <a:cubicBezTo>
                  <a:pt x="48" y="105"/>
                  <a:pt x="46" y="106"/>
                  <a:pt x="44" y="105"/>
                </a:cubicBezTo>
                <a:cubicBezTo>
                  <a:pt x="42" y="104"/>
                  <a:pt x="42" y="101"/>
                  <a:pt x="43" y="99"/>
                </a:cubicBezTo>
                <a:cubicBezTo>
                  <a:pt x="45" y="96"/>
                  <a:pt x="47" y="92"/>
                  <a:pt x="49" y="89"/>
                </a:cubicBezTo>
                <a:cubicBezTo>
                  <a:pt x="50" y="88"/>
                  <a:pt x="50" y="87"/>
                  <a:pt x="49" y="86"/>
                </a:cubicBezTo>
                <a:cubicBezTo>
                  <a:pt x="47" y="84"/>
                  <a:pt x="45" y="82"/>
                  <a:pt x="44" y="81"/>
                </a:cubicBezTo>
                <a:cubicBezTo>
                  <a:pt x="43" y="80"/>
                  <a:pt x="42" y="80"/>
                  <a:pt x="41" y="81"/>
                </a:cubicBezTo>
                <a:cubicBezTo>
                  <a:pt x="38" y="83"/>
                  <a:pt x="35" y="85"/>
                  <a:pt x="33" y="88"/>
                </a:cubicBezTo>
                <a:cubicBezTo>
                  <a:pt x="30" y="90"/>
                  <a:pt x="28" y="90"/>
                  <a:pt x="26" y="88"/>
                </a:cubicBezTo>
                <a:cubicBezTo>
                  <a:pt x="25" y="86"/>
                  <a:pt x="25" y="84"/>
                  <a:pt x="28" y="82"/>
                </a:cubicBezTo>
                <a:cubicBezTo>
                  <a:pt x="30" y="80"/>
                  <a:pt x="33" y="78"/>
                  <a:pt x="35" y="76"/>
                </a:cubicBezTo>
                <a:cubicBezTo>
                  <a:pt x="37" y="75"/>
                  <a:pt x="37" y="74"/>
                  <a:pt x="35" y="73"/>
                </a:cubicBezTo>
                <a:cubicBezTo>
                  <a:pt x="33" y="71"/>
                  <a:pt x="31" y="69"/>
                  <a:pt x="30" y="67"/>
                </a:cubicBezTo>
                <a:cubicBezTo>
                  <a:pt x="28" y="66"/>
                  <a:pt x="28" y="66"/>
                  <a:pt x="26" y="67"/>
                </a:cubicBezTo>
                <a:cubicBezTo>
                  <a:pt x="24" y="69"/>
                  <a:pt x="21" y="71"/>
                  <a:pt x="18" y="73"/>
                </a:cubicBezTo>
                <a:cubicBezTo>
                  <a:pt x="16" y="75"/>
                  <a:pt x="14" y="75"/>
                  <a:pt x="12" y="73"/>
                </a:cubicBezTo>
                <a:cubicBezTo>
                  <a:pt x="11" y="71"/>
                  <a:pt x="11" y="69"/>
                  <a:pt x="14" y="67"/>
                </a:cubicBezTo>
                <a:cubicBezTo>
                  <a:pt x="16" y="65"/>
                  <a:pt x="19" y="63"/>
                  <a:pt x="21" y="61"/>
                </a:cubicBezTo>
                <a:cubicBezTo>
                  <a:pt x="23" y="61"/>
                  <a:pt x="23" y="60"/>
                  <a:pt x="22" y="59"/>
                </a:cubicBezTo>
                <a:cubicBezTo>
                  <a:pt x="20" y="57"/>
                  <a:pt x="19" y="54"/>
                  <a:pt x="18" y="52"/>
                </a:cubicBezTo>
                <a:cubicBezTo>
                  <a:pt x="17" y="51"/>
                  <a:pt x="17" y="51"/>
                  <a:pt x="16" y="51"/>
                </a:cubicBezTo>
                <a:cubicBezTo>
                  <a:pt x="13" y="52"/>
                  <a:pt x="9" y="53"/>
                  <a:pt x="6" y="54"/>
                </a:cubicBezTo>
                <a:cubicBezTo>
                  <a:pt x="4" y="54"/>
                  <a:pt x="2" y="54"/>
                  <a:pt x="1" y="52"/>
                </a:cubicBezTo>
                <a:cubicBezTo>
                  <a:pt x="0" y="50"/>
                  <a:pt x="2" y="47"/>
                  <a:pt x="4" y="47"/>
                </a:cubicBezTo>
                <a:cubicBezTo>
                  <a:pt x="7" y="46"/>
                  <a:pt x="11" y="45"/>
                  <a:pt x="14" y="44"/>
                </a:cubicBezTo>
                <a:cubicBezTo>
                  <a:pt x="15" y="44"/>
                  <a:pt x="16" y="43"/>
                  <a:pt x="16" y="41"/>
                </a:cubicBezTo>
                <a:cubicBezTo>
                  <a:pt x="16" y="39"/>
                  <a:pt x="16" y="36"/>
                  <a:pt x="17" y="34"/>
                </a:cubicBezTo>
                <a:cubicBezTo>
                  <a:pt x="17" y="33"/>
                  <a:pt x="17" y="32"/>
                  <a:pt x="15" y="31"/>
                </a:cubicBezTo>
                <a:cubicBezTo>
                  <a:pt x="13" y="30"/>
                  <a:pt x="11" y="29"/>
                  <a:pt x="8" y="28"/>
                </a:cubicBezTo>
                <a:cubicBezTo>
                  <a:pt x="6" y="27"/>
                  <a:pt x="5" y="25"/>
                  <a:pt x="6" y="23"/>
                </a:cubicBezTo>
                <a:cubicBezTo>
                  <a:pt x="7" y="21"/>
                  <a:pt x="9" y="21"/>
                  <a:pt x="11" y="21"/>
                </a:cubicBezTo>
                <a:cubicBezTo>
                  <a:pt x="13" y="22"/>
                  <a:pt x="16" y="23"/>
                  <a:pt x="18" y="24"/>
                </a:cubicBezTo>
                <a:cubicBezTo>
                  <a:pt x="20" y="25"/>
                  <a:pt x="22" y="25"/>
                  <a:pt x="23" y="23"/>
                </a:cubicBezTo>
                <a:cubicBezTo>
                  <a:pt x="24" y="22"/>
                  <a:pt x="25" y="20"/>
                  <a:pt x="27" y="20"/>
                </a:cubicBezTo>
                <a:cubicBezTo>
                  <a:pt x="30" y="18"/>
                  <a:pt x="29" y="17"/>
                  <a:pt x="28" y="15"/>
                </a:cubicBezTo>
                <a:cubicBezTo>
                  <a:pt x="27" y="13"/>
                  <a:pt x="26" y="11"/>
                  <a:pt x="25" y="9"/>
                </a:cubicBezTo>
                <a:cubicBezTo>
                  <a:pt x="24" y="7"/>
                  <a:pt x="25" y="4"/>
                  <a:pt x="27" y="4"/>
                </a:cubicBezTo>
                <a:cubicBezTo>
                  <a:pt x="29" y="3"/>
                  <a:pt x="31" y="4"/>
                  <a:pt x="32" y="6"/>
                </a:cubicBezTo>
                <a:cubicBezTo>
                  <a:pt x="33" y="9"/>
                  <a:pt x="34" y="11"/>
                  <a:pt x="35" y="14"/>
                </a:cubicBezTo>
                <a:cubicBezTo>
                  <a:pt x="36" y="15"/>
                  <a:pt x="37" y="15"/>
                  <a:pt x="38" y="15"/>
                </a:cubicBezTo>
                <a:cubicBezTo>
                  <a:pt x="41" y="14"/>
                  <a:pt x="43" y="14"/>
                  <a:pt x="46" y="14"/>
                </a:cubicBezTo>
                <a:cubicBezTo>
                  <a:pt x="47" y="15"/>
                  <a:pt x="48" y="14"/>
                  <a:pt x="48" y="13"/>
                </a:cubicBezTo>
                <a:cubicBezTo>
                  <a:pt x="49" y="10"/>
                  <a:pt x="50" y="7"/>
                  <a:pt x="51" y="4"/>
                </a:cubicBezTo>
                <a:cubicBezTo>
                  <a:pt x="52" y="2"/>
                  <a:pt x="53" y="0"/>
                  <a:pt x="56" y="1"/>
                </a:cubicBezTo>
                <a:cubicBezTo>
                  <a:pt x="58" y="2"/>
                  <a:pt x="59" y="3"/>
                  <a:pt x="58" y="6"/>
                </a:cubicBezTo>
                <a:cubicBezTo>
                  <a:pt x="57" y="9"/>
                  <a:pt x="56" y="12"/>
                  <a:pt x="55" y="14"/>
                </a:cubicBezTo>
                <a:cubicBezTo>
                  <a:pt x="55" y="16"/>
                  <a:pt x="55" y="17"/>
                  <a:pt x="56" y="17"/>
                </a:cubicBezTo>
                <a:cubicBezTo>
                  <a:pt x="59" y="19"/>
                  <a:pt x="61" y="20"/>
                  <a:pt x="62" y="22"/>
                </a:cubicBezTo>
                <a:cubicBezTo>
                  <a:pt x="63" y="23"/>
                  <a:pt x="64" y="23"/>
                  <a:pt x="65" y="22"/>
                </a:cubicBezTo>
                <a:cubicBezTo>
                  <a:pt x="67" y="19"/>
                  <a:pt x="69" y="17"/>
                  <a:pt x="71" y="14"/>
                </a:cubicBezTo>
                <a:cubicBezTo>
                  <a:pt x="73" y="12"/>
                  <a:pt x="76" y="11"/>
                  <a:pt x="77" y="13"/>
                </a:cubicBezTo>
                <a:cubicBezTo>
                  <a:pt x="79" y="15"/>
                  <a:pt x="79" y="17"/>
                  <a:pt x="77" y="19"/>
                </a:cubicBezTo>
                <a:cubicBezTo>
                  <a:pt x="75" y="22"/>
                  <a:pt x="73" y="24"/>
                  <a:pt x="70" y="27"/>
                </a:cubicBezTo>
                <a:cubicBezTo>
                  <a:pt x="69" y="28"/>
                  <a:pt x="69" y="29"/>
                  <a:pt x="71" y="30"/>
                </a:cubicBezTo>
                <a:cubicBezTo>
                  <a:pt x="73" y="32"/>
                  <a:pt x="74" y="34"/>
                  <a:pt x="76" y="36"/>
                </a:cubicBezTo>
                <a:cubicBezTo>
                  <a:pt x="77" y="36"/>
                  <a:pt x="78" y="36"/>
                  <a:pt x="78" y="36"/>
                </a:cubicBezTo>
                <a:cubicBezTo>
                  <a:pt x="81" y="33"/>
                  <a:pt x="84" y="31"/>
                  <a:pt x="87" y="29"/>
                </a:cubicBezTo>
                <a:cubicBezTo>
                  <a:pt x="89" y="27"/>
                  <a:pt x="91" y="27"/>
                  <a:pt x="93" y="29"/>
                </a:cubicBezTo>
                <a:cubicBezTo>
                  <a:pt x="94" y="31"/>
                  <a:pt x="94" y="33"/>
                  <a:pt x="91" y="35"/>
                </a:cubicBezTo>
                <a:cubicBezTo>
                  <a:pt x="89" y="37"/>
                  <a:pt x="86" y="39"/>
                  <a:pt x="84" y="41"/>
                </a:cubicBezTo>
                <a:cubicBezTo>
                  <a:pt x="83" y="42"/>
                  <a:pt x="83" y="42"/>
                  <a:pt x="84" y="43"/>
                </a:cubicBezTo>
                <a:cubicBezTo>
                  <a:pt x="86" y="45"/>
                  <a:pt x="88" y="47"/>
                  <a:pt x="90" y="49"/>
                </a:cubicBezTo>
                <a:cubicBezTo>
                  <a:pt x="91" y="51"/>
                  <a:pt x="92" y="51"/>
                  <a:pt x="94" y="50"/>
                </a:cubicBezTo>
                <a:cubicBezTo>
                  <a:pt x="97" y="48"/>
                  <a:pt x="99" y="47"/>
                  <a:pt x="102" y="45"/>
                </a:cubicBezTo>
                <a:cubicBezTo>
                  <a:pt x="104" y="44"/>
                  <a:pt x="106" y="44"/>
                  <a:pt x="108" y="46"/>
                </a:cubicBezTo>
                <a:cubicBezTo>
                  <a:pt x="109" y="48"/>
                  <a:pt x="108" y="50"/>
                  <a:pt x="105" y="52"/>
                </a:cubicBezTo>
                <a:cubicBezTo>
                  <a:pt x="103" y="53"/>
                  <a:pt x="101" y="54"/>
                  <a:pt x="99" y="55"/>
                </a:cubicBezTo>
                <a:cubicBezTo>
                  <a:pt x="98" y="56"/>
                  <a:pt x="97" y="56"/>
                  <a:pt x="99" y="58"/>
                </a:cubicBezTo>
                <a:cubicBezTo>
                  <a:pt x="101" y="60"/>
                  <a:pt x="103" y="62"/>
                  <a:pt x="104" y="64"/>
                </a:cubicBezTo>
                <a:cubicBezTo>
                  <a:pt x="105" y="65"/>
                  <a:pt x="106" y="64"/>
                  <a:pt x="107" y="64"/>
                </a:cubicBezTo>
                <a:cubicBezTo>
                  <a:pt x="110" y="63"/>
                  <a:pt x="113" y="62"/>
                  <a:pt x="116" y="60"/>
                </a:cubicBezTo>
                <a:cubicBezTo>
                  <a:pt x="118" y="60"/>
                  <a:pt x="120" y="60"/>
                  <a:pt x="121" y="62"/>
                </a:cubicBezTo>
                <a:cubicBezTo>
                  <a:pt x="122" y="64"/>
                  <a:pt x="121" y="66"/>
                  <a:pt x="119" y="67"/>
                </a:cubicBezTo>
                <a:cubicBezTo>
                  <a:pt x="116" y="68"/>
                  <a:pt x="113" y="69"/>
                  <a:pt x="110" y="70"/>
                </a:cubicBezTo>
                <a:cubicBezTo>
                  <a:pt x="109" y="71"/>
                  <a:pt x="108" y="72"/>
                  <a:pt x="109" y="73"/>
                </a:cubicBezTo>
                <a:cubicBezTo>
                  <a:pt x="109" y="76"/>
                  <a:pt x="110" y="78"/>
                  <a:pt x="110" y="80"/>
                </a:cubicBezTo>
                <a:cubicBezTo>
                  <a:pt x="110" y="82"/>
                  <a:pt x="111" y="82"/>
                  <a:pt x="112" y="82"/>
                </a:cubicBezTo>
                <a:cubicBezTo>
                  <a:pt x="115" y="83"/>
                  <a:pt x="118" y="84"/>
                  <a:pt x="121" y="84"/>
                </a:cubicBezTo>
                <a:cubicBezTo>
                  <a:pt x="123" y="85"/>
                  <a:pt x="125" y="87"/>
                  <a:pt x="124" y="89"/>
                </a:cubicBezTo>
                <a:cubicBezTo>
                  <a:pt x="124" y="91"/>
                  <a:pt x="121" y="92"/>
                  <a:pt x="119" y="91"/>
                </a:cubicBezTo>
                <a:cubicBezTo>
                  <a:pt x="116" y="91"/>
                  <a:pt x="114" y="90"/>
                  <a:pt x="111" y="90"/>
                </a:cubicBezTo>
                <a:cubicBezTo>
                  <a:pt x="110" y="89"/>
                  <a:pt x="110" y="89"/>
                  <a:pt x="109" y="89"/>
                </a:cubicBezTo>
                <a:cubicBezTo>
                  <a:pt x="107" y="91"/>
                  <a:pt x="107" y="94"/>
                  <a:pt x="105" y="96"/>
                </a:cubicBezTo>
                <a:cubicBezTo>
                  <a:pt x="104" y="97"/>
                  <a:pt x="105" y="97"/>
                  <a:pt x="106" y="98"/>
                </a:cubicBezTo>
                <a:cubicBezTo>
                  <a:pt x="108" y="100"/>
                  <a:pt x="110" y="103"/>
                  <a:pt x="112" y="105"/>
                </a:cubicBezTo>
                <a:cubicBezTo>
                  <a:pt x="114" y="107"/>
                  <a:pt x="114" y="109"/>
                  <a:pt x="113" y="111"/>
                </a:cubicBezTo>
                <a:cubicBezTo>
                  <a:pt x="111" y="113"/>
                  <a:pt x="109" y="113"/>
                  <a:pt x="107" y="110"/>
                </a:cubicBezTo>
                <a:cubicBezTo>
                  <a:pt x="105" y="108"/>
                  <a:pt x="103" y="106"/>
                  <a:pt x="101" y="103"/>
                </a:cubicBezTo>
                <a:cubicBezTo>
                  <a:pt x="100" y="102"/>
                  <a:pt x="99" y="102"/>
                  <a:pt x="98" y="103"/>
                </a:cubicBezTo>
                <a:cubicBezTo>
                  <a:pt x="97" y="104"/>
                  <a:pt x="95" y="105"/>
                  <a:pt x="94" y="105"/>
                </a:cubicBezTo>
                <a:cubicBezTo>
                  <a:pt x="92" y="106"/>
                  <a:pt x="90" y="107"/>
                  <a:pt x="91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8687330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122897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2F54BFE7-AFA0-4851-829C-5EAF869FFBFE}"/>
              </a:ext>
            </a:extLst>
          </p:cNvPr>
          <p:cNvGrpSpPr/>
          <p:nvPr userDrawn="1"/>
        </p:nvGrpSpPr>
        <p:grpSpPr>
          <a:xfrm>
            <a:off x="7380312" y="36315"/>
            <a:ext cx="1728192" cy="1671339"/>
            <a:chOff x="7380312" y="36315"/>
            <a:chExt cx="1728192" cy="1671339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EDAF1A3C-DC0F-43C7-9340-2545FADD5F67}"/>
                </a:ext>
              </a:extLst>
            </p:cNvPr>
            <p:cNvSpPr/>
            <p:nvPr/>
          </p:nvSpPr>
          <p:spPr>
            <a:xfrm>
              <a:off x="7498715" y="179552"/>
              <a:ext cx="638541" cy="211895"/>
            </a:xfrm>
            <a:prstGeom prst="rect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DBCD0B5C-B707-4E91-97FD-75C57237BD47}"/>
                </a:ext>
              </a:extLst>
            </p:cNvPr>
            <p:cNvSpPr/>
            <p:nvPr/>
          </p:nvSpPr>
          <p:spPr bwMode="auto">
            <a:xfrm rot="5400000">
              <a:off x="8082874" y="32484"/>
              <a:ext cx="1021799" cy="1029461"/>
            </a:xfrm>
            <a:custGeom>
              <a:avLst/>
              <a:gdLst>
                <a:gd name="T0" fmla="*/ 52 w 282"/>
                <a:gd name="T1" fmla="*/ 128 h 284"/>
                <a:gd name="T2" fmla="*/ 9 w 282"/>
                <a:gd name="T3" fmla="*/ 85 h 284"/>
                <a:gd name="T4" fmla="*/ 48 w 282"/>
                <a:gd name="T5" fmla="*/ 11 h 284"/>
                <a:gd name="T6" fmla="*/ 125 w 282"/>
                <a:gd name="T7" fmla="*/ 45 h 284"/>
                <a:gd name="T8" fmla="*/ 137 w 282"/>
                <a:gd name="T9" fmla="*/ 52 h 284"/>
                <a:gd name="T10" fmla="*/ 203 w 282"/>
                <a:gd name="T11" fmla="*/ 52 h 284"/>
                <a:gd name="T12" fmla="*/ 214 w 282"/>
                <a:gd name="T13" fmla="*/ 46 h 284"/>
                <a:gd name="T14" fmla="*/ 255 w 282"/>
                <a:gd name="T15" fmla="*/ 30 h 284"/>
                <a:gd name="T16" fmla="*/ 282 w 282"/>
                <a:gd name="T17" fmla="*/ 64 h 284"/>
                <a:gd name="T18" fmla="*/ 257 w 282"/>
                <a:gd name="T19" fmla="*/ 100 h 284"/>
                <a:gd name="T20" fmla="*/ 215 w 282"/>
                <a:gd name="T21" fmla="*/ 86 h 284"/>
                <a:gd name="T22" fmla="*/ 205 w 282"/>
                <a:gd name="T23" fmla="*/ 81 h 284"/>
                <a:gd name="T24" fmla="*/ 136 w 282"/>
                <a:gd name="T25" fmla="*/ 81 h 284"/>
                <a:gd name="T26" fmla="*/ 126 w 282"/>
                <a:gd name="T27" fmla="*/ 88 h 284"/>
                <a:gd name="T28" fmla="*/ 89 w 282"/>
                <a:gd name="T29" fmla="*/ 126 h 284"/>
                <a:gd name="T30" fmla="*/ 83 w 282"/>
                <a:gd name="T31" fmla="*/ 134 h 284"/>
                <a:gd name="T32" fmla="*/ 83 w 282"/>
                <a:gd name="T33" fmla="*/ 205 h 284"/>
                <a:gd name="T34" fmla="*/ 89 w 282"/>
                <a:gd name="T35" fmla="*/ 216 h 284"/>
                <a:gd name="T36" fmla="*/ 105 w 282"/>
                <a:gd name="T37" fmla="*/ 257 h 284"/>
                <a:gd name="T38" fmla="*/ 69 w 282"/>
                <a:gd name="T39" fmla="*/ 283 h 284"/>
                <a:gd name="T40" fmla="*/ 34 w 282"/>
                <a:gd name="T41" fmla="*/ 256 h 284"/>
                <a:gd name="T42" fmla="*/ 45 w 282"/>
                <a:gd name="T43" fmla="*/ 219 h 284"/>
                <a:gd name="T44" fmla="*/ 53 w 282"/>
                <a:gd name="T45" fmla="*/ 212 h 284"/>
                <a:gd name="T46" fmla="*/ 54 w 282"/>
                <a:gd name="T47" fmla="*/ 207 h 284"/>
                <a:gd name="T48" fmla="*/ 54 w 282"/>
                <a:gd name="T49" fmla="*/ 137 h 284"/>
                <a:gd name="T50" fmla="*/ 52 w 282"/>
                <a:gd name="T51" fmla="*/ 1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2" h="284">
                  <a:moveTo>
                    <a:pt x="52" y="128"/>
                  </a:moveTo>
                  <a:cubicBezTo>
                    <a:pt x="31" y="120"/>
                    <a:pt x="16" y="107"/>
                    <a:pt x="9" y="85"/>
                  </a:cubicBezTo>
                  <a:cubicBezTo>
                    <a:pt x="0" y="54"/>
                    <a:pt x="17" y="21"/>
                    <a:pt x="48" y="11"/>
                  </a:cubicBezTo>
                  <a:cubicBezTo>
                    <a:pt x="78" y="0"/>
                    <a:pt x="113" y="14"/>
                    <a:pt x="125" y="45"/>
                  </a:cubicBezTo>
                  <a:cubicBezTo>
                    <a:pt x="127" y="51"/>
                    <a:pt x="130" y="53"/>
                    <a:pt x="137" y="52"/>
                  </a:cubicBezTo>
                  <a:cubicBezTo>
                    <a:pt x="159" y="52"/>
                    <a:pt x="181" y="52"/>
                    <a:pt x="203" y="52"/>
                  </a:cubicBezTo>
                  <a:cubicBezTo>
                    <a:pt x="208" y="52"/>
                    <a:pt x="211" y="51"/>
                    <a:pt x="214" y="46"/>
                  </a:cubicBezTo>
                  <a:cubicBezTo>
                    <a:pt x="222" y="32"/>
                    <a:pt x="239" y="26"/>
                    <a:pt x="255" y="30"/>
                  </a:cubicBezTo>
                  <a:cubicBezTo>
                    <a:pt x="271" y="34"/>
                    <a:pt x="282" y="48"/>
                    <a:pt x="282" y="64"/>
                  </a:cubicBezTo>
                  <a:cubicBezTo>
                    <a:pt x="282" y="81"/>
                    <a:pt x="272" y="95"/>
                    <a:pt x="257" y="100"/>
                  </a:cubicBezTo>
                  <a:cubicBezTo>
                    <a:pt x="241" y="106"/>
                    <a:pt x="224" y="100"/>
                    <a:pt x="215" y="86"/>
                  </a:cubicBezTo>
                  <a:cubicBezTo>
                    <a:pt x="212" y="83"/>
                    <a:pt x="210" y="81"/>
                    <a:pt x="205" y="81"/>
                  </a:cubicBezTo>
                  <a:cubicBezTo>
                    <a:pt x="182" y="82"/>
                    <a:pt x="159" y="82"/>
                    <a:pt x="136" y="81"/>
                  </a:cubicBezTo>
                  <a:cubicBezTo>
                    <a:pt x="131" y="81"/>
                    <a:pt x="128" y="83"/>
                    <a:pt x="126" y="88"/>
                  </a:cubicBezTo>
                  <a:cubicBezTo>
                    <a:pt x="120" y="107"/>
                    <a:pt x="107" y="120"/>
                    <a:pt x="89" y="126"/>
                  </a:cubicBezTo>
                  <a:cubicBezTo>
                    <a:pt x="85" y="128"/>
                    <a:pt x="83" y="129"/>
                    <a:pt x="83" y="134"/>
                  </a:cubicBezTo>
                  <a:cubicBezTo>
                    <a:pt x="84" y="158"/>
                    <a:pt x="84" y="181"/>
                    <a:pt x="83" y="205"/>
                  </a:cubicBezTo>
                  <a:cubicBezTo>
                    <a:pt x="83" y="210"/>
                    <a:pt x="85" y="213"/>
                    <a:pt x="89" y="216"/>
                  </a:cubicBezTo>
                  <a:cubicBezTo>
                    <a:pt x="103" y="225"/>
                    <a:pt x="109" y="241"/>
                    <a:pt x="105" y="257"/>
                  </a:cubicBezTo>
                  <a:cubicBezTo>
                    <a:pt x="100" y="273"/>
                    <a:pt x="85" y="284"/>
                    <a:pt x="69" y="283"/>
                  </a:cubicBezTo>
                  <a:cubicBezTo>
                    <a:pt x="52" y="283"/>
                    <a:pt x="38" y="273"/>
                    <a:pt x="34" y="256"/>
                  </a:cubicBezTo>
                  <a:cubicBezTo>
                    <a:pt x="30" y="241"/>
                    <a:pt x="34" y="229"/>
                    <a:pt x="45" y="219"/>
                  </a:cubicBezTo>
                  <a:cubicBezTo>
                    <a:pt x="48" y="216"/>
                    <a:pt x="51" y="214"/>
                    <a:pt x="53" y="212"/>
                  </a:cubicBezTo>
                  <a:cubicBezTo>
                    <a:pt x="55" y="211"/>
                    <a:pt x="54" y="209"/>
                    <a:pt x="54" y="207"/>
                  </a:cubicBezTo>
                  <a:cubicBezTo>
                    <a:pt x="54" y="184"/>
                    <a:pt x="54" y="161"/>
                    <a:pt x="54" y="137"/>
                  </a:cubicBezTo>
                  <a:cubicBezTo>
                    <a:pt x="54" y="134"/>
                    <a:pt x="54" y="131"/>
                    <a:pt x="52" y="128"/>
                  </a:cubicBezTo>
                  <a:close/>
                </a:path>
              </a:pathLst>
            </a:custGeom>
            <a:solidFill>
              <a:srgbClr val="2832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C2E2CD4E-A3BA-449B-BED0-B2A35662038D}"/>
                </a:ext>
              </a:extLst>
            </p:cNvPr>
            <p:cNvSpPr/>
            <p:nvPr userDrawn="1"/>
          </p:nvSpPr>
          <p:spPr bwMode="auto">
            <a:xfrm rot="5400000">
              <a:off x="8782200" y="1159223"/>
              <a:ext cx="193025" cy="193025"/>
            </a:xfrm>
            <a:custGeom>
              <a:avLst/>
              <a:gdLst>
                <a:gd name="T0" fmla="*/ 53 w 53"/>
                <a:gd name="T1" fmla="*/ 26 h 53"/>
                <a:gd name="T2" fmla="*/ 27 w 53"/>
                <a:gd name="T3" fmla="*/ 53 h 53"/>
                <a:gd name="T4" fmla="*/ 0 w 53"/>
                <a:gd name="T5" fmla="*/ 26 h 53"/>
                <a:gd name="T6" fmla="*/ 27 w 53"/>
                <a:gd name="T7" fmla="*/ 0 h 53"/>
                <a:gd name="T8" fmla="*/ 53 w 53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3" y="26"/>
                  </a:moveTo>
                  <a:cubicBezTo>
                    <a:pt x="53" y="41"/>
                    <a:pt x="41" y="53"/>
                    <a:pt x="27" y="53"/>
                  </a:cubicBezTo>
                  <a:cubicBezTo>
                    <a:pt x="13" y="53"/>
                    <a:pt x="0" y="40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6"/>
                  </a:cubicBezTo>
                  <a:close/>
                </a:path>
              </a:pathLst>
            </a:custGeom>
            <a:solidFill>
              <a:srgbClr val="4BB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7D058434-1BAB-4920-B8AC-B77F95D95B8B}"/>
                </a:ext>
              </a:extLst>
            </p:cNvPr>
            <p:cNvSpPr/>
            <p:nvPr userDrawn="1"/>
          </p:nvSpPr>
          <p:spPr bwMode="auto">
            <a:xfrm rot="5400000">
              <a:off x="8776074" y="1500844"/>
              <a:ext cx="206810" cy="206810"/>
            </a:xfrm>
            <a:custGeom>
              <a:avLst/>
              <a:gdLst>
                <a:gd name="T0" fmla="*/ 28 w 57"/>
                <a:gd name="T1" fmla="*/ 0 h 57"/>
                <a:gd name="T2" fmla="*/ 57 w 57"/>
                <a:gd name="T3" fmla="*/ 28 h 57"/>
                <a:gd name="T4" fmla="*/ 28 w 57"/>
                <a:gd name="T5" fmla="*/ 57 h 57"/>
                <a:gd name="T6" fmla="*/ 0 w 57"/>
                <a:gd name="T7" fmla="*/ 29 h 57"/>
                <a:gd name="T8" fmla="*/ 28 w 57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28" y="0"/>
                  </a:moveTo>
                  <a:cubicBezTo>
                    <a:pt x="45" y="0"/>
                    <a:pt x="57" y="12"/>
                    <a:pt x="57" y="28"/>
                  </a:cubicBezTo>
                  <a:cubicBezTo>
                    <a:pt x="57" y="45"/>
                    <a:pt x="45" y="57"/>
                    <a:pt x="28" y="57"/>
                  </a:cubicBezTo>
                  <a:cubicBezTo>
                    <a:pt x="12" y="57"/>
                    <a:pt x="0" y="45"/>
                    <a:pt x="0" y="29"/>
                  </a:cubicBezTo>
                  <a:cubicBezTo>
                    <a:pt x="0" y="12"/>
                    <a:pt x="12" y="0"/>
                    <a:pt x="28" y="0"/>
                  </a:cubicBezTo>
                  <a:close/>
                </a:path>
              </a:pathLst>
            </a:custGeom>
            <a:solidFill>
              <a:srgbClr val="4E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" name="Freeform 170">
              <a:extLst>
                <a:ext uri="{FF2B5EF4-FFF2-40B4-BE49-F238E27FC236}">
                  <a16:creationId xmlns:a16="http://schemas.microsoft.com/office/drawing/2014/main" id="{9288CC3A-3D7C-4B48-BFE7-2F597538435A}"/>
                </a:ext>
              </a:extLst>
            </p:cNvPr>
            <p:cNvSpPr/>
            <p:nvPr userDrawn="1"/>
          </p:nvSpPr>
          <p:spPr bwMode="auto">
            <a:xfrm rot="5400000">
              <a:off x="8654285" y="67720"/>
              <a:ext cx="427410" cy="438133"/>
            </a:xfrm>
            <a:custGeom>
              <a:avLst/>
              <a:gdLst>
                <a:gd name="T0" fmla="*/ 14 w 118"/>
                <a:gd name="T1" fmla="*/ 97 h 121"/>
                <a:gd name="T2" fmla="*/ 4 w 118"/>
                <a:gd name="T3" fmla="*/ 51 h 121"/>
                <a:gd name="T4" fmla="*/ 15 w 118"/>
                <a:gd name="T5" fmla="*/ 56 h 121"/>
                <a:gd name="T6" fmla="*/ 51 w 118"/>
                <a:gd name="T7" fmla="*/ 45 h 121"/>
                <a:gd name="T8" fmla="*/ 50 w 118"/>
                <a:gd name="T9" fmla="*/ 29 h 121"/>
                <a:gd name="T10" fmla="*/ 42 w 118"/>
                <a:gd name="T11" fmla="*/ 17 h 121"/>
                <a:gd name="T12" fmla="*/ 39 w 118"/>
                <a:gd name="T13" fmla="*/ 12 h 121"/>
                <a:gd name="T14" fmla="*/ 43 w 118"/>
                <a:gd name="T15" fmla="*/ 9 h 121"/>
                <a:gd name="T16" fmla="*/ 112 w 118"/>
                <a:gd name="T17" fmla="*/ 51 h 121"/>
                <a:gd name="T18" fmla="*/ 79 w 118"/>
                <a:gd name="T19" fmla="*/ 113 h 121"/>
                <a:gd name="T20" fmla="*/ 21 w 118"/>
                <a:gd name="T21" fmla="*/ 103 h 121"/>
                <a:gd name="T22" fmla="*/ 14 w 118"/>
                <a:gd name="T23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120">
                  <a:moveTo>
                    <a:pt x="14" y="97"/>
                  </a:moveTo>
                  <a:cubicBezTo>
                    <a:pt x="3" y="83"/>
                    <a:pt x="0" y="68"/>
                    <a:pt x="4" y="51"/>
                  </a:cubicBezTo>
                  <a:cubicBezTo>
                    <a:pt x="10" y="48"/>
                    <a:pt x="12" y="54"/>
                    <a:pt x="15" y="56"/>
                  </a:cubicBezTo>
                  <a:cubicBezTo>
                    <a:pt x="25" y="64"/>
                    <a:pt x="46" y="62"/>
                    <a:pt x="51" y="45"/>
                  </a:cubicBezTo>
                  <a:cubicBezTo>
                    <a:pt x="53" y="39"/>
                    <a:pt x="51" y="34"/>
                    <a:pt x="50" y="29"/>
                  </a:cubicBezTo>
                  <a:cubicBezTo>
                    <a:pt x="50" y="23"/>
                    <a:pt x="46" y="20"/>
                    <a:pt x="42" y="17"/>
                  </a:cubicBezTo>
                  <a:cubicBezTo>
                    <a:pt x="40" y="16"/>
                    <a:pt x="38" y="15"/>
                    <a:pt x="39" y="12"/>
                  </a:cubicBezTo>
                  <a:cubicBezTo>
                    <a:pt x="39" y="10"/>
                    <a:pt x="41" y="10"/>
                    <a:pt x="43" y="9"/>
                  </a:cubicBezTo>
                  <a:cubicBezTo>
                    <a:pt x="76" y="0"/>
                    <a:pt x="107" y="22"/>
                    <a:pt x="112" y="51"/>
                  </a:cubicBezTo>
                  <a:cubicBezTo>
                    <a:pt x="118" y="80"/>
                    <a:pt x="101" y="104"/>
                    <a:pt x="79" y="113"/>
                  </a:cubicBezTo>
                  <a:cubicBezTo>
                    <a:pt x="59" y="121"/>
                    <a:pt x="38" y="118"/>
                    <a:pt x="21" y="103"/>
                  </a:cubicBezTo>
                  <a:cubicBezTo>
                    <a:pt x="19" y="101"/>
                    <a:pt x="17" y="99"/>
                    <a:pt x="14" y="97"/>
                  </a:cubicBezTo>
                  <a:close/>
                </a:path>
              </a:pathLst>
            </a:custGeom>
            <a:solidFill>
              <a:srgbClr val="90C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2" name="Freeform 171">
              <a:extLst>
                <a:ext uri="{FF2B5EF4-FFF2-40B4-BE49-F238E27FC236}">
                  <a16:creationId xmlns:a16="http://schemas.microsoft.com/office/drawing/2014/main" id="{E6FC88A0-9A3C-4A8A-AA41-D5D086C0F982}"/>
                </a:ext>
              </a:extLst>
            </p:cNvPr>
            <p:cNvSpPr/>
            <p:nvPr userDrawn="1"/>
          </p:nvSpPr>
          <p:spPr bwMode="auto">
            <a:xfrm rot="5400000">
              <a:off x="8108918" y="181082"/>
              <a:ext cx="212938" cy="257365"/>
            </a:xfrm>
            <a:custGeom>
              <a:avLst/>
              <a:gdLst>
                <a:gd name="T0" fmla="*/ 4 w 59"/>
                <a:gd name="T1" fmla="*/ 10 h 71"/>
                <a:gd name="T2" fmla="*/ 49 w 59"/>
                <a:gd name="T3" fmla="*/ 16 h 71"/>
                <a:gd name="T4" fmla="*/ 44 w 59"/>
                <a:gd name="T5" fmla="*/ 60 h 71"/>
                <a:gd name="T6" fmla="*/ 0 w 59"/>
                <a:gd name="T7" fmla="*/ 57 h 71"/>
                <a:gd name="T8" fmla="*/ 15 w 59"/>
                <a:gd name="T9" fmla="*/ 43 h 71"/>
                <a:gd name="T10" fmla="*/ 9 w 59"/>
                <a:gd name="T11" fmla="*/ 15 h 71"/>
                <a:gd name="T12" fmla="*/ 4 w 59"/>
                <a:gd name="T13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1">
                  <a:moveTo>
                    <a:pt x="4" y="10"/>
                  </a:moveTo>
                  <a:cubicBezTo>
                    <a:pt x="19" y="0"/>
                    <a:pt x="38" y="2"/>
                    <a:pt x="49" y="16"/>
                  </a:cubicBezTo>
                  <a:cubicBezTo>
                    <a:pt x="59" y="30"/>
                    <a:pt x="57" y="48"/>
                    <a:pt x="44" y="60"/>
                  </a:cubicBezTo>
                  <a:cubicBezTo>
                    <a:pt x="31" y="71"/>
                    <a:pt x="12" y="70"/>
                    <a:pt x="0" y="57"/>
                  </a:cubicBezTo>
                  <a:cubicBezTo>
                    <a:pt x="5" y="53"/>
                    <a:pt x="11" y="50"/>
                    <a:pt x="15" y="43"/>
                  </a:cubicBezTo>
                  <a:cubicBezTo>
                    <a:pt x="19" y="33"/>
                    <a:pt x="17" y="22"/>
                    <a:pt x="9" y="15"/>
                  </a:cubicBezTo>
                  <a:cubicBezTo>
                    <a:pt x="7" y="14"/>
                    <a:pt x="5" y="13"/>
                    <a:pt x="4" y="10"/>
                  </a:cubicBezTo>
                  <a:close/>
                </a:path>
              </a:pathLst>
            </a:custGeom>
            <a:solidFill>
              <a:srgbClr val="4AB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" name="Freeform 172">
              <a:extLst>
                <a:ext uri="{FF2B5EF4-FFF2-40B4-BE49-F238E27FC236}">
                  <a16:creationId xmlns:a16="http://schemas.microsoft.com/office/drawing/2014/main" id="{0C53759D-C8EF-48CD-878A-7ED6E5648F0A}"/>
                </a:ext>
              </a:extLst>
            </p:cNvPr>
            <p:cNvSpPr/>
            <p:nvPr userDrawn="1"/>
          </p:nvSpPr>
          <p:spPr bwMode="auto">
            <a:xfrm rot="5400000">
              <a:off x="8763819" y="811473"/>
              <a:ext cx="225195" cy="246642"/>
            </a:xfrm>
            <a:custGeom>
              <a:avLst/>
              <a:gdLst>
                <a:gd name="T0" fmla="*/ 0 w 62"/>
                <a:gd name="T1" fmla="*/ 23 h 68"/>
                <a:gd name="T2" fmla="*/ 37 w 62"/>
                <a:gd name="T3" fmla="*/ 5 h 68"/>
                <a:gd name="T4" fmla="*/ 60 w 62"/>
                <a:gd name="T5" fmla="*/ 40 h 68"/>
                <a:gd name="T6" fmla="*/ 28 w 62"/>
                <a:gd name="T7" fmla="*/ 67 h 68"/>
                <a:gd name="T8" fmla="*/ 25 w 62"/>
                <a:gd name="T9" fmla="*/ 66 h 68"/>
                <a:gd name="T10" fmla="*/ 27 w 62"/>
                <a:gd name="T11" fmla="*/ 58 h 68"/>
                <a:gd name="T12" fmla="*/ 8 w 62"/>
                <a:gd name="T13" fmla="*/ 25 h 68"/>
                <a:gd name="T14" fmla="*/ 0 w 62"/>
                <a:gd name="T15" fmla="*/ 2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8">
                  <a:moveTo>
                    <a:pt x="0" y="23"/>
                  </a:moveTo>
                  <a:cubicBezTo>
                    <a:pt x="6" y="8"/>
                    <a:pt x="21" y="0"/>
                    <a:pt x="37" y="5"/>
                  </a:cubicBezTo>
                  <a:cubicBezTo>
                    <a:pt x="52" y="9"/>
                    <a:pt x="62" y="24"/>
                    <a:pt x="60" y="40"/>
                  </a:cubicBezTo>
                  <a:cubicBezTo>
                    <a:pt x="58" y="56"/>
                    <a:pt x="44" y="68"/>
                    <a:pt x="28" y="67"/>
                  </a:cubicBezTo>
                  <a:cubicBezTo>
                    <a:pt x="27" y="67"/>
                    <a:pt x="26" y="67"/>
                    <a:pt x="25" y="66"/>
                  </a:cubicBezTo>
                  <a:cubicBezTo>
                    <a:pt x="23" y="63"/>
                    <a:pt x="26" y="61"/>
                    <a:pt x="27" y="58"/>
                  </a:cubicBezTo>
                  <a:cubicBezTo>
                    <a:pt x="36" y="41"/>
                    <a:pt x="27" y="26"/>
                    <a:pt x="8" y="25"/>
                  </a:cubicBezTo>
                  <a:cubicBezTo>
                    <a:pt x="5" y="25"/>
                    <a:pt x="2" y="25"/>
                    <a:pt x="0" y="23"/>
                  </a:cubicBezTo>
                  <a:close/>
                </a:path>
              </a:pathLst>
            </a:custGeom>
            <a:solidFill>
              <a:srgbClr val="4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" name="Freeform 173">
              <a:extLst>
                <a:ext uri="{FF2B5EF4-FFF2-40B4-BE49-F238E27FC236}">
                  <a16:creationId xmlns:a16="http://schemas.microsoft.com/office/drawing/2014/main" id="{B3412242-637F-4911-B0B3-7E287C9A73EC}"/>
                </a:ext>
              </a:extLst>
            </p:cNvPr>
            <p:cNvSpPr/>
            <p:nvPr userDrawn="1"/>
          </p:nvSpPr>
          <p:spPr bwMode="auto">
            <a:xfrm rot="5400000">
              <a:off x="8853435" y="81508"/>
              <a:ext cx="185365" cy="196088"/>
            </a:xfrm>
            <a:custGeom>
              <a:avLst/>
              <a:gdLst>
                <a:gd name="T0" fmla="*/ 48 w 51"/>
                <a:gd name="T1" fmla="*/ 17 h 54"/>
                <a:gd name="T2" fmla="*/ 42 w 51"/>
                <a:gd name="T3" fmla="*/ 45 h 54"/>
                <a:gd name="T4" fmla="*/ 5 w 51"/>
                <a:gd name="T5" fmla="*/ 42 h 54"/>
                <a:gd name="T6" fmla="*/ 0 w 51"/>
                <a:gd name="T7" fmla="*/ 39 h 54"/>
                <a:gd name="T8" fmla="*/ 30 w 51"/>
                <a:gd name="T9" fmla="*/ 0 h 54"/>
                <a:gd name="T10" fmla="*/ 48 w 51"/>
                <a:gd name="T1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4">
                  <a:moveTo>
                    <a:pt x="48" y="17"/>
                  </a:moveTo>
                  <a:cubicBezTo>
                    <a:pt x="51" y="28"/>
                    <a:pt x="50" y="37"/>
                    <a:pt x="42" y="45"/>
                  </a:cubicBezTo>
                  <a:cubicBezTo>
                    <a:pt x="35" y="52"/>
                    <a:pt x="16" y="54"/>
                    <a:pt x="5" y="42"/>
                  </a:cubicBezTo>
                  <a:cubicBezTo>
                    <a:pt x="4" y="40"/>
                    <a:pt x="3" y="37"/>
                    <a:pt x="0" y="39"/>
                  </a:cubicBezTo>
                  <a:cubicBezTo>
                    <a:pt x="3" y="21"/>
                    <a:pt x="13" y="8"/>
                    <a:pt x="30" y="0"/>
                  </a:cubicBezTo>
                  <a:cubicBezTo>
                    <a:pt x="38" y="4"/>
                    <a:pt x="46" y="8"/>
                    <a:pt x="48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174">
              <a:extLst>
                <a:ext uri="{FF2B5EF4-FFF2-40B4-BE49-F238E27FC236}">
                  <a16:creationId xmlns:a16="http://schemas.microsoft.com/office/drawing/2014/main" id="{6B5AA6D9-F7DC-4D74-8526-72A2F98975A3}"/>
                </a:ext>
              </a:extLst>
            </p:cNvPr>
            <p:cNvSpPr/>
            <p:nvPr userDrawn="1"/>
          </p:nvSpPr>
          <p:spPr bwMode="auto">
            <a:xfrm rot="5400000">
              <a:off x="8450539" y="132062"/>
              <a:ext cx="76596" cy="304854"/>
            </a:xfrm>
            <a:custGeom>
              <a:avLst/>
              <a:gdLst>
                <a:gd name="T0" fmla="*/ 20 w 21"/>
                <a:gd name="T1" fmla="*/ 42 h 84"/>
                <a:gd name="T2" fmla="*/ 21 w 21"/>
                <a:gd name="T3" fmla="*/ 76 h 84"/>
                <a:gd name="T4" fmla="*/ 14 w 21"/>
                <a:gd name="T5" fmla="*/ 81 h 84"/>
                <a:gd name="T6" fmla="*/ 13 w 21"/>
                <a:gd name="T7" fmla="*/ 81 h 84"/>
                <a:gd name="T8" fmla="*/ 2 w 21"/>
                <a:gd name="T9" fmla="*/ 80 h 84"/>
                <a:gd name="T10" fmla="*/ 1 w 21"/>
                <a:gd name="T11" fmla="*/ 68 h 84"/>
                <a:gd name="T12" fmla="*/ 1 w 21"/>
                <a:gd name="T13" fmla="*/ 8 h 84"/>
                <a:gd name="T14" fmla="*/ 8 w 21"/>
                <a:gd name="T15" fmla="*/ 0 h 84"/>
                <a:gd name="T16" fmla="*/ 20 w 21"/>
                <a:gd name="T17" fmla="*/ 13 h 84"/>
                <a:gd name="T18" fmla="*/ 20 w 21"/>
                <a:gd name="T19" fmla="*/ 42 h 84"/>
                <a:gd name="T20" fmla="*/ 20 w 21"/>
                <a:gd name="T21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84">
                  <a:moveTo>
                    <a:pt x="20" y="42"/>
                  </a:moveTo>
                  <a:cubicBezTo>
                    <a:pt x="20" y="53"/>
                    <a:pt x="20" y="64"/>
                    <a:pt x="21" y="76"/>
                  </a:cubicBezTo>
                  <a:cubicBezTo>
                    <a:pt x="21" y="81"/>
                    <a:pt x="19" y="83"/>
                    <a:pt x="14" y="81"/>
                  </a:cubicBezTo>
                  <a:cubicBezTo>
                    <a:pt x="14" y="81"/>
                    <a:pt x="13" y="81"/>
                    <a:pt x="13" y="81"/>
                  </a:cubicBezTo>
                  <a:cubicBezTo>
                    <a:pt x="9" y="80"/>
                    <a:pt x="4" y="84"/>
                    <a:pt x="2" y="80"/>
                  </a:cubicBezTo>
                  <a:cubicBezTo>
                    <a:pt x="0" y="77"/>
                    <a:pt x="1" y="72"/>
                    <a:pt x="1" y="68"/>
                  </a:cubicBezTo>
                  <a:cubicBezTo>
                    <a:pt x="1" y="48"/>
                    <a:pt x="1" y="28"/>
                    <a:pt x="1" y="8"/>
                  </a:cubicBezTo>
                  <a:cubicBezTo>
                    <a:pt x="1" y="3"/>
                    <a:pt x="1" y="0"/>
                    <a:pt x="8" y="0"/>
                  </a:cubicBezTo>
                  <a:cubicBezTo>
                    <a:pt x="20" y="1"/>
                    <a:pt x="20" y="1"/>
                    <a:pt x="20" y="13"/>
                  </a:cubicBezTo>
                  <a:cubicBezTo>
                    <a:pt x="21" y="23"/>
                    <a:pt x="20" y="3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lose/>
                </a:path>
              </a:pathLst>
            </a:custGeom>
            <a:solidFill>
              <a:srgbClr val="ECEC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6" name="Freeform 175">
              <a:extLst>
                <a:ext uri="{FF2B5EF4-FFF2-40B4-BE49-F238E27FC236}">
                  <a16:creationId xmlns:a16="http://schemas.microsoft.com/office/drawing/2014/main" id="{76053ACD-30C9-42E0-80AB-51940BD362C2}"/>
                </a:ext>
              </a:extLst>
            </p:cNvPr>
            <p:cNvSpPr/>
            <p:nvPr userDrawn="1"/>
          </p:nvSpPr>
          <p:spPr bwMode="auto">
            <a:xfrm rot="5400000">
              <a:off x="8717861" y="616919"/>
              <a:ext cx="292600" cy="75065"/>
            </a:xfrm>
            <a:custGeom>
              <a:avLst/>
              <a:gdLst>
                <a:gd name="T0" fmla="*/ 40 w 81"/>
                <a:gd name="T1" fmla="*/ 20 h 21"/>
                <a:gd name="T2" fmla="*/ 5 w 81"/>
                <a:gd name="T3" fmla="*/ 20 h 21"/>
                <a:gd name="T4" fmla="*/ 0 w 81"/>
                <a:gd name="T5" fmla="*/ 14 h 21"/>
                <a:gd name="T6" fmla="*/ 14 w 81"/>
                <a:gd name="T7" fmla="*/ 0 h 21"/>
                <a:gd name="T8" fmla="*/ 73 w 81"/>
                <a:gd name="T9" fmla="*/ 0 h 21"/>
                <a:gd name="T10" fmla="*/ 78 w 81"/>
                <a:gd name="T11" fmla="*/ 5 h 21"/>
                <a:gd name="T12" fmla="*/ 78 w 81"/>
                <a:gd name="T13" fmla="*/ 19 h 21"/>
                <a:gd name="T14" fmla="*/ 64 w 81"/>
                <a:gd name="T15" fmla="*/ 19 h 21"/>
                <a:gd name="T16" fmla="*/ 40 w 81"/>
                <a:gd name="T17" fmla="*/ 19 h 21"/>
                <a:gd name="T18" fmla="*/ 40 w 81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1">
                  <a:moveTo>
                    <a:pt x="40" y="20"/>
                  </a:moveTo>
                  <a:cubicBezTo>
                    <a:pt x="28" y="20"/>
                    <a:pt x="17" y="19"/>
                    <a:pt x="5" y="20"/>
                  </a:cubicBezTo>
                  <a:cubicBezTo>
                    <a:pt x="1" y="20"/>
                    <a:pt x="0" y="18"/>
                    <a:pt x="0" y="14"/>
                  </a:cubicBezTo>
                  <a:cubicBezTo>
                    <a:pt x="0" y="0"/>
                    <a:pt x="0" y="0"/>
                    <a:pt x="14" y="0"/>
                  </a:cubicBezTo>
                  <a:cubicBezTo>
                    <a:pt x="33" y="0"/>
                    <a:pt x="53" y="0"/>
                    <a:pt x="73" y="0"/>
                  </a:cubicBezTo>
                  <a:cubicBezTo>
                    <a:pt x="77" y="0"/>
                    <a:pt x="80" y="1"/>
                    <a:pt x="78" y="5"/>
                  </a:cubicBezTo>
                  <a:cubicBezTo>
                    <a:pt x="77" y="10"/>
                    <a:pt x="81" y="16"/>
                    <a:pt x="78" y="19"/>
                  </a:cubicBezTo>
                  <a:cubicBezTo>
                    <a:pt x="74" y="21"/>
                    <a:pt x="69" y="19"/>
                    <a:pt x="64" y="19"/>
                  </a:cubicBezTo>
                  <a:cubicBezTo>
                    <a:pt x="56" y="19"/>
                    <a:pt x="48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lose/>
                </a:path>
              </a:pathLst>
            </a:custGeom>
            <a:solidFill>
              <a:srgbClr val="FC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" name="Freeform 176">
              <a:extLst>
                <a:ext uri="{FF2B5EF4-FFF2-40B4-BE49-F238E27FC236}">
                  <a16:creationId xmlns:a16="http://schemas.microsoft.com/office/drawing/2014/main" id="{050AEE80-718A-4AD6-A117-129661ACBA97}"/>
                </a:ext>
              </a:extLst>
            </p:cNvPr>
            <p:cNvSpPr/>
            <p:nvPr userDrawn="1"/>
          </p:nvSpPr>
          <p:spPr bwMode="auto">
            <a:xfrm rot="5400000">
              <a:off x="8757691" y="790026"/>
              <a:ext cx="170046" cy="163918"/>
            </a:xfrm>
            <a:custGeom>
              <a:avLst/>
              <a:gdLst>
                <a:gd name="T0" fmla="*/ 10 w 47"/>
                <a:gd name="T1" fmla="*/ 2 h 45"/>
                <a:gd name="T2" fmla="*/ 33 w 47"/>
                <a:gd name="T3" fmla="*/ 6 h 45"/>
                <a:gd name="T4" fmla="*/ 38 w 47"/>
                <a:gd name="T5" fmla="*/ 40 h 45"/>
                <a:gd name="T6" fmla="*/ 35 w 47"/>
                <a:gd name="T7" fmla="*/ 45 h 45"/>
                <a:gd name="T8" fmla="*/ 10 w 4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10" y="2"/>
                  </a:moveTo>
                  <a:cubicBezTo>
                    <a:pt x="17" y="2"/>
                    <a:pt x="26" y="0"/>
                    <a:pt x="33" y="6"/>
                  </a:cubicBezTo>
                  <a:cubicBezTo>
                    <a:pt x="45" y="15"/>
                    <a:pt x="47" y="27"/>
                    <a:pt x="38" y="40"/>
                  </a:cubicBezTo>
                  <a:cubicBezTo>
                    <a:pt x="37" y="42"/>
                    <a:pt x="36" y="44"/>
                    <a:pt x="35" y="45"/>
                  </a:cubicBezTo>
                  <a:cubicBezTo>
                    <a:pt x="13" y="44"/>
                    <a:pt x="0" y="21"/>
                    <a:pt x="10" y="2"/>
                  </a:cubicBezTo>
                  <a:close/>
                </a:path>
              </a:pathLst>
            </a:custGeom>
            <a:solidFill>
              <a:srgbClr val="FC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Freeform 177">
              <a:extLst>
                <a:ext uri="{FF2B5EF4-FFF2-40B4-BE49-F238E27FC236}">
                  <a16:creationId xmlns:a16="http://schemas.microsoft.com/office/drawing/2014/main" id="{B9977663-C5BE-4D6F-A9E1-28A2B5AB363F}"/>
                </a:ext>
              </a:extLst>
            </p:cNvPr>
            <p:cNvSpPr/>
            <p:nvPr userDrawn="1"/>
          </p:nvSpPr>
          <p:spPr bwMode="auto">
            <a:xfrm rot="5400000">
              <a:off x="8160237" y="132826"/>
              <a:ext cx="124086" cy="170046"/>
            </a:xfrm>
            <a:custGeom>
              <a:avLst/>
              <a:gdLst>
                <a:gd name="T0" fmla="*/ 17 w 34"/>
                <a:gd name="T1" fmla="*/ 0 h 47"/>
                <a:gd name="T2" fmla="*/ 32 w 34"/>
                <a:gd name="T3" fmla="*/ 25 h 47"/>
                <a:gd name="T4" fmla="*/ 13 w 34"/>
                <a:gd name="T5" fmla="*/ 47 h 47"/>
                <a:gd name="T6" fmla="*/ 17 w 34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7">
                  <a:moveTo>
                    <a:pt x="17" y="0"/>
                  </a:moveTo>
                  <a:cubicBezTo>
                    <a:pt x="28" y="5"/>
                    <a:pt x="34" y="15"/>
                    <a:pt x="32" y="25"/>
                  </a:cubicBezTo>
                  <a:cubicBezTo>
                    <a:pt x="30" y="37"/>
                    <a:pt x="23" y="45"/>
                    <a:pt x="13" y="47"/>
                  </a:cubicBezTo>
                  <a:cubicBezTo>
                    <a:pt x="0" y="31"/>
                    <a:pt x="2" y="14"/>
                    <a:pt x="17" y="0"/>
                  </a:cubicBezTo>
                  <a:close/>
                </a:path>
              </a:pathLst>
            </a:custGeom>
            <a:solidFill>
              <a:srgbClr val="F7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Freeform 178">
              <a:extLst>
                <a:ext uri="{FF2B5EF4-FFF2-40B4-BE49-F238E27FC236}">
                  <a16:creationId xmlns:a16="http://schemas.microsoft.com/office/drawing/2014/main" id="{1CA47EBC-3E2C-4870-9C7E-21F9803F733C}"/>
                </a:ext>
              </a:extLst>
            </p:cNvPr>
            <p:cNvSpPr/>
            <p:nvPr userDrawn="1"/>
          </p:nvSpPr>
          <p:spPr bwMode="auto">
            <a:xfrm rot="5400000">
              <a:off x="8676499" y="96061"/>
              <a:ext cx="379919" cy="435070"/>
            </a:xfrm>
            <a:custGeom>
              <a:avLst/>
              <a:gdLst>
                <a:gd name="T0" fmla="*/ 38 w 105"/>
                <a:gd name="T1" fmla="*/ 28 h 120"/>
                <a:gd name="T2" fmla="*/ 20 w 105"/>
                <a:gd name="T3" fmla="*/ 11 h 120"/>
                <a:gd name="T4" fmla="*/ 82 w 105"/>
                <a:gd name="T5" fmla="*/ 19 h 120"/>
                <a:gd name="T6" fmla="*/ 99 w 105"/>
                <a:gd name="T7" fmla="*/ 77 h 120"/>
                <a:gd name="T8" fmla="*/ 53 w 105"/>
                <a:gd name="T9" fmla="*/ 117 h 120"/>
                <a:gd name="T10" fmla="*/ 0 w 105"/>
                <a:gd name="T11" fmla="*/ 96 h 120"/>
                <a:gd name="T12" fmla="*/ 18 w 105"/>
                <a:gd name="T13" fmla="*/ 108 h 120"/>
                <a:gd name="T14" fmla="*/ 82 w 105"/>
                <a:gd name="T15" fmla="*/ 99 h 120"/>
                <a:gd name="T16" fmla="*/ 93 w 105"/>
                <a:gd name="T17" fmla="*/ 38 h 120"/>
                <a:gd name="T18" fmla="*/ 28 w 105"/>
                <a:gd name="T19" fmla="*/ 10 h 120"/>
                <a:gd name="T20" fmla="*/ 26 w 105"/>
                <a:gd name="T21" fmla="*/ 12 h 120"/>
                <a:gd name="T22" fmla="*/ 28 w 105"/>
                <a:gd name="T23" fmla="*/ 14 h 120"/>
                <a:gd name="T24" fmla="*/ 38 w 105"/>
                <a:gd name="T25" fmla="*/ 2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38" y="28"/>
                  </a:moveTo>
                  <a:cubicBezTo>
                    <a:pt x="34" y="21"/>
                    <a:pt x="27" y="16"/>
                    <a:pt x="20" y="11"/>
                  </a:cubicBezTo>
                  <a:cubicBezTo>
                    <a:pt x="38" y="0"/>
                    <a:pt x="65" y="3"/>
                    <a:pt x="82" y="19"/>
                  </a:cubicBezTo>
                  <a:cubicBezTo>
                    <a:pt x="99" y="35"/>
                    <a:pt x="105" y="55"/>
                    <a:pt x="99" y="77"/>
                  </a:cubicBezTo>
                  <a:cubicBezTo>
                    <a:pt x="92" y="99"/>
                    <a:pt x="76" y="113"/>
                    <a:pt x="53" y="117"/>
                  </a:cubicBezTo>
                  <a:cubicBezTo>
                    <a:pt x="32" y="120"/>
                    <a:pt x="14" y="113"/>
                    <a:pt x="0" y="96"/>
                  </a:cubicBezTo>
                  <a:cubicBezTo>
                    <a:pt x="8" y="98"/>
                    <a:pt x="12" y="105"/>
                    <a:pt x="18" y="108"/>
                  </a:cubicBezTo>
                  <a:cubicBezTo>
                    <a:pt x="35" y="118"/>
                    <a:pt x="66" y="117"/>
                    <a:pt x="82" y="99"/>
                  </a:cubicBezTo>
                  <a:cubicBezTo>
                    <a:pt x="99" y="82"/>
                    <a:pt x="102" y="58"/>
                    <a:pt x="93" y="38"/>
                  </a:cubicBezTo>
                  <a:cubicBezTo>
                    <a:pt x="84" y="16"/>
                    <a:pt x="51" y="2"/>
                    <a:pt x="28" y="10"/>
                  </a:cubicBezTo>
                  <a:cubicBezTo>
                    <a:pt x="27" y="10"/>
                    <a:pt x="26" y="10"/>
                    <a:pt x="26" y="12"/>
                  </a:cubicBezTo>
                  <a:cubicBezTo>
                    <a:pt x="25" y="13"/>
                    <a:pt x="27" y="14"/>
                    <a:pt x="28" y="14"/>
                  </a:cubicBezTo>
                  <a:cubicBezTo>
                    <a:pt x="34" y="17"/>
                    <a:pt x="38" y="21"/>
                    <a:pt x="38" y="28"/>
                  </a:cubicBezTo>
                  <a:close/>
                </a:path>
              </a:pathLst>
            </a:custGeom>
            <a:solidFill>
              <a:srgbClr val="90CA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" name="Freeform 221">
              <a:extLst>
                <a:ext uri="{FF2B5EF4-FFF2-40B4-BE49-F238E27FC236}">
                  <a16:creationId xmlns:a16="http://schemas.microsoft.com/office/drawing/2014/main" id="{EACF09C0-D68D-4F4C-BF84-00C4E67E9EF4}"/>
                </a:ext>
              </a:extLst>
            </p:cNvPr>
            <p:cNvSpPr/>
            <p:nvPr userDrawn="1"/>
          </p:nvSpPr>
          <p:spPr bwMode="auto">
            <a:xfrm rot="5400000">
              <a:off x="8796755" y="1518461"/>
              <a:ext cx="163918" cy="171577"/>
            </a:xfrm>
            <a:custGeom>
              <a:avLst/>
              <a:gdLst>
                <a:gd name="T0" fmla="*/ 23 w 45"/>
                <a:gd name="T1" fmla="*/ 1 h 47"/>
                <a:gd name="T2" fmla="*/ 45 w 45"/>
                <a:gd name="T3" fmla="*/ 24 h 47"/>
                <a:gd name="T4" fmla="*/ 23 w 45"/>
                <a:gd name="T5" fmla="*/ 47 h 47"/>
                <a:gd name="T6" fmla="*/ 0 w 45"/>
                <a:gd name="T7" fmla="*/ 24 h 47"/>
                <a:gd name="T8" fmla="*/ 23 w 45"/>
                <a:gd name="T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23" y="1"/>
                  </a:moveTo>
                  <a:cubicBezTo>
                    <a:pt x="35" y="0"/>
                    <a:pt x="45" y="12"/>
                    <a:pt x="45" y="24"/>
                  </a:cubicBezTo>
                  <a:cubicBezTo>
                    <a:pt x="45" y="35"/>
                    <a:pt x="34" y="46"/>
                    <a:pt x="23" y="47"/>
                  </a:cubicBezTo>
                  <a:cubicBezTo>
                    <a:pt x="11" y="47"/>
                    <a:pt x="0" y="36"/>
                    <a:pt x="0" y="24"/>
                  </a:cubicBezTo>
                  <a:cubicBezTo>
                    <a:pt x="0" y="10"/>
                    <a:pt x="9" y="1"/>
                    <a:pt x="23" y="1"/>
                  </a:cubicBezTo>
                  <a:close/>
                </a:path>
              </a:pathLst>
            </a:custGeom>
            <a:solidFill>
              <a:srgbClr val="FAF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882FC49F-6CBB-4F8B-8A20-FA33F884ADB5}"/>
                </a:ext>
              </a:extLst>
            </p:cNvPr>
            <p:cNvSpPr/>
            <p:nvPr/>
          </p:nvSpPr>
          <p:spPr>
            <a:xfrm>
              <a:off x="7380312" y="179152"/>
              <a:ext cx="215361" cy="215361"/>
            </a:xfrm>
            <a:prstGeom prst="ellipse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E0463EC-0A48-48DE-8127-CD4ADEF9A5D1}"/>
              </a:ext>
            </a:extLst>
          </p:cNvPr>
          <p:cNvSpPr/>
          <p:nvPr userDrawn="1"/>
        </p:nvSpPr>
        <p:spPr>
          <a:xfrm>
            <a:off x="44030" y="0"/>
            <a:ext cx="666453" cy="5143500"/>
          </a:xfrm>
          <a:prstGeom prst="rect">
            <a:avLst/>
          </a:prstGeom>
          <a:solidFill>
            <a:srgbClr val="0276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4315718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122897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982044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04248" y="3892788"/>
            <a:ext cx="2340000" cy="127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09069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8"/>
            <a:ext cx="9145587" cy="5154613"/>
          </a:xfrm>
          <a:prstGeom prst="rect">
            <a:avLst/>
          </a:prstGeom>
          <a:solidFill>
            <a:srgbClr val="07A3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solidFill>
                <a:srgbClr val="07A398"/>
              </a:solidFill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060" y="123478"/>
            <a:ext cx="3041780" cy="82992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94716" y="123478"/>
            <a:ext cx="3041780" cy="82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03656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8"/>
            <a:ext cx="9145587" cy="5154613"/>
          </a:xfrm>
          <a:prstGeom prst="rect">
            <a:avLst/>
          </a:pr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solidFill>
                <a:srgbClr val="07A398"/>
              </a:solidFill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060" y="123478"/>
            <a:ext cx="3041780" cy="82992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94716" y="123478"/>
            <a:ext cx="3041780" cy="82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80408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05047333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95310235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8"/>
            <a:ext cx="9145587" cy="5154613"/>
          </a:xfrm>
          <a:prstGeom prst="rect">
            <a:avLst/>
          </a:prstGeom>
          <a:solidFill>
            <a:srgbClr val="49BDC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solidFill>
                <a:srgbClr val="07A398"/>
              </a:solidFill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6015481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51520" y="195486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/>
          </a:p>
        </p:txBody>
      </p:sp>
      <p:grpSp>
        <p:nvGrpSpPr>
          <p:cNvPr id="248" name="Grupo 247">
            <a:extLst>
              <a:ext uri="{FF2B5EF4-FFF2-40B4-BE49-F238E27FC236}">
                <a16:creationId xmlns:a16="http://schemas.microsoft.com/office/drawing/2014/main" id="{C05FD158-27DF-4E7C-94E1-80AD2645E3C5}"/>
              </a:ext>
            </a:extLst>
          </p:cNvPr>
          <p:cNvGrpSpPr/>
          <p:nvPr userDrawn="1"/>
        </p:nvGrpSpPr>
        <p:grpSpPr>
          <a:xfrm>
            <a:off x="7380312" y="36315"/>
            <a:ext cx="1728192" cy="1671339"/>
            <a:chOff x="7380312" y="36315"/>
            <a:chExt cx="1728192" cy="1671339"/>
          </a:xfrm>
        </p:grpSpPr>
        <p:sp>
          <p:nvSpPr>
            <p:cNvPr id="249" name="Rectángulo 248">
              <a:extLst>
                <a:ext uri="{FF2B5EF4-FFF2-40B4-BE49-F238E27FC236}">
                  <a16:creationId xmlns:a16="http://schemas.microsoft.com/office/drawing/2014/main" id="{43F9200F-BBE3-40C2-B6EC-2FAA2107B29A}"/>
                </a:ext>
              </a:extLst>
            </p:cNvPr>
            <p:cNvSpPr/>
            <p:nvPr/>
          </p:nvSpPr>
          <p:spPr>
            <a:xfrm>
              <a:off x="7498715" y="179552"/>
              <a:ext cx="638541" cy="211895"/>
            </a:xfrm>
            <a:prstGeom prst="rect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0" name="Freeform 10">
              <a:extLst>
                <a:ext uri="{FF2B5EF4-FFF2-40B4-BE49-F238E27FC236}">
                  <a16:creationId xmlns:a16="http://schemas.microsoft.com/office/drawing/2014/main" id="{0E3D064D-C449-431B-9610-33709D210567}"/>
                </a:ext>
              </a:extLst>
            </p:cNvPr>
            <p:cNvSpPr/>
            <p:nvPr/>
          </p:nvSpPr>
          <p:spPr bwMode="auto">
            <a:xfrm rot="5400000">
              <a:off x="8082874" y="32484"/>
              <a:ext cx="1021799" cy="1029461"/>
            </a:xfrm>
            <a:custGeom>
              <a:avLst/>
              <a:gdLst>
                <a:gd name="T0" fmla="*/ 52 w 282"/>
                <a:gd name="T1" fmla="*/ 128 h 284"/>
                <a:gd name="T2" fmla="*/ 9 w 282"/>
                <a:gd name="T3" fmla="*/ 85 h 284"/>
                <a:gd name="T4" fmla="*/ 48 w 282"/>
                <a:gd name="T5" fmla="*/ 11 h 284"/>
                <a:gd name="T6" fmla="*/ 125 w 282"/>
                <a:gd name="T7" fmla="*/ 45 h 284"/>
                <a:gd name="T8" fmla="*/ 137 w 282"/>
                <a:gd name="T9" fmla="*/ 52 h 284"/>
                <a:gd name="T10" fmla="*/ 203 w 282"/>
                <a:gd name="T11" fmla="*/ 52 h 284"/>
                <a:gd name="T12" fmla="*/ 214 w 282"/>
                <a:gd name="T13" fmla="*/ 46 h 284"/>
                <a:gd name="T14" fmla="*/ 255 w 282"/>
                <a:gd name="T15" fmla="*/ 30 h 284"/>
                <a:gd name="T16" fmla="*/ 282 w 282"/>
                <a:gd name="T17" fmla="*/ 64 h 284"/>
                <a:gd name="T18" fmla="*/ 257 w 282"/>
                <a:gd name="T19" fmla="*/ 100 h 284"/>
                <a:gd name="T20" fmla="*/ 215 w 282"/>
                <a:gd name="T21" fmla="*/ 86 h 284"/>
                <a:gd name="T22" fmla="*/ 205 w 282"/>
                <a:gd name="T23" fmla="*/ 81 h 284"/>
                <a:gd name="T24" fmla="*/ 136 w 282"/>
                <a:gd name="T25" fmla="*/ 81 h 284"/>
                <a:gd name="T26" fmla="*/ 126 w 282"/>
                <a:gd name="T27" fmla="*/ 88 h 284"/>
                <a:gd name="T28" fmla="*/ 89 w 282"/>
                <a:gd name="T29" fmla="*/ 126 h 284"/>
                <a:gd name="T30" fmla="*/ 83 w 282"/>
                <a:gd name="T31" fmla="*/ 134 h 284"/>
                <a:gd name="T32" fmla="*/ 83 w 282"/>
                <a:gd name="T33" fmla="*/ 205 h 284"/>
                <a:gd name="T34" fmla="*/ 89 w 282"/>
                <a:gd name="T35" fmla="*/ 216 h 284"/>
                <a:gd name="T36" fmla="*/ 105 w 282"/>
                <a:gd name="T37" fmla="*/ 257 h 284"/>
                <a:gd name="T38" fmla="*/ 69 w 282"/>
                <a:gd name="T39" fmla="*/ 283 h 284"/>
                <a:gd name="T40" fmla="*/ 34 w 282"/>
                <a:gd name="T41" fmla="*/ 256 h 284"/>
                <a:gd name="T42" fmla="*/ 45 w 282"/>
                <a:gd name="T43" fmla="*/ 219 h 284"/>
                <a:gd name="T44" fmla="*/ 53 w 282"/>
                <a:gd name="T45" fmla="*/ 212 h 284"/>
                <a:gd name="T46" fmla="*/ 54 w 282"/>
                <a:gd name="T47" fmla="*/ 207 h 284"/>
                <a:gd name="T48" fmla="*/ 54 w 282"/>
                <a:gd name="T49" fmla="*/ 137 h 284"/>
                <a:gd name="T50" fmla="*/ 52 w 282"/>
                <a:gd name="T51" fmla="*/ 1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2" h="284">
                  <a:moveTo>
                    <a:pt x="52" y="128"/>
                  </a:moveTo>
                  <a:cubicBezTo>
                    <a:pt x="31" y="120"/>
                    <a:pt x="16" y="107"/>
                    <a:pt x="9" y="85"/>
                  </a:cubicBezTo>
                  <a:cubicBezTo>
                    <a:pt x="0" y="54"/>
                    <a:pt x="17" y="21"/>
                    <a:pt x="48" y="11"/>
                  </a:cubicBezTo>
                  <a:cubicBezTo>
                    <a:pt x="78" y="0"/>
                    <a:pt x="113" y="14"/>
                    <a:pt x="125" y="45"/>
                  </a:cubicBezTo>
                  <a:cubicBezTo>
                    <a:pt x="127" y="51"/>
                    <a:pt x="130" y="53"/>
                    <a:pt x="137" y="52"/>
                  </a:cubicBezTo>
                  <a:cubicBezTo>
                    <a:pt x="159" y="52"/>
                    <a:pt x="181" y="52"/>
                    <a:pt x="203" y="52"/>
                  </a:cubicBezTo>
                  <a:cubicBezTo>
                    <a:pt x="208" y="52"/>
                    <a:pt x="211" y="51"/>
                    <a:pt x="214" y="46"/>
                  </a:cubicBezTo>
                  <a:cubicBezTo>
                    <a:pt x="222" y="32"/>
                    <a:pt x="239" y="26"/>
                    <a:pt x="255" y="30"/>
                  </a:cubicBezTo>
                  <a:cubicBezTo>
                    <a:pt x="271" y="34"/>
                    <a:pt x="282" y="48"/>
                    <a:pt x="282" y="64"/>
                  </a:cubicBezTo>
                  <a:cubicBezTo>
                    <a:pt x="282" y="81"/>
                    <a:pt x="272" y="95"/>
                    <a:pt x="257" y="100"/>
                  </a:cubicBezTo>
                  <a:cubicBezTo>
                    <a:pt x="241" y="106"/>
                    <a:pt x="224" y="100"/>
                    <a:pt x="215" y="86"/>
                  </a:cubicBezTo>
                  <a:cubicBezTo>
                    <a:pt x="212" y="83"/>
                    <a:pt x="210" y="81"/>
                    <a:pt x="205" y="81"/>
                  </a:cubicBezTo>
                  <a:cubicBezTo>
                    <a:pt x="182" y="82"/>
                    <a:pt x="159" y="82"/>
                    <a:pt x="136" y="81"/>
                  </a:cubicBezTo>
                  <a:cubicBezTo>
                    <a:pt x="131" y="81"/>
                    <a:pt x="128" y="83"/>
                    <a:pt x="126" y="88"/>
                  </a:cubicBezTo>
                  <a:cubicBezTo>
                    <a:pt x="120" y="107"/>
                    <a:pt x="107" y="120"/>
                    <a:pt x="89" y="126"/>
                  </a:cubicBezTo>
                  <a:cubicBezTo>
                    <a:pt x="85" y="128"/>
                    <a:pt x="83" y="129"/>
                    <a:pt x="83" y="134"/>
                  </a:cubicBezTo>
                  <a:cubicBezTo>
                    <a:pt x="84" y="158"/>
                    <a:pt x="84" y="181"/>
                    <a:pt x="83" y="205"/>
                  </a:cubicBezTo>
                  <a:cubicBezTo>
                    <a:pt x="83" y="210"/>
                    <a:pt x="85" y="213"/>
                    <a:pt x="89" y="216"/>
                  </a:cubicBezTo>
                  <a:cubicBezTo>
                    <a:pt x="103" y="225"/>
                    <a:pt x="109" y="241"/>
                    <a:pt x="105" y="257"/>
                  </a:cubicBezTo>
                  <a:cubicBezTo>
                    <a:pt x="100" y="273"/>
                    <a:pt x="85" y="284"/>
                    <a:pt x="69" y="283"/>
                  </a:cubicBezTo>
                  <a:cubicBezTo>
                    <a:pt x="52" y="283"/>
                    <a:pt x="38" y="273"/>
                    <a:pt x="34" y="256"/>
                  </a:cubicBezTo>
                  <a:cubicBezTo>
                    <a:pt x="30" y="241"/>
                    <a:pt x="34" y="229"/>
                    <a:pt x="45" y="219"/>
                  </a:cubicBezTo>
                  <a:cubicBezTo>
                    <a:pt x="48" y="216"/>
                    <a:pt x="51" y="214"/>
                    <a:pt x="53" y="212"/>
                  </a:cubicBezTo>
                  <a:cubicBezTo>
                    <a:pt x="55" y="211"/>
                    <a:pt x="54" y="209"/>
                    <a:pt x="54" y="207"/>
                  </a:cubicBezTo>
                  <a:cubicBezTo>
                    <a:pt x="54" y="184"/>
                    <a:pt x="54" y="161"/>
                    <a:pt x="54" y="137"/>
                  </a:cubicBezTo>
                  <a:cubicBezTo>
                    <a:pt x="54" y="134"/>
                    <a:pt x="54" y="131"/>
                    <a:pt x="52" y="128"/>
                  </a:cubicBezTo>
                  <a:close/>
                </a:path>
              </a:pathLst>
            </a:custGeom>
            <a:solidFill>
              <a:srgbClr val="2832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1" name="Freeform 18">
              <a:extLst>
                <a:ext uri="{FF2B5EF4-FFF2-40B4-BE49-F238E27FC236}">
                  <a16:creationId xmlns:a16="http://schemas.microsoft.com/office/drawing/2014/main" id="{A5BA9BE6-C0BC-4B4A-9F72-E96543D42084}"/>
                </a:ext>
              </a:extLst>
            </p:cNvPr>
            <p:cNvSpPr/>
            <p:nvPr userDrawn="1"/>
          </p:nvSpPr>
          <p:spPr bwMode="auto">
            <a:xfrm rot="5400000">
              <a:off x="8782200" y="1159223"/>
              <a:ext cx="193025" cy="193025"/>
            </a:xfrm>
            <a:custGeom>
              <a:avLst/>
              <a:gdLst>
                <a:gd name="T0" fmla="*/ 53 w 53"/>
                <a:gd name="T1" fmla="*/ 26 h 53"/>
                <a:gd name="T2" fmla="*/ 27 w 53"/>
                <a:gd name="T3" fmla="*/ 53 h 53"/>
                <a:gd name="T4" fmla="*/ 0 w 53"/>
                <a:gd name="T5" fmla="*/ 26 h 53"/>
                <a:gd name="T6" fmla="*/ 27 w 53"/>
                <a:gd name="T7" fmla="*/ 0 h 53"/>
                <a:gd name="T8" fmla="*/ 53 w 53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3" y="26"/>
                  </a:moveTo>
                  <a:cubicBezTo>
                    <a:pt x="53" y="41"/>
                    <a:pt x="41" y="53"/>
                    <a:pt x="27" y="53"/>
                  </a:cubicBezTo>
                  <a:cubicBezTo>
                    <a:pt x="13" y="53"/>
                    <a:pt x="0" y="40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6"/>
                  </a:cubicBezTo>
                  <a:close/>
                </a:path>
              </a:pathLst>
            </a:custGeom>
            <a:solidFill>
              <a:srgbClr val="4BB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2" name="Freeform 28">
              <a:extLst>
                <a:ext uri="{FF2B5EF4-FFF2-40B4-BE49-F238E27FC236}">
                  <a16:creationId xmlns:a16="http://schemas.microsoft.com/office/drawing/2014/main" id="{B9DB408E-4606-49BA-9AFA-AF8F72C2625B}"/>
                </a:ext>
              </a:extLst>
            </p:cNvPr>
            <p:cNvSpPr/>
            <p:nvPr userDrawn="1"/>
          </p:nvSpPr>
          <p:spPr bwMode="auto">
            <a:xfrm rot="5400000">
              <a:off x="8776074" y="1500844"/>
              <a:ext cx="206810" cy="206810"/>
            </a:xfrm>
            <a:custGeom>
              <a:avLst/>
              <a:gdLst>
                <a:gd name="T0" fmla="*/ 28 w 57"/>
                <a:gd name="T1" fmla="*/ 0 h 57"/>
                <a:gd name="T2" fmla="*/ 57 w 57"/>
                <a:gd name="T3" fmla="*/ 28 h 57"/>
                <a:gd name="T4" fmla="*/ 28 w 57"/>
                <a:gd name="T5" fmla="*/ 57 h 57"/>
                <a:gd name="T6" fmla="*/ 0 w 57"/>
                <a:gd name="T7" fmla="*/ 29 h 57"/>
                <a:gd name="T8" fmla="*/ 28 w 57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28" y="0"/>
                  </a:moveTo>
                  <a:cubicBezTo>
                    <a:pt x="45" y="0"/>
                    <a:pt x="57" y="12"/>
                    <a:pt x="57" y="28"/>
                  </a:cubicBezTo>
                  <a:cubicBezTo>
                    <a:pt x="57" y="45"/>
                    <a:pt x="45" y="57"/>
                    <a:pt x="28" y="57"/>
                  </a:cubicBezTo>
                  <a:cubicBezTo>
                    <a:pt x="12" y="57"/>
                    <a:pt x="0" y="45"/>
                    <a:pt x="0" y="29"/>
                  </a:cubicBezTo>
                  <a:cubicBezTo>
                    <a:pt x="0" y="12"/>
                    <a:pt x="12" y="0"/>
                    <a:pt x="28" y="0"/>
                  </a:cubicBezTo>
                  <a:close/>
                </a:path>
              </a:pathLst>
            </a:custGeom>
            <a:solidFill>
              <a:srgbClr val="4E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3" name="Freeform 170">
              <a:extLst>
                <a:ext uri="{FF2B5EF4-FFF2-40B4-BE49-F238E27FC236}">
                  <a16:creationId xmlns:a16="http://schemas.microsoft.com/office/drawing/2014/main" id="{3BDF7EB3-4370-41C6-ADE1-62834FFCE798}"/>
                </a:ext>
              </a:extLst>
            </p:cNvPr>
            <p:cNvSpPr/>
            <p:nvPr userDrawn="1"/>
          </p:nvSpPr>
          <p:spPr bwMode="auto">
            <a:xfrm rot="5400000">
              <a:off x="8654285" y="67720"/>
              <a:ext cx="427410" cy="438133"/>
            </a:xfrm>
            <a:custGeom>
              <a:avLst/>
              <a:gdLst>
                <a:gd name="T0" fmla="*/ 14 w 118"/>
                <a:gd name="T1" fmla="*/ 97 h 121"/>
                <a:gd name="T2" fmla="*/ 4 w 118"/>
                <a:gd name="T3" fmla="*/ 51 h 121"/>
                <a:gd name="T4" fmla="*/ 15 w 118"/>
                <a:gd name="T5" fmla="*/ 56 h 121"/>
                <a:gd name="T6" fmla="*/ 51 w 118"/>
                <a:gd name="T7" fmla="*/ 45 h 121"/>
                <a:gd name="T8" fmla="*/ 50 w 118"/>
                <a:gd name="T9" fmla="*/ 29 h 121"/>
                <a:gd name="T10" fmla="*/ 42 w 118"/>
                <a:gd name="T11" fmla="*/ 17 h 121"/>
                <a:gd name="T12" fmla="*/ 39 w 118"/>
                <a:gd name="T13" fmla="*/ 12 h 121"/>
                <a:gd name="T14" fmla="*/ 43 w 118"/>
                <a:gd name="T15" fmla="*/ 9 h 121"/>
                <a:gd name="T16" fmla="*/ 112 w 118"/>
                <a:gd name="T17" fmla="*/ 51 h 121"/>
                <a:gd name="T18" fmla="*/ 79 w 118"/>
                <a:gd name="T19" fmla="*/ 113 h 121"/>
                <a:gd name="T20" fmla="*/ 21 w 118"/>
                <a:gd name="T21" fmla="*/ 103 h 121"/>
                <a:gd name="T22" fmla="*/ 14 w 118"/>
                <a:gd name="T23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120">
                  <a:moveTo>
                    <a:pt x="14" y="97"/>
                  </a:moveTo>
                  <a:cubicBezTo>
                    <a:pt x="3" y="83"/>
                    <a:pt x="0" y="68"/>
                    <a:pt x="4" y="51"/>
                  </a:cubicBezTo>
                  <a:cubicBezTo>
                    <a:pt x="10" y="48"/>
                    <a:pt x="12" y="54"/>
                    <a:pt x="15" y="56"/>
                  </a:cubicBezTo>
                  <a:cubicBezTo>
                    <a:pt x="25" y="64"/>
                    <a:pt x="46" y="62"/>
                    <a:pt x="51" y="45"/>
                  </a:cubicBezTo>
                  <a:cubicBezTo>
                    <a:pt x="53" y="39"/>
                    <a:pt x="51" y="34"/>
                    <a:pt x="50" y="29"/>
                  </a:cubicBezTo>
                  <a:cubicBezTo>
                    <a:pt x="50" y="23"/>
                    <a:pt x="46" y="20"/>
                    <a:pt x="42" y="17"/>
                  </a:cubicBezTo>
                  <a:cubicBezTo>
                    <a:pt x="40" y="16"/>
                    <a:pt x="38" y="15"/>
                    <a:pt x="39" y="12"/>
                  </a:cubicBezTo>
                  <a:cubicBezTo>
                    <a:pt x="39" y="10"/>
                    <a:pt x="41" y="10"/>
                    <a:pt x="43" y="9"/>
                  </a:cubicBezTo>
                  <a:cubicBezTo>
                    <a:pt x="76" y="0"/>
                    <a:pt x="107" y="22"/>
                    <a:pt x="112" y="51"/>
                  </a:cubicBezTo>
                  <a:cubicBezTo>
                    <a:pt x="118" y="80"/>
                    <a:pt x="101" y="104"/>
                    <a:pt x="79" y="113"/>
                  </a:cubicBezTo>
                  <a:cubicBezTo>
                    <a:pt x="59" y="121"/>
                    <a:pt x="38" y="118"/>
                    <a:pt x="21" y="103"/>
                  </a:cubicBezTo>
                  <a:cubicBezTo>
                    <a:pt x="19" y="101"/>
                    <a:pt x="17" y="99"/>
                    <a:pt x="14" y="97"/>
                  </a:cubicBezTo>
                  <a:close/>
                </a:path>
              </a:pathLst>
            </a:custGeom>
            <a:solidFill>
              <a:srgbClr val="90C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4" name="Freeform 171">
              <a:extLst>
                <a:ext uri="{FF2B5EF4-FFF2-40B4-BE49-F238E27FC236}">
                  <a16:creationId xmlns:a16="http://schemas.microsoft.com/office/drawing/2014/main" id="{9F39DFB8-FD7D-428B-8E98-8D4062D7397C}"/>
                </a:ext>
              </a:extLst>
            </p:cNvPr>
            <p:cNvSpPr/>
            <p:nvPr userDrawn="1"/>
          </p:nvSpPr>
          <p:spPr bwMode="auto">
            <a:xfrm rot="5400000">
              <a:off x="8108918" y="181082"/>
              <a:ext cx="212938" cy="257365"/>
            </a:xfrm>
            <a:custGeom>
              <a:avLst/>
              <a:gdLst>
                <a:gd name="T0" fmla="*/ 4 w 59"/>
                <a:gd name="T1" fmla="*/ 10 h 71"/>
                <a:gd name="T2" fmla="*/ 49 w 59"/>
                <a:gd name="T3" fmla="*/ 16 h 71"/>
                <a:gd name="T4" fmla="*/ 44 w 59"/>
                <a:gd name="T5" fmla="*/ 60 h 71"/>
                <a:gd name="T6" fmla="*/ 0 w 59"/>
                <a:gd name="T7" fmla="*/ 57 h 71"/>
                <a:gd name="T8" fmla="*/ 15 w 59"/>
                <a:gd name="T9" fmla="*/ 43 h 71"/>
                <a:gd name="T10" fmla="*/ 9 w 59"/>
                <a:gd name="T11" fmla="*/ 15 h 71"/>
                <a:gd name="T12" fmla="*/ 4 w 59"/>
                <a:gd name="T13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1">
                  <a:moveTo>
                    <a:pt x="4" y="10"/>
                  </a:moveTo>
                  <a:cubicBezTo>
                    <a:pt x="19" y="0"/>
                    <a:pt x="38" y="2"/>
                    <a:pt x="49" y="16"/>
                  </a:cubicBezTo>
                  <a:cubicBezTo>
                    <a:pt x="59" y="30"/>
                    <a:pt x="57" y="48"/>
                    <a:pt x="44" y="60"/>
                  </a:cubicBezTo>
                  <a:cubicBezTo>
                    <a:pt x="31" y="71"/>
                    <a:pt x="12" y="70"/>
                    <a:pt x="0" y="57"/>
                  </a:cubicBezTo>
                  <a:cubicBezTo>
                    <a:pt x="5" y="53"/>
                    <a:pt x="11" y="50"/>
                    <a:pt x="15" y="43"/>
                  </a:cubicBezTo>
                  <a:cubicBezTo>
                    <a:pt x="19" y="33"/>
                    <a:pt x="17" y="22"/>
                    <a:pt x="9" y="15"/>
                  </a:cubicBezTo>
                  <a:cubicBezTo>
                    <a:pt x="7" y="14"/>
                    <a:pt x="5" y="13"/>
                    <a:pt x="4" y="10"/>
                  </a:cubicBezTo>
                  <a:close/>
                </a:path>
              </a:pathLst>
            </a:custGeom>
            <a:solidFill>
              <a:srgbClr val="4AB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5" name="Freeform 172">
              <a:extLst>
                <a:ext uri="{FF2B5EF4-FFF2-40B4-BE49-F238E27FC236}">
                  <a16:creationId xmlns:a16="http://schemas.microsoft.com/office/drawing/2014/main" id="{E8C1B74B-08E0-48B9-937E-244ADBE245DB}"/>
                </a:ext>
              </a:extLst>
            </p:cNvPr>
            <p:cNvSpPr/>
            <p:nvPr userDrawn="1"/>
          </p:nvSpPr>
          <p:spPr bwMode="auto">
            <a:xfrm rot="5400000">
              <a:off x="8763819" y="811473"/>
              <a:ext cx="225195" cy="246642"/>
            </a:xfrm>
            <a:custGeom>
              <a:avLst/>
              <a:gdLst>
                <a:gd name="T0" fmla="*/ 0 w 62"/>
                <a:gd name="T1" fmla="*/ 23 h 68"/>
                <a:gd name="T2" fmla="*/ 37 w 62"/>
                <a:gd name="T3" fmla="*/ 5 h 68"/>
                <a:gd name="T4" fmla="*/ 60 w 62"/>
                <a:gd name="T5" fmla="*/ 40 h 68"/>
                <a:gd name="T6" fmla="*/ 28 w 62"/>
                <a:gd name="T7" fmla="*/ 67 h 68"/>
                <a:gd name="T8" fmla="*/ 25 w 62"/>
                <a:gd name="T9" fmla="*/ 66 h 68"/>
                <a:gd name="T10" fmla="*/ 27 w 62"/>
                <a:gd name="T11" fmla="*/ 58 h 68"/>
                <a:gd name="T12" fmla="*/ 8 w 62"/>
                <a:gd name="T13" fmla="*/ 25 h 68"/>
                <a:gd name="T14" fmla="*/ 0 w 62"/>
                <a:gd name="T15" fmla="*/ 2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8">
                  <a:moveTo>
                    <a:pt x="0" y="23"/>
                  </a:moveTo>
                  <a:cubicBezTo>
                    <a:pt x="6" y="8"/>
                    <a:pt x="21" y="0"/>
                    <a:pt x="37" y="5"/>
                  </a:cubicBezTo>
                  <a:cubicBezTo>
                    <a:pt x="52" y="9"/>
                    <a:pt x="62" y="24"/>
                    <a:pt x="60" y="40"/>
                  </a:cubicBezTo>
                  <a:cubicBezTo>
                    <a:pt x="58" y="56"/>
                    <a:pt x="44" y="68"/>
                    <a:pt x="28" y="67"/>
                  </a:cubicBezTo>
                  <a:cubicBezTo>
                    <a:pt x="27" y="67"/>
                    <a:pt x="26" y="67"/>
                    <a:pt x="25" y="66"/>
                  </a:cubicBezTo>
                  <a:cubicBezTo>
                    <a:pt x="23" y="63"/>
                    <a:pt x="26" y="61"/>
                    <a:pt x="27" y="58"/>
                  </a:cubicBezTo>
                  <a:cubicBezTo>
                    <a:pt x="36" y="41"/>
                    <a:pt x="27" y="26"/>
                    <a:pt x="8" y="25"/>
                  </a:cubicBezTo>
                  <a:cubicBezTo>
                    <a:pt x="5" y="25"/>
                    <a:pt x="2" y="25"/>
                    <a:pt x="0" y="23"/>
                  </a:cubicBezTo>
                  <a:close/>
                </a:path>
              </a:pathLst>
            </a:custGeom>
            <a:solidFill>
              <a:srgbClr val="4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6" name="Freeform 173">
              <a:extLst>
                <a:ext uri="{FF2B5EF4-FFF2-40B4-BE49-F238E27FC236}">
                  <a16:creationId xmlns:a16="http://schemas.microsoft.com/office/drawing/2014/main" id="{09760FEE-B042-4735-B96E-43F41443981F}"/>
                </a:ext>
              </a:extLst>
            </p:cNvPr>
            <p:cNvSpPr/>
            <p:nvPr userDrawn="1"/>
          </p:nvSpPr>
          <p:spPr bwMode="auto">
            <a:xfrm rot="5400000">
              <a:off x="8853435" y="81508"/>
              <a:ext cx="185365" cy="196088"/>
            </a:xfrm>
            <a:custGeom>
              <a:avLst/>
              <a:gdLst>
                <a:gd name="T0" fmla="*/ 48 w 51"/>
                <a:gd name="T1" fmla="*/ 17 h 54"/>
                <a:gd name="T2" fmla="*/ 42 w 51"/>
                <a:gd name="T3" fmla="*/ 45 h 54"/>
                <a:gd name="T4" fmla="*/ 5 w 51"/>
                <a:gd name="T5" fmla="*/ 42 h 54"/>
                <a:gd name="T6" fmla="*/ 0 w 51"/>
                <a:gd name="T7" fmla="*/ 39 h 54"/>
                <a:gd name="T8" fmla="*/ 30 w 51"/>
                <a:gd name="T9" fmla="*/ 0 h 54"/>
                <a:gd name="T10" fmla="*/ 48 w 51"/>
                <a:gd name="T1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4">
                  <a:moveTo>
                    <a:pt x="48" y="17"/>
                  </a:moveTo>
                  <a:cubicBezTo>
                    <a:pt x="51" y="28"/>
                    <a:pt x="50" y="37"/>
                    <a:pt x="42" y="45"/>
                  </a:cubicBezTo>
                  <a:cubicBezTo>
                    <a:pt x="35" y="52"/>
                    <a:pt x="16" y="54"/>
                    <a:pt x="5" y="42"/>
                  </a:cubicBezTo>
                  <a:cubicBezTo>
                    <a:pt x="4" y="40"/>
                    <a:pt x="3" y="37"/>
                    <a:pt x="0" y="39"/>
                  </a:cubicBezTo>
                  <a:cubicBezTo>
                    <a:pt x="3" y="21"/>
                    <a:pt x="13" y="8"/>
                    <a:pt x="30" y="0"/>
                  </a:cubicBezTo>
                  <a:cubicBezTo>
                    <a:pt x="38" y="4"/>
                    <a:pt x="46" y="8"/>
                    <a:pt x="48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7" name="Freeform 174">
              <a:extLst>
                <a:ext uri="{FF2B5EF4-FFF2-40B4-BE49-F238E27FC236}">
                  <a16:creationId xmlns:a16="http://schemas.microsoft.com/office/drawing/2014/main" id="{780042AD-D71B-44A9-B912-3FCD2364A187}"/>
                </a:ext>
              </a:extLst>
            </p:cNvPr>
            <p:cNvSpPr/>
            <p:nvPr userDrawn="1"/>
          </p:nvSpPr>
          <p:spPr bwMode="auto">
            <a:xfrm rot="5400000">
              <a:off x="8450539" y="132062"/>
              <a:ext cx="76596" cy="304854"/>
            </a:xfrm>
            <a:custGeom>
              <a:avLst/>
              <a:gdLst>
                <a:gd name="T0" fmla="*/ 20 w 21"/>
                <a:gd name="T1" fmla="*/ 42 h 84"/>
                <a:gd name="T2" fmla="*/ 21 w 21"/>
                <a:gd name="T3" fmla="*/ 76 h 84"/>
                <a:gd name="T4" fmla="*/ 14 w 21"/>
                <a:gd name="T5" fmla="*/ 81 h 84"/>
                <a:gd name="T6" fmla="*/ 13 w 21"/>
                <a:gd name="T7" fmla="*/ 81 h 84"/>
                <a:gd name="T8" fmla="*/ 2 w 21"/>
                <a:gd name="T9" fmla="*/ 80 h 84"/>
                <a:gd name="T10" fmla="*/ 1 w 21"/>
                <a:gd name="T11" fmla="*/ 68 h 84"/>
                <a:gd name="T12" fmla="*/ 1 w 21"/>
                <a:gd name="T13" fmla="*/ 8 h 84"/>
                <a:gd name="T14" fmla="*/ 8 w 21"/>
                <a:gd name="T15" fmla="*/ 0 h 84"/>
                <a:gd name="T16" fmla="*/ 20 w 21"/>
                <a:gd name="T17" fmla="*/ 13 h 84"/>
                <a:gd name="T18" fmla="*/ 20 w 21"/>
                <a:gd name="T19" fmla="*/ 42 h 84"/>
                <a:gd name="T20" fmla="*/ 20 w 21"/>
                <a:gd name="T21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84">
                  <a:moveTo>
                    <a:pt x="20" y="42"/>
                  </a:moveTo>
                  <a:cubicBezTo>
                    <a:pt x="20" y="53"/>
                    <a:pt x="20" y="64"/>
                    <a:pt x="21" y="76"/>
                  </a:cubicBezTo>
                  <a:cubicBezTo>
                    <a:pt x="21" y="81"/>
                    <a:pt x="19" y="83"/>
                    <a:pt x="14" y="81"/>
                  </a:cubicBezTo>
                  <a:cubicBezTo>
                    <a:pt x="14" y="81"/>
                    <a:pt x="13" y="81"/>
                    <a:pt x="13" y="81"/>
                  </a:cubicBezTo>
                  <a:cubicBezTo>
                    <a:pt x="9" y="80"/>
                    <a:pt x="4" y="84"/>
                    <a:pt x="2" y="80"/>
                  </a:cubicBezTo>
                  <a:cubicBezTo>
                    <a:pt x="0" y="77"/>
                    <a:pt x="1" y="72"/>
                    <a:pt x="1" y="68"/>
                  </a:cubicBezTo>
                  <a:cubicBezTo>
                    <a:pt x="1" y="48"/>
                    <a:pt x="1" y="28"/>
                    <a:pt x="1" y="8"/>
                  </a:cubicBezTo>
                  <a:cubicBezTo>
                    <a:pt x="1" y="3"/>
                    <a:pt x="1" y="0"/>
                    <a:pt x="8" y="0"/>
                  </a:cubicBezTo>
                  <a:cubicBezTo>
                    <a:pt x="20" y="1"/>
                    <a:pt x="20" y="1"/>
                    <a:pt x="20" y="13"/>
                  </a:cubicBezTo>
                  <a:cubicBezTo>
                    <a:pt x="21" y="23"/>
                    <a:pt x="20" y="3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lose/>
                </a:path>
              </a:pathLst>
            </a:custGeom>
            <a:solidFill>
              <a:srgbClr val="ECEC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8" name="Freeform 175">
              <a:extLst>
                <a:ext uri="{FF2B5EF4-FFF2-40B4-BE49-F238E27FC236}">
                  <a16:creationId xmlns:a16="http://schemas.microsoft.com/office/drawing/2014/main" id="{BBB4EBDE-9445-4FD1-9CA6-F3F82EA91D21}"/>
                </a:ext>
              </a:extLst>
            </p:cNvPr>
            <p:cNvSpPr/>
            <p:nvPr userDrawn="1"/>
          </p:nvSpPr>
          <p:spPr bwMode="auto">
            <a:xfrm rot="5400000">
              <a:off x="8717861" y="616919"/>
              <a:ext cx="292600" cy="75065"/>
            </a:xfrm>
            <a:custGeom>
              <a:avLst/>
              <a:gdLst>
                <a:gd name="T0" fmla="*/ 40 w 81"/>
                <a:gd name="T1" fmla="*/ 20 h 21"/>
                <a:gd name="T2" fmla="*/ 5 w 81"/>
                <a:gd name="T3" fmla="*/ 20 h 21"/>
                <a:gd name="T4" fmla="*/ 0 w 81"/>
                <a:gd name="T5" fmla="*/ 14 h 21"/>
                <a:gd name="T6" fmla="*/ 14 w 81"/>
                <a:gd name="T7" fmla="*/ 0 h 21"/>
                <a:gd name="T8" fmla="*/ 73 w 81"/>
                <a:gd name="T9" fmla="*/ 0 h 21"/>
                <a:gd name="T10" fmla="*/ 78 w 81"/>
                <a:gd name="T11" fmla="*/ 5 h 21"/>
                <a:gd name="T12" fmla="*/ 78 w 81"/>
                <a:gd name="T13" fmla="*/ 19 h 21"/>
                <a:gd name="T14" fmla="*/ 64 w 81"/>
                <a:gd name="T15" fmla="*/ 19 h 21"/>
                <a:gd name="T16" fmla="*/ 40 w 81"/>
                <a:gd name="T17" fmla="*/ 19 h 21"/>
                <a:gd name="T18" fmla="*/ 40 w 81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21">
                  <a:moveTo>
                    <a:pt x="40" y="20"/>
                  </a:moveTo>
                  <a:cubicBezTo>
                    <a:pt x="28" y="20"/>
                    <a:pt x="17" y="19"/>
                    <a:pt x="5" y="20"/>
                  </a:cubicBezTo>
                  <a:cubicBezTo>
                    <a:pt x="1" y="20"/>
                    <a:pt x="0" y="18"/>
                    <a:pt x="0" y="14"/>
                  </a:cubicBezTo>
                  <a:cubicBezTo>
                    <a:pt x="0" y="0"/>
                    <a:pt x="0" y="0"/>
                    <a:pt x="14" y="0"/>
                  </a:cubicBezTo>
                  <a:cubicBezTo>
                    <a:pt x="33" y="0"/>
                    <a:pt x="53" y="0"/>
                    <a:pt x="73" y="0"/>
                  </a:cubicBezTo>
                  <a:cubicBezTo>
                    <a:pt x="77" y="0"/>
                    <a:pt x="80" y="1"/>
                    <a:pt x="78" y="5"/>
                  </a:cubicBezTo>
                  <a:cubicBezTo>
                    <a:pt x="77" y="10"/>
                    <a:pt x="81" y="16"/>
                    <a:pt x="78" y="19"/>
                  </a:cubicBezTo>
                  <a:cubicBezTo>
                    <a:pt x="74" y="21"/>
                    <a:pt x="69" y="19"/>
                    <a:pt x="64" y="19"/>
                  </a:cubicBezTo>
                  <a:cubicBezTo>
                    <a:pt x="56" y="19"/>
                    <a:pt x="48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lose/>
                </a:path>
              </a:pathLst>
            </a:custGeom>
            <a:solidFill>
              <a:srgbClr val="FC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9" name="Freeform 176">
              <a:extLst>
                <a:ext uri="{FF2B5EF4-FFF2-40B4-BE49-F238E27FC236}">
                  <a16:creationId xmlns:a16="http://schemas.microsoft.com/office/drawing/2014/main" id="{84C1C4F9-6432-41BB-A3E1-0C5C9304D0BE}"/>
                </a:ext>
              </a:extLst>
            </p:cNvPr>
            <p:cNvSpPr/>
            <p:nvPr userDrawn="1"/>
          </p:nvSpPr>
          <p:spPr bwMode="auto">
            <a:xfrm rot="5400000">
              <a:off x="8757691" y="790026"/>
              <a:ext cx="170046" cy="163918"/>
            </a:xfrm>
            <a:custGeom>
              <a:avLst/>
              <a:gdLst>
                <a:gd name="T0" fmla="*/ 10 w 47"/>
                <a:gd name="T1" fmla="*/ 2 h 45"/>
                <a:gd name="T2" fmla="*/ 33 w 47"/>
                <a:gd name="T3" fmla="*/ 6 h 45"/>
                <a:gd name="T4" fmla="*/ 38 w 47"/>
                <a:gd name="T5" fmla="*/ 40 h 45"/>
                <a:gd name="T6" fmla="*/ 35 w 47"/>
                <a:gd name="T7" fmla="*/ 45 h 45"/>
                <a:gd name="T8" fmla="*/ 10 w 4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10" y="2"/>
                  </a:moveTo>
                  <a:cubicBezTo>
                    <a:pt x="17" y="2"/>
                    <a:pt x="26" y="0"/>
                    <a:pt x="33" y="6"/>
                  </a:cubicBezTo>
                  <a:cubicBezTo>
                    <a:pt x="45" y="15"/>
                    <a:pt x="47" y="27"/>
                    <a:pt x="38" y="40"/>
                  </a:cubicBezTo>
                  <a:cubicBezTo>
                    <a:pt x="37" y="42"/>
                    <a:pt x="36" y="44"/>
                    <a:pt x="35" y="45"/>
                  </a:cubicBezTo>
                  <a:cubicBezTo>
                    <a:pt x="13" y="44"/>
                    <a:pt x="0" y="21"/>
                    <a:pt x="10" y="2"/>
                  </a:cubicBezTo>
                  <a:close/>
                </a:path>
              </a:pathLst>
            </a:custGeom>
            <a:solidFill>
              <a:srgbClr val="FC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0" name="Freeform 177">
              <a:extLst>
                <a:ext uri="{FF2B5EF4-FFF2-40B4-BE49-F238E27FC236}">
                  <a16:creationId xmlns:a16="http://schemas.microsoft.com/office/drawing/2014/main" id="{EDC4C6F3-D579-44C7-A26C-A36ACFBF48ED}"/>
                </a:ext>
              </a:extLst>
            </p:cNvPr>
            <p:cNvSpPr/>
            <p:nvPr userDrawn="1"/>
          </p:nvSpPr>
          <p:spPr bwMode="auto">
            <a:xfrm rot="5400000">
              <a:off x="8160237" y="132826"/>
              <a:ext cx="124086" cy="170046"/>
            </a:xfrm>
            <a:custGeom>
              <a:avLst/>
              <a:gdLst>
                <a:gd name="T0" fmla="*/ 17 w 34"/>
                <a:gd name="T1" fmla="*/ 0 h 47"/>
                <a:gd name="T2" fmla="*/ 32 w 34"/>
                <a:gd name="T3" fmla="*/ 25 h 47"/>
                <a:gd name="T4" fmla="*/ 13 w 34"/>
                <a:gd name="T5" fmla="*/ 47 h 47"/>
                <a:gd name="T6" fmla="*/ 17 w 34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7">
                  <a:moveTo>
                    <a:pt x="17" y="0"/>
                  </a:moveTo>
                  <a:cubicBezTo>
                    <a:pt x="28" y="5"/>
                    <a:pt x="34" y="15"/>
                    <a:pt x="32" y="25"/>
                  </a:cubicBezTo>
                  <a:cubicBezTo>
                    <a:pt x="30" y="37"/>
                    <a:pt x="23" y="45"/>
                    <a:pt x="13" y="47"/>
                  </a:cubicBezTo>
                  <a:cubicBezTo>
                    <a:pt x="0" y="31"/>
                    <a:pt x="2" y="14"/>
                    <a:pt x="17" y="0"/>
                  </a:cubicBezTo>
                  <a:close/>
                </a:path>
              </a:pathLst>
            </a:custGeom>
            <a:solidFill>
              <a:srgbClr val="F7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1" name="Freeform 178">
              <a:extLst>
                <a:ext uri="{FF2B5EF4-FFF2-40B4-BE49-F238E27FC236}">
                  <a16:creationId xmlns:a16="http://schemas.microsoft.com/office/drawing/2014/main" id="{BA09CD06-6939-4526-8884-58B835F58540}"/>
                </a:ext>
              </a:extLst>
            </p:cNvPr>
            <p:cNvSpPr/>
            <p:nvPr userDrawn="1"/>
          </p:nvSpPr>
          <p:spPr bwMode="auto">
            <a:xfrm rot="5400000">
              <a:off x="8676499" y="96061"/>
              <a:ext cx="379919" cy="435070"/>
            </a:xfrm>
            <a:custGeom>
              <a:avLst/>
              <a:gdLst>
                <a:gd name="T0" fmla="*/ 38 w 105"/>
                <a:gd name="T1" fmla="*/ 28 h 120"/>
                <a:gd name="T2" fmla="*/ 20 w 105"/>
                <a:gd name="T3" fmla="*/ 11 h 120"/>
                <a:gd name="T4" fmla="*/ 82 w 105"/>
                <a:gd name="T5" fmla="*/ 19 h 120"/>
                <a:gd name="T6" fmla="*/ 99 w 105"/>
                <a:gd name="T7" fmla="*/ 77 h 120"/>
                <a:gd name="T8" fmla="*/ 53 w 105"/>
                <a:gd name="T9" fmla="*/ 117 h 120"/>
                <a:gd name="T10" fmla="*/ 0 w 105"/>
                <a:gd name="T11" fmla="*/ 96 h 120"/>
                <a:gd name="T12" fmla="*/ 18 w 105"/>
                <a:gd name="T13" fmla="*/ 108 h 120"/>
                <a:gd name="T14" fmla="*/ 82 w 105"/>
                <a:gd name="T15" fmla="*/ 99 h 120"/>
                <a:gd name="T16" fmla="*/ 93 w 105"/>
                <a:gd name="T17" fmla="*/ 38 h 120"/>
                <a:gd name="T18" fmla="*/ 28 w 105"/>
                <a:gd name="T19" fmla="*/ 10 h 120"/>
                <a:gd name="T20" fmla="*/ 26 w 105"/>
                <a:gd name="T21" fmla="*/ 12 h 120"/>
                <a:gd name="T22" fmla="*/ 28 w 105"/>
                <a:gd name="T23" fmla="*/ 14 h 120"/>
                <a:gd name="T24" fmla="*/ 38 w 105"/>
                <a:gd name="T25" fmla="*/ 2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38" y="28"/>
                  </a:moveTo>
                  <a:cubicBezTo>
                    <a:pt x="34" y="21"/>
                    <a:pt x="27" y="16"/>
                    <a:pt x="20" y="11"/>
                  </a:cubicBezTo>
                  <a:cubicBezTo>
                    <a:pt x="38" y="0"/>
                    <a:pt x="65" y="3"/>
                    <a:pt x="82" y="19"/>
                  </a:cubicBezTo>
                  <a:cubicBezTo>
                    <a:pt x="99" y="35"/>
                    <a:pt x="105" y="55"/>
                    <a:pt x="99" y="77"/>
                  </a:cubicBezTo>
                  <a:cubicBezTo>
                    <a:pt x="92" y="99"/>
                    <a:pt x="76" y="113"/>
                    <a:pt x="53" y="117"/>
                  </a:cubicBezTo>
                  <a:cubicBezTo>
                    <a:pt x="32" y="120"/>
                    <a:pt x="14" y="113"/>
                    <a:pt x="0" y="96"/>
                  </a:cubicBezTo>
                  <a:cubicBezTo>
                    <a:pt x="8" y="98"/>
                    <a:pt x="12" y="105"/>
                    <a:pt x="18" y="108"/>
                  </a:cubicBezTo>
                  <a:cubicBezTo>
                    <a:pt x="35" y="118"/>
                    <a:pt x="66" y="117"/>
                    <a:pt x="82" y="99"/>
                  </a:cubicBezTo>
                  <a:cubicBezTo>
                    <a:pt x="99" y="82"/>
                    <a:pt x="102" y="58"/>
                    <a:pt x="93" y="38"/>
                  </a:cubicBezTo>
                  <a:cubicBezTo>
                    <a:pt x="84" y="16"/>
                    <a:pt x="51" y="2"/>
                    <a:pt x="28" y="10"/>
                  </a:cubicBezTo>
                  <a:cubicBezTo>
                    <a:pt x="27" y="10"/>
                    <a:pt x="26" y="10"/>
                    <a:pt x="26" y="12"/>
                  </a:cubicBezTo>
                  <a:cubicBezTo>
                    <a:pt x="25" y="13"/>
                    <a:pt x="27" y="14"/>
                    <a:pt x="28" y="14"/>
                  </a:cubicBezTo>
                  <a:cubicBezTo>
                    <a:pt x="34" y="17"/>
                    <a:pt x="38" y="21"/>
                    <a:pt x="38" y="28"/>
                  </a:cubicBezTo>
                  <a:close/>
                </a:path>
              </a:pathLst>
            </a:custGeom>
            <a:solidFill>
              <a:srgbClr val="90CA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2" name="Freeform 221">
              <a:extLst>
                <a:ext uri="{FF2B5EF4-FFF2-40B4-BE49-F238E27FC236}">
                  <a16:creationId xmlns:a16="http://schemas.microsoft.com/office/drawing/2014/main" id="{E9B22045-87EE-46FE-B859-EC4AE4A56D58}"/>
                </a:ext>
              </a:extLst>
            </p:cNvPr>
            <p:cNvSpPr/>
            <p:nvPr userDrawn="1"/>
          </p:nvSpPr>
          <p:spPr bwMode="auto">
            <a:xfrm rot="5400000">
              <a:off x="8796755" y="1518461"/>
              <a:ext cx="163918" cy="171577"/>
            </a:xfrm>
            <a:custGeom>
              <a:avLst/>
              <a:gdLst>
                <a:gd name="T0" fmla="*/ 23 w 45"/>
                <a:gd name="T1" fmla="*/ 1 h 47"/>
                <a:gd name="T2" fmla="*/ 45 w 45"/>
                <a:gd name="T3" fmla="*/ 24 h 47"/>
                <a:gd name="T4" fmla="*/ 23 w 45"/>
                <a:gd name="T5" fmla="*/ 47 h 47"/>
                <a:gd name="T6" fmla="*/ 0 w 45"/>
                <a:gd name="T7" fmla="*/ 24 h 47"/>
                <a:gd name="T8" fmla="*/ 23 w 45"/>
                <a:gd name="T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23" y="1"/>
                  </a:moveTo>
                  <a:cubicBezTo>
                    <a:pt x="35" y="0"/>
                    <a:pt x="45" y="12"/>
                    <a:pt x="45" y="24"/>
                  </a:cubicBezTo>
                  <a:cubicBezTo>
                    <a:pt x="45" y="35"/>
                    <a:pt x="34" y="46"/>
                    <a:pt x="23" y="47"/>
                  </a:cubicBezTo>
                  <a:cubicBezTo>
                    <a:pt x="11" y="47"/>
                    <a:pt x="0" y="36"/>
                    <a:pt x="0" y="24"/>
                  </a:cubicBezTo>
                  <a:cubicBezTo>
                    <a:pt x="0" y="10"/>
                    <a:pt x="9" y="1"/>
                    <a:pt x="23" y="1"/>
                  </a:cubicBezTo>
                  <a:close/>
                </a:path>
              </a:pathLst>
            </a:custGeom>
            <a:solidFill>
              <a:srgbClr val="FAF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3" name="Elipse 262">
              <a:extLst>
                <a:ext uri="{FF2B5EF4-FFF2-40B4-BE49-F238E27FC236}">
                  <a16:creationId xmlns:a16="http://schemas.microsoft.com/office/drawing/2014/main" id="{83F0CCC4-B10E-4DC8-9F1D-217E6B847F5E}"/>
                </a:ext>
              </a:extLst>
            </p:cNvPr>
            <p:cNvSpPr/>
            <p:nvPr/>
          </p:nvSpPr>
          <p:spPr>
            <a:xfrm>
              <a:off x="7380312" y="179152"/>
              <a:ext cx="215361" cy="215361"/>
            </a:xfrm>
            <a:prstGeom prst="ellipse">
              <a:avLst/>
            </a:prstGeom>
            <a:solidFill>
              <a:srgbClr val="4AB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95342284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8"/>
            <a:ext cx="9145587" cy="1211535"/>
          </a:xfrm>
          <a:prstGeom prst="rect">
            <a:avLst/>
          </a:prstGeom>
          <a:solidFill>
            <a:srgbClr val="4BA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060" y="123478"/>
            <a:ext cx="3041780" cy="82992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94716" y="123478"/>
            <a:ext cx="3041780" cy="82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6195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8"/>
            <a:ext cx="9145587" cy="1211535"/>
          </a:xfrm>
          <a:prstGeom prst="rect">
            <a:avLst/>
          </a:prstGeom>
          <a:solidFill>
            <a:srgbClr val="07A3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060" y="123478"/>
            <a:ext cx="3041780" cy="82992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94716" y="123478"/>
            <a:ext cx="3041780" cy="82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992697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8"/>
            <a:ext cx="9145587" cy="1211535"/>
          </a:xfrm>
          <a:prstGeom prst="rect">
            <a:avLst/>
          </a:prstGeom>
          <a:solidFill>
            <a:srgbClr val="07A3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9512" y="88067"/>
            <a:ext cx="3736694" cy="101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5383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4948014"/>
            <a:ext cx="9145587" cy="198661"/>
          </a:xfrm>
          <a:prstGeom prst="rect">
            <a:avLst/>
          </a:prstGeom>
          <a:solidFill>
            <a:srgbClr val="117A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rgbClr val="117A9A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34993226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4948014"/>
            <a:ext cx="9145587" cy="198661"/>
          </a:xfrm>
          <a:prstGeom prst="rect">
            <a:avLst/>
          </a:prstGeom>
          <a:solidFill>
            <a:srgbClr val="07A3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rgbClr val="07A398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6CE6587-4572-4B71-BA9A-21BDB0796D50}"/>
              </a:ext>
            </a:extLst>
          </p:cNvPr>
          <p:cNvSpPr/>
          <p:nvPr/>
        </p:nvSpPr>
        <p:spPr>
          <a:xfrm>
            <a:off x="7498715" y="179552"/>
            <a:ext cx="638541" cy="211895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AD77A86F-2C6F-4110-A76B-19CE79DEC7DE}"/>
              </a:ext>
            </a:extLst>
          </p:cNvPr>
          <p:cNvSpPr/>
          <p:nvPr userDrawn="1"/>
        </p:nvSpPr>
        <p:spPr bwMode="auto">
          <a:xfrm rot="5400000">
            <a:off x="8082874" y="32484"/>
            <a:ext cx="1021799" cy="1029461"/>
          </a:xfrm>
          <a:custGeom>
            <a:avLst/>
            <a:gdLst>
              <a:gd name="T0" fmla="*/ 52 w 282"/>
              <a:gd name="T1" fmla="*/ 128 h 284"/>
              <a:gd name="T2" fmla="*/ 9 w 282"/>
              <a:gd name="T3" fmla="*/ 85 h 284"/>
              <a:gd name="T4" fmla="*/ 48 w 282"/>
              <a:gd name="T5" fmla="*/ 11 h 284"/>
              <a:gd name="T6" fmla="*/ 125 w 282"/>
              <a:gd name="T7" fmla="*/ 45 h 284"/>
              <a:gd name="T8" fmla="*/ 137 w 282"/>
              <a:gd name="T9" fmla="*/ 52 h 284"/>
              <a:gd name="T10" fmla="*/ 203 w 282"/>
              <a:gd name="T11" fmla="*/ 52 h 284"/>
              <a:gd name="T12" fmla="*/ 214 w 282"/>
              <a:gd name="T13" fmla="*/ 46 h 284"/>
              <a:gd name="T14" fmla="*/ 255 w 282"/>
              <a:gd name="T15" fmla="*/ 30 h 284"/>
              <a:gd name="T16" fmla="*/ 282 w 282"/>
              <a:gd name="T17" fmla="*/ 64 h 284"/>
              <a:gd name="T18" fmla="*/ 257 w 282"/>
              <a:gd name="T19" fmla="*/ 100 h 284"/>
              <a:gd name="T20" fmla="*/ 215 w 282"/>
              <a:gd name="T21" fmla="*/ 86 h 284"/>
              <a:gd name="T22" fmla="*/ 205 w 282"/>
              <a:gd name="T23" fmla="*/ 81 h 284"/>
              <a:gd name="T24" fmla="*/ 136 w 282"/>
              <a:gd name="T25" fmla="*/ 81 h 284"/>
              <a:gd name="T26" fmla="*/ 126 w 282"/>
              <a:gd name="T27" fmla="*/ 88 h 284"/>
              <a:gd name="T28" fmla="*/ 89 w 282"/>
              <a:gd name="T29" fmla="*/ 126 h 284"/>
              <a:gd name="T30" fmla="*/ 83 w 282"/>
              <a:gd name="T31" fmla="*/ 134 h 284"/>
              <a:gd name="T32" fmla="*/ 83 w 282"/>
              <a:gd name="T33" fmla="*/ 205 h 284"/>
              <a:gd name="T34" fmla="*/ 89 w 282"/>
              <a:gd name="T35" fmla="*/ 216 h 284"/>
              <a:gd name="T36" fmla="*/ 105 w 282"/>
              <a:gd name="T37" fmla="*/ 257 h 284"/>
              <a:gd name="T38" fmla="*/ 69 w 282"/>
              <a:gd name="T39" fmla="*/ 283 h 284"/>
              <a:gd name="T40" fmla="*/ 34 w 282"/>
              <a:gd name="T41" fmla="*/ 256 h 284"/>
              <a:gd name="T42" fmla="*/ 45 w 282"/>
              <a:gd name="T43" fmla="*/ 219 h 284"/>
              <a:gd name="T44" fmla="*/ 53 w 282"/>
              <a:gd name="T45" fmla="*/ 212 h 284"/>
              <a:gd name="T46" fmla="*/ 54 w 282"/>
              <a:gd name="T47" fmla="*/ 207 h 284"/>
              <a:gd name="T48" fmla="*/ 54 w 282"/>
              <a:gd name="T49" fmla="*/ 137 h 284"/>
              <a:gd name="T50" fmla="*/ 52 w 282"/>
              <a:gd name="T51" fmla="*/ 128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2" h="284">
                <a:moveTo>
                  <a:pt x="52" y="128"/>
                </a:moveTo>
                <a:cubicBezTo>
                  <a:pt x="31" y="120"/>
                  <a:pt x="16" y="107"/>
                  <a:pt x="9" y="85"/>
                </a:cubicBezTo>
                <a:cubicBezTo>
                  <a:pt x="0" y="54"/>
                  <a:pt x="17" y="21"/>
                  <a:pt x="48" y="11"/>
                </a:cubicBezTo>
                <a:cubicBezTo>
                  <a:pt x="78" y="0"/>
                  <a:pt x="113" y="14"/>
                  <a:pt x="125" y="45"/>
                </a:cubicBezTo>
                <a:cubicBezTo>
                  <a:pt x="127" y="51"/>
                  <a:pt x="130" y="53"/>
                  <a:pt x="137" y="52"/>
                </a:cubicBezTo>
                <a:cubicBezTo>
                  <a:pt x="159" y="52"/>
                  <a:pt x="181" y="52"/>
                  <a:pt x="203" y="52"/>
                </a:cubicBezTo>
                <a:cubicBezTo>
                  <a:pt x="208" y="52"/>
                  <a:pt x="211" y="51"/>
                  <a:pt x="214" y="46"/>
                </a:cubicBezTo>
                <a:cubicBezTo>
                  <a:pt x="222" y="32"/>
                  <a:pt x="239" y="26"/>
                  <a:pt x="255" y="30"/>
                </a:cubicBezTo>
                <a:cubicBezTo>
                  <a:pt x="271" y="34"/>
                  <a:pt x="282" y="48"/>
                  <a:pt x="282" y="64"/>
                </a:cubicBezTo>
                <a:cubicBezTo>
                  <a:pt x="282" y="81"/>
                  <a:pt x="272" y="95"/>
                  <a:pt x="257" y="100"/>
                </a:cubicBezTo>
                <a:cubicBezTo>
                  <a:pt x="241" y="106"/>
                  <a:pt x="224" y="100"/>
                  <a:pt x="215" y="86"/>
                </a:cubicBezTo>
                <a:cubicBezTo>
                  <a:pt x="212" y="83"/>
                  <a:pt x="210" y="81"/>
                  <a:pt x="205" y="81"/>
                </a:cubicBezTo>
                <a:cubicBezTo>
                  <a:pt x="182" y="82"/>
                  <a:pt x="159" y="82"/>
                  <a:pt x="136" y="81"/>
                </a:cubicBezTo>
                <a:cubicBezTo>
                  <a:pt x="131" y="81"/>
                  <a:pt x="128" y="83"/>
                  <a:pt x="126" y="88"/>
                </a:cubicBezTo>
                <a:cubicBezTo>
                  <a:pt x="120" y="107"/>
                  <a:pt x="107" y="120"/>
                  <a:pt x="89" y="126"/>
                </a:cubicBezTo>
                <a:cubicBezTo>
                  <a:pt x="85" y="128"/>
                  <a:pt x="83" y="129"/>
                  <a:pt x="83" y="134"/>
                </a:cubicBezTo>
                <a:cubicBezTo>
                  <a:pt x="84" y="158"/>
                  <a:pt x="84" y="181"/>
                  <a:pt x="83" y="205"/>
                </a:cubicBezTo>
                <a:cubicBezTo>
                  <a:pt x="83" y="210"/>
                  <a:pt x="85" y="213"/>
                  <a:pt x="89" y="216"/>
                </a:cubicBezTo>
                <a:cubicBezTo>
                  <a:pt x="103" y="225"/>
                  <a:pt x="109" y="241"/>
                  <a:pt x="105" y="257"/>
                </a:cubicBezTo>
                <a:cubicBezTo>
                  <a:pt x="100" y="273"/>
                  <a:pt x="85" y="284"/>
                  <a:pt x="69" y="283"/>
                </a:cubicBezTo>
                <a:cubicBezTo>
                  <a:pt x="52" y="283"/>
                  <a:pt x="38" y="273"/>
                  <a:pt x="34" y="256"/>
                </a:cubicBezTo>
                <a:cubicBezTo>
                  <a:pt x="30" y="241"/>
                  <a:pt x="34" y="229"/>
                  <a:pt x="45" y="219"/>
                </a:cubicBezTo>
                <a:cubicBezTo>
                  <a:pt x="48" y="216"/>
                  <a:pt x="51" y="214"/>
                  <a:pt x="53" y="212"/>
                </a:cubicBezTo>
                <a:cubicBezTo>
                  <a:pt x="55" y="211"/>
                  <a:pt x="54" y="209"/>
                  <a:pt x="54" y="207"/>
                </a:cubicBezTo>
                <a:cubicBezTo>
                  <a:pt x="54" y="184"/>
                  <a:pt x="54" y="161"/>
                  <a:pt x="54" y="137"/>
                </a:cubicBezTo>
                <a:cubicBezTo>
                  <a:pt x="54" y="134"/>
                  <a:pt x="54" y="131"/>
                  <a:pt x="52" y="128"/>
                </a:cubicBezTo>
                <a:close/>
              </a:path>
            </a:pathLst>
          </a:custGeom>
          <a:solidFill>
            <a:srgbClr val="2832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5" name="Freeform 174">
            <a:extLst>
              <a:ext uri="{FF2B5EF4-FFF2-40B4-BE49-F238E27FC236}">
                <a16:creationId xmlns:a16="http://schemas.microsoft.com/office/drawing/2014/main" id="{0D8A3D39-AF8A-4F1E-82E4-97BB196B8969}"/>
              </a:ext>
            </a:extLst>
          </p:cNvPr>
          <p:cNvSpPr/>
          <p:nvPr userDrawn="1"/>
        </p:nvSpPr>
        <p:spPr bwMode="auto">
          <a:xfrm rot="5400000">
            <a:off x="8450539" y="132062"/>
            <a:ext cx="76596" cy="304854"/>
          </a:xfrm>
          <a:custGeom>
            <a:avLst/>
            <a:gdLst>
              <a:gd name="T0" fmla="*/ 20 w 21"/>
              <a:gd name="T1" fmla="*/ 42 h 84"/>
              <a:gd name="T2" fmla="*/ 21 w 21"/>
              <a:gd name="T3" fmla="*/ 76 h 84"/>
              <a:gd name="T4" fmla="*/ 14 w 21"/>
              <a:gd name="T5" fmla="*/ 81 h 84"/>
              <a:gd name="T6" fmla="*/ 13 w 21"/>
              <a:gd name="T7" fmla="*/ 81 h 84"/>
              <a:gd name="T8" fmla="*/ 2 w 21"/>
              <a:gd name="T9" fmla="*/ 80 h 84"/>
              <a:gd name="T10" fmla="*/ 1 w 21"/>
              <a:gd name="T11" fmla="*/ 68 h 84"/>
              <a:gd name="T12" fmla="*/ 1 w 21"/>
              <a:gd name="T13" fmla="*/ 8 h 84"/>
              <a:gd name="T14" fmla="*/ 8 w 21"/>
              <a:gd name="T15" fmla="*/ 0 h 84"/>
              <a:gd name="T16" fmla="*/ 20 w 21"/>
              <a:gd name="T17" fmla="*/ 13 h 84"/>
              <a:gd name="T18" fmla="*/ 20 w 21"/>
              <a:gd name="T19" fmla="*/ 42 h 84"/>
              <a:gd name="T20" fmla="*/ 20 w 21"/>
              <a:gd name="T21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84">
                <a:moveTo>
                  <a:pt x="20" y="42"/>
                </a:moveTo>
                <a:cubicBezTo>
                  <a:pt x="20" y="53"/>
                  <a:pt x="20" y="64"/>
                  <a:pt x="21" y="76"/>
                </a:cubicBezTo>
                <a:cubicBezTo>
                  <a:pt x="21" y="81"/>
                  <a:pt x="19" y="83"/>
                  <a:pt x="14" y="81"/>
                </a:cubicBezTo>
                <a:cubicBezTo>
                  <a:pt x="14" y="81"/>
                  <a:pt x="13" y="81"/>
                  <a:pt x="13" y="81"/>
                </a:cubicBezTo>
                <a:cubicBezTo>
                  <a:pt x="9" y="80"/>
                  <a:pt x="4" y="84"/>
                  <a:pt x="2" y="80"/>
                </a:cubicBezTo>
                <a:cubicBezTo>
                  <a:pt x="0" y="77"/>
                  <a:pt x="1" y="72"/>
                  <a:pt x="1" y="68"/>
                </a:cubicBezTo>
                <a:cubicBezTo>
                  <a:pt x="1" y="48"/>
                  <a:pt x="1" y="28"/>
                  <a:pt x="1" y="8"/>
                </a:cubicBezTo>
                <a:cubicBezTo>
                  <a:pt x="1" y="3"/>
                  <a:pt x="1" y="0"/>
                  <a:pt x="8" y="0"/>
                </a:cubicBezTo>
                <a:cubicBezTo>
                  <a:pt x="20" y="1"/>
                  <a:pt x="20" y="1"/>
                  <a:pt x="20" y="13"/>
                </a:cubicBezTo>
                <a:cubicBezTo>
                  <a:pt x="21" y="23"/>
                  <a:pt x="20" y="3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</a:path>
            </a:pathLst>
          </a:custGeom>
          <a:solidFill>
            <a:srgbClr val="ECEC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8" name="Freeform 177">
            <a:extLst>
              <a:ext uri="{FF2B5EF4-FFF2-40B4-BE49-F238E27FC236}">
                <a16:creationId xmlns:a16="http://schemas.microsoft.com/office/drawing/2014/main" id="{36423B3D-814B-4F62-AA43-7C69B5D5EB56}"/>
              </a:ext>
            </a:extLst>
          </p:cNvPr>
          <p:cNvSpPr/>
          <p:nvPr userDrawn="1"/>
        </p:nvSpPr>
        <p:spPr bwMode="auto">
          <a:xfrm rot="5400000">
            <a:off x="8160237" y="132826"/>
            <a:ext cx="124086" cy="170046"/>
          </a:xfrm>
          <a:custGeom>
            <a:avLst/>
            <a:gdLst>
              <a:gd name="T0" fmla="*/ 17 w 34"/>
              <a:gd name="T1" fmla="*/ 0 h 47"/>
              <a:gd name="T2" fmla="*/ 32 w 34"/>
              <a:gd name="T3" fmla="*/ 25 h 47"/>
              <a:gd name="T4" fmla="*/ 13 w 34"/>
              <a:gd name="T5" fmla="*/ 47 h 47"/>
              <a:gd name="T6" fmla="*/ 17 w 34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7">
                <a:moveTo>
                  <a:pt x="17" y="0"/>
                </a:moveTo>
                <a:cubicBezTo>
                  <a:pt x="28" y="5"/>
                  <a:pt x="34" y="15"/>
                  <a:pt x="32" y="25"/>
                </a:cubicBezTo>
                <a:cubicBezTo>
                  <a:pt x="30" y="37"/>
                  <a:pt x="23" y="45"/>
                  <a:pt x="13" y="47"/>
                </a:cubicBezTo>
                <a:cubicBezTo>
                  <a:pt x="0" y="31"/>
                  <a:pt x="2" y="14"/>
                  <a:pt x="17" y="0"/>
                </a:cubicBezTo>
                <a:close/>
              </a:path>
            </a:pathLst>
          </a:custGeom>
          <a:solidFill>
            <a:srgbClr val="F7FA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3035A5E9-B773-4383-8D39-7013BC50FFD0}"/>
              </a:ext>
            </a:extLst>
          </p:cNvPr>
          <p:cNvSpPr/>
          <p:nvPr/>
        </p:nvSpPr>
        <p:spPr>
          <a:xfrm>
            <a:off x="7380312" y="179152"/>
            <a:ext cx="215361" cy="215361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670324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rgbClr val="117A9A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040484098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5868795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0385892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0837356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2454405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9228942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6980372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9024663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07760153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42463058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988068" y="98858"/>
            <a:ext cx="7169308" cy="64929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36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2pPr>
            <a:lvl3pPr lvl="2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3pPr>
            <a:lvl4pPr lvl="3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4pPr>
            <a:lvl5pPr lvl="4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5pPr>
            <a:lvl6pPr lvl="5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6pPr>
            <a:lvl7pPr lvl="6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7pPr>
            <a:lvl8pPr lvl="7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8pPr>
            <a:lvl9pPr lvl="8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16344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ángulo 30">
            <a:extLst>
              <a:ext uri="{FF2B5EF4-FFF2-40B4-BE49-F238E27FC236}">
                <a16:creationId xmlns:a16="http://schemas.microsoft.com/office/drawing/2014/main" id="{AE044A51-56A1-4FB8-823B-F2D0AE3B1DF8}"/>
              </a:ext>
            </a:extLst>
          </p:cNvPr>
          <p:cNvSpPr/>
          <p:nvPr userDrawn="1"/>
        </p:nvSpPr>
        <p:spPr>
          <a:xfrm>
            <a:off x="251520" y="122897"/>
            <a:ext cx="8712968" cy="4897706"/>
          </a:xfrm>
          <a:prstGeom prst="rect">
            <a:avLst/>
          </a:prstGeom>
          <a:noFill/>
          <a:ln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052" y="254632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6E423D4-25BD-4AAF-9469-C411EF582E0B}"/>
              </a:ext>
            </a:extLst>
          </p:cNvPr>
          <p:cNvSpPr/>
          <p:nvPr userDrawn="1"/>
        </p:nvSpPr>
        <p:spPr>
          <a:xfrm>
            <a:off x="0" y="4932529"/>
            <a:ext cx="9144000" cy="210971"/>
          </a:xfrm>
          <a:prstGeom prst="rect">
            <a:avLst/>
          </a:prstGeom>
          <a:solidFill>
            <a:srgbClr val="90C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sp>
        <p:nvSpPr>
          <p:cNvPr id="14" name="Diagrama de flujo: retraso 13">
            <a:extLst>
              <a:ext uri="{FF2B5EF4-FFF2-40B4-BE49-F238E27FC236}">
                <a16:creationId xmlns:a16="http://schemas.microsoft.com/office/drawing/2014/main" id="{A51F422F-117C-44DF-8ACE-DB0773E8B2D3}"/>
              </a:ext>
            </a:extLst>
          </p:cNvPr>
          <p:cNvSpPr/>
          <p:nvPr userDrawn="1"/>
        </p:nvSpPr>
        <p:spPr>
          <a:xfrm rot="5400000">
            <a:off x="8286750" y="0"/>
            <a:ext cx="857250" cy="857250"/>
          </a:xfrm>
          <a:prstGeom prst="flowChartDelay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grpSp>
        <p:nvGrpSpPr>
          <p:cNvPr id="29" name="Grupo 28">
            <a:extLst>
              <a:ext uri="{FF2B5EF4-FFF2-40B4-BE49-F238E27FC236}">
                <a16:creationId xmlns:a16="http://schemas.microsoft.com/office/drawing/2014/main" id="{82EB89E4-8D2C-49DF-A41F-3A9954CF9744}"/>
              </a:ext>
            </a:extLst>
          </p:cNvPr>
          <p:cNvGrpSpPr/>
          <p:nvPr userDrawn="1"/>
        </p:nvGrpSpPr>
        <p:grpSpPr>
          <a:xfrm>
            <a:off x="8404991" y="85867"/>
            <a:ext cx="620768" cy="617602"/>
            <a:chOff x="6446838" y="1568450"/>
            <a:chExt cx="622299" cy="619125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4559F95A-33C8-408C-958D-D3AAFE2A269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446838" y="1568450"/>
              <a:ext cx="622299" cy="619125"/>
            </a:xfrm>
            <a:custGeom>
              <a:avLst/>
              <a:gdLst>
                <a:gd name="T0" fmla="*/ 155 w 162"/>
                <a:gd name="T1" fmla="*/ 134 h 162"/>
                <a:gd name="T2" fmla="*/ 156 w 162"/>
                <a:gd name="T3" fmla="*/ 139 h 162"/>
                <a:gd name="T4" fmla="*/ 145 w 162"/>
                <a:gd name="T5" fmla="*/ 152 h 162"/>
                <a:gd name="T6" fmla="*/ 139 w 162"/>
                <a:gd name="T7" fmla="*/ 150 h 162"/>
                <a:gd name="T8" fmla="*/ 122 w 162"/>
                <a:gd name="T9" fmla="*/ 162 h 162"/>
                <a:gd name="T10" fmla="*/ 103 w 162"/>
                <a:gd name="T11" fmla="*/ 150 h 162"/>
                <a:gd name="T12" fmla="*/ 97 w 162"/>
                <a:gd name="T13" fmla="*/ 152 h 162"/>
                <a:gd name="T14" fmla="*/ 85 w 162"/>
                <a:gd name="T15" fmla="*/ 139 h 162"/>
                <a:gd name="T16" fmla="*/ 89 w 162"/>
                <a:gd name="T17" fmla="*/ 133 h 162"/>
                <a:gd name="T18" fmla="*/ 79 w 162"/>
                <a:gd name="T19" fmla="*/ 118 h 162"/>
                <a:gd name="T20" fmla="*/ 84 w 162"/>
                <a:gd name="T21" fmla="*/ 103 h 162"/>
                <a:gd name="T22" fmla="*/ 78 w 162"/>
                <a:gd name="T23" fmla="*/ 102 h 162"/>
                <a:gd name="T24" fmla="*/ 71 w 162"/>
                <a:gd name="T25" fmla="*/ 93 h 162"/>
                <a:gd name="T26" fmla="*/ 73 w 162"/>
                <a:gd name="T27" fmla="*/ 87 h 162"/>
                <a:gd name="T28" fmla="*/ 57 w 162"/>
                <a:gd name="T29" fmla="*/ 86 h 162"/>
                <a:gd name="T30" fmla="*/ 46 w 162"/>
                <a:gd name="T31" fmla="*/ 75 h 162"/>
                <a:gd name="T32" fmla="*/ 42 w 162"/>
                <a:gd name="T33" fmla="*/ 81 h 162"/>
                <a:gd name="T34" fmla="*/ 26 w 162"/>
                <a:gd name="T35" fmla="*/ 78 h 162"/>
                <a:gd name="T36" fmla="*/ 25 w 162"/>
                <a:gd name="T37" fmla="*/ 71 h 162"/>
                <a:gd name="T38" fmla="*/ 7 w 162"/>
                <a:gd name="T39" fmla="*/ 64 h 162"/>
                <a:gd name="T40" fmla="*/ 7 w 162"/>
                <a:gd name="T41" fmla="*/ 45 h 162"/>
                <a:gd name="T42" fmla="*/ 2 w 162"/>
                <a:gd name="T43" fmla="*/ 41 h 162"/>
                <a:gd name="T44" fmla="*/ 6 w 162"/>
                <a:gd name="T45" fmla="*/ 24 h 162"/>
                <a:gd name="T46" fmla="*/ 12 w 162"/>
                <a:gd name="T47" fmla="*/ 23 h 162"/>
                <a:gd name="T48" fmla="*/ 20 w 162"/>
                <a:gd name="T49" fmla="*/ 6 h 162"/>
                <a:gd name="T50" fmla="*/ 39 w 162"/>
                <a:gd name="T51" fmla="*/ 7 h 162"/>
                <a:gd name="T52" fmla="*/ 43 w 162"/>
                <a:gd name="T53" fmla="*/ 2 h 162"/>
                <a:gd name="T54" fmla="*/ 57 w 162"/>
                <a:gd name="T55" fmla="*/ 4 h 162"/>
                <a:gd name="T56" fmla="*/ 61 w 162"/>
                <a:gd name="T57" fmla="*/ 9 h 162"/>
                <a:gd name="T58" fmla="*/ 78 w 162"/>
                <a:gd name="T59" fmla="*/ 5 h 162"/>
                <a:gd name="T60" fmla="*/ 90 w 162"/>
                <a:gd name="T61" fmla="*/ 18 h 162"/>
                <a:gd name="T62" fmla="*/ 96 w 162"/>
                <a:gd name="T63" fmla="*/ 15 h 162"/>
                <a:gd name="T64" fmla="*/ 108 w 162"/>
                <a:gd name="T65" fmla="*/ 22 h 162"/>
                <a:gd name="T66" fmla="*/ 108 w 162"/>
                <a:gd name="T67" fmla="*/ 29 h 162"/>
                <a:gd name="T68" fmla="*/ 125 w 162"/>
                <a:gd name="T69" fmla="*/ 34 h 162"/>
                <a:gd name="T70" fmla="*/ 130 w 162"/>
                <a:gd name="T71" fmla="*/ 51 h 162"/>
                <a:gd name="T72" fmla="*/ 137 w 162"/>
                <a:gd name="T73" fmla="*/ 51 h 162"/>
                <a:gd name="T74" fmla="*/ 145 w 162"/>
                <a:gd name="T75" fmla="*/ 63 h 162"/>
                <a:gd name="T76" fmla="*/ 142 w 162"/>
                <a:gd name="T77" fmla="*/ 69 h 162"/>
                <a:gd name="T78" fmla="*/ 155 w 162"/>
                <a:gd name="T79" fmla="*/ 80 h 162"/>
                <a:gd name="T80" fmla="*/ 152 w 162"/>
                <a:gd name="T81" fmla="*/ 98 h 162"/>
                <a:gd name="T82" fmla="*/ 158 w 162"/>
                <a:gd name="T83" fmla="*/ 101 h 162"/>
                <a:gd name="T84" fmla="*/ 160 w 162"/>
                <a:gd name="T85" fmla="*/ 115 h 162"/>
                <a:gd name="T86" fmla="*/ 155 w 162"/>
                <a:gd name="T87" fmla="*/ 119 h 162"/>
                <a:gd name="T88" fmla="*/ 12 w 162"/>
                <a:gd name="T89" fmla="*/ 37 h 162"/>
                <a:gd name="T90" fmla="*/ 91 w 162"/>
                <a:gd name="T91" fmla="*/ 116 h 162"/>
                <a:gd name="T92" fmla="*/ 150 w 162"/>
                <a:gd name="T93" fmla="*/ 12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2" h="162">
                  <a:moveTo>
                    <a:pt x="155" y="119"/>
                  </a:moveTo>
                  <a:cubicBezTo>
                    <a:pt x="154" y="123"/>
                    <a:pt x="154" y="127"/>
                    <a:pt x="153" y="130"/>
                  </a:cubicBezTo>
                  <a:cubicBezTo>
                    <a:pt x="152" y="132"/>
                    <a:pt x="153" y="133"/>
                    <a:pt x="155" y="134"/>
                  </a:cubicBezTo>
                  <a:cubicBezTo>
                    <a:pt x="156" y="134"/>
                    <a:pt x="157" y="134"/>
                    <a:pt x="157" y="135"/>
                  </a:cubicBezTo>
                  <a:cubicBezTo>
                    <a:pt x="158" y="136"/>
                    <a:pt x="158" y="137"/>
                    <a:pt x="159" y="138"/>
                  </a:cubicBezTo>
                  <a:cubicBezTo>
                    <a:pt x="158" y="138"/>
                    <a:pt x="157" y="139"/>
                    <a:pt x="156" y="139"/>
                  </a:cubicBezTo>
                  <a:cubicBezTo>
                    <a:pt x="154" y="138"/>
                    <a:pt x="152" y="137"/>
                    <a:pt x="151" y="136"/>
                  </a:cubicBezTo>
                  <a:cubicBezTo>
                    <a:pt x="148" y="140"/>
                    <a:pt x="145" y="144"/>
                    <a:pt x="142" y="147"/>
                  </a:cubicBezTo>
                  <a:cubicBezTo>
                    <a:pt x="143" y="149"/>
                    <a:pt x="144" y="150"/>
                    <a:pt x="145" y="152"/>
                  </a:cubicBezTo>
                  <a:cubicBezTo>
                    <a:pt x="145" y="153"/>
                    <a:pt x="145" y="154"/>
                    <a:pt x="145" y="155"/>
                  </a:cubicBezTo>
                  <a:cubicBezTo>
                    <a:pt x="144" y="155"/>
                    <a:pt x="142" y="155"/>
                    <a:pt x="141" y="154"/>
                  </a:cubicBezTo>
                  <a:cubicBezTo>
                    <a:pt x="140" y="153"/>
                    <a:pt x="139" y="151"/>
                    <a:pt x="139" y="150"/>
                  </a:cubicBezTo>
                  <a:cubicBezTo>
                    <a:pt x="134" y="152"/>
                    <a:pt x="129" y="153"/>
                    <a:pt x="124" y="155"/>
                  </a:cubicBezTo>
                  <a:cubicBezTo>
                    <a:pt x="124" y="156"/>
                    <a:pt x="124" y="158"/>
                    <a:pt x="124" y="159"/>
                  </a:cubicBezTo>
                  <a:cubicBezTo>
                    <a:pt x="124" y="160"/>
                    <a:pt x="123" y="161"/>
                    <a:pt x="122" y="162"/>
                  </a:cubicBezTo>
                  <a:cubicBezTo>
                    <a:pt x="121" y="161"/>
                    <a:pt x="120" y="161"/>
                    <a:pt x="120" y="160"/>
                  </a:cubicBezTo>
                  <a:cubicBezTo>
                    <a:pt x="120" y="158"/>
                    <a:pt x="120" y="156"/>
                    <a:pt x="119" y="155"/>
                  </a:cubicBezTo>
                  <a:cubicBezTo>
                    <a:pt x="114" y="153"/>
                    <a:pt x="109" y="152"/>
                    <a:pt x="103" y="150"/>
                  </a:cubicBezTo>
                  <a:cubicBezTo>
                    <a:pt x="102" y="151"/>
                    <a:pt x="101" y="153"/>
                    <a:pt x="100" y="154"/>
                  </a:cubicBezTo>
                  <a:cubicBezTo>
                    <a:pt x="99" y="155"/>
                    <a:pt x="98" y="155"/>
                    <a:pt x="97" y="155"/>
                  </a:cubicBezTo>
                  <a:cubicBezTo>
                    <a:pt x="97" y="154"/>
                    <a:pt x="96" y="153"/>
                    <a:pt x="97" y="152"/>
                  </a:cubicBezTo>
                  <a:cubicBezTo>
                    <a:pt x="97" y="150"/>
                    <a:pt x="99" y="149"/>
                    <a:pt x="100" y="148"/>
                  </a:cubicBezTo>
                  <a:cubicBezTo>
                    <a:pt x="96" y="144"/>
                    <a:pt x="93" y="140"/>
                    <a:pt x="90" y="137"/>
                  </a:cubicBezTo>
                  <a:cubicBezTo>
                    <a:pt x="89" y="137"/>
                    <a:pt x="87" y="138"/>
                    <a:pt x="85" y="139"/>
                  </a:cubicBezTo>
                  <a:cubicBezTo>
                    <a:pt x="85" y="139"/>
                    <a:pt x="84" y="138"/>
                    <a:pt x="83" y="138"/>
                  </a:cubicBezTo>
                  <a:cubicBezTo>
                    <a:pt x="83" y="137"/>
                    <a:pt x="83" y="136"/>
                    <a:pt x="84" y="135"/>
                  </a:cubicBezTo>
                  <a:cubicBezTo>
                    <a:pt x="86" y="134"/>
                    <a:pt x="87" y="134"/>
                    <a:pt x="89" y="133"/>
                  </a:cubicBezTo>
                  <a:cubicBezTo>
                    <a:pt x="88" y="128"/>
                    <a:pt x="87" y="124"/>
                    <a:pt x="86" y="119"/>
                  </a:cubicBezTo>
                  <a:cubicBezTo>
                    <a:pt x="85" y="119"/>
                    <a:pt x="83" y="120"/>
                    <a:pt x="82" y="119"/>
                  </a:cubicBezTo>
                  <a:cubicBezTo>
                    <a:pt x="81" y="119"/>
                    <a:pt x="80" y="118"/>
                    <a:pt x="79" y="118"/>
                  </a:cubicBezTo>
                  <a:cubicBezTo>
                    <a:pt x="80" y="117"/>
                    <a:pt x="81" y="116"/>
                    <a:pt x="82" y="116"/>
                  </a:cubicBezTo>
                  <a:cubicBezTo>
                    <a:pt x="83" y="115"/>
                    <a:pt x="85" y="116"/>
                    <a:pt x="87" y="116"/>
                  </a:cubicBezTo>
                  <a:cubicBezTo>
                    <a:pt x="86" y="111"/>
                    <a:pt x="85" y="107"/>
                    <a:pt x="84" y="103"/>
                  </a:cubicBezTo>
                  <a:cubicBezTo>
                    <a:pt x="82" y="104"/>
                    <a:pt x="81" y="105"/>
                    <a:pt x="79" y="105"/>
                  </a:cubicBezTo>
                  <a:cubicBezTo>
                    <a:pt x="78" y="105"/>
                    <a:pt x="77" y="105"/>
                    <a:pt x="76" y="105"/>
                  </a:cubicBezTo>
                  <a:cubicBezTo>
                    <a:pt x="76" y="104"/>
                    <a:pt x="77" y="102"/>
                    <a:pt x="78" y="102"/>
                  </a:cubicBezTo>
                  <a:cubicBezTo>
                    <a:pt x="79" y="101"/>
                    <a:pt x="80" y="100"/>
                    <a:pt x="82" y="99"/>
                  </a:cubicBezTo>
                  <a:cubicBezTo>
                    <a:pt x="80" y="96"/>
                    <a:pt x="78" y="93"/>
                    <a:pt x="75" y="89"/>
                  </a:cubicBezTo>
                  <a:cubicBezTo>
                    <a:pt x="74" y="91"/>
                    <a:pt x="72" y="92"/>
                    <a:pt x="71" y="93"/>
                  </a:cubicBezTo>
                  <a:cubicBezTo>
                    <a:pt x="70" y="94"/>
                    <a:pt x="69" y="94"/>
                    <a:pt x="68" y="94"/>
                  </a:cubicBezTo>
                  <a:cubicBezTo>
                    <a:pt x="68" y="93"/>
                    <a:pt x="68" y="91"/>
                    <a:pt x="68" y="91"/>
                  </a:cubicBezTo>
                  <a:cubicBezTo>
                    <a:pt x="69" y="89"/>
                    <a:pt x="71" y="88"/>
                    <a:pt x="73" y="87"/>
                  </a:cubicBezTo>
                  <a:cubicBezTo>
                    <a:pt x="69" y="84"/>
                    <a:pt x="66" y="82"/>
                    <a:pt x="62" y="80"/>
                  </a:cubicBezTo>
                  <a:cubicBezTo>
                    <a:pt x="61" y="81"/>
                    <a:pt x="61" y="83"/>
                    <a:pt x="60" y="84"/>
                  </a:cubicBezTo>
                  <a:cubicBezTo>
                    <a:pt x="59" y="85"/>
                    <a:pt x="58" y="86"/>
                    <a:pt x="57" y="86"/>
                  </a:cubicBezTo>
                  <a:cubicBezTo>
                    <a:pt x="57" y="85"/>
                    <a:pt x="56" y="84"/>
                    <a:pt x="56" y="83"/>
                  </a:cubicBezTo>
                  <a:cubicBezTo>
                    <a:pt x="57" y="81"/>
                    <a:pt x="57" y="80"/>
                    <a:pt x="58" y="78"/>
                  </a:cubicBezTo>
                  <a:cubicBezTo>
                    <a:pt x="54" y="77"/>
                    <a:pt x="51" y="76"/>
                    <a:pt x="46" y="75"/>
                  </a:cubicBezTo>
                  <a:cubicBezTo>
                    <a:pt x="46" y="77"/>
                    <a:pt x="46" y="79"/>
                    <a:pt x="46" y="81"/>
                  </a:cubicBezTo>
                  <a:cubicBezTo>
                    <a:pt x="45" y="82"/>
                    <a:pt x="44" y="82"/>
                    <a:pt x="44" y="83"/>
                  </a:cubicBezTo>
                  <a:cubicBezTo>
                    <a:pt x="43" y="82"/>
                    <a:pt x="42" y="81"/>
                    <a:pt x="42" y="81"/>
                  </a:cubicBezTo>
                  <a:cubicBezTo>
                    <a:pt x="42" y="79"/>
                    <a:pt x="42" y="77"/>
                    <a:pt x="42" y="75"/>
                  </a:cubicBezTo>
                  <a:cubicBezTo>
                    <a:pt x="38" y="75"/>
                    <a:pt x="33" y="74"/>
                    <a:pt x="28" y="73"/>
                  </a:cubicBezTo>
                  <a:cubicBezTo>
                    <a:pt x="28" y="74"/>
                    <a:pt x="27" y="76"/>
                    <a:pt x="26" y="78"/>
                  </a:cubicBezTo>
                  <a:cubicBezTo>
                    <a:pt x="25" y="78"/>
                    <a:pt x="24" y="78"/>
                    <a:pt x="23" y="79"/>
                  </a:cubicBezTo>
                  <a:cubicBezTo>
                    <a:pt x="23" y="78"/>
                    <a:pt x="22" y="77"/>
                    <a:pt x="23" y="76"/>
                  </a:cubicBezTo>
                  <a:cubicBezTo>
                    <a:pt x="23" y="74"/>
                    <a:pt x="24" y="73"/>
                    <a:pt x="25" y="71"/>
                  </a:cubicBezTo>
                  <a:cubicBezTo>
                    <a:pt x="21" y="68"/>
                    <a:pt x="18" y="65"/>
                    <a:pt x="14" y="62"/>
                  </a:cubicBezTo>
                  <a:cubicBezTo>
                    <a:pt x="13" y="63"/>
                    <a:pt x="11" y="64"/>
                    <a:pt x="10" y="65"/>
                  </a:cubicBezTo>
                  <a:cubicBezTo>
                    <a:pt x="9" y="65"/>
                    <a:pt x="8" y="64"/>
                    <a:pt x="7" y="64"/>
                  </a:cubicBezTo>
                  <a:cubicBezTo>
                    <a:pt x="7" y="63"/>
                    <a:pt x="7" y="62"/>
                    <a:pt x="8" y="61"/>
                  </a:cubicBezTo>
                  <a:cubicBezTo>
                    <a:pt x="9" y="60"/>
                    <a:pt x="10" y="59"/>
                    <a:pt x="12" y="58"/>
                  </a:cubicBezTo>
                  <a:cubicBezTo>
                    <a:pt x="10" y="54"/>
                    <a:pt x="9" y="50"/>
                    <a:pt x="7" y="45"/>
                  </a:cubicBezTo>
                  <a:cubicBezTo>
                    <a:pt x="6" y="45"/>
                    <a:pt x="4" y="45"/>
                    <a:pt x="2" y="45"/>
                  </a:cubicBezTo>
                  <a:cubicBezTo>
                    <a:pt x="1" y="45"/>
                    <a:pt x="1" y="44"/>
                    <a:pt x="0" y="43"/>
                  </a:cubicBezTo>
                  <a:cubicBezTo>
                    <a:pt x="0" y="43"/>
                    <a:pt x="1" y="42"/>
                    <a:pt x="2" y="41"/>
                  </a:cubicBezTo>
                  <a:cubicBezTo>
                    <a:pt x="4" y="41"/>
                    <a:pt x="5" y="41"/>
                    <a:pt x="7" y="41"/>
                  </a:cubicBezTo>
                  <a:cubicBezTo>
                    <a:pt x="8" y="36"/>
                    <a:pt x="9" y="32"/>
                    <a:pt x="10" y="27"/>
                  </a:cubicBezTo>
                  <a:cubicBezTo>
                    <a:pt x="9" y="26"/>
                    <a:pt x="7" y="25"/>
                    <a:pt x="6" y="24"/>
                  </a:cubicBezTo>
                  <a:cubicBezTo>
                    <a:pt x="5" y="24"/>
                    <a:pt x="5" y="23"/>
                    <a:pt x="5" y="22"/>
                  </a:cubicBezTo>
                  <a:cubicBezTo>
                    <a:pt x="5" y="21"/>
                    <a:pt x="7" y="21"/>
                    <a:pt x="7" y="21"/>
                  </a:cubicBezTo>
                  <a:cubicBezTo>
                    <a:pt x="9" y="22"/>
                    <a:pt x="11" y="23"/>
                    <a:pt x="12" y="23"/>
                  </a:cubicBezTo>
                  <a:cubicBezTo>
                    <a:pt x="15" y="20"/>
                    <a:pt x="19" y="17"/>
                    <a:pt x="22" y="13"/>
                  </a:cubicBezTo>
                  <a:cubicBezTo>
                    <a:pt x="21" y="12"/>
                    <a:pt x="20" y="11"/>
                    <a:pt x="20" y="9"/>
                  </a:cubicBezTo>
                  <a:cubicBezTo>
                    <a:pt x="19" y="8"/>
                    <a:pt x="20" y="7"/>
                    <a:pt x="20" y="6"/>
                  </a:cubicBezTo>
                  <a:cubicBezTo>
                    <a:pt x="21" y="6"/>
                    <a:pt x="22" y="6"/>
                    <a:pt x="23" y="7"/>
                  </a:cubicBezTo>
                  <a:cubicBezTo>
                    <a:pt x="24" y="8"/>
                    <a:pt x="25" y="10"/>
                    <a:pt x="25" y="11"/>
                  </a:cubicBezTo>
                  <a:cubicBezTo>
                    <a:pt x="30" y="10"/>
                    <a:pt x="34" y="8"/>
                    <a:pt x="39" y="7"/>
                  </a:cubicBezTo>
                  <a:cubicBezTo>
                    <a:pt x="39" y="6"/>
                    <a:pt x="39" y="4"/>
                    <a:pt x="39" y="2"/>
                  </a:cubicBezTo>
                  <a:cubicBezTo>
                    <a:pt x="39" y="1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4"/>
                    <a:pt x="43" y="5"/>
                    <a:pt x="43" y="7"/>
                  </a:cubicBezTo>
                  <a:cubicBezTo>
                    <a:pt x="48" y="8"/>
                    <a:pt x="52" y="8"/>
                    <a:pt x="56" y="8"/>
                  </a:cubicBezTo>
                  <a:cubicBezTo>
                    <a:pt x="57" y="7"/>
                    <a:pt x="57" y="5"/>
                    <a:pt x="57" y="4"/>
                  </a:cubicBezTo>
                  <a:cubicBezTo>
                    <a:pt x="58" y="3"/>
                    <a:pt x="59" y="2"/>
                    <a:pt x="60" y="1"/>
                  </a:cubicBezTo>
                  <a:cubicBezTo>
                    <a:pt x="60" y="2"/>
                    <a:pt x="61" y="3"/>
                    <a:pt x="61" y="4"/>
                  </a:cubicBezTo>
                  <a:cubicBezTo>
                    <a:pt x="61" y="6"/>
                    <a:pt x="61" y="7"/>
                    <a:pt x="61" y="9"/>
                  </a:cubicBezTo>
                  <a:cubicBezTo>
                    <a:pt x="65" y="10"/>
                    <a:pt x="69" y="11"/>
                    <a:pt x="74" y="12"/>
                  </a:cubicBezTo>
                  <a:cubicBezTo>
                    <a:pt x="74" y="10"/>
                    <a:pt x="74" y="9"/>
                    <a:pt x="75" y="7"/>
                  </a:cubicBezTo>
                  <a:cubicBezTo>
                    <a:pt x="76" y="6"/>
                    <a:pt x="77" y="6"/>
                    <a:pt x="78" y="5"/>
                  </a:cubicBezTo>
                  <a:cubicBezTo>
                    <a:pt x="78" y="6"/>
                    <a:pt x="79" y="8"/>
                    <a:pt x="79" y="9"/>
                  </a:cubicBezTo>
                  <a:cubicBezTo>
                    <a:pt x="79" y="10"/>
                    <a:pt x="78" y="12"/>
                    <a:pt x="77" y="13"/>
                  </a:cubicBezTo>
                  <a:cubicBezTo>
                    <a:pt x="82" y="15"/>
                    <a:pt x="86" y="17"/>
                    <a:pt x="90" y="18"/>
                  </a:cubicBezTo>
                  <a:cubicBezTo>
                    <a:pt x="91" y="17"/>
                    <a:pt x="91" y="15"/>
                    <a:pt x="92" y="14"/>
                  </a:cubicBezTo>
                  <a:cubicBezTo>
                    <a:pt x="93" y="13"/>
                    <a:pt x="94" y="13"/>
                    <a:pt x="95" y="12"/>
                  </a:cubicBezTo>
                  <a:cubicBezTo>
                    <a:pt x="95" y="13"/>
                    <a:pt x="96" y="14"/>
                    <a:pt x="96" y="15"/>
                  </a:cubicBezTo>
                  <a:cubicBezTo>
                    <a:pt x="95" y="17"/>
                    <a:pt x="94" y="18"/>
                    <a:pt x="94" y="20"/>
                  </a:cubicBezTo>
                  <a:cubicBezTo>
                    <a:pt x="97" y="22"/>
                    <a:pt x="101" y="25"/>
                    <a:pt x="105" y="27"/>
                  </a:cubicBezTo>
                  <a:cubicBezTo>
                    <a:pt x="106" y="25"/>
                    <a:pt x="107" y="24"/>
                    <a:pt x="108" y="22"/>
                  </a:cubicBezTo>
                  <a:cubicBezTo>
                    <a:pt x="109" y="22"/>
                    <a:pt x="110" y="22"/>
                    <a:pt x="111" y="22"/>
                  </a:cubicBezTo>
                  <a:cubicBezTo>
                    <a:pt x="111" y="23"/>
                    <a:pt x="112" y="24"/>
                    <a:pt x="111" y="25"/>
                  </a:cubicBezTo>
                  <a:cubicBezTo>
                    <a:pt x="111" y="26"/>
                    <a:pt x="109" y="28"/>
                    <a:pt x="108" y="29"/>
                  </a:cubicBezTo>
                  <a:cubicBezTo>
                    <a:pt x="112" y="32"/>
                    <a:pt x="115" y="35"/>
                    <a:pt x="119" y="38"/>
                  </a:cubicBezTo>
                  <a:cubicBezTo>
                    <a:pt x="120" y="36"/>
                    <a:pt x="121" y="35"/>
                    <a:pt x="123" y="34"/>
                  </a:cubicBezTo>
                  <a:cubicBezTo>
                    <a:pt x="123" y="33"/>
                    <a:pt x="124" y="34"/>
                    <a:pt x="125" y="34"/>
                  </a:cubicBezTo>
                  <a:cubicBezTo>
                    <a:pt x="125" y="35"/>
                    <a:pt x="126" y="36"/>
                    <a:pt x="125" y="37"/>
                  </a:cubicBezTo>
                  <a:cubicBezTo>
                    <a:pt x="124" y="38"/>
                    <a:pt x="123" y="39"/>
                    <a:pt x="122" y="41"/>
                  </a:cubicBezTo>
                  <a:cubicBezTo>
                    <a:pt x="124" y="44"/>
                    <a:pt x="127" y="47"/>
                    <a:pt x="130" y="51"/>
                  </a:cubicBezTo>
                  <a:cubicBezTo>
                    <a:pt x="132" y="50"/>
                    <a:pt x="133" y="48"/>
                    <a:pt x="134" y="48"/>
                  </a:cubicBezTo>
                  <a:cubicBezTo>
                    <a:pt x="135" y="47"/>
                    <a:pt x="137" y="48"/>
                    <a:pt x="138" y="48"/>
                  </a:cubicBezTo>
                  <a:cubicBezTo>
                    <a:pt x="137" y="49"/>
                    <a:pt x="137" y="50"/>
                    <a:pt x="137" y="51"/>
                  </a:cubicBezTo>
                  <a:cubicBezTo>
                    <a:pt x="136" y="52"/>
                    <a:pt x="134" y="53"/>
                    <a:pt x="133" y="54"/>
                  </a:cubicBezTo>
                  <a:cubicBezTo>
                    <a:pt x="135" y="58"/>
                    <a:pt x="138" y="61"/>
                    <a:pt x="140" y="65"/>
                  </a:cubicBezTo>
                  <a:cubicBezTo>
                    <a:pt x="142" y="64"/>
                    <a:pt x="143" y="63"/>
                    <a:pt x="145" y="63"/>
                  </a:cubicBezTo>
                  <a:cubicBezTo>
                    <a:pt x="146" y="62"/>
                    <a:pt x="147" y="63"/>
                    <a:pt x="148" y="63"/>
                  </a:cubicBezTo>
                  <a:cubicBezTo>
                    <a:pt x="147" y="64"/>
                    <a:pt x="147" y="65"/>
                    <a:pt x="147" y="66"/>
                  </a:cubicBezTo>
                  <a:cubicBezTo>
                    <a:pt x="145" y="67"/>
                    <a:pt x="144" y="68"/>
                    <a:pt x="142" y="69"/>
                  </a:cubicBezTo>
                  <a:cubicBezTo>
                    <a:pt x="144" y="73"/>
                    <a:pt x="145" y="77"/>
                    <a:pt x="147" y="81"/>
                  </a:cubicBezTo>
                  <a:cubicBezTo>
                    <a:pt x="149" y="80"/>
                    <a:pt x="151" y="80"/>
                    <a:pt x="152" y="79"/>
                  </a:cubicBezTo>
                  <a:cubicBezTo>
                    <a:pt x="153" y="79"/>
                    <a:pt x="154" y="80"/>
                    <a:pt x="155" y="80"/>
                  </a:cubicBezTo>
                  <a:cubicBezTo>
                    <a:pt x="155" y="81"/>
                    <a:pt x="155" y="82"/>
                    <a:pt x="154" y="83"/>
                  </a:cubicBezTo>
                  <a:cubicBezTo>
                    <a:pt x="152" y="84"/>
                    <a:pt x="151" y="84"/>
                    <a:pt x="149" y="85"/>
                  </a:cubicBezTo>
                  <a:cubicBezTo>
                    <a:pt x="150" y="89"/>
                    <a:pt x="151" y="93"/>
                    <a:pt x="152" y="98"/>
                  </a:cubicBezTo>
                  <a:cubicBezTo>
                    <a:pt x="154" y="97"/>
                    <a:pt x="156" y="97"/>
                    <a:pt x="158" y="97"/>
                  </a:cubicBezTo>
                  <a:cubicBezTo>
                    <a:pt x="159" y="97"/>
                    <a:pt x="160" y="98"/>
                    <a:pt x="160" y="99"/>
                  </a:cubicBezTo>
                  <a:cubicBezTo>
                    <a:pt x="160" y="99"/>
                    <a:pt x="159" y="100"/>
                    <a:pt x="158" y="101"/>
                  </a:cubicBezTo>
                  <a:cubicBezTo>
                    <a:pt x="157" y="101"/>
                    <a:pt x="155" y="101"/>
                    <a:pt x="153" y="102"/>
                  </a:cubicBezTo>
                  <a:cubicBezTo>
                    <a:pt x="153" y="106"/>
                    <a:pt x="154" y="110"/>
                    <a:pt x="154" y="115"/>
                  </a:cubicBezTo>
                  <a:cubicBezTo>
                    <a:pt x="156" y="115"/>
                    <a:pt x="158" y="115"/>
                    <a:pt x="160" y="115"/>
                  </a:cubicBezTo>
                  <a:cubicBezTo>
                    <a:pt x="161" y="115"/>
                    <a:pt x="161" y="116"/>
                    <a:pt x="162" y="117"/>
                  </a:cubicBezTo>
                  <a:cubicBezTo>
                    <a:pt x="161" y="118"/>
                    <a:pt x="161" y="119"/>
                    <a:pt x="160" y="119"/>
                  </a:cubicBezTo>
                  <a:cubicBezTo>
                    <a:pt x="158" y="119"/>
                    <a:pt x="156" y="119"/>
                    <a:pt x="155" y="119"/>
                  </a:cubicBezTo>
                  <a:close/>
                  <a:moveTo>
                    <a:pt x="46" y="12"/>
                  </a:moveTo>
                  <a:cubicBezTo>
                    <a:pt x="44" y="12"/>
                    <a:pt x="43" y="12"/>
                    <a:pt x="41" y="12"/>
                  </a:cubicBezTo>
                  <a:cubicBezTo>
                    <a:pt x="27" y="12"/>
                    <a:pt x="14" y="23"/>
                    <a:pt x="12" y="37"/>
                  </a:cubicBezTo>
                  <a:cubicBezTo>
                    <a:pt x="10" y="53"/>
                    <a:pt x="19" y="67"/>
                    <a:pt x="34" y="70"/>
                  </a:cubicBezTo>
                  <a:cubicBezTo>
                    <a:pt x="40" y="71"/>
                    <a:pt x="45" y="71"/>
                    <a:pt x="51" y="72"/>
                  </a:cubicBezTo>
                  <a:cubicBezTo>
                    <a:pt x="73" y="76"/>
                    <a:pt x="88" y="93"/>
                    <a:pt x="91" y="116"/>
                  </a:cubicBezTo>
                  <a:cubicBezTo>
                    <a:pt x="91" y="122"/>
                    <a:pt x="91" y="129"/>
                    <a:pt x="94" y="135"/>
                  </a:cubicBezTo>
                  <a:cubicBezTo>
                    <a:pt x="101" y="146"/>
                    <a:pt x="114" y="153"/>
                    <a:pt x="127" y="150"/>
                  </a:cubicBezTo>
                  <a:cubicBezTo>
                    <a:pt x="140" y="146"/>
                    <a:pt x="150" y="135"/>
                    <a:pt x="150" y="121"/>
                  </a:cubicBezTo>
                  <a:cubicBezTo>
                    <a:pt x="150" y="103"/>
                    <a:pt x="146" y="85"/>
                    <a:pt x="137" y="68"/>
                  </a:cubicBezTo>
                  <a:cubicBezTo>
                    <a:pt x="117" y="33"/>
                    <a:pt x="86" y="15"/>
                    <a:pt x="4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19998548-4871-4576-8CD6-D4391980788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4625" y="1655763"/>
              <a:ext cx="133350" cy="138112"/>
            </a:xfrm>
            <a:custGeom>
              <a:avLst/>
              <a:gdLst>
                <a:gd name="T0" fmla="*/ 17 w 35"/>
                <a:gd name="T1" fmla="*/ 36 h 36"/>
                <a:gd name="T2" fmla="*/ 0 w 35"/>
                <a:gd name="T3" fmla="*/ 18 h 36"/>
                <a:gd name="T4" fmla="*/ 18 w 35"/>
                <a:gd name="T5" fmla="*/ 1 h 36"/>
                <a:gd name="T6" fmla="*/ 35 w 35"/>
                <a:gd name="T7" fmla="*/ 19 h 36"/>
                <a:gd name="T8" fmla="*/ 17 w 35"/>
                <a:gd name="T9" fmla="*/ 36 h 36"/>
                <a:gd name="T10" fmla="*/ 31 w 35"/>
                <a:gd name="T11" fmla="*/ 18 h 36"/>
                <a:gd name="T12" fmla="*/ 17 w 35"/>
                <a:gd name="T13" fmla="*/ 4 h 36"/>
                <a:gd name="T14" fmla="*/ 3 w 35"/>
                <a:gd name="T15" fmla="*/ 18 h 36"/>
                <a:gd name="T16" fmla="*/ 17 w 35"/>
                <a:gd name="T17" fmla="*/ 32 h 36"/>
                <a:gd name="T18" fmla="*/ 31 w 35"/>
                <a:gd name="T1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7" y="36"/>
                    <a:pt x="0" y="28"/>
                    <a:pt x="0" y="18"/>
                  </a:cubicBezTo>
                  <a:cubicBezTo>
                    <a:pt x="0" y="8"/>
                    <a:pt x="7" y="0"/>
                    <a:pt x="18" y="1"/>
                  </a:cubicBezTo>
                  <a:cubicBezTo>
                    <a:pt x="28" y="1"/>
                    <a:pt x="35" y="8"/>
                    <a:pt x="35" y="19"/>
                  </a:cubicBezTo>
                  <a:cubicBezTo>
                    <a:pt x="35" y="28"/>
                    <a:pt x="27" y="36"/>
                    <a:pt x="17" y="36"/>
                  </a:cubicBezTo>
                  <a:close/>
                  <a:moveTo>
                    <a:pt x="31" y="18"/>
                  </a:moveTo>
                  <a:cubicBezTo>
                    <a:pt x="31" y="11"/>
                    <a:pt x="25" y="4"/>
                    <a:pt x="17" y="4"/>
                  </a:cubicBezTo>
                  <a:cubicBezTo>
                    <a:pt x="10" y="4"/>
                    <a:pt x="3" y="11"/>
                    <a:pt x="3" y="18"/>
                  </a:cubicBezTo>
                  <a:cubicBezTo>
                    <a:pt x="3" y="25"/>
                    <a:pt x="10" y="32"/>
                    <a:pt x="17" y="32"/>
                  </a:cubicBezTo>
                  <a:cubicBezTo>
                    <a:pt x="25" y="32"/>
                    <a:pt x="31" y="26"/>
                    <a:pt x="31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B979F939-AD0A-4BBD-A081-41B82B67E0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77038" y="1816100"/>
              <a:ext cx="107950" cy="104775"/>
            </a:xfrm>
            <a:custGeom>
              <a:avLst/>
              <a:gdLst>
                <a:gd name="T0" fmla="*/ 14 w 28"/>
                <a:gd name="T1" fmla="*/ 27 h 27"/>
                <a:gd name="T2" fmla="*/ 0 w 28"/>
                <a:gd name="T3" fmla="*/ 14 h 27"/>
                <a:gd name="T4" fmla="*/ 13 w 28"/>
                <a:gd name="T5" fmla="*/ 0 h 27"/>
                <a:gd name="T6" fmla="*/ 27 w 28"/>
                <a:gd name="T7" fmla="*/ 14 h 27"/>
                <a:gd name="T8" fmla="*/ 14 w 28"/>
                <a:gd name="T9" fmla="*/ 27 h 27"/>
                <a:gd name="T10" fmla="*/ 14 w 28"/>
                <a:gd name="T11" fmla="*/ 24 h 27"/>
                <a:gd name="T12" fmla="*/ 24 w 28"/>
                <a:gd name="T13" fmla="*/ 14 h 27"/>
                <a:gd name="T14" fmla="*/ 14 w 28"/>
                <a:gd name="T15" fmla="*/ 4 h 27"/>
                <a:gd name="T16" fmla="*/ 4 w 28"/>
                <a:gd name="T17" fmla="*/ 14 h 27"/>
                <a:gd name="T18" fmla="*/ 14 w 28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6" y="27"/>
                    <a:pt x="0" y="22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8" y="21"/>
                    <a:pt x="22" y="27"/>
                    <a:pt x="14" y="27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4" y="9"/>
                    <a:pt x="19" y="4"/>
                    <a:pt x="14" y="4"/>
                  </a:cubicBezTo>
                  <a:cubicBezTo>
                    <a:pt x="8" y="4"/>
                    <a:pt x="4" y="8"/>
                    <a:pt x="4" y="14"/>
                  </a:cubicBezTo>
                  <a:cubicBezTo>
                    <a:pt x="4" y="19"/>
                    <a:pt x="8" y="24"/>
                    <a:pt x="1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E4527FAD-71CD-4F6D-80B6-A9A6802805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84988" y="1989138"/>
              <a:ext cx="106362" cy="103187"/>
            </a:xfrm>
            <a:custGeom>
              <a:avLst/>
              <a:gdLst>
                <a:gd name="T0" fmla="*/ 14 w 28"/>
                <a:gd name="T1" fmla="*/ 0 h 27"/>
                <a:gd name="T2" fmla="*/ 28 w 28"/>
                <a:gd name="T3" fmla="*/ 13 h 27"/>
                <a:gd name="T4" fmla="*/ 14 w 28"/>
                <a:gd name="T5" fmla="*/ 27 h 27"/>
                <a:gd name="T6" fmla="*/ 0 w 28"/>
                <a:gd name="T7" fmla="*/ 14 h 27"/>
                <a:gd name="T8" fmla="*/ 14 w 28"/>
                <a:gd name="T9" fmla="*/ 0 h 27"/>
                <a:gd name="T10" fmla="*/ 14 w 28"/>
                <a:gd name="T11" fmla="*/ 3 h 27"/>
                <a:gd name="T12" fmla="*/ 4 w 28"/>
                <a:gd name="T13" fmla="*/ 13 h 27"/>
                <a:gd name="T14" fmla="*/ 14 w 28"/>
                <a:gd name="T15" fmla="*/ 23 h 27"/>
                <a:gd name="T16" fmla="*/ 24 w 28"/>
                <a:gd name="T17" fmla="*/ 13 h 27"/>
                <a:gd name="T18" fmla="*/ 14 w 28"/>
                <a:gd name="T1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0"/>
                  </a:moveTo>
                  <a:cubicBezTo>
                    <a:pt x="22" y="0"/>
                    <a:pt x="28" y="6"/>
                    <a:pt x="28" y="13"/>
                  </a:cubicBezTo>
                  <a:cubicBezTo>
                    <a:pt x="28" y="21"/>
                    <a:pt x="22" y="27"/>
                    <a:pt x="14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  <a:moveTo>
                    <a:pt x="14" y="3"/>
                  </a:moveTo>
                  <a:cubicBezTo>
                    <a:pt x="9" y="3"/>
                    <a:pt x="4" y="8"/>
                    <a:pt x="4" y="13"/>
                  </a:cubicBezTo>
                  <a:cubicBezTo>
                    <a:pt x="4" y="19"/>
                    <a:pt x="8" y="23"/>
                    <a:pt x="14" y="23"/>
                  </a:cubicBezTo>
                  <a:cubicBezTo>
                    <a:pt x="19" y="24"/>
                    <a:pt x="24" y="19"/>
                    <a:pt x="24" y="13"/>
                  </a:cubicBezTo>
                  <a:cubicBezTo>
                    <a:pt x="24" y="8"/>
                    <a:pt x="20" y="4"/>
                    <a:pt x="1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648E58E5-0E2C-4903-A291-C7FCBF9B4C3E}"/>
                </a:ext>
              </a:extLst>
            </p:cNvPr>
            <p:cNvSpPr/>
            <p:nvPr userDrawn="1"/>
          </p:nvSpPr>
          <p:spPr bwMode="auto">
            <a:xfrm>
              <a:off x="6792913" y="1693863"/>
              <a:ext cx="160337" cy="173037"/>
            </a:xfrm>
            <a:custGeom>
              <a:avLst/>
              <a:gdLst>
                <a:gd name="T0" fmla="*/ 2 w 42"/>
                <a:gd name="T1" fmla="*/ 0 h 45"/>
                <a:gd name="T2" fmla="*/ 5 w 42"/>
                <a:gd name="T3" fmla="*/ 2 h 45"/>
                <a:gd name="T4" fmla="*/ 41 w 42"/>
                <a:gd name="T5" fmla="*/ 42 h 45"/>
                <a:gd name="T6" fmla="*/ 41 w 42"/>
                <a:gd name="T7" fmla="*/ 45 h 45"/>
                <a:gd name="T8" fmla="*/ 38 w 42"/>
                <a:gd name="T9" fmla="*/ 44 h 45"/>
                <a:gd name="T10" fmla="*/ 3 w 42"/>
                <a:gd name="T11" fmla="*/ 5 h 45"/>
                <a:gd name="T12" fmla="*/ 0 w 42"/>
                <a:gd name="T13" fmla="*/ 4 h 45"/>
                <a:gd name="T14" fmla="*/ 0 w 42"/>
                <a:gd name="T15" fmla="*/ 1 h 45"/>
                <a:gd name="T16" fmla="*/ 2 w 42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5">
                  <a:moveTo>
                    <a:pt x="2" y="0"/>
                  </a:moveTo>
                  <a:cubicBezTo>
                    <a:pt x="3" y="1"/>
                    <a:pt x="4" y="1"/>
                    <a:pt x="5" y="2"/>
                  </a:cubicBezTo>
                  <a:cubicBezTo>
                    <a:pt x="21" y="12"/>
                    <a:pt x="33" y="25"/>
                    <a:pt x="41" y="42"/>
                  </a:cubicBezTo>
                  <a:cubicBezTo>
                    <a:pt x="42" y="43"/>
                    <a:pt x="41" y="44"/>
                    <a:pt x="41" y="45"/>
                  </a:cubicBezTo>
                  <a:cubicBezTo>
                    <a:pt x="40" y="45"/>
                    <a:pt x="39" y="44"/>
                    <a:pt x="38" y="44"/>
                  </a:cubicBezTo>
                  <a:cubicBezTo>
                    <a:pt x="30" y="28"/>
                    <a:pt x="18" y="15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358C137E-E5B5-4DF3-892F-7E862B6DA860}"/>
                </a:ext>
              </a:extLst>
            </p:cNvPr>
            <p:cNvSpPr/>
            <p:nvPr userDrawn="1"/>
          </p:nvSpPr>
          <p:spPr bwMode="auto">
            <a:xfrm>
              <a:off x="6811963" y="1935163"/>
              <a:ext cx="95250" cy="176212"/>
            </a:xfrm>
            <a:custGeom>
              <a:avLst/>
              <a:gdLst>
                <a:gd name="T0" fmla="*/ 8 w 25"/>
                <a:gd name="T1" fmla="*/ 21 h 46"/>
                <a:gd name="T2" fmla="*/ 21 w 25"/>
                <a:gd name="T3" fmla="*/ 42 h 46"/>
                <a:gd name="T4" fmla="*/ 24 w 25"/>
                <a:gd name="T5" fmla="*/ 44 h 46"/>
                <a:gd name="T6" fmla="*/ 20 w 25"/>
                <a:gd name="T7" fmla="*/ 46 h 46"/>
                <a:gd name="T8" fmla="*/ 4 w 25"/>
                <a:gd name="T9" fmla="*/ 26 h 46"/>
                <a:gd name="T10" fmla="*/ 1 w 25"/>
                <a:gd name="T11" fmla="*/ 4 h 46"/>
                <a:gd name="T12" fmla="*/ 1 w 25"/>
                <a:gd name="T13" fmla="*/ 0 h 46"/>
                <a:gd name="T14" fmla="*/ 4 w 25"/>
                <a:gd name="T15" fmla="*/ 3 h 46"/>
                <a:gd name="T16" fmla="*/ 8 w 25"/>
                <a:gd name="T1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6">
                  <a:moveTo>
                    <a:pt x="8" y="21"/>
                  </a:moveTo>
                  <a:cubicBezTo>
                    <a:pt x="7" y="32"/>
                    <a:pt x="13" y="40"/>
                    <a:pt x="21" y="42"/>
                  </a:cubicBezTo>
                  <a:cubicBezTo>
                    <a:pt x="23" y="42"/>
                    <a:pt x="25" y="42"/>
                    <a:pt x="24" y="44"/>
                  </a:cubicBezTo>
                  <a:cubicBezTo>
                    <a:pt x="23" y="45"/>
                    <a:pt x="21" y="46"/>
                    <a:pt x="20" y="46"/>
                  </a:cubicBezTo>
                  <a:cubicBezTo>
                    <a:pt x="11" y="44"/>
                    <a:pt x="4" y="35"/>
                    <a:pt x="4" y="26"/>
                  </a:cubicBezTo>
                  <a:cubicBezTo>
                    <a:pt x="4" y="19"/>
                    <a:pt x="3" y="11"/>
                    <a:pt x="1" y="4"/>
                  </a:cubicBezTo>
                  <a:cubicBezTo>
                    <a:pt x="0" y="3"/>
                    <a:pt x="1" y="2"/>
                    <a:pt x="1" y="0"/>
                  </a:cubicBezTo>
                  <a:cubicBezTo>
                    <a:pt x="2" y="1"/>
                    <a:pt x="4" y="2"/>
                    <a:pt x="4" y="3"/>
                  </a:cubicBezTo>
                  <a:cubicBezTo>
                    <a:pt x="6" y="10"/>
                    <a:pt x="7" y="17"/>
                    <a:pt x="8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2EE44E90-94B3-4088-B115-BD154273188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2900" y="1763713"/>
              <a:ext cx="76200" cy="76200"/>
            </a:xfrm>
            <a:custGeom>
              <a:avLst/>
              <a:gdLst>
                <a:gd name="T0" fmla="*/ 9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9 w 20"/>
                <a:gd name="T9" fmla="*/ 20 h 20"/>
                <a:gd name="T10" fmla="*/ 16 w 20"/>
                <a:gd name="T11" fmla="*/ 10 h 20"/>
                <a:gd name="T12" fmla="*/ 10 w 20"/>
                <a:gd name="T13" fmla="*/ 4 h 20"/>
                <a:gd name="T14" fmla="*/ 4 w 20"/>
                <a:gd name="T15" fmla="*/ 10 h 20"/>
                <a:gd name="T16" fmla="*/ 10 w 20"/>
                <a:gd name="T17" fmla="*/ 16 h 20"/>
                <a:gd name="T18" fmla="*/ 16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9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1"/>
                    <a:pt x="20" y="5"/>
                    <a:pt x="20" y="10"/>
                  </a:cubicBezTo>
                  <a:cubicBezTo>
                    <a:pt x="20" y="16"/>
                    <a:pt x="15" y="20"/>
                    <a:pt x="9" y="20"/>
                  </a:cubicBezTo>
                  <a:close/>
                  <a:moveTo>
                    <a:pt x="16" y="10"/>
                  </a:moveTo>
                  <a:cubicBezTo>
                    <a:pt x="16" y="7"/>
                    <a:pt x="13" y="4"/>
                    <a:pt x="10" y="4"/>
                  </a:cubicBezTo>
                  <a:cubicBezTo>
                    <a:pt x="6" y="4"/>
                    <a:pt x="4" y="7"/>
                    <a:pt x="4" y="10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D842BD53-A68C-4600-932C-57B95E63CCB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00838" y="1666875"/>
              <a:ext cx="76200" cy="77787"/>
            </a:xfrm>
            <a:custGeom>
              <a:avLst/>
              <a:gdLst>
                <a:gd name="T0" fmla="*/ 10 w 20"/>
                <a:gd name="T1" fmla="*/ 0 h 20"/>
                <a:gd name="T2" fmla="*/ 20 w 20"/>
                <a:gd name="T3" fmla="*/ 10 h 20"/>
                <a:gd name="T4" fmla="*/ 10 w 20"/>
                <a:gd name="T5" fmla="*/ 20 h 20"/>
                <a:gd name="T6" fmla="*/ 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16 w 20"/>
                <a:gd name="T13" fmla="*/ 10 h 20"/>
                <a:gd name="T14" fmla="*/ 10 w 20"/>
                <a:gd name="T15" fmla="*/ 4 h 20"/>
                <a:gd name="T16" fmla="*/ 4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  <a:moveTo>
                    <a:pt x="10" y="16"/>
                  </a:move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5DC3E4AE-4641-4E98-A5C8-B0EFA3E3B5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99275" y="1881188"/>
              <a:ext cx="77787" cy="77787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11 h 20"/>
                <a:gd name="T6" fmla="*/ 10 w 20"/>
                <a:gd name="T7" fmla="*/ 20 h 20"/>
                <a:gd name="T8" fmla="*/ 0 w 20"/>
                <a:gd name="T9" fmla="*/ 10 h 20"/>
                <a:gd name="T10" fmla="*/ 4 w 20"/>
                <a:gd name="T11" fmla="*/ 10 h 20"/>
                <a:gd name="T12" fmla="*/ 10 w 20"/>
                <a:gd name="T13" fmla="*/ 16 h 20"/>
                <a:gd name="T14" fmla="*/ 16 w 20"/>
                <a:gd name="T15" fmla="*/ 11 h 20"/>
                <a:gd name="T16" fmla="*/ 11 w 20"/>
                <a:gd name="T17" fmla="*/ 4 h 20"/>
                <a:gd name="T18" fmla="*/ 4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5"/>
                    <a:pt x="5" y="0"/>
                    <a:pt x="10" y="0"/>
                  </a:cubicBezTo>
                  <a:cubicBezTo>
                    <a:pt x="16" y="1"/>
                    <a:pt x="20" y="5"/>
                    <a:pt x="20" y="11"/>
                  </a:cubicBezTo>
                  <a:cubicBezTo>
                    <a:pt x="20" y="16"/>
                    <a:pt x="15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lose/>
                  <a:moveTo>
                    <a:pt x="4" y="10"/>
                  </a:move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4"/>
                    <a:pt x="16" y="11"/>
                  </a:cubicBezTo>
                  <a:cubicBezTo>
                    <a:pt x="16" y="8"/>
                    <a:pt x="14" y="5"/>
                    <a:pt x="11" y="4"/>
                  </a:cubicBezTo>
                  <a:cubicBezTo>
                    <a:pt x="7" y="4"/>
                    <a:pt x="4" y="7"/>
                    <a:pt x="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36F6437A-9AFA-4857-A056-A118C3AF292C}"/>
                </a:ext>
              </a:extLst>
            </p:cNvPr>
            <p:cNvSpPr/>
            <p:nvPr userDrawn="1"/>
          </p:nvSpPr>
          <p:spPr bwMode="auto">
            <a:xfrm>
              <a:off x="6635750" y="1644650"/>
              <a:ext cx="68262" cy="22225"/>
            </a:xfrm>
            <a:custGeom>
              <a:avLst/>
              <a:gdLst>
                <a:gd name="T0" fmla="*/ 2 w 18"/>
                <a:gd name="T1" fmla="*/ 0 h 6"/>
                <a:gd name="T2" fmla="*/ 16 w 18"/>
                <a:gd name="T3" fmla="*/ 2 h 6"/>
                <a:gd name="T4" fmla="*/ 18 w 18"/>
                <a:gd name="T5" fmla="*/ 5 h 6"/>
                <a:gd name="T6" fmla="*/ 15 w 18"/>
                <a:gd name="T7" fmla="*/ 6 h 6"/>
                <a:gd name="T8" fmla="*/ 2 w 18"/>
                <a:gd name="T9" fmla="*/ 4 h 6"/>
                <a:gd name="T10" fmla="*/ 0 w 18"/>
                <a:gd name="T11" fmla="*/ 2 h 6"/>
                <a:gd name="T12" fmla="*/ 2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2" y="0"/>
                  </a:moveTo>
                  <a:cubicBezTo>
                    <a:pt x="7" y="1"/>
                    <a:pt x="12" y="1"/>
                    <a:pt x="16" y="2"/>
                  </a:cubicBezTo>
                  <a:cubicBezTo>
                    <a:pt x="17" y="3"/>
                    <a:pt x="18" y="4"/>
                    <a:pt x="18" y="5"/>
                  </a:cubicBezTo>
                  <a:cubicBezTo>
                    <a:pt x="17" y="5"/>
                    <a:pt x="16" y="6"/>
                    <a:pt x="15" y="6"/>
                  </a:cubicBezTo>
                  <a:cubicBezTo>
                    <a:pt x="11" y="5"/>
                    <a:pt x="7" y="5"/>
                    <a:pt x="2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2D02A072-3D59-4FC4-8322-EE55965C6601}"/>
                </a:ext>
              </a:extLst>
            </p:cNvPr>
            <p:cNvSpPr/>
            <p:nvPr userDrawn="1"/>
          </p:nvSpPr>
          <p:spPr bwMode="auto">
            <a:xfrm>
              <a:off x="6630988" y="1793875"/>
              <a:ext cx="46037" cy="22225"/>
            </a:xfrm>
            <a:custGeom>
              <a:avLst/>
              <a:gdLst>
                <a:gd name="T0" fmla="*/ 1 w 12"/>
                <a:gd name="T1" fmla="*/ 0 h 6"/>
                <a:gd name="T2" fmla="*/ 10 w 12"/>
                <a:gd name="T3" fmla="*/ 3 h 6"/>
                <a:gd name="T4" fmla="*/ 12 w 12"/>
                <a:gd name="T5" fmla="*/ 5 h 6"/>
                <a:gd name="T6" fmla="*/ 9 w 12"/>
                <a:gd name="T7" fmla="*/ 6 h 6"/>
                <a:gd name="T8" fmla="*/ 2 w 12"/>
                <a:gd name="T9" fmla="*/ 5 h 6"/>
                <a:gd name="T10" fmla="*/ 0 w 12"/>
                <a:gd name="T11" fmla="*/ 2 h 6"/>
                <a:gd name="T12" fmla="*/ 1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1" y="0"/>
                  </a:moveTo>
                  <a:cubicBezTo>
                    <a:pt x="5" y="1"/>
                    <a:pt x="8" y="2"/>
                    <a:pt x="10" y="3"/>
                  </a:cubicBezTo>
                  <a:cubicBezTo>
                    <a:pt x="11" y="3"/>
                    <a:pt x="11" y="4"/>
                    <a:pt x="12" y="5"/>
                  </a:cubicBezTo>
                  <a:cubicBezTo>
                    <a:pt x="11" y="5"/>
                    <a:pt x="10" y="6"/>
                    <a:pt x="9" y="6"/>
                  </a:cubicBezTo>
                  <a:cubicBezTo>
                    <a:pt x="7" y="6"/>
                    <a:pt x="4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C9EF1A2E-33CC-4DC1-983D-C5F90711B248}"/>
                </a:ext>
              </a:extLst>
            </p:cNvPr>
            <p:cNvSpPr/>
            <p:nvPr userDrawn="1"/>
          </p:nvSpPr>
          <p:spPr bwMode="auto">
            <a:xfrm>
              <a:off x="6969125" y="1958975"/>
              <a:ext cx="22225" cy="26987"/>
            </a:xfrm>
            <a:custGeom>
              <a:avLst/>
              <a:gdLst>
                <a:gd name="T0" fmla="*/ 0 w 6"/>
                <a:gd name="T1" fmla="*/ 3 h 7"/>
                <a:gd name="T2" fmla="*/ 3 w 6"/>
                <a:gd name="T3" fmla="*/ 0 h 7"/>
                <a:gd name="T4" fmla="*/ 5 w 6"/>
                <a:gd name="T5" fmla="*/ 5 h 7"/>
                <a:gd name="T6" fmla="*/ 4 w 6"/>
                <a:gd name="T7" fmla="*/ 7 h 7"/>
                <a:gd name="T8" fmla="*/ 0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6" y="0"/>
                    <a:pt x="5" y="3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3" y="6"/>
                    <a:pt x="2" y="4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488986155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875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17203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46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563888" y="0"/>
            <a:ext cx="5580112" cy="5143500"/>
          </a:xfrm>
          <a:prstGeom prst="rect">
            <a:avLst/>
          </a:prstGeom>
          <a:solidFill>
            <a:schemeClr val="accent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23478"/>
            <a:ext cx="529208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920" y="699542"/>
            <a:ext cx="529208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177559851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30935-714E-496A-9486-03E2A755D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B4C0-D401-4AE7-9495-B45739CAE94F}" type="datetimeFigureOut">
              <a:rPr lang="en-ID" smtClean="0"/>
              <a:t>14/02/2024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F09AA0-C0DD-498E-AE46-BA05DCB3E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439023-5A51-445B-9AAC-6A6BE122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75DF-874D-4327-B240-85E09413A3B3}" type="slidenum">
              <a:rPr lang="en-ID" smtClean="0"/>
              <a:t>‹#›</a:t>
            </a:fld>
            <a:endParaRPr lang="en-ID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F2CDA28-9C9F-404C-8BE0-87D7586075D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48081" y="-2043113"/>
            <a:ext cx="9242546" cy="9229725"/>
          </a:xfrm>
          <a:custGeom>
            <a:avLst/>
            <a:gdLst>
              <a:gd name="T0" fmla="*/ 2965 w 3000"/>
              <a:gd name="T1" fmla="*/ 2425 h 3000"/>
              <a:gd name="T2" fmla="*/ 2848 w 3000"/>
              <a:gd name="T3" fmla="*/ 2121 h 3000"/>
              <a:gd name="T4" fmla="*/ 2726 w 3000"/>
              <a:gd name="T5" fmla="*/ 1612 h 3000"/>
              <a:gd name="T6" fmla="*/ 2752 w 3000"/>
              <a:gd name="T7" fmla="*/ 1566 h 3000"/>
              <a:gd name="T8" fmla="*/ 2497 w 3000"/>
              <a:gd name="T9" fmla="*/ 1762 h 3000"/>
              <a:gd name="T10" fmla="*/ 2408 w 3000"/>
              <a:gd name="T11" fmla="*/ 1226 h 3000"/>
              <a:gd name="T12" fmla="*/ 2827 w 3000"/>
              <a:gd name="T13" fmla="*/ 818 h 3000"/>
              <a:gd name="T14" fmla="*/ 2687 w 3000"/>
              <a:gd name="T15" fmla="*/ 247 h 3000"/>
              <a:gd name="T16" fmla="*/ 2907 w 3000"/>
              <a:gd name="T17" fmla="*/ 337 h 3000"/>
              <a:gd name="T18" fmla="*/ 2547 w 3000"/>
              <a:gd name="T19" fmla="*/ 729 h 3000"/>
              <a:gd name="T20" fmla="*/ 2200 w 3000"/>
              <a:gd name="T21" fmla="*/ 373 h 3000"/>
              <a:gd name="T22" fmla="*/ 2085 w 3000"/>
              <a:gd name="T23" fmla="*/ 67 h 3000"/>
              <a:gd name="T24" fmla="*/ 2087 w 3000"/>
              <a:gd name="T25" fmla="*/ 119 h 3000"/>
              <a:gd name="T26" fmla="*/ 1488 w 3000"/>
              <a:gd name="T27" fmla="*/ 670 h 3000"/>
              <a:gd name="T28" fmla="*/ 1135 w 3000"/>
              <a:gd name="T29" fmla="*/ 305 h 3000"/>
              <a:gd name="T30" fmla="*/ 816 w 3000"/>
              <a:gd name="T31" fmla="*/ 253 h 3000"/>
              <a:gd name="T32" fmla="*/ 495 w 3000"/>
              <a:gd name="T33" fmla="*/ 906 h 3000"/>
              <a:gd name="T34" fmla="*/ 175 w 3000"/>
              <a:gd name="T35" fmla="*/ 559 h 3000"/>
              <a:gd name="T36" fmla="*/ 273 w 3000"/>
              <a:gd name="T37" fmla="*/ 64 h 3000"/>
              <a:gd name="T38" fmla="*/ 146 w 3000"/>
              <a:gd name="T39" fmla="*/ 543 h 3000"/>
              <a:gd name="T40" fmla="*/ 24 w 3000"/>
              <a:gd name="T41" fmla="*/ 1030 h 3000"/>
              <a:gd name="T42" fmla="*/ 94 w 3000"/>
              <a:gd name="T43" fmla="*/ 1363 h 3000"/>
              <a:gd name="T44" fmla="*/ 206 w 3000"/>
              <a:gd name="T45" fmla="*/ 1874 h 3000"/>
              <a:gd name="T46" fmla="*/ 89 w 3000"/>
              <a:gd name="T47" fmla="*/ 2357 h 3000"/>
              <a:gd name="T48" fmla="*/ 116 w 3000"/>
              <a:gd name="T49" fmla="*/ 2667 h 3000"/>
              <a:gd name="T50" fmla="*/ 640 w 3000"/>
              <a:gd name="T51" fmla="*/ 2575 h 3000"/>
              <a:gd name="T52" fmla="*/ 980 w 3000"/>
              <a:gd name="T53" fmla="*/ 2938 h 3000"/>
              <a:gd name="T54" fmla="*/ 1720 w 3000"/>
              <a:gd name="T55" fmla="*/ 2873 h 3000"/>
              <a:gd name="T56" fmla="*/ 1976 w 3000"/>
              <a:gd name="T57" fmla="*/ 2692 h 3000"/>
              <a:gd name="T58" fmla="*/ 2225 w 3000"/>
              <a:gd name="T59" fmla="*/ 2722 h 3000"/>
              <a:gd name="T60" fmla="*/ 1880 w 3000"/>
              <a:gd name="T61" fmla="*/ 2358 h 3000"/>
              <a:gd name="T62" fmla="*/ 1745 w 3000"/>
              <a:gd name="T63" fmla="*/ 1852 h 3000"/>
              <a:gd name="T64" fmla="*/ 2488 w 3000"/>
              <a:gd name="T65" fmla="*/ 1783 h 3000"/>
              <a:gd name="T66" fmla="*/ 2591 w 3000"/>
              <a:gd name="T67" fmla="*/ 2094 h 3000"/>
              <a:gd name="T68" fmla="*/ 2909 w 3000"/>
              <a:gd name="T69" fmla="*/ 2442 h 3000"/>
              <a:gd name="T70" fmla="*/ 2812 w 3000"/>
              <a:gd name="T71" fmla="*/ 2935 h 3000"/>
              <a:gd name="T72" fmla="*/ 1932 w 3000"/>
              <a:gd name="T73" fmla="*/ 580 h 3000"/>
              <a:gd name="T74" fmla="*/ 2448 w 3000"/>
              <a:gd name="T75" fmla="*/ 485 h 3000"/>
              <a:gd name="T76" fmla="*/ 2170 w 3000"/>
              <a:gd name="T77" fmla="*/ 1391 h 3000"/>
              <a:gd name="T78" fmla="*/ 1861 w 3000"/>
              <a:gd name="T79" fmla="*/ 1344 h 3000"/>
              <a:gd name="T80" fmla="*/ 1360 w 3000"/>
              <a:gd name="T81" fmla="*/ 1191 h 3000"/>
              <a:gd name="T82" fmla="*/ 1010 w 3000"/>
              <a:gd name="T83" fmla="*/ 831 h 3000"/>
              <a:gd name="T84" fmla="*/ 1103 w 3000"/>
              <a:gd name="T85" fmla="*/ 353 h 3000"/>
              <a:gd name="T86" fmla="*/ 735 w 3000"/>
              <a:gd name="T87" fmla="*/ 730 h 3000"/>
              <a:gd name="T88" fmla="*/ 443 w 3000"/>
              <a:gd name="T89" fmla="*/ 1725 h 3000"/>
              <a:gd name="T90" fmla="*/ 315 w 3000"/>
              <a:gd name="T91" fmla="*/ 2175 h 3000"/>
              <a:gd name="T92" fmla="*/ 170 w 3000"/>
              <a:gd name="T93" fmla="*/ 2648 h 3000"/>
              <a:gd name="T94" fmla="*/ 535 w 3000"/>
              <a:gd name="T95" fmla="*/ 2269 h 3000"/>
              <a:gd name="T96" fmla="*/ 1886 w 3000"/>
              <a:gd name="T97" fmla="*/ 2416 h 3000"/>
              <a:gd name="T98" fmla="*/ 1491 w 3000"/>
              <a:gd name="T99" fmla="*/ 2766 h 3000"/>
              <a:gd name="T100" fmla="*/ 1524 w 3000"/>
              <a:gd name="T101" fmla="*/ 1999 h 3000"/>
              <a:gd name="T102" fmla="*/ 1391 w 3000"/>
              <a:gd name="T103" fmla="*/ 2478 h 3000"/>
              <a:gd name="T104" fmla="*/ 1236 w 3000"/>
              <a:gd name="T105" fmla="*/ 2974 h 3000"/>
              <a:gd name="T106" fmla="*/ 889 w 3000"/>
              <a:gd name="T107" fmla="*/ 2609 h 3000"/>
              <a:gd name="T108" fmla="*/ 803 w 3000"/>
              <a:gd name="T109" fmla="*/ 2056 h 3000"/>
              <a:gd name="T110" fmla="*/ 449 w 3000"/>
              <a:gd name="T111" fmla="*/ 1681 h 3000"/>
              <a:gd name="T112" fmla="*/ 102 w 3000"/>
              <a:gd name="T113" fmla="*/ 1321 h 3000"/>
              <a:gd name="T114" fmla="*/ 243 w 3000"/>
              <a:gd name="T115" fmla="*/ 871 h 3000"/>
              <a:gd name="T116" fmla="*/ 713 w 3000"/>
              <a:gd name="T117" fmla="*/ 764 h 3000"/>
              <a:gd name="T118" fmla="*/ 1039 w 3000"/>
              <a:gd name="T119" fmla="*/ 1123 h 3000"/>
              <a:gd name="T120" fmla="*/ 1388 w 3000"/>
              <a:gd name="T121" fmla="*/ 1486 h 3000"/>
              <a:gd name="T122" fmla="*/ 2210 w 3000"/>
              <a:gd name="T123" fmla="*/ 1694 h 3000"/>
              <a:gd name="T124" fmla="*/ 1710 w 3000"/>
              <a:gd name="T125" fmla="*/ 1535 h 3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0" h="3000">
                <a:moveTo>
                  <a:pt x="3000" y="2961"/>
                </a:moveTo>
                <a:cubicBezTo>
                  <a:pt x="2825" y="2911"/>
                  <a:pt x="2825" y="2911"/>
                  <a:pt x="2825" y="2911"/>
                </a:cubicBezTo>
                <a:cubicBezTo>
                  <a:pt x="2825" y="2911"/>
                  <a:pt x="2825" y="2911"/>
                  <a:pt x="2825" y="2911"/>
                </a:cubicBezTo>
                <a:cubicBezTo>
                  <a:pt x="2825" y="2910"/>
                  <a:pt x="2825" y="2910"/>
                  <a:pt x="2825" y="2909"/>
                </a:cubicBezTo>
                <a:cubicBezTo>
                  <a:pt x="2825" y="2909"/>
                  <a:pt x="2825" y="2909"/>
                  <a:pt x="2825" y="2908"/>
                </a:cubicBezTo>
                <a:cubicBezTo>
                  <a:pt x="2825" y="2908"/>
                  <a:pt x="2825" y="2907"/>
                  <a:pt x="2825" y="2906"/>
                </a:cubicBezTo>
                <a:cubicBezTo>
                  <a:pt x="2825" y="2906"/>
                  <a:pt x="2825" y="2906"/>
                  <a:pt x="2825" y="2905"/>
                </a:cubicBezTo>
                <a:cubicBezTo>
                  <a:pt x="2825" y="2905"/>
                  <a:pt x="2825" y="2905"/>
                  <a:pt x="2824" y="2905"/>
                </a:cubicBezTo>
                <a:cubicBezTo>
                  <a:pt x="2824" y="2904"/>
                  <a:pt x="2824" y="2904"/>
                  <a:pt x="2824" y="2903"/>
                </a:cubicBezTo>
                <a:cubicBezTo>
                  <a:pt x="2824" y="2903"/>
                  <a:pt x="2824" y="2903"/>
                  <a:pt x="2824" y="2903"/>
                </a:cubicBezTo>
                <a:cubicBezTo>
                  <a:pt x="2824" y="2903"/>
                  <a:pt x="2824" y="2903"/>
                  <a:pt x="2824" y="2902"/>
                </a:cubicBezTo>
                <a:cubicBezTo>
                  <a:pt x="2824" y="2902"/>
                  <a:pt x="2824" y="2901"/>
                  <a:pt x="2823" y="2901"/>
                </a:cubicBezTo>
                <a:cubicBezTo>
                  <a:pt x="2823" y="2900"/>
                  <a:pt x="2823" y="2900"/>
                  <a:pt x="2823" y="2900"/>
                </a:cubicBezTo>
                <a:cubicBezTo>
                  <a:pt x="2823" y="2900"/>
                  <a:pt x="2823" y="2899"/>
                  <a:pt x="2823" y="2899"/>
                </a:cubicBezTo>
                <a:cubicBezTo>
                  <a:pt x="2823" y="2899"/>
                  <a:pt x="2823" y="2898"/>
                  <a:pt x="2822" y="2898"/>
                </a:cubicBezTo>
                <a:cubicBezTo>
                  <a:pt x="2822" y="2898"/>
                  <a:pt x="2822" y="2898"/>
                  <a:pt x="2822" y="2897"/>
                </a:cubicBezTo>
                <a:cubicBezTo>
                  <a:pt x="2822" y="2897"/>
                  <a:pt x="2822" y="2897"/>
                  <a:pt x="2822" y="2897"/>
                </a:cubicBezTo>
                <a:cubicBezTo>
                  <a:pt x="2821" y="2896"/>
                  <a:pt x="2821" y="2896"/>
                  <a:pt x="2821" y="2895"/>
                </a:cubicBezTo>
                <a:cubicBezTo>
                  <a:pt x="2821" y="2895"/>
                  <a:pt x="2821" y="2895"/>
                  <a:pt x="2820" y="2895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3"/>
                  <a:pt x="2819" y="2893"/>
                </a:cubicBezTo>
                <a:cubicBezTo>
                  <a:pt x="2819" y="2893"/>
                  <a:pt x="2819" y="2893"/>
                  <a:pt x="2819" y="2892"/>
                </a:cubicBezTo>
                <a:cubicBezTo>
                  <a:pt x="2819" y="2892"/>
                  <a:pt x="2819" y="2892"/>
                  <a:pt x="2818" y="2892"/>
                </a:cubicBezTo>
                <a:cubicBezTo>
                  <a:pt x="2818" y="2891"/>
                  <a:pt x="2818" y="2891"/>
                  <a:pt x="2818" y="2891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89"/>
                </a:cubicBezTo>
                <a:cubicBezTo>
                  <a:pt x="2816" y="2889"/>
                  <a:pt x="2816" y="2889"/>
                  <a:pt x="2816" y="2889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4" y="2887"/>
                  <a:pt x="2814" y="2887"/>
                  <a:pt x="2813" y="2887"/>
                </a:cubicBezTo>
                <a:cubicBezTo>
                  <a:pt x="2813" y="2886"/>
                  <a:pt x="2813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5"/>
                  <a:pt x="2811" y="2885"/>
                  <a:pt x="2811" y="2885"/>
                </a:cubicBezTo>
                <a:cubicBezTo>
                  <a:pt x="2811" y="2885"/>
                  <a:pt x="2810" y="2885"/>
                  <a:pt x="2810" y="2884"/>
                </a:cubicBezTo>
                <a:cubicBezTo>
                  <a:pt x="2809" y="2884"/>
                  <a:pt x="2809" y="2884"/>
                  <a:pt x="2808" y="2884"/>
                </a:cubicBezTo>
                <a:cubicBezTo>
                  <a:pt x="2808" y="2883"/>
                  <a:pt x="2808" y="2883"/>
                  <a:pt x="2807" y="2883"/>
                </a:cubicBezTo>
                <a:cubicBezTo>
                  <a:pt x="2807" y="2883"/>
                  <a:pt x="2807" y="2883"/>
                  <a:pt x="2807" y="2883"/>
                </a:cubicBezTo>
                <a:cubicBezTo>
                  <a:pt x="2806" y="2883"/>
                  <a:pt x="2806" y="2883"/>
                  <a:pt x="2806" y="2882"/>
                </a:cubicBezTo>
                <a:cubicBezTo>
                  <a:pt x="2805" y="2882"/>
                  <a:pt x="2805" y="2882"/>
                  <a:pt x="2804" y="2882"/>
                </a:cubicBezTo>
                <a:cubicBezTo>
                  <a:pt x="2804" y="2882"/>
                  <a:pt x="2804" y="2882"/>
                  <a:pt x="2803" y="2882"/>
                </a:cubicBezTo>
                <a:cubicBezTo>
                  <a:pt x="2803" y="2882"/>
                  <a:pt x="2803" y="2882"/>
                  <a:pt x="2803" y="2882"/>
                </a:cubicBezTo>
                <a:cubicBezTo>
                  <a:pt x="2803" y="2881"/>
                  <a:pt x="2802" y="2881"/>
                  <a:pt x="2802" y="2881"/>
                </a:cubicBezTo>
                <a:cubicBezTo>
                  <a:pt x="2802" y="2881"/>
                  <a:pt x="2801" y="2881"/>
                  <a:pt x="2801" y="2881"/>
                </a:cubicBezTo>
                <a:cubicBezTo>
                  <a:pt x="2801" y="2881"/>
                  <a:pt x="2801" y="2881"/>
                  <a:pt x="2800" y="2881"/>
                </a:cubicBezTo>
                <a:cubicBezTo>
                  <a:pt x="2800" y="2881"/>
                  <a:pt x="2799" y="2881"/>
                  <a:pt x="2798" y="2881"/>
                </a:cubicBezTo>
                <a:cubicBezTo>
                  <a:pt x="2798" y="2881"/>
                  <a:pt x="2798" y="2881"/>
                  <a:pt x="2797" y="2880"/>
                </a:cubicBezTo>
                <a:cubicBezTo>
                  <a:pt x="2797" y="2880"/>
                  <a:pt x="2796" y="2880"/>
                  <a:pt x="2796" y="2880"/>
                </a:cubicBezTo>
                <a:cubicBezTo>
                  <a:pt x="2796" y="2880"/>
                  <a:pt x="2796" y="2880"/>
                  <a:pt x="2796" y="2880"/>
                </a:cubicBezTo>
                <a:cubicBezTo>
                  <a:pt x="2740" y="2655"/>
                  <a:pt x="2740" y="2655"/>
                  <a:pt x="2740" y="2655"/>
                </a:cubicBezTo>
                <a:cubicBezTo>
                  <a:pt x="2741" y="2654"/>
                  <a:pt x="2741" y="2654"/>
                  <a:pt x="2741" y="2654"/>
                </a:cubicBezTo>
                <a:cubicBezTo>
                  <a:pt x="2742" y="2654"/>
                  <a:pt x="2742" y="2654"/>
                  <a:pt x="2742" y="2654"/>
                </a:cubicBezTo>
                <a:cubicBezTo>
                  <a:pt x="2743" y="2653"/>
                  <a:pt x="2745" y="2651"/>
                  <a:pt x="2746" y="2650"/>
                </a:cubicBezTo>
                <a:cubicBezTo>
                  <a:pt x="2746" y="2650"/>
                  <a:pt x="2746" y="2650"/>
                  <a:pt x="2746" y="2650"/>
                </a:cubicBezTo>
                <a:cubicBezTo>
                  <a:pt x="2746" y="2650"/>
                  <a:pt x="2747" y="2650"/>
                  <a:pt x="2747" y="2650"/>
                </a:cubicBezTo>
                <a:cubicBezTo>
                  <a:pt x="2748" y="2649"/>
                  <a:pt x="2749" y="2647"/>
                  <a:pt x="2750" y="2646"/>
                </a:cubicBezTo>
                <a:cubicBezTo>
                  <a:pt x="2750" y="2645"/>
                  <a:pt x="2750" y="2645"/>
                  <a:pt x="2751" y="2645"/>
                </a:cubicBezTo>
                <a:cubicBezTo>
                  <a:pt x="2751" y="2644"/>
                  <a:pt x="2752" y="2642"/>
                  <a:pt x="2753" y="2641"/>
                </a:cubicBezTo>
                <a:cubicBezTo>
                  <a:pt x="2753" y="2640"/>
                  <a:pt x="2753" y="2640"/>
                  <a:pt x="2753" y="2640"/>
                </a:cubicBezTo>
                <a:cubicBezTo>
                  <a:pt x="2754" y="2638"/>
                  <a:pt x="2754" y="2637"/>
                  <a:pt x="2755" y="2635"/>
                </a:cubicBezTo>
                <a:cubicBezTo>
                  <a:pt x="2755" y="2635"/>
                  <a:pt x="2755" y="2635"/>
                  <a:pt x="2755" y="2634"/>
                </a:cubicBezTo>
                <a:cubicBezTo>
                  <a:pt x="2755" y="2633"/>
                  <a:pt x="2755" y="2631"/>
                  <a:pt x="2756" y="2629"/>
                </a:cubicBezTo>
                <a:cubicBezTo>
                  <a:pt x="2756" y="2629"/>
                  <a:pt x="2756" y="2629"/>
                  <a:pt x="2756" y="2629"/>
                </a:cubicBezTo>
                <a:cubicBezTo>
                  <a:pt x="2756" y="2627"/>
                  <a:pt x="2755" y="2625"/>
                  <a:pt x="2755" y="2624"/>
                </a:cubicBezTo>
                <a:cubicBezTo>
                  <a:pt x="2755" y="2623"/>
                  <a:pt x="2755" y="2623"/>
                  <a:pt x="2755" y="2623"/>
                </a:cubicBezTo>
                <a:cubicBezTo>
                  <a:pt x="2755" y="2622"/>
                  <a:pt x="2755" y="2622"/>
                  <a:pt x="2755" y="2621"/>
                </a:cubicBezTo>
                <a:cubicBezTo>
                  <a:pt x="2754" y="2620"/>
                  <a:pt x="2754" y="2619"/>
                  <a:pt x="2754" y="2618"/>
                </a:cubicBezTo>
                <a:cubicBezTo>
                  <a:pt x="2754" y="2618"/>
                  <a:pt x="2754" y="2618"/>
                  <a:pt x="2753" y="2617"/>
                </a:cubicBezTo>
                <a:cubicBezTo>
                  <a:pt x="2753" y="2616"/>
                  <a:pt x="2753" y="2615"/>
                  <a:pt x="2752" y="2614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1" y="2454"/>
                  <a:pt x="2921" y="2454"/>
                  <a:pt x="2922" y="2454"/>
                </a:cubicBezTo>
                <a:cubicBezTo>
                  <a:pt x="2922" y="2454"/>
                  <a:pt x="2923" y="2455"/>
                  <a:pt x="2923" y="2455"/>
                </a:cubicBezTo>
                <a:cubicBezTo>
                  <a:pt x="2923" y="2455"/>
                  <a:pt x="2923" y="2455"/>
                  <a:pt x="2923" y="2455"/>
                </a:cubicBezTo>
                <a:cubicBezTo>
                  <a:pt x="2924" y="2455"/>
                  <a:pt x="2924" y="2455"/>
                  <a:pt x="2924" y="2455"/>
                </a:cubicBezTo>
                <a:cubicBezTo>
                  <a:pt x="2925" y="2455"/>
                  <a:pt x="2925" y="2456"/>
                  <a:pt x="2926" y="2456"/>
                </a:cubicBezTo>
                <a:cubicBezTo>
                  <a:pt x="2926" y="2456"/>
                  <a:pt x="2926" y="2456"/>
                  <a:pt x="2927" y="2456"/>
                </a:cubicBezTo>
                <a:cubicBezTo>
                  <a:pt x="2927" y="2456"/>
                  <a:pt x="2927" y="2456"/>
                  <a:pt x="2927" y="2456"/>
                </a:cubicBezTo>
                <a:cubicBezTo>
                  <a:pt x="2928" y="2456"/>
                  <a:pt x="2928" y="2456"/>
                  <a:pt x="2928" y="2457"/>
                </a:cubicBezTo>
                <a:cubicBezTo>
                  <a:pt x="2929" y="2457"/>
                  <a:pt x="2929" y="2457"/>
                  <a:pt x="2929" y="2457"/>
                </a:cubicBezTo>
                <a:cubicBezTo>
                  <a:pt x="2929" y="2457"/>
                  <a:pt x="2930" y="2457"/>
                  <a:pt x="2930" y="2457"/>
                </a:cubicBezTo>
                <a:cubicBezTo>
                  <a:pt x="2931" y="2457"/>
                  <a:pt x="2931" y="2457"/>
                  <a:pt x="2932" y="2457"/>
                </a:cubicBezTo>
                <a:cubicBezTo>
                  <a:pt x="2932" y="2457"/>
                  <a:pt x="2932" y="2457"/>
                  <a:pt x="2933" y="2457"/>
                </a:cubicBezTo>
                <a:cubicBezTo>
                  <a:pt x="2933" y="2457"/>
                  <a:pt x="2933" y="2457"/>
                  <a:pt x="2933" y="2457"/>
                </a:cubicBezTo>
                <a:cubicBezTo>
                  <a:pt x="2933" y="2457"/>
                  <a:pt x="2934" y="2457"/>
                  <a:pt x="2934" y="2457"/>
                </a:cubicBezTo>
                <a:cubicBezTo>
                  <a:pt x="2934" y="2457"/>
                  <a:pt x="2935" y="2457"/>
                  <a:pt x="2935" y="2457"/>
                </a:cubicBezTo>
                <a:cubicBezTo>
                  <a:pt x="2935" y="2457"/>
                  <a:pt x="2936" y="2457"/>
                  <a:pt x="2936" y="2457"/>
                </a:cubicBezTo>
                <a:cubicBezTo>
                  <a:pt x="2936" y="2457"/>
                  <a:pt x="2937" y="2457"/>
                  <a:pt x="2937" y="2457"/>
                </a:cubicBezTo>
                <a:cubicBezTo>
                  <a:pt x="2938" y="2457"/>
                  <a:pt x="2938" y="2457"/>
                  <a:pt x="2939" y="2457"/>
                </a:cubicBezTo>
                <a:cubicBezTo>
                  <a:pt x="2939" y="2457"/>
                  <a:pt x="2939" y="2457"/>
                  <a:pt x="2939" y="2457"/>
                </a:cubicBezTo>
                <a:cubicBezTo>
                  <a:pt x="2939" y="2457"/>
                  <a:pt x="2940" y="2457"/>
                  <a:pt x="2940" y="2457"/>
                </a:cubicBezTo>
                <a:cubicBezTo>
                  <a:pt x="2940" y="2457"/>
                  <a:pt x="2940" y="2457"/>
                  <a:pt x="2940" y="2457"/>
                </a:cubicBezTo>
                <a:cubicBezTo>
                  <a:pt x="2941" y="2457"/>
                  <a:pt x="2941" y="2457"/>
                  <a:pt x="2942" y="2457"/>
                </a:cubicBezTo>
                <a:cubicBezTo>
                  <a:pt x="2942" y="2456"/>
                  <a:pt x="2942" y="2456"/>
                  <a:pt x="2942" y="2456"/>
                </a:cubicBezTo>
                <a:cubicBezTo>
                  <a:pt x="2942" y="2456"/>
                  <a:pt x="2943" y="2456"/>
                  <a:pt x="2943" y="2456"/>
                </a:cubicBezTo>
                <a:cubicBezTo>
                  <a:pt x="2944" y="2456"/>
                  <a:pt x="2944" y="2456"/>
                  <a:pt x="2945" y="2456"/>
                </a:cubicBezTo>
                <a:cubicBezTo>
                  <a:pt x="2945" y="2456"/>
                  <a:pt x="2945" y="2456"/>
                  <a:pt x="2946" y="2455"/>
                </a:cubicBezTo>
                <a:cubicBezTo>
                  <a:pt x="2946" y="2455"/>
                  <a:pt x="2946" y="2455"/>
                  <a:pt x="2946" y="2455"/>
                </a:cubicBezTo>
                <a:cubicBezTo>
                  <a:pt x="2946" y="2455"/>
                  <a:pt x="2947" y="2455"/>
                  <a:pt x="2947" y="2455"/>
                </a:cubicBezTo>
                <a:cubicBezTo>
                  <a:pt x="2948" y="2454"/>
                  <a:pt x="2948" y="2454"/>
                  <a:pt x="2949" y="2454"/>
                </a:cubicBezTo>
                <a:cubicBezTo>
                  <a:pt x="2949" y="2454"/>
                  <a:pt x="2950" y="2454"/>
                  <a:pt x="2950" y="2453"/>
                </a:cubicBezTo>
                <a:cubicBezTo>
                  <a:pt x="2950" y="2453"/>
                  <a:pt x="2951" y="2453"/>
                  <a:pt x="2951" y="2453"/>
                </a:cubicBezTo>
                <a:cubicBezTo>
                  <a:pt x="2951" y="2453"/>
                  <a:pt x="2951" y="2453"/>
                  <a:pt x="2951" y="2453"/>
                </a:cubicBezTo>
                <a:cubicBezTo>
                  <a:pt x="2951" y="2453"/>
                  <a:pt x="2951" y="2452"/>
                  <a:pt x="2951" y="2452"/>
                </a:cubicBezTo>
                <a:cubicBezTo>
                  <a:pt x="2952" y="2452"/>
                  <a:pt x="2952" y="2452"/>
                  <a:pt x="2952" y="2452"/>
                </a:cubicBezTo>
                <a:cubicBezTo>
                  <a:pt x="2953" y="2451"/>
                  <a:pt x="2953" y="2451"/>
                  <a:pt x="2954" y="2451"/>
                </a:cubicBezTo>
                <a:cubicBezTo>
                  <a:pt x="2954" y="2451"/>
                  <a:pt x="2954" y="2450"/>
                  <a:pt x="2955" y="2450"/>
                </a:cubicBezTo>
                <a:cubicBezTo>
                  <a:pt x="2955" y="2450"/>
                  <a:pt x="2955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8"/>
                  <a:pt x="2957" y="2448"/>
                </a:cubicBezTo>
                <a:cubicBezTo>
                  <a:pt x="2957" y="2448"/>
                  <a:pt x="2957" y="2447"/>
                  <a:pt x="2958" y="2447"/>
                </a:cubicBezTo>
                <a:cubicBezTo>
                  <a:pt x="2958" y="2447"/>
                  <a:pt x="2958" y="2446"/>
                  <a:pt x="2959" y="2446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60" y="2444"/>
                  <a:pt x="2960" y="2444"/>
                  <a:pt x="2960" y="2444"/>
                </a:cubicBezTo>
                <a:cubicBezTo>
                  <a:pt x="2960" y="2444"/>
                  <a:pt x="2960" y="2444"/>
                  <a:pt x="2960" y="2443"/>
                </a:cubicBezTo>
                <a:cubicBezTo>
                  <a:pt x="2960" y="2443"/>
                  <a:pt x="2960" y="2443"/>
                  <a:pt x="2960" y="2443"/>
                </a:cubicBezTo>
                <a:cubicBezTo>
                  <a:pt x="3000" y="2454"/>
                  <a:pt x="3000" y="2454"/>
                  <a:pt x="3000" y="2454"/>
                </a:cubicBezTo>
                <a:cubicBezTo>
                  <a:pt x="3000" y="2438"/>
                  <a:pt x="3000" y="2438"/>
                  <a:pt x="3000" y="243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7"/>
                  <a:pt x="2965" y="2427"/>
                  <a:pt x="2965" y="2427"/>
                </a:cubicBezTo>
                <a:cubicBezTo>
                  <a:pt x="2965" y="2426"/>
                  <a:pt x="2965" y="2426"/>
                  <a:pt x="2965" y="2425"/>
                </a:cubicBezTo>
                <a:cubicBezTo>
                  <a:pt x="2965" y="2425"/>
                  <a:pt x="2965" y="2424"/>
                  <a:pt x="2965" y="2424"/>
                </a:cubicBezTo>
                <a:cubicBezTo>
                  <a:pt x="2965" y="2423"/>
                  <a:pt x="2965" y="2423"/>
                  <a:pt x="2965" y="2423"/>
                </a:cubicBezTo>
                <a:cubicBezTo>
                  <a:pt x="2964" y="2422"/>
                  <a:pt x="2964" y="2422"/>
                  <a:pt x="2964" y="2422"/>
                </a:cubicBezTo>
                <a:cubicBezTo>
                  <a:pt x="2964" y="2422"/>
                  <a:pt x="2964" y="2421"/>
                  <a:pt x="2964" y="2421"/>
                </a:cubicBezTo>
                <a:cubicBezTo>
                  <a:pt x="2964" y="2421"/>
                  <a:pt x="2964" y="2420"/>
                  <a:pt x="2964" y="2420"/>
                </a:cubicBezTo>
                <a:cubicBezTo>
                  <a:pt x="2964" y="2420"/>
                  <a:pt x="2964" y="2420"/>
                  <a:pt x="2964" y="2419"/>
                </a:cubicBezTo>
                <a:cubicBezTo>
                  <a:pt x="2964" y="2419"/>
                  <a:pt x="2963" y="2418"/>
                  <a:pt x="2963" y="2418"/>
                </a:cubicBezTo>
                <a:cubicBezTo>
                  <a:pt x="2963" y="2418"/>
                  <a:pt x="2963" y="2417"/>
                  <a:pt x="2963" y="2417"/>
                </a:cubicBezTo>
                <a:cubicBezTo>
                  <a:pt x="2963" y="2417"/>
                  <a:pt x="2963" y="2417"/>
                  <a:pt x="2963" y="2416"/>
                </a:cubicBezTo>
                <a:cubicBezTo>
                  <a:pt x="2963" y="2416"/>
                  <a:pt x="2962" y="2416"/>
                  <a:pt x="2962" y="2415"/>
                </a:cubicBezTo>
                <a:cubicBezTo>
                  <a:pt x="2962" y="2415"/>
                  <a:pt x="2962" y="2414"/>
                  <a:pt x="2962" y="2414"/>
                </a:cubicBezTo>
                <a:cubicBezTo>
                  <a:pt x="2961" y="2413"/>
                  <a:pt x="2961" y="2413"/>
                  <a:pt x="2961" y="2413"/>
                </a:cubicBezTo>
                <a:cubicBezTo>
                  <a:pt x="2961" y="2412"/>
                  <a:pt x="2961" y="2412"/>
                  <a:pt x="2960" y="2412"/>
                </a:cubicBezTo>
                <a:cubicBezTo>
                  <a:pt x="2960" y="2412"/>
                  <a:pt x="2960" y="2411"/>
                  <a:pt x="2960" y="2411"/>
                </a:cubicBezTo>
                <a:cubicBezTo>
                  <a:pt x="2960" y="2411"/>
                  <a:pt x="2960" y="2411"/>
                  <a:pt x="2960" y="2411"/>
                </a:cubicBezTo>
                <a:cubicBezTo>
                  <a:pt x="2960" y="2411"/>
                  <a:pt x="2960" y="2411"/>
                  <a:pt x="2959" y="2410"/>
                </a:cubicBezTo>
                <a:cubicBezTo>
                  <a:pt x="2959" y="2410"/>
                  <a:pt x="2959" y="2409"/>
                  <a:pt x="2958" y="2409"/>
                </a:cubicBezTo>
                <a:cubicBezTo>
                  <a:pt x="2958" y="2409"/>
                  <a:pt x="2958" y="2408"/>
                  <a:pt x="2958" y="2408"/>
                </a:cubicBezTo>
                <a:cubicBezTo>
                  <a:pt x="2957" y="2408"/>
                  <a:pt x="2957" y="2407"/>
                  <a:pt x="2957" y="2407"/>
                </a:cubicBezTo>
                <a:cubicBezTo>
                  <a:pt x="2957" y="2407"/>
                  <a:pt x="2957" y="2407"/>
                  <a:pt x="2957" y="2407"/>
                </a:cubicBezTo>
                <a:cubicBezTo>
                  <a:pt x="2957" y="2407"/>
                  <a:pt x="2956" y="2407"/>
                  <a:pt x="2956" y="2407"/>
                </a:cubicBezTo>
                <a:cubicBezTo>
                  <a:pt x="2956" y="2406"/>
                  <a:pt x="2956" y="2406"/>
                  <a:pt x="2956" y="2406"/>
                </a:cubicBezTo>
                <a:cubicBezTo>
                  <a:pt x="2955" y="2405"/>
                  <a:pt x="2955" y="2405"/>
                  <a:pt x="2955" y="2405"/>
                </a:cubicBezTo>
                <a:cubicBezTo>
                  <a:pt x="2954" y="2404"/>
                  <a:pt x="2954" y="2404"/>
                  <a:pt x="2953" y="2404"/>
                </a:cubicBezTo>
                <a:cubicBezTo>
                  <a:pt x="2953" y="2404"/>
                  <a:pt x="2953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1" y="2402"/>
                  <a:pt x="2951" y="2402"/>
                </a:cubicBezTo>
                <a:cubicBezTo>
                  <a:pt x="2951" y="2402"/>
                  <a:pt x="2950" y="2402"/>
                  <a:pt x="2950" y="2402"/>
                </a:cubicBezTo>
                <a:cubicBezTo>
                  <a:pt x="2949" y="2401"/>
                  <a:pt x="2949" y="2401"/>
                  <a:pt x="2948" y="2401"/>
                </a:cubicBezTo>
                <a:cubicBezTo>
                  <a:pt x="2948" y="2401"/>
                  <a:pt x="2948" y="2400"/>
                  <a:pt x="2947" y="2400"/>
                </a:cubicBezTo>
                <a:cubicBezTo>
                  <a:pt x="2947" y="2400"/>
                  <a:pt x="2947" y="2400"/>
                  <a:pt x="2947" y="2400"/>
                </a:cubicBezTo>
                <a:cubicBezTo>
                  <a:pt x="2946" y="2400"/>
                  <a:pt x="2946" y="2400"/>
                  <a:pt x="2946" y="2400"/>
                </a:cubicBezTo>
                <a:cubicBezTo>
                  <a:pt x="2945" y="2399"/>
                  <a:pt x="2945" y="2399"/>
                  <a:pt x="2944" y="2399"/>
                </a:cubicBezTo>
                <a:cubicBezTo>
                  <a:pt x="2944" y="2399"/>
                  <a:pt x="2944" y="2399"/>
                  <a:pt x="2943" y="2399"/>
                </a:cubicBezTo>
                <a:cubicBezTo>
                  <a:pt x="2943" y="2399"/>
                  <a:pt x="2943" y="2399"/>
                  <a:pt x="2943" y="2399"/>
                </a:cubicBezTo>
                <a:cubicBezTo>
                  <a:pt x="2943" y="2399"/>
                  <a:pt x="2942" y="2398"/>
                  <a:pt x="2942" y="2398"/>
                </a:cubicBezTo>
                <a:cubicBezTo>
                  <a:pt x="2941" y="2398"/>
                  <a:pt x="2941" y="2398"/>
                  <a:pt x="2941" y="2398"/>
                </a:cubicBezTo>
                <a:cubicBezTo>
                  <a:pt x="2941" y="2398"/>
                  <a:pt x="2940" y="2398"/>
                  <a:pt x="2940" y="2398"/>
                </a:cubicBezTo>
                <a:cubicBezTo>
                  <a:pt x="2940" y="2398"/>
                  <a:pt x="2939" y="2398"/>
                  <a:pt x="2938" y="2398"/>
                </a:cubicBezTo>
                <a:cubicBezTo>
                  <a:pt x="2938" y="2398"/>
                  <a:pt x="2938" y="2398"/>
                  <a:pt x="2937" y="2398"/>
                </a:cubicBezTo>
                <a:cubicBezTo>
                  <a:pt x="2937" y="2398"/>
                  <a:pt x="2936" y="2398"/>
                  <a:pt x="2936" y="2398"/>
                </a:cubicBezTo>
                <a:cubicBezTo>
                  <a:pt x="2936" y="2398"/>
                  <a:pt x="2936" y="2398"/>
                  <a:pt x="2936" y="2398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1" y="2171"/>
                  <a:pt x="2881" y="2171"/>
                  <a:pt x="2881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0"/>
                  <a:pt x="2883" y="2170"/>
                  <a:pt x="2883" y="2170"/>
                </a:cubicBezTo>
                <a:cubicBezTo>
                  <a:pt x="2883" y="2170"/>
                  <a:pt x="2884" y="2169"/>
                  <a:pt x="2884" y="2169"/>
                </a:cubicBezTo>
                <a:cubicBezTo>
                  <a:pt x="2885" y="2169"/>
                  <a:pt x="2885" y="2168"/>
                  <a:pt x="2885" y="2168"/>
                </a:cubicBezTo>
                <a:cubicBezTo>
                  <a:pt x="2886" y="2168"/>
                  <a:pt x="2886" y="2168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7" y="2167"/>
                  <a:pt x="2887" y="2166"/>
                  <a:pt x="2887" y="2166"/>
                </a:cubicBezTo>
                <a:cubicBezTo>
                  <a:pt x="2888" y="2166"/>
                  <a:pt x="2888" y="2165"/>
                  <a:pt x="2888" y="2165"/>
                </a:cubicBezTo>
                <a:cubicBezTo>
                  <a:pt x="2889" y="2165"/>
                  <a:pt x="2889" y="2164"/>
                  <a:pt x="2889" y="2164"/>
                </a:cubicBezTo>
                <a:cubicBezTo>
                  <a:pt x="2889" y="2164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2"/>
                </a:cubicBezTo>
                <a:cubicBezTo>
                  <a:pt x="2891" y="2162"/>
                  <a:pt x="2891" y="2162"/>
                  <a:pt x="2891" y="2161"/>
                </a:cubicBezTo>
                <a:cubicBezTo>
                  <a:pt x="2891" y="2161"/>
                  <a:pt x="2891" y="2161"/>
                  <a:pt x="2892" y="2160"/>
                </a:cubicBezTo>
                <a:cubicBezTo>
                  <a:pt x="2892" y="2160"/>
                  <a:pt x="2892" y="2159"/>
                  <a:pt x="2892" y="2159"/>
                </a:cubicBezTo>
                <a:cubicBezTo>
                  <a:pt x="2893" y="2159"/>
                  <a:pt x="2893" y="2158"/>
                  <a:pt x="2893" y="2158"/>
                </a:cubicBezTo>
                <a:cubicBezTo>
                  <a:pt x="2893" y="2158"/>
                  <a:pt x="2893" y="2157"/>
                  <a:pt x="2893" y="2157"/>
                </a:cubicBezTo>
                <a:cubicBezTo>
                  <a:pt x="2893" y="2157"/>
                  <a:pt x="2893" y="2157"/>
                  <a:pt x="2893" y="2156"/>
                </a:cubicBezTo>
                <a:cubicBezTo>
                  <a:pt x="2894" y="2156"/>
                  <a:pt x="2894" y="2155"/>
                  <a:pt x="2894" y="2155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5" y="2153"/>
                  <a:pt x="2895" y="2153"/>
                  <a:pt x="2895" y="2152"/>
                </a:cubicBezTo>
                <a:cubicBezTo>
                  <a:pt x="2895" y="2152"/>
                  <a:pt x="2895" y="2152"/>
                  <a:pt x="2895" y="2152"/>
                </a:cubicBezTo>
                <a:cubicBezTo>
                  <a:pt x="2895" y="2151"/>
                  <a:pt x="2895" y="2151"/>
                  <a:pt x="2895" y="2151"/>
                </a:cubicBezTo>
                <a:cubicBezTo>
                  <a:pt x="2895" y="2150"/>
                  <a:pt x="2895" y="2150"/>
                  <a:pt x="2895" y="2149"/>
                </a:cubicBezTo>
                <a:cubicBezTo>
                  <a:pt x="2895" y="2149"/>
                  <a:pt x="2895" y="2148"/>
                  <a:pt x="2895" y="2148"/>
                </a:cubicBezTo>
                <a:cubicBezTo>
                  <a:pt x="2895" y="2147"/>
                  <a:pt x="2895" y="2147"/>
                  <a:pt x="2895" y="2146"/>
                </a:cubicBezTo>
                <a:cubicBezTo>
                  <a:pt x="2895" y="2146"/>
                  <a:pt x="2895" y="2146"/>
                  <a:pt x="2895" y="2146"/>
                </a:cubicBezTo>
                <a:cubicBezTo>
                  <a:pt x="2895" y="2146"/>
                  <a:pt x="2895" y="2145"/>
                  <a:pt x="2895" y="2145"/>
                </a:cubicBezTo>
                <a:cubicBezTo>
                  <a:pt x="2895" y="2144"/>
                  <a:pt x="2895" y="2144"/>
                  <a:pt x="2895" y="2144"/>
                </a:cubicBezTo>
                <a:cubicBezTo>
                  <a:pt x="2895" y="2143"/>
                  <a:pt x="2895" y="2142"/>
                  <a:pt x="2895" y="2142"/>
                </a:cubicBezTo>
                <a:cubicBezTo>
                  <a:pt x="2895" y="2141"/>
                  <a:pt x="2895" y="2141"/>
                  <a:pt x="2895" y="2141"/>
                </a:cubicBezTo>
                <a:cubicBezTo>
                  <a:pt x="2895" y="2141"/>
                  <a:pt x="2895" y="2140"/>
                  <a:pt x="2895" y="2140"/>
                </a:cubicBezTo>
                <a:cubicBezTo>
                  <a:pt x="2895" y="2140"/>
                  <a:pt x="2895" y="2139"/>
                  <a:pt x="2895" y="2139"/>
                </a:cubicBezTo>
                <a:cubicBezTo>
                  <a:pt x="2895" y="2139"/>
                  <a:pt x="2895" y="2139"/>
                  <a:pt x="2895" y="2138"/>
                </a:cubicBezTo>
                <a:cubicBezTo>
                  <a:pt x="2895" y="2138"/>
                  <a:pt x="2894" y="2138"/>
                  <a:pt x="2894" y="2138"/>
                </a:cubicBezTo>
                <a:cubicBezTo>
                  <a:pt x="2894" y="2137"/>
                  <a:pt x="2894" y="2137"/>
                  <a:pt x="2894" y="2136"/>
                </a:cubicBezTo>
                <a:cubicBezTo>
                  <a:pt x="2894" y="2136"/>
                  <a:pt x="2894" y="2135"/>
                  <a:pt x="2894" y="2135"/>
                </a:cubicBezTo>
                <a:cubicBezTo>
                  <a:pt x="2894" y="2135"/>
                  <a:pt x="2893" y="2135"/>
                  <a:pt x="2893" y="2135"/>
                </a:cubicBezTo>
                <a:cubicBezTo>
                  <a:pt x="2893" y="2134"/>
                  <a:pt x="2893" y="2134"/>
                  <a:pt x="2893" y="2133"/>
                </a:cubicBezTo>
                <a:cubicBezTo>
                  <a:pt x="2893" y="2133"/>
                  <a:pt x="2892" y="2132"/>
                  <a:pt x="2892" y="2132"/>
                </a:cubicBezTo>
                <a:cubicBezTo>
                  <a:pt x="2892" y="2132"/>
                  <a:pt x="2892" y="2132"/>
                  <a:pt x="2892" y="2131"/>
                </a:cubicBezTo>
                <a:cubicBezTo>
                  <a:pt x="3000" y="2028"/>
                  <a:pt x="3000" y="2028"/>
                  <a:pt x="3000" y="2028"/>
                </a:cubicBezTo>
                <a:cubicBezTo>
                  <a:pt x="3000" y="2006"/>
                  <a:pt x="3000" y="2006"/>
                  <a:pt x="3000" y="2006"/>
                </a:cubicBezTo>
                <a:cubicBezTo>
                  <a:pt x="2881" y="2120"/>
                  <a:pt x="2881" y="2120"/>
                  <a:pt x="2881" y="2120"/>
                </a:cubicBezTo>
                <a:cubicBezTo>
                  <a:pt x="2881" y="2120"/>
                  <a:pt x="2881" y="2120"/>
                  <a:pt x="2880" y="2120"/>
                </a:cubicBezTo>
                <a:cubicBezTo>
                  <a:pt x="2880" y="2119"/>
                  <a:pt x="2879" y="2119"/>
                  <a:pt x="2879" y="2119"/>
                </a:cubicBezTo>
                <a:cubicBezTo>
                  <a:pt x="2879" y="2119"/>
                  <a:pt x="2878" y="2119"/>
                  <a:pt x="2878" y="2118"/>
                </a:cubicBezTo>
                <a:cubicBezTo>
                  <a:pt x="2878" y="2118"/>
                  <a:pt x="2877" y="2118"/>
                  <a:pt x="2877" y="2118"/>
                </a:cubicBezTo>
                <a:cubicBezTo>
                  <a:pt x="2877" y="2118"/>
                  <a:pt x="2877" y="2118"/>
                  <a:pt x="2876" y="2118"/>
                </a:cubicBezTo>
                <a:cubicBezTo>
                  <a:pt x="2876" y="2118"/>
                  <a:pt x="2875" y="2117"/>
                  <a:pt x="2875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3" y="2117"/>
                  <a:pt x="2873" y="2117"/>
                  <a:pt x="2872" y="2117"/>
                </a:cubicBezTo>
                <a:cubicBezTo>
                  <a:pt x="2872" y="2116"/>
                  <a:pt x="2872" y="2116"/>
                  <a:pt x="2872" y="2116"/>
                </a:cubicBezTo>
                <a:cubicBezTo>
                  <a:pt x="2871" y="2116"/>
                  <a:pt x="2871" y="2116"/>
                  <a:pt x="2871" y="2116"/>
                </a:cubicBezTo>
                <a:cubicBezTo>
                  <a:pt x="2870" y="2116"/>
                  <a:pt x="2870" y="2116"/>
                  <a:pt x="2869" y="2116"/>
                </a:cubicBezTo>
                <a:cubicBezTo>
                  <a:pt x="2869" y="2116"/>
                  <a:pt x="2868" y="2116"/>
                  <a:pt x="2868" y="2116"/>
                </a:cubicBezTo>
                <a:cubicBezTo>
                  <a:pt x="2867" y="2116"/>
                  <a:pt x="2867" y="2116"/>
                  <a:pt x="2866" y="2116"/>
                </a:cubicBezTo>
                <a:cubicBezTo>
                  <a:pt x="2866" y="2116"/>
                  <a:pt x="2866" y="2116"/>
                  <a:pt x="2866" y="2116"/>
                </a:cubicBezTo>
                <a:cubicBezTo>
                  <a:pt x="2866" y="2116"/>
                  <a:pt x="2865" y="2116"/>
                  <a:pt x="2865" y="2116"/>
                </a:cubicBezTo>
                <a:cubicBezTo>
                  <a:pt x="2864" y="2116"/>
                  <a:pt x="2864" y="2116"/>
                  <a:pt x="2863" y="2116"/>
                </a:cubicBezTo>
                <a:cubicBezTo>
                  <a:pt x="2863" y="2116"/>
                  <a:pt x="2862" y="2116"/>
                  <a:pt x="2862" y="2116"/>
                </a:cubicBezTo>
                <a:cubicBezTo>
                  <a:pt x="2861" y="2116"/>
                  <a:pt x="2861" y="2116"/>
                  <a:pt x="2861" y="2116"/>
                </a:cubicBezTo>
                <a:cubicBezTo>
                  <a:pt x="2861" y="2116"/>
                  <a:pt x="2860" y="2116"/>
                  <a:pt x="2860" y="2116"/>
                </a:cubicBezTo>
                <a:cubicBezTo>
                  <a:pt x="2860" y="2116"/>
                  <a:pt x="2859" y="2116"/>
                  <a:pt x="2859" y="2117"/>
                </a:cubicBezTo>
                <a:cubicBezTo>
                  <a:pt x="2859" y="2117"/>
                  <a:pt x="2859" y="2117"/>
                  <a:pt x="2858" y="2117"/>
                </a:cubicBezTo>
                <a:cubicBezTo>
                  <a:pt x="2858" y="2117"/>
                  <a:pt x="2858" y="2117"/>
                  <a:pt x="2858" y="2117"/>
                </a:cubicBezTo>
                <a:cubicBezTo>
                  <a:pt x="2857" y="2117"/>
                  <a:pt x="2857" y="2117"/>
                  <a:pt x="2856" y="2117"/>
                </a:cubicBezTo>
                <a:cubicBezTo>
                  <a:pt x="2856" y="2117"/>
                  <a:pt x="2855" y="2118"/>
                  <a:pt x="2855" y="2118"/>
                </a:cubicBezTo>
                <a:cubicBezTo>
                  <a:pt x="2855" y="2118"/>
                  <a:pt x="2855" y="2118"/>
                  <a:pt x="2855" y="2118"/>
                </a:cubicBezTo>
                <a:cubicBezTo>
                  <a:pt x="2854" y="2118"/>
                  <a:pt x="2854" y="2118"/>
                  <a:pt x="2853" y="2118"/>
                </a:cubicBezTo>
                <a:cubicBezTo>
                  <a:pt x="2853" y="2119"/>
                  <a:pt x="2852" y="2119"/>
                  <a:pt x="2852" y="2119"/>
                </a:cubicBezTo>
                <a:cubicBezTo>
                  <a:pt x="2852" y="2119"/>
                  <a:pt x="2851" y="2120"/>
                  <a:pt x="2851" y="2120"/>
                </a:cubicBezTo>
                <a:cubicBezTo>
                  <a:pt x="2850" y="2120"/>
                  <a:pt x="2850" y="2120"/>
                  <a:pt x="2850" y="2120"/>
                </a:cubicBezTo>
                <a:cubicBezTo>
                  <a:pt x="2850" y="2120"/>
                  <a:pt x="2850" y="2120"/>
                  <a:pt x="2849" y="2121"/>
                </a:cubicBezTo>
                <a:cubicBezTo>
                  <a:pt x="2849" y="2121"/>
                  <a:pt x="2849" y="2121"/>
                  <a:pt x="2849" y="2121"/>
                </a:cubicBezTo>
                <a:cubicBezTo>
                  <a:pt x="2849" y="2121"/>
                  <a:pt x="2849" y="2121"/>
                  <a:pt x="2848" y="2121"/>
                </a:cubicBezTo>
                <a:cubicBezTo>
                  <a:pt x="2848" y="2122"/>
                  <a:pt x="2847" y="2122"/>
                  <a:pt x="2847" y="2122"/>
                </a:cubicBezTo>
                <a:cubicBezTo>
                  <a:pt x="2847" y="2123"/>
                  <a:pt x="2846" y="2123"/>
                  <a:pt x="2846" y="2123"/>
                </a:cubicBezTo>
                <a:cubicBezTo>
                  <a:pt x="2846" y="2123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4" y="2125"/>
                  <a:pt x="2844" y="2125"/>
                  <a:pt x="2844" y="2125"/>
                </a:cubicBezTo>
                <a:cubicBezTo>
                  <a:pt x="2844" y="2125"/>
                  <a:pt x="2843" y="2126"/>
                  <a:pt x="2843" y="2126"/>
                </a:cubicBezTo>
                <a:cubicBezTo>
                  <a:pt x="2843" y="2127"/>
                  <a:pt x="2842" y="2127"/>
                  <a:pt x="2842" y="2127"/>
                </a:cubicBezTo>
                <a:cubicBezTo>
                  <a:pt x="2842" y="2128"/>
                  <a:pt x="2842" y="2128"/>
                  <a:pt x="2841" y="2128"/>
                </a:cubicBezTo>
                <a:cubicBezTo>
                  <a:pt x="2841" y="2128"/>
                  <a:pt x="2841" y="2128"/>
                  <a:pt x="2841" y="2128"/>
                </a:cubicBezTo>
                <a:cubicBezTo>
                  <a:pt x="2841" y="2129"/>
                  <a:pt x="2841" y="2129"/>
                  <a:pt x="2841" y="2129"/>
                </a:cubicBezTo>
                <a:cubicBezTo>
                  <a:pt x="2841" y="2129"/>
                  <a:pt x="2841" y="2129"/>
                  <a:pt x="2840" y="2130"/>
                </a:cubicBezTo>
                <a:cubicBezTo>
                  <a:pt x="2840" y="2130"/>
                  <a:pt x="2840" y="2130"/>
                  <a:pt x="2840" y="2130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4"/>
                  <a:pt x="2617" y="2064"/>
                </a:cubicBezTo>
                <a:cubicBezTo>
                  <a:pt x="2617" y="2064"/>
                  <a:pt x="2617" y="2063"/>
                  <a:pt x="2617" y="2063"/>
                </a:cubicBezTo>
                <a:cubicBezTo>
                  <a:pt x="2617" y="2062"/>
                  <a:pt x="2617" y="2062"/>
                  <a:pt x="2616" y="2061"/>
                </a:cubicBezTo>
                <a:cubicBezTo>
                  <a:pt x="2616" y="2061"/>
                  <a:pt x="2616" y="2060"/>
                  <a:pt x="2616" y="2060"/>
                </a:cubicBezTo>
                <a:cubicBezTo>
                  <a:pt x="2616" y="2060"/>
                  <a:pt x="2616" y="2060"/>
                  <a:pt x="2616" y="2059"/>
                </a:cubicBezTo>
                <a:cubicBezTo>
                  <a:pt x="2616" y="2059"/>
                  <a:pt x="2616" y="2058"/>
                  <a:pt x="2616" y="2058"/>
                </a:cubicBezTo>
                <a:cubicBezTo>
                  <a:pt x="2616" y="2058"/>
                  <a:pt x="2616" y="2058"/>
                  <a:pt x="2616" y="2058"/>
                </a:cubicBezTo>
                <a:cubicBezTo>
                  <a:pt x="2616" y="2057"/>
                  <a:pt x="2616" y="2057"/>
                  <a:pt x="2616" y="2057"/>
                </a:cubicBezTo>
                <a:cubicBezTo>
                  <a:pt x="2615" y="2056"/>
                  <a:pt x="2615" y="2056"/>
                  <a:pt x="2615" y="2055"/>
                </a:cubicBezTo>
                <a:cubicBezTo>
                  <a:pt x="2615" y="2055"/>
                  <a:pt x="2615" y="2055"/>
                  <a:pt x="2615" y="2054"/>
                </a:cubicBezTo>
                <a:cubicBezTo>
                  <a:pt x="2615" y="2054"/>
                  <a:pt x="2615" y="2054"/>
                  <a:pt x="2615" y="2054"/>
                </a:cubicBezTo>
                <a:cubicBezTo>
                  <a:pt x="2614" y="2053"/>
                  <a:pt x="2614" y="2053"/>
                  <a:pt x="2614" y="2053"/>
                </a:cubicBezTo>
                <a:cubicBezTo>
                  <a:pt x="2614" y="2052"/>
                  <a:pt x="2614" y="2052"/>
                  <a:pt x="2613" y="2051"/>
                </a:cubicBezTo>
                <a:cubicBezTo>
                  <a:pt x="2613" y="2051"/>
                  <a:pt x="2613" y="2050"/>
                  <a:pt x="2613" y="2050"/>
                </a:cubicBezTo>
                <a:cubicBezTo>
                  <a:pt x="2613" y="2050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8"/>
                  <a:pt x="2611" y="2048"/>
                  <a:pt x="2611" y="2048"/>
                </a:cubicBezTo>
                <a:cubicBezTo>
                  <a:pt x="2611" y="2047"/>
                  <a:pt x="2611" y="2047"/>
                  <a:pt x="2610" y="2046"/>
                </a:cubicBezTo>
                <a:cubicBezTo>
                  <a:pt x="2610" y="2046"/>
                  <a:pt x="2610" y="2046"/>
                  <a:pt x="2609" y="2045"/>
                </a:cubicBezTo>
                <a:cubicBezTo>
                  <a:pt x="2609" y="2045"/>
                  <a:pt x="2609" y="2045"/>
                  <a:pt x="2609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3"/>
                  <a:pt x="2607" y="2043"/>
                </a:cubicBezTo>
                <a:cubicBezTo>
                  <a:pt x="2607" y="2043"/>
                  <a:pt x="2607" y="2043"/>
                  <a:pt x="2606" y="2042"/>
                </a:cubicBezTo>
                <a:cubicBezTo>
                  <a:pt x="2606" y="2042"/>
                  <a:pt x="2606" y="2042"/>
                  <a:pt x="2605" y="2041"/>
                </a:cubicBezTo>
                <a:cubicBezTo>
                  <a:pt x="2605" y="2041"/>
                  <a:pt x="2604" y="2041"/>
                  <a:pt x="2604" y="2041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3" y="2040"/>
                  <a:pt x="2603" y="2040"/>
                  <a:pt x="2603" y="2040"/>
                </a:cubicBezTo>
                <a:cubicBezTo>
                  <a:pt x="2602" y="2039"/>
                  <a:pt x="2602" y="2039"/>
                  <a:pt x="2602" y="2039"/>
                </a:cubicBezTo>
                <a:cubicBezTo>
                  <a:pt x="2601" y="2039"/>
                  <a:pt x="2601" y="2038"/>
                  <a:pt x="2600" y="2038"/>
                </a:cubicBezTo>
                <a:cubicBezTo>
                  <a:pt x="2600" y="2038"/>
                  <a:pt x="2599" y="2038"/>
                  <a:pt x="2599" y="2038"/>
                </a:cubicBezTo>
                <a:cubicBezTo>
                  <a:pt x="2599" y="2038"/>
                  <a:pt x="2599" y="2037"/>
                  <a:pt x="2598" y="2037"/>
                </a:cubicBezTo>
                <a:cubicBezTo>
                  <a:pt x="2598" y="2037"/>
                  <a:pt x="2598" y="2037"/>
                  <a:pt x="2598" y="2037"/>
                </a:cubicBezTo>
                <a:cubicBezTo>
                  <a:pt x="2597" y="2037"/>
                  <a:pt x="2597" y="2037"/>
                  <a:pt x="2596" y="2036"/>
                </a:cubicBezTo>
                <a:cubicBezTo>
                  <a:pt x="2596" y="2036"/>
                  <a:pt x="2595" y="2036"/>
                  <a:pt x="2595" y="2036"/>
                </a:cubicBezTo>
                <a:cubicBezTo>
                  <a:pt x="2595" y="2036"/>
                  <a:pt x="2595" y="2036"/>
                  <a:pt x="2595" y="2036"/>
                </a:cubicBezTo>
                <a:cubicBezTo>
                  <a:pt x="2594" y="2036"/>
                  <a:pt x="2594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2" y="2035"/>
                  <a:pt x="2592" y="2035"/>
                </a:cubicBezTo>
                <a:cubicBezTo>
                  <a:pt x="2591" y="2035"/>
                  <a:pt x="2591" y="2035"/>
                  <a:pt x="2590" y="2035"/>
                </a:cubicBezTo>
                <a:cubicBezTo>
                  <a:pt x="2590" y="2035"/>
                  <a:pt x="2589" y="2035"/>
                  <a:pt x="2589" y="2035"/>
                </a:cubicBezTo>
                <a:cubicBezTo>
                  <a:pt x="2589" y="2035"/>
                  <a:pt x="2588" y="2035"/>
                  <a:pt x="2588" y="2035"/>
                </a:cubicBezTo>
                <a:cubicBezTo>
                  <a:pt x="2588" y="2035"/>
                  <a:pt x="2588" y="2035"/>
                  <a:pt x="2588" y="2035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3" y="1809"/>
                  <a:pt x="2533" y="1809"/>
                  <a:pt x="2533" y="1808"/>
                </a:cubicBezTo>
                <a:cubicBezTo>
                  <a:pt x="2533" y="1808"/>
                  <a:pt x="2533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5" y="1807"/>
                  <a:pt x="2535" y="1807"/>
                </a:cubicBezTo>
                <a:cubicBezTo>
                  <a:pt x="2535" y="1807"/>
                  <a:pt x="2536" y="1807"/>
                  <a:pt x="2536" y="1806"/>
                </a:cubicBezTo>
                <a:cubicBezTo>
                  <a:pt x="2536" y="1806"/>
                  <a:pt x="2537" y="1806"/>
                  <a:pt x="2537" y="1806"/>
                </a:cubicBezTo>
                <a:cubicBezTo>
                  <a:pt x="2537" y="1805"/>
                  <a:pt x="2538" y="1805"/>
                  <a:pt x="2538" y="1805"/>
                </a:cubicBezTo>
                <a:cubicBezTo>
                  <a:pt x="2538" y="1805"/>
                  <a:pt x="2538" y="1805"/>
                  <a:pt x="2538" y="1805"/>
                </a:cubicBezTo>
                <a:cubicBezTo>
                  <a:pt x="2538" y="1805"/>
                  <a:pt x="2538" y="1804"/>
                  <a:pt x="2538" y="1804"/>
                </a:cubicBezTo>
                <a:cubicBezTo>
                  <a:pt x="2539" y="1804"/>
                  <a:pt x="2539" y="1804"/>
                  <a:pt x="2539" y="1803"/>
                </a:cubicBezTo>
                <a:cubicBezTo>
                  <a:pt x="2539" y="1803"/>
                  <a:pt x="2540" y="1803"/>
                  <a:pt x="2540" y="1803"/>
                </a:cubicBezTo>
                <a:cubicBezTo>
                  <a:pt x="2540" y="1802"/>
                  <a:pt x="2541" y="1802"/>
                  <a:pt x="2541" y="1801"/>
                </a:cubicBezTo>
                <a:cubicBezTo>
                  <a:pt x="2541" y="1801"/>
                  <a:pt x="2542" y="1801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3" y="1799"/>
                  <a:pt x="2543" y="1799"/>
                </a:cubicBezTo>
                <a:cubicBezTo>
                  <a:pt x="2543" y="1799"/>
                  <a:pt x="2543" y="1798"/>
                  <a:pt x="2543" y="1798"/>
                </a:cubicBezTo>
                <a:cubicBezTo>
                  <a:pt x="2544" y="1797"/>
                  <a:pt x="2544" y="1797"/>
                  <a:pt x="2544" y="1796"/>
                </a:cubicBezTo>
                <a:cubicBezTo>
                  <a:pt x="2544" y="1796"/>
                  <a:pt x="2544" y="1796"/>
                  <a:pt x="2545" y="1795"/>
                </a:cubicBezTo>
                <a:cubicBezTo>
                  <a:pt x="2545" y="1795"/>
                  <a:pt x="2545" y="1795"/>
                  <a:pt x="2545" y="1795"/>
                </a:cubicBezTo>
                <a:cubicBezTo>
                  <a:pt x="2545" y="1794"/>
                  <a:pt x="2545" y="1794"/>
                  <a:pt x="2545" y="1794"/>
                </a:cubicBezTo>
                <a:cubicBezTo>
                  <a:pt x="2545" y="1793"/>
                  <a:pt x="2546" y="1793"/>
                  <a:pt x="2546" y="1792"/>
                </a:cubicBezTo>
                <a:cubicBezTo>
                  <a:pt x="2546" y="1792"/>
                  <a:pt x="2546" y="1792"/>
                  <a:pt x="2546" y="1791"/>
                </a:cubicBezTo>
                <a:cubicBezTo>
                  <a:pt x="2546" y="1791"/>
                  <a:pt x="2546" y="1791"/>
                  <a:pt x="2546" y="1791"/>
                </a:cubicBezTo>
                <a:cubicBezTo>
                  <a:pt x="2546" y="1791"/>
                  <a:pt x="2546" y="1790"/>
                  <a:pt x="2547" y="1790"/>
                </a:cubicBezTo>
                <a:cubicBezTo>
                  <a:pt x="2547" y="1789"/>
                  <a:pt x="2547" y="1789"/>
                  <a:pt x="2547" y="1789"/>
                </a:cubicBezTo>
                <a:cubicBezTo>
                  <a:pt x="2547" y="1789"/>
                  <a:pt x="2547" y="1788"/>
                  <a:pt x="2547" y="1788"/>
                </a:cubicBezTo>
                <a:cubicBezTo>
                  <a:pt x="2547" y="1788"/>
                  <a:pt x="2547" y="1787"/>
                  <a:pt x="2547" y="1786"/>
                </a:cubicBezTo>
                <a:cubicBezTo>
                  <a:pt x="2547" y="1786"/>
                  <a:pt x="2547" y="1786"/>
                  <a:pt x="2547" y="1785"/>
                </a:cubicBezTo>
                <a:cubicBezTo>
                  <a:pt x="2547" y="1785"/>
                  <a:pt x="2547" y="1784"/>
                  <a:pt x="2547" y="1784"/>
                </a:cubicBezTo>
                <a:cubicBezTo>
                  <a:pt x="2547" y="1784"/>
                  <a:pt x="2547" y="1784"/>
                  <a:pt x="2547" y="1783"/>
                </a:cubicBezTo>
                <a:cubicBezTo>
                  <a:pt x="2547" y="1783"/>
                  <a:pt x="2547" y="1783"/>
                  <a:pt x="2547" y="1782"/>
                </a:cubicBezTo>
                <a:cubicBezTo>
                  <a:pt x="2547" y="1782"/>
                  <a:pt x="2547" y="1781"/>
                  <a:pt x="2547" y="1781"/>
                </a:cubicBezTo>
                <a:cubicBezTo>
                  <a:pt x="2547" y="1780"/>
                  <a:pt x="2547" y="1780"/>
                  <a:pt x="2547" y="1779"/>
                </a:cubicBezTo>
                <a:cubicBezTo>
                  <a:pt x="2547" y="1779"/>
                  <a:pt x="2547" y="1779"/>
                  <a:pt x="2547" y="1778"/>
                </a:cubicBezTo>
                <a:cubicBezTo>
                  <a:pt x="2547" y="1778"/>
                  <a:pt x="2547" y="1778"/>
                  <a:pt x="2547" y="1778"/>
                </a:cubicBezTo>
                <a:cubicBezTo>
                  <a:pt x="2547" y="1777"/>
                  <a:pt x="2547" y="1777"/>
                  <a:pt x="2546" y="1776"/>
                </a:cubicBezTo>
                <a:cubicBezTo>
                  <a:pt x="2546" y="1776"/>
                  <a:pt x="2546" y="1776"/>
                  <a:pt x="2546" y="1776"/>
                </a:cubicBezTo>
                <a:cubicBezTo>
                  <a:pt x="2546" y="1776"/>
                  <a:pt x="2546" y="1775"/>
                  <a:pt x="2546" y="1775"/>
                </a:cubicBezTo>
                <a:cubicBezTo>
                  <a:pt x="2546" y="1775"/>
                  <a:pt x="2546" y="1774"/>
                  <a:pt x="2546" y="1773"/>
                </a:cubicBezTo>
                <a:cubicBezTo>
                  <a:pt x="2546" y="1773"/>
                  <a:pt x="2545" y="1773"/>
                  <a:pt x="2545" y="1773"/>
                </a:cubicBezTo>
                <a:cubicBezTo>
                  <a:pt x="2545" y="1772"/>
                  <a:pt x="2545" y="1772"/>
                  <a:pt x="2545" y="1772"/>
                </a:cubicBezTo>
                <a:cubicBezTo>
                  <a:pt x="2545" y="1772"/>
                  <a:pt x="2545" y="1771"/>
                  <a:pt x="2545" y="1771"/>
                </a:cubicBezTo>
                <a:cubicBezTo>
                  <a:pt x="2544" y="1770"/>
                  <a:pt x="2544" y="1770"/>
                  <a:pt x="2544" y="1769"/>
                </a:cubicBezTo>
                <a:cubicBezTo>
                  <a:pt x="2544" y="1769"/>
                  <a:pt x="2544" y="1769"/>
                  <a:pt x="2544" y="1769"/>
                </a:cubicBezTo>
                <a:cubicBezTo>
                  <a:pt x="2711" y="1608"/>
                  <a:pt x="2711" y="1608"/>
                  <a:pt x="2711" y="1608"/>
                </a:cubicBezTo>
                <a:cubicBezTo>
                  <a:pt x="2712" y="1608"/>
                  <a:pt x="2712" y="1608"/>
                  <a:pt x="2712" y="1608"/>
                </a:cubicBezTo>
                <a:cubicBezTo>
                  <a:pt x="2712" y="1608"/>
                  <a:pt x="2713" y="1608"/>
                  <a:pt x="2713" y="1609"/>
                </a:cubicBezTo>
                <a:cubicBezTo>
                  <a:pt x="2714" y="1609"/>
                  <a:pt x="2714" y="1609"/>
                  <a:pt x="2715" y="1609"/>
                </a:cubicBezTo>
                <a:cubicBezTo>
                  <a:pt x="2715" y="1609"/>
                  <a:pt x="2715" y="1609"/>
                  <a:pt x="2715" y="1610"/>
                </a:cubicBezTo>
                <a:cubicBezTo>
                  <a:pt x="2715" y="1610"/>
                  <a:pt x="2716" y="1610"/>
                  <a:pt x="2716" y="1610"/>
                </a:cubicBezTo>
                <a:cubicBezTo>
                  <a:pt x="2717" y="1610"/>
                  <a:pt x="2717" y="1610"/>
                  <a:pt x="2718" y="1610"/>
                </a:cubicBezTo>
                <a:cubicBezTo>
                  <a:pt x="2718" y="1610"/>
                  <a:pt x="2718" y="1611"/>
                  <a:pt x="2718" y="1611"/>
                </a:cubicBezTo>
                <a:cubicBezTo>
                  <a:pt x="2719" y="1611"/>
                  <a:pt x="2719" y="1611"/>
                  <a:pt x="2719" y="1611"/>
                </a:cubicBezTo>
                <a:cubicBezTo>
                  <a:pt x="2719" y="1611"/>
                  <a:pt x="2720" y="1611"/>
                  <a:pt x="2720" y="1611"/>
                </a:cubicBezTo>
                <a:cubicBezTo>
                  <a:pt x="2720" y="1611"/>
                  <a:pt x="2721" y="1611"/>
                  <a:pt x="2721" y="1611"/>
                </a:cubicBezTo>
                <a:cubicBezTo>
                  <a:pt x="2721" y="1611"/>
                  <a:pt x="2721" y="1611"/>
                  <a:pt x="2722" y="1611"/>
                </a:cubicBezTo>
                <a:cubicBezTo>
                  <a:pt x="2722" y="1612"/>
                  <a:pt x="2723" y="1612"/>
                  <a:pt x="2723" y="1612"/>
                </a:cubicBezTo>
                <a:cubicBezTo>
                  <a:pt x="2724" y="1612"/>
                  <a:pt x="2724" y="1612"/>
                  <a:pt x="2724" y="1612"/>
                </a:cubicBezTo>
                <a:cubicBezTo>
                  <a:pt x="2724" y="1612"/>
                  <a:pt x="2725" y="1612"/>
                  <a:pt x="2725" y="1612"/>
                </a:cubicBezTo>
                <a:cubicBezTo>
                  <a:pt x="2725" y="1612"/>
                  <a:pt x="2725" y="1612"/>
                  <a:pt x="2726" y="1612"/>
                </a:cubicBezTo>
                <a:cubicBezTo>
                  <a:pt x="2726" y="1612"/>
                  <a:pt x="2726" y="1612"/>
                  <a:pt x="2726" y="1612"/>
                </a:cubicBezTo>
                <a:cubicBezTo>
                  <a:pt x="2727" y="1612"/>
                  <a:pt x="2727" y="1612"/>
                  <a:pt x="2728" y="1612"/>
                </a:cubicBezTo>
                <a:cubicBezTo>
                  <a:pt x="2728" y="1612"/>
                  <a:pt x="2728" y="1612"/>
                  <a:pt x="2729" y="1612"/>
                </a:cubicBezTo>
                <a:cubicBezTo>
                  <a:pt x="2729" y="1612"/>
                  <a:pt x="2730" y="1612"/>
                  <a:pt x="2730" y="1612"/>
                </a:cubicBezTo>
                <a:cubicBezTo>
                  <a:pt x="2730" y="1612"/>
                  <a:pt x="2731" y="1612"/>
                  <a:pt x="2731" y="1612"/>
                </a:cubicBezTo>
                <a:cubicBezTo>
                  <a:pt x="2731" y="1612"/>
                  <a:pt x="2731" y="1612"/>
                  <a:pt x="2732" y="1611"/>
                </a:cubicBezTo>
                <a:cubicBezTo>
                  <a:pt x="2732" y="1611"/>
                  <a:pt x="2732" y="1611"/>
                  <a:pt x="2732" y="1611"/>
                </a:cubicBezTo>
                <a:cubicBezTo>
                  <a:pt x="2733" y="1611"/>
                  <a:pt x="2733" y="1611"/>
                  <a:pt x="2734" y="1611"/>
                </a:cubicBezTo>
                <a:cubicBezTo>
                  <a:pt x="2734" y="1611"/>
                  <a:pt x="2734" y="1611"/>
                  <a:pt x="2734" y="1611"/>
                </a:cubicBezTo>
                <a:cubicBezTo>
                  <a:pt x="2734" y="1611"/>
                  <a:pt x="2734" y="1611"/>
                  <a:pt x="2735" y="1611"/>
                </a:cubicBezTo>
                <a:cubicBezTo>
                  <a:pt x="2735" y="1611"/>
                  <a:pt x="2736" y="1610"/>
                  <a:pt x="2736" y="1610"/>
                </a:cubicBezTo>
                <a:cubicBezTo>
                  <a:pt x="2737" y="1610"/>
                  <a:pt x="2737" y="1610"/>
                  <a:pt x="2737" y="1610"/>
                </a:cubicBezTo>
                <a:cubicBezTo>
                  <a:pt x="2737" y="1610"/>
                  <a:pt x="2738" y="1610"/>
                  <a:pt x="2738" y="1610"/>
                </a:cubicBezTo>
                <a:cubicBezTo>
                  <a:pt x="2738" y="1610"/>
                  <a:pt x="2739" y="1609"/>
                  <a:pt x="2739" y="1609"/>
                </a:cubicBezTo>
                <a:cubicBezTo>
                  <a:pt x="2740" y="1609"/>
                  <a:pt x="2740" y="1609"/>
                  <a:pt x="2741" y="1608"/>
                </a:cubicBezTo>
                <a:cubicBezTo>
                  <a:pt x="2741" y="1608"/>
                  <a:pt x="2741" y="1608"/>
                  <a:pt x="2742" y="1608"/>
                </a:cubicBezTo>
                <a:cubicBezTo>
                  <a:pt x="2742" y="1608"/>
                  <a:pt x="2742" y="1608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4" y="1607"/>
                  <a:pt x="2744" y="1606"/>
                </a:cubicBezTo>
                <a:cubicBezTo>
                  <a:pt x="2744" y="1606"/>
                  <a:pt x="2745" y="1606"/>
                  <a:pt x="2745" y="1605"/>
                </a:cubicBezTo>
                <a:cubicBezTo>
                  <a:pt x="2746" y="1605"/>
                  <a:pt x="2746" y="1605"/>
                  <a:pt x="2746" y="1605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3"/>
                  <a:pt x="2748" y="1603"/>
                  <a:pt x="2748" y="1603"/>
                </a:cubicBezTo>
                <a:cubicBezTo>
                  <a:pt x="2748" y="1603"/>
                  <a:pt x="2748" y="1603"/>
                  <a:pt x="2748" y="1602"/>
                </a:cubicBezTo>
                <a:cubicBezTo>
                  <a:pt x="2749" y="1602"/>
                  <a:pt x="2749" y="1602"/>
                  <a:pt x="2749" y="1602"/>
                </a:cubicBezTo>
                <a:cubicBezTo>
                  <a:pt x="2750" y="1601"/>
                  <a:pt x="2750" y="1601"/>
                  <a:pt x="2750" y="1600"/>
                </a:cubicBezTo>
                <a:cubicBezTo>
                  <a:pt x="2751" y="1600"/>
                  <a:pt x="2751" y="1600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3"/>
                  <a:pt x="2976" y="1663"/>
                  <a:pt x="2976" y="1664"/>
                </a:cubicBezTo>
                <a:cubicBezTo>
                  <a:pt x="2976" y="1664"/>
                  <a:pt x="2976" y="1664"/>
                  <a:pt x="2976" y="1665"/>
                </a:cubicBezTo>
                <a:cubicBezTo>
                  <a:pt x="2976" y="1665"/>
                  <a:pt x="2976" y="1666"/>
                  <a:pt x="2976" y="1667"/>
                </a:cubicBezTo>
                <a:cubicBezTo>
                  <a:pt x="2976" y="1667"/>
                  <a:pt x="2976" y="1667"/>
                  <a:pt x="2976" y="1668"/>
                </a:cubicBezTo>
                <a:cubicBezTo>
                  <a:pt x="2976" y="1668"/>
                  <a:pt x="2976" y="1668"/>
                  <a:pt x="2976" y="1668"/>
                </a:cubicBezTo>
                <a:cubicBezTo>
                  <a:pt x="2976" y="1669"/>
                  <a:pt x="2976" y="1669"/>
                  <a:pt x="2976" y="1670"/>
                </a:cubicBezTo>
                <a:cubicBezTo>
                  <a:pt x="2976" y="1670"/>
                  <a:pt x="2976" y="1670"/>
                  <a:pt x="2977" y="1670"/>
                </a:cubicBezTo>
                <a:cubicBezTo>
                  <a:pt x="2977" y="1670"/>
                  <a:pt x="2977" y="1670"/>
                  <a:pt x="2977" y="1671"/>
                </a:cubicBezTo>
                <a:cubicBezTo>
                  <a:pt x="2977" y="1671"/>
                  <a:pt x="2977" y="1672"/>
                  <a:pt x="2977" y="1672"/>
                </a:cubicBezTo>
                <a:cubicBezTo>
                  <a:pt x="2977" y="1673"/>
                  <a:pt x="2977" y="1673"/>
                  <a:pt x="2978" y="1673"/>
                </a:cubicBezTo>
                <a:cubicBezTo>
                  <a:pt x="2978" y="1673"/>
                  <a:pt x="2978" y="1674"/>
                  <a:pt x="2978" y="1674"/>
                </a:cubicBezTo>
                <a:cubicBezTo>
                  <a:pt x="2978" y="1674"/>
                  <a:pt x="2978" y="1675"/>
                  <a:pt x="2978" y="1675"/>
                </a:cubicBezTo>
                <a:cubicBezTo>
                  <a:pt x="2979" y="1676"/>
                  <a:pt x="2979" y="1676"/>
                  <a:pt x="2979" y="1677"/>
                </a:cubicBezTo>
                <a:cubicBezTo>
                  <a:pt x="2979" y="1677"/>
                  <a:pt x="2979" y="1677"/>
                  <a:pt x="2980" y="1678"/>
                </a:cubicBezTo>
                <a:cubicBezTo>
                  <a:pt x="2980" y="1678"/>
                  <a:pt x="2980" y="1678"/>
                  <a:pt x="2980" y="1679"/>
                </a:cubicBezTo>
                <a:cubicBezTo>
                  <a:pt x="2980" y="1679"/>
                  <a:pt x="2980" y="1679"/>
                  <a:pt x="2980" y="1679"/>
                </a:cubicBezTo>
                <a:cubicBezTo>
                  <a:pt x="2980" y="1679"/>
                  <a:pt x="2980" y="1679"/>
                  <a:pt x="2981" y="1679"/>
                </a:cubicBezTo>
                <a:cubicBezTo>
                  <a:pt x="2981" y="1679"/>
                  <a:pt x="2981" y="1680"/>
                  <a:pt x="2981" y="1680"/>
                </a:cubicBezTo>
                <a:cubicBezTo>
                  <a:pt x="2981" y="1680"/>
                  <a:pt x="2982" y="1681"/>
                  <a:pt x="2982" y="1681"/>
                </a:cubicBezTo>
                <a:cubicBezTo>
                  <a:pt x="2982" y="1682"/>
                  <a:pt x="2983" y="1682"/>
                  <a:pt x="2983" y="1682"/>
                </a:cubicBezTo>
                <a:cubicBezTo>
                  <a:pt x="2983" y="1683"/>
                  <a:pt x="2984" y="1683"/>
                  <a:pt x="2984" y="1683"/>
                </a:cubicBezTo>
                <a:cubicBezTo>
                  <a:pt x="2984" y="1683"/>
                  <a:pt x="2984" y="1683"/>
                  <a:pt x="2984" y="1683"/>
                </a:cubicBezTo>
                <a:cubicBezTo>
                  <a:pt x="2984" y="1684"/>
                  <a:pt x="2984" y="1684"/>
                  <a:pt x="2984" y="1684"/>
                </a:cubicBezTo>
                <a:cubicBezTo>
                  <a:pt x="2984" y="1684"/>
                  <a:pt x="2985" y="1684"/>
                  <a:pt x="2985" y="1685"/>
                </a:cubicBezTo>
                <a:cubicBezTo>
                  <a:pt x="2985" y="1685"/>
                  <a:pt x="2986" y="1685"/>
                  <a:pt x="2986" y="1685"/>
                </a:cubicBezTo>
                <a:cubicBezTo>
                  <a:pt x="2986" y="1686"/>
                  <a:pt x="2987" y="1686"/>
                  <a:pt x="2987" y="1686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9" y="1687"/>
                  <a:pt x="2989" y="1687"/>
                </a:cubicBezTo>
                <a:cubicBezTo>
                  <a:pt x="2989" y="1688"/>
                  <a:pt x="2989" y="1688"/>
                  <a:pt x="2990" y="1688"/>
                </a:cubicBezTo>
                <a:cubicBezTo>
                  <a:pt x="2990" y="1688"/>
                  <a:pt x="2990" y="1688"/>
                  <a:pt x="2991" y="1689"/>
                </a:cubicBezTo>
                <a:cubicBezTo>
                  <a:pt x="2991" y="1689"/>
                  <a:pt x="2992" y="1689"/>
                  <a:pt x="2992" y="1689"/>
                </a:cubicBezTo>
                <a:cubicBezTo>
                  <a:pt x="2993" y="1690"/>
                  <a:pt x="2993" y="1690"/>
                  <a:pt x="2993" y="1690"/>
                </a:cubicBezTo>
                <a:cubicBezTo>
                  <a:pt x="2994" y="1690"/>
                  <a:pt x="2994" y="1690"/>
                  <a:pt x="2994" y="1690"/>
                </a:cubicBezTo>
                <a:cubicBezTo>
                  <a:pt x="2994" y="1690"/>
                  <a:pt x="2995" y="1691"/>
                  <a:pt x="2995" y="1691"/>
                </a:cubicBezTo>
                <a:cubicBezTo>
                  <a:pt x="2995" y="1691"/>
                  <a:pt x="2996" y="1691"/>
                  <a:pt x="2996" y="1691"/>
                </a:cubicBezTo>
                <a:cubicBezTo>
                  <a:pt x="2997" y="1691"/>
                  <a:pt x="2997" y="1691"/>
                  <a:pt x="2997" y="1691"/>
                </a:cubicBezTo>
                <a:cubicBezTo>
                  <a:pt x="2997" y="1691"/>
                  <a:pt x="2997" y="1692"/>
                  <a:pt x="2998" y="1692"/>
                </a:cubicBezTo>
                <a:cubicBezTo>
                  <a:pt x="2998" y="1692"/>
                  <a:pt x="2998" y="1692"/>
                  <a:pt x="2999" y="1692"/>
                </a:cubicBezTo>
                <a:cubicBezTo>
                  <a:pt x="2999" y="1692"/>
                  <a:pt x="2999" y="1692"/>
                  <a:pt x="3000" y="1692"/>
                </a:cubicBezTo>
                <a:cubicBezTo>
                  <a:pt x="3000" y="1692"/>
                  <a:pt x="3000" y="1692"/>
                  <a:pt x="3000" y="1692"/>
                </a:cubicBezTo>
                <a:cubicBezTo>
                  <a:pt x="3000" y="1633"/>
                  <a:pt x="3000" y="1633"/>
                  <a:pt x="3000" y="1633"/>
                </a:cubicBezTo>
                <a:cubicBezTo>
                  <a:pt x="2999" y="1634"/>
                  <a:pt x="2999" y="1634"/>
                  <a:pt x="2999" y="1634"/>
                </a:cubicBezTo>
                <a:cubicBezTo>
                  <a:pt x="2999" y="1634"/>
                  <a:pt x="2998" y="1634"/>
                  <a:pt x="2998" y="1634"/>
                </a:cubicBezTo>
                <a:cubicBezTo>
                  <a:pt x="2998" y="1634"/>
                  <a:pt x="2998" y="1634"/>
                  <a:pt x="2998" y="1634"/>
                </a:cubicBezTo>
                <a:cubicBezTo>
                  <a:pt x="2997" y="1634"/>
                  <a:pt x="2996" y="1634"/>
                  <a:pt x="2996" y="1635"/>
                </a:cubicBezTo>
                <a:cubicBezTo>
                  <a:pt x="2996" y="1635"/>
                  <a:pt x="2995" y="1635"/>
                  <a:pt x="2995" y="1635"/>
                </a:cubicBezTo>
                <a:cubicBezTo>
                  <a:pt x="2995" y="1635"/>
                  <a:pt x="2995" y="1635"/>
                  <a:pt x="2995" y="1635"/>
                </a:cubicBezTo>
                <a:cubicBezTo>
                  <a:pt x="2994" y="1635"/>
                  <a:pt x="2994" y="1635"/>
                  <a:pt x="2993" y="1636"/>
                </a:cubicBezTo>
                <a:cubicBezTo>
                  <a:pt x="2993" y="1636"/>
                  <a:pt x="2992" y="1636"/>
                  <a:pt x="2992" y="1636"/>
                </a:cubicBezTo>
                <a:cubicBezTo>
                  <a:pt x="2991" y="1636"/>
                  <a:pt x="2991" y="1637"/>
                  <a:pt x="2991" y="1637"/>
                </a:cubicBezTo>
                <a:cubicBezTo>
                  <a:pt x="2990" y="1637"/>
                  <a:pt x="2990" y="1637"/>
                  <a:pt x="2990" y="1637"/>
                </a:cubicBezTo>
                <a:cubicBezTo>
                  <a:pt x="2990" y="1638"/>
                  <a:pt x="2990" y="1638"/>
                  <a:pt x="2989" y="1638"/>
                </a:cubicBezTo>
                <a:cubicBezTo>
                  <a:pt x="2989" y="1638"/>
                  <a:pt x="2989" y="1638"/>
                  <a:pt x="2989" y="1638"/>
                </a:cubicBezTo>
                <a:cubicBezTo>
                  <a:pt x="2989" y="1638"/>
                  <a:pt x="2989" y="1638"/>
                  <a:pt x="2988" y="1638"/>
                </a:cubicBezTo>
                <a:cubicBezTo>
                  <a:pt x="2988" y="1639"/>
                  <a:pt x="2987" y="1639"/>
                  <a:pt x="2987" y="1639"/>
                </a:cubicBezTo>
                <a:cubicBezTo>
                  <a:pt x="2987" y="1640"/>
                  <a:pt x="2986" y="1640"/>
                  <a:pt x="2986" y="1640"/>
                </a:cubicBezTo>
                <a:cubicBezTo>
                  <a:pt x="2986" y="1640"/>
                  <a:pt x="2986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4" y="1642"/>
                  <a:pt x="2984" y="1642"/>
                  <a:pt x="2984" y="1642"/>
                </a:cubicBezTo>
                <a:cubicBezTo>
                  <a:pt x="2984" y="1643"/>
                  <a:pt x="2983" y="1643"/>
                  <a:pt x="2983" y="1643"/>
                </a:cubicBezTo>
                <a:cubicBezTo>
                  <a:pt x="2983" y="1644"/>
                  <a:pt x="2982" y="1644"/>
                  <a:pt x="2982" y="1645"/>
                </a:cubicBezTo>
                <a:cubicBezTo>
                  <a:pt x="2982" y="1645"/>
                  <a:pt x="2982" y="1645"/>
                  <a:pt x="2982" y="1645"/>
                </a:cubicBezTo>
                <a:cubicBezTo>
                  <a:pt x="2981" y="1645"/>
                  <a:pt x="2981" y="1645"/>
                  <a:pt x="2981" y="1645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0" y="1647"/>
                  <a:pt x="2980" y="1647"/>
                </a:cubicBezTo>
                <a:cubicBezTo>
                  <a:pt x="2980" y="1647"/>
                  <a:pt x="2980" y="1647"/>
                  <a:pt x="2980" y="1647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1"/>
                </a:cubicBezTo>
                <a:cubicBezTo>
                  <a:pt x="2757" y="1581"/>
                  <a:pt x="2757" y="1580"/>
                  <a:pt x="2757" y="1580"/>
                </a:cubicBezTo>
                <a:cubicBezTo>
                  <a:pt x="2756" y="1579"/>
                  <a:pt x="2756" y="1579"/>
                  <a:pt x="2756" y="1578"/>
                </a:cubicBezTo>
                <a:cubicBezTo>
                  <a:pt x="2756" y="1578"/>
                  <a:pt x="2756" y="1577"/>
                  <a:pt x="2756" y="1577"/>
                </a:cubicBezTo>
                <a:cubicBezTo>
                  <a:pt x="2756" y="1577"/>
                  <a:pt x="2756" y="1577"/>
                  <a:pt x="2756" y="1577"/>
                </a:cubicBezTo>
                <a:cubicBezTo>
                  <a:pt x="2756" y="1576"/>
                  <a:pt x="2756" y="1576"/>
                  <a:pt x="2756" y="1576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4"/>
                  <a:pt x="2756" y="1574"/>
                </a:cubicBezTo>
                <a:cubicBezTo>
                  <a:pt x="2755" y="1573"/>
                  <a:pt x="2755" y="1573"/>
                  <a:pt x="2755" y="1572"/>
                </a:cubicBezTo>
                <a:cubicBezTo>
                  <a:pt x="2755" y="1572"/>
                  <a:pt x="2755" y="1572"/>
                  <a:pt x="2755" y="1572"/>
                </a:cubicBezTo>
                <a:cubicBezTo>
                  <a:pt x="2755" y="1571"/>
                  <a:pt x="2755" y="1571"/>
                  <a:pt x="2754" y="1571"/>
                </a:cubicBezTo>
                <a:cubicBezTo>
                  <a:pt x="2754" y="1571"/>
                  <a:pt x="2754" y="1570"/>
                  <a:pt x="2754" y="1570"/>
                </a:cubicBezTo>
                <a:cubicBezTo>
                  <a:pt x="2754" y="1569"/>
                  <a:pt x="2753" y="1569"/>
                  <a:pt x="2753" y="1568"/>
                </a:cubicBezTo>
                <a:cubicBezTo>
                  <a:pt x="2753" y="1568"/>
                  <a:pt x="2753" y="1568"/>
                  <a:pt x="2753" y="1568"/>
                </a:cubicBezTo>
                <a:cubicBezTo>
                  <a:pt x="2753" y="1567"/>
                  <a:pt x="2753" y="1567"/>
                  <a:pt x="2753" y="1567"/>
                </a:cubicBezTo>
                <a:cubicBezTo>
                  <a:pt x="2752" y="1567"/>
                  <a:pt x="2752" y="1567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5"/>
                  <a:pt x="2751" y="1565"/>
                  <a:pt x="2751" y="1565"/>
                </a:cubicBezTo>
                <a:cubicBezTo>
                  <a:pt x="2751" y="1564"/>
                  <a:pt x="2750" y="1564"/>
                  <a:pt x="2750" y="1563"/>
                </a:cubicBezTo>
                <a:cubicBezTo>
                  <a:pt x="2750" y="1563"/>
                  <a:pt x="2750" y="1563"/>
                  <a:pt x="2750" y="1563"/>
                </a:cubicBezTo>
                <a:cubicBezTo>
                  <a:pt x="2750" y="1563"/>
                  <a:pt x="2749" y="1563"/>
                  <a:pt x="2749" y="1562"/>
                </a:cubicBezTo>
                <a:cubicBezTo>
                  <a:pt x="2749" y="1562"/>
                  <a:pt x="2749" y="1562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7" y="1560"/>
                </a:cubicBezTo>
                <a:cubicBezTo>
                  <a:pt x="2747" y="1560"/>
                  <a:pt x="2747" y="1560"/>
                  <a:pt x="2746" y="1559"/>
                </a:cubicBezTo>
                <a:cubicBezTo>
                  <a:pt x="2746" y="1559"/>
                  <a:pt x="2745" y="1559"/>
                  <a:pt x="2745" y="1558"/>
                </a:cubicBezTo>
                <a:cubicBezTo>
                  <a:pt x="2745" y="1558"/>
                  <a:pt x="2744" y="1558"/>
                  <a:pt x="2744" y="1558"/>
                </a:cubicBezTo>
                <a:cubicBezTo>
                  <a:pt x="2744" y="1558"/>
                  <a:pt x="2744" y="1558"/>
                  <a:pt x="2744" y="1558"/>
                </a:cubicBezTo>
                <a:cubicBezTo>
                  <a:pt x="2744" y="1557"/>
                  <a:pt x="2744" y="1557"/>
                  <a:pt x="2744" y="1557"/>
                </a:cubicBezTo>
                <a:cubicBezTo>
                  <a:pt x="2743" y="1557"/>
                  <a:pt x="2743" y="1557"/>
                  <a:pt x="2743" y="1557"/>
                </a:cubicBezTo>
                <a:cubicBezTo>
                  <a:pt x="2742" y="1556"/>
                  <a:pt x="2742" y="1556"/>
                  <a:pt x="2742" y="1556"/>
                </a:cubicBezTo>
                <a:cubicBezTo>
                  <a:pt x="2741" y="1556"/>
                  <a:pt x="2741" y="1556"/>
                  <a:pt x="2740" y="1555"/>
                </a:cubicBezTo>
                <a:cubicBezTo>
                  <a:pt x="2740" y="1555"/>
                  <a:pt x="2739" y="1555"/>
                  <a:pt x="2739" y="1555"/>
                </a:cubicBezTo>
                <a:cubicBezTo>
                  <a:pt x="2739" y="1555"/>
                  <a:pt x="2739" y="1555"/>
                  <a:pt x="2739" y="1555"/>
                </a:cubicBezTo>
                <a:cubicBezTo>
                  <a:pt x="2738" y="1555"/>
                  <a:pt x="2738" y="1555"/>
                  <a:pt x="2738" y="1554"/>
                </a:cubicBezTo>
                <a:cubicBezTo>
                  <a:pt x="2738" y="1554"/>
                  <a:pt x="2738" y="1554"/>
                  <a:pt x="2738" y="1554"/>
                </a:cubicBezTo>
                <a:cubicBezTo>
                  <a:pt x="2737" y="1554"/>
                  <a:pt x="2736" y="1554"/>
                  <a:pt x="2736" y="1554"/>
                </a:cubicBezTo>
                <a:cubicBezTo>
                  <a:pt x="2736" y="1553"/>
                  <a:pt x="2735" y="1553"/>
                  <a:pt x="2735" y="1553"/>
                </a:cubicBezTo>
                <a:cubicBezTo>
                  <a:pt x="2735" y="1553"/>
                  <a:pt x="2735" y="1553"/>
                  <a:pt x="2735" y="1553"/>
                </a:cubicBezTo>
                <a:cubicBezTo>
                  <a:pt x="2734" y="1553"/>
                  <a:pt x="2734" y="1553"/>
                  <a:pt x="2733" y="1553"/>
                </a:cubicBezTo>
                <a:cubicBezTo>
                  <a:pt x="2733" y="1553"/>
                  <a:pt x="2733" y="1553"/>
                  <a:pt x="2733" y="1553"/>
                </a:cubicBezTo>
                <a:cubicBezTo>
                  <a:pt x="2732" y="1553"/>
                  <a:pt x="2732" y="1553"/>
                  <a:pt x="2732" y="1553"/>
                </a:cubicBezTo>
                <a:cubicBezTo>
                  <a:pt x="2731" y="1552"/>
                  <a:pt x="2731" y="1552"/>
                  <a:pt x="2730" y="1552"/>
                </a:cubicBezTo>
                <a:cubicBezTo>
                  <a:pt x="2730" y="1552"/>
                  <a:pt x="2729" y="1552"/>
                  <a:pt x="2729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672" y="1326"/>
                  <a:pt x="2672" y="1326"/>
                  <a:pt x="2672" y="1326"/>
                </a:cubicBezTo>
                <a:cubicBezTo>
                  <a:pt x="2683" y="1320"/>
                  <a:pt x="2690" y="1306"/>
                  <a:pt x="2686" y="1293"/>
                </a:cubicBezTo>
                <a:cubicBezTo>
                  <a:pt x="2682" y="1277"/>
                  <a:pt x="2666" y="1267"/>
                  <a:pt x="2650" y="1271"/>
                </a:cubicBezTo>
                <a:cubicBezTo>
                  <a:pt x="2634" y="1275"/>
                  <a:pt x="2624" y="1291"/>
                  <a:pt x="2628" y="1307"/>
                </a:cubicBezTo>
                <a:cubicBezTo>
                  <a:pt x="2632" y="1321"/>
                  <a:pt x="2643" y="1330"/>
                  <a:pt x="2656" y="1330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1" y="1556"/>
                  <a:pt x="2711" y="1557"/>
                </a:cubicBezTo>
                <a:cubicBezTo>
                  <a:pt x="2711" y="1557"/>
                  <a:pt x="2711" y="1557"/>
                  <a:pt x="2711" y="1557"/>
                </a:cubicBezTo>
                <a:cubicBezTo>
                  <a:pt x="2711" y="1557"/>
                  <a:pt x="2711" y="1557"/>
                  <a:pt x="2710" y="1557"/>
                </a:cubicBezTo>
                <a:cubicBezTo>
                  <a:pt x="2710" y="1557"/>
                  <a:pt x="2710" y="1557"/>
                  <a:pt x="2709" y="1558"/>
                </a:cubicBezTo>
                <a:cubicBezTo>
                  <a:pt x="2709" y="1558"/>
                  <a:pt x="2709" y="1558"/>
                  <a:pt x="2708" y="1559"/>
                </a:cubicBezTo>
                <a:cubicBezTo>
                  <a:pt x="2708" y="1559"/>
                  <a:pt x="2708" y="1559"/>
                  <a:pt x="2707" y="1559"/>
                </a:cubicBezTo>
                <a:cubicBezTo>
                  <a:pt x="2707" y="1560"/>
                  <a:pt x="2707" y="1560"/>
                  <a:pt x="2707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1"/>
                  <a:pt x="2706" y="1561"/>
                </a:cubicBezTo>
                <a:cubicBezTo>
                  <a:pt x="2706" y="1561"/>
                  <a:pt x="2705" y="1561"/>
                  <a:pt x="2705" y="1562"/>
                </a:cubicBezTo>
                <a:cubicBezTo>
                  <a:pt x="2705" y="1562"/>
                  <a:pt x="2704" y="1562"/>
                  <a:pt x="2704" y="1562"/>
                </a:cubicBezTo>
                <a:cubicBezTo>
                  <a:pt x="2704" y="1563"/>
                  <a:pt x="2703" y="1563"/>
                  <a:pt x="2703" y="1564"/>
                </a:cubicBezTo>
                <a:cubicBezTo>
                  <a:pt x="2703" y="1564"/>
                  <a:pt x="2703" y="1564"/>
                  <a:pt x="2703" y="1564"/>
                </a:cubicBezTo>
                <a:cubicBezTo>
                  <a:pt x="2703" y="1564"/>
                  <a:pt x="2703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6"/>
                  <a:pt x="2702" y="1566"/>
                  <a:pt x="2701" y="1566"/>
                </a:cubicBezTo>
                <a:cubicBezTo>
                  <a:pt x="2701" y="1566"/>
                  <a:pt x="2701" y="1567"/>
                  <a:pt x="2701" y="1567"/>
                </a:cubicBezTo>
                <a:cubicBezTo>
                  <a:pt x="2701" y="1568"/>
                  <a:pt x="2700" y="1568"/>
                  <a:pt x="2700" y="1569"/>
                </a:cubicBezTo>
                <a:cubicBezTo>
                  <a:pt x="2700" y="1569"/>
                  <a:pt x="2700" y="1569"/>
                  <a:pt x="2699" y="1570"/>
                </a:cubicBezTo>
                <a:cubicBezTo>
                  <a:pt x="2699" y="1570"/>
                  <a:pt x="2699" y="1570"/>
                  <a:pt x="2699" y="1570"/>
                </a:cubicBezTo>
                <a:cubicBezTo>
                  <a:pt x="2699" y="1571"/>
                  <a:pt x="2699" y="1571"/>
                  <a:pt x="2699" y="1571"/>
                </a:cubicBezTo>
                <a:cubicBezTo>
                  <a:pt x="2699" y="1572"/>
                  <a:pt x="2699" y="1572"/>
                  <a:pt x="2698" y="1573"/>
                </a:cubicBezTo>
                <a:cubicBezTo>
                  <a:pt x="2698" y="1573"/>
                  <a:pt x="2698" y="1573"/>
                  <a:pt x="2698" y="1574"/>
                </a:cubicBezTo>
                <a:cubicBezTo>
                  <a:pt x="2698" y="1574"/>
                  <a:pt x="2698" y="1574"/>
                  <a:pt x="2698" y="1574"/>
                </a:cubicBezTo>
                <a:cubicBezTo>
                  <a:pt x="2698" y="1574"/>
                  <a:pt x="2698" y="1575"/>
                  <a:pt x="2698" y="1575"/>
                </a:cubicBezTo>
                <a:cubicBezTo>
                  <a:pt x="2698" y="1576"/>
                  <a:pt x="2698" y="1576"/>
                  <a:pt x="2698" y="1576"/>
                </a:cubicBezTo>
                <a:cubicBezTo>
                  <a:pt x="2697" y="1576"/>
                  <a:pt x="2697" y="1577"/>
                  <a:pt x="2697" y="1577"/>
                </a:cubicBezTo>
                <a:cubicBezTo>
                  <a:pt x="2697" y="1577"/>
                  <a:pt x="2697" y="1578"/>
                  <a:pt x="2697" y="1579"/>
                </a:cubicBezTo>
                <a:cubicBezTo>
                  <a:pt x="2697" y="1579"/>
                  <a:pt x="2697" y="1579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1"/>
                  <a:pt x="2697" y="1581"/>
                  <a:pt x="2697" y="1581"/>
                </a:cubicBezTo>
                <a:cubicBezTo>
                  <a:pt x="2697" y="1581"/>
                  <a:pt x="2697" y="1581"/>
                  <a:pt x="2697" y="1582"/>
                </a:cubicBezTo>
                <a:cubicBezTo>
                  <a:pt x="2697" y="1582"/>
                  <a:pt x="2697" y="1582"/>
                  <a:pt x="2697" y="1583"/>
                </a:cubicBezTo>
                <a:cubicBezTo>
                  <a:pt x="2697" y="1583"/>
                  <a:pt x="2697" y="1583"/>
                  <a:pt x="2697" y="1583"/>
                </a:cubicBezTo>
                <a:cubicBezTo>
                  <a:pt x="2697" y="1583"/>
                  <a:pt x="2697" y="1584"/>
                  <a:pt x="2697" y="1584"/>
                </a:cubicBezTo>
                <a:cubicBezTo>
                  <a:pt x="2697" y="1585"/>
                  <a:pt x="2697" y="1585"/>
                  <a:pt x="2697" y="1586"/>
                </a:cubicBezTo>
                <a:cubicBezTo>
                  <a:pt x="2697" y="1586"/>
                  <a:pt x="2697" y="1587"/>
                  <a:pt x="2697" y="1587"/>
                </a:cubicBezTo>
                <a:cubicBezTo>
                  <a:pt x="2697" y="1587"/>
                  <a:pt x="2697" y="1587"/>
                  <a:pt x="2697" y="1587"/>
                </a:cubicBezTo>
                <a:cubicBezTo>
                  <a:pt x="2697" y="1588"/>
                  <a:pt x="2698" y="1588"/>
                  <a:pt x="2698" y="1589"/>
                </a:cubicBezTo>
                <a:cubicBezTo>
                  <a:pt x="2698" y="1589"/>
                  <a:pt x="2698" y="1589"/>
                  <a:pt x="2698" y="1589"/>
                </a:cubicBezTo>
                <a:cubicBezTo>
                  <a:pt x="2698" y="1589"/>
                  <a:pt x="2698" y="1590"/>
                  <a:pt x="2698" y="1590"/>
                </a:cubicBezTo>
                <a:cubicBezTo>
                  <a:pt x="2698" y="1591"/>
                  <a:pt x="2698" y="1591"/>
                  <a:pt x="2698" y="1592"/>
                </a:cubicBezTo>
                <a:cubicBezTo>
                  <a:pt x="2699" y="1592"/>
                  <a:pt x="2699" y="1592"/>
                  <a:pt x="2699" y="1592"/>
                </a:cubicBezTo>
                <a:cubicBezTo>
                  <a:pt x="2699" y="1593"/>
                  <a:pt x="2699" y="1593"/>
                  <a:pt x="2699" y="1593"/>
                </a:cubicBezTo>
                <a:cubicBezTo>
                  <a:pt x="2699" y="1593"/>
                  <a:pt x="2699" y="1594"/>
                  <a:pt x="2700" y="1594"/>
                </a:cubicBezTo>
                <a:cubicBezTo>
                  <a:pt x="2700" y="1595"/>
                  <a:pt x="2700" y="1595"/>
                  <a:pt x="2700" y="1596"/>
                </a:cubicBezTo>
                <a:cubicBezTo>
                  <a:pt x="2700" y="1596"/>
                  <a:pt x="2700" y="1596"/>
                  <a:pt x="2700" y="1596"/>
                </a:cubicBezTo>
                <a:cubicBezTo>
                  <a:pt x="2533" y="1757"/>
                  <a:pt x="2533" y="1757"/>
                  <a:pt x="2533" y="1757"/>
                </a:cubicBezTo>
                <a:cubicBezTo>
                  <a:pt x="2533" y="1757"/>
                  <a:pt x="2532" y="1757"/>
                  <a:pt x="2532" y="1757"/>
                </a:cubicBezTo>
                <a:cubicBezTo>
                  <a:pt x="2532" y="1757"/>
                  <a:pt x="2531" y="1757"/>
                  <a:pt x="2531" y="1756"/>
                </a:cubicBezTo>
                <a:cubicBezTo>
                  <a:pt x="2530" y="1756"/>
                  <a:pt x="2530" y="1756"/>
                  <a:pt x="2530" y="1756"/>
                </a:cubicBezTo>
                <a:cubicBezTo>
                  <a:pt x="2529" y="1756"/>
                  <a:pt x="2529" y="1756"/>
                  <a:pt x="2529" y="1756"/>
                </a:cubicBezTo>
                <a:cubicBezTo>
                  <a:pt x="2529" y="1755"/>
                  <a:pt x="2528" y="1755"/>
                  <a:pt x="2528" y="1755"/>
                </a:cubicBezTo>
                <a:cubicBezTo>
                  <a:pt x="2528" y="1755"/>
                  <a:pt x="2527" y="1755"/>
                  <a:pt x="2527" y="1755"/>
                </a:cubicBezTo>
                <a:cubicBezTo>
                  <a:pt x="2526" y="1755"/>
                  <a:pt x="2526" y="1754"/>
                  <a:pt x="2526" y="1754"/>
                </a:cubicBezTo>
                <a:cubicBezTo>
                  <a:pt x="2526" y="1754"/>
                  <a:pt x="2526" y="1754"/>
                  <a:pt x="2525" y="1754"/>
                </a:cubicBezTo>
                <a:cubicBezTo>
                  <a:pt x="2525" y="1754"/>
                  <a:pt x="2524" y="1754"/>
                  <a:pt x="2524" y="1754"/>
                </a:cubicBezTo>
                <a:cubicBezTo>
                  <a:pt x="2524" y="1754"/>
                  <a:pt x="2524" y="1754"/>
                  <a:pt x="2523" y="1754"/>
                </a:cubicBezTo>
                <a:cubicBezTo>
                  <a:pt x="2523" y="1754"/>
                  <a:pt x="2523" y="1754"/>
                  <a:pt x="2522" y="1754"/>
                </a:cubicBezTo>
                <a:cubicBezTo>
                  <a:pt x="2522" y="1754"/>
                  <a:pt x="2521" y="1753"/>
                  <a:pt x="2521" y="1753"/>
                </a:cubicBezTo>
                <a:cubicBezTo>
                  <a:pt x="2520" y="1753"/>
                  <a:pt x="2520" y="1753"/>
                  <a:pt x="2520" y="1753"/>
                </a:cubicBezTo>
                <a:cubicBezTo>
                  <a:pt x="2519" y="1753"/>
                  <a:pt x="2519" y="1753"/>
                  <a:pt x="2518" y="1753"/>
                </a:cubicBezTo>
                <a:cubicBezTo>
                  <a:pt x="2518" y="1753"/>
                  <a:pt x="2518" y="1753"/>
                  <a:pt x="2518" y="1753"/>
                </a:cubicBezTo>
                <a:cubicBezTo>
                  <a:pt x="2517" y="1753"/>
                  <a:pt x="2517" y="1753"/>
                  <a:pt x="2517" y="1753"/>
                </a:cubicBezTo>
                <a:cubicBezTo>
                  <a:pt x="2516" y="1753"/>
                  <a:pt x="2516" y="1753"/>
                  <a:pt x="2515" y="1753"/>
                </a:cubicBezTo>
                <a:cubicBezTo>
                  <a:pt x="2515" y="1753"/>
                  <a:pt x="2514" y="1753"/>
                  <a:pt x="2514" y="1753"/>
                </a:cubicBezTo>
                <a:cubicBezTo>
                  <a:pt x="2513" y="1753"/>
                  <a:pt x="2513" y="1754"/>
                  <a:pt x="2513" y="1754"/>
                </a:cubicBezTo>
                <a:cubicBezTo>
                  <a:pt x="2512" y="1754"/>
                  <a:pt x="2512" y="1754"/>
                  <a:pt x="2512" y="1754"/>
                </a:cubicBezTo>
                <a:cubicBezTo>
                  <a:pt x="2512" y="1754"/>
                  <a:pt x="2511" y="1754"/>
                  <a:pt x="2511" y="1754"/>
                </a:cubicBezTo>
                <a:cubicBezTo>
                  <a:pt x="2510" y="1754"/>
                  <a:pt x="2510" y="1754"/>
                  <a:pt x="2510" y="1754"/>
                </a:cubicBezTo>
                <a:cubicBezTo>
                  <a:pt x="2510" y="1754"/>
                  <a:pt x="2510" y="1754"/>
                  <a:pt x="2509" y="1754"/>
                </a:cubicBezTo>
                <a:cubicBezTo>
                  <a:pt x="2509" y="1754"/>
                  <a:pt x="2508" y="1755"/>
                  <a:pt x="2508" y="1755"/>
                </a:cubicBezTo>
                <a:cubicBezTo>
                  <a:pt x="2508" y="1755"/>
                  <a:pt x="2507" y="1755"/>
                  <a:pt x="2507" y="1755"/>
                </a:cubicBezTo>
                <a:cubicBezTo>
                  <a:pt x="2507" y="1755"/>
                  <a:pt x="2507" y="1755"/>
                  <a:pt x="2506" y="1755"/>
                </a:cubicBezTo>
                <a:cubicBezTo>
                  <a:pt x="2506" y="1755"/>
                  <a:pt x="2506" y="1756"/>
                  <a:pt x="2505" y="1756"/>
                </a:cubicBezTo>
                <a:cubicBezTo>
                  <a:pt x="2505" y="1756"/>
                  <a:pt x="2504" y="1756"/>
                  <a:pt x="2504" y="1757"/>
                </a:cubicBezTo>
                <a:cubicBezTo>
                  <a:pt x="2503" y="1757"/>
                  <a:pt x="2503" y="1757"/>
                  <a:pt x="2503" y="1757"/>
                </a:cubicBezTo>
                <a:cubicBezTo>
                  <a:pt x="2502" y="1757"/>
                  <a:pt x="2502" y="1757"/>
                  <a:pt x="2502" y="1758"/>
                </a:cubicBezTo>
                <a:cubicBezTo>
                  <a:pt x="2502" y="1758"/>
                  <a:pt x="2501" y="1758"/>
                  <a:pt x="2501" y="1758"/>
                </a:cubicBezTo>
                <a:cubicBezTo>
                  <a:pt x="2501" y="1758"/>
                  <a:pt x="2501" y="1758"/>
                  <a:pt x="2501" y="1758"/>
                </a:cubicBezTo>
                <a:cubicBezTo>
                  <a:pt x="2501" y="1758"/>
                  <a:pt x="2500" y="1758"/>
                  <a:pt x="2500" y="1759"/>
                </a:cubicBezTo>
                <a:cubicBezTo>
                  <a:pt x="2500" y="1759"/>
                  <a:pt x="2499" y="1759"/>
                  <a:pt x="2499" y="1760"/>
                </a:cubicBezTo>
                <a:cubicBezTo>
                  <a:pt x="2498" y="1760"/>
                  <a:pt x="2498" y="1760"/>
                  <a:pt x="2498" y="1760"/>
                </a:cubicBezTo>
                <a:cubicBezTo>
                  <a:pt x="2498" y="1761"/>
                  <a:pt x="2497" y="1761"/>
                  <a:pt x="2497" y="1761"/>
                </a:cubicBezTo>
                <a:cubicBezTo>
                  <a:pt x="2497" y="1761"/>
                  <a:pt x="2497" y="1761"/>
                  <a:pt x="2497" y="1761"/>
                </a:cubicBezTo>
                <a:cubicBezTo>
                  <a:pt x="2497" y="1762"/>
                  <a:pt x="2497" y="1762"/>
                  <a:pt x="2497" y="1762"/>
                </a:cubicBezTo>
                <a:cubicBezTo>
                  <a:pt x="2496" y="1762"/>
                  <a:pt x="2496" y="1762"/>
                  <a:pt x="2496" y="1763"/>
                </a:cubicBezTo>
                <a:cubicBezTo>
                  <a:pt x="2495" y="1763"/>
                  <a:pt x="2495" y="1763"/>
                  <a:pt x="2495" y="1764"/>
                </a:cubicBezTo>
                <a:cubicBezTo>
                  <a:pt x="2494" y="1764"/>
                  <a:pt x="2494" y="1764"/>
                  <a:pt x="2494" y="1765"/>
                </a:cubicBezTo>
                <a:cubicBezTo>
                  <a:pt x="2494" y="1765"/>
                  <a:pt x="2493" y="1765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7"/>
                  <a:pt x="2492" y="1767"/>
                  <a:pt x="2492" y="1767"/>
                </a:cubicBezTo>
                <a:cubicBezTo>
                  <a:pt x="2492" y="1767"/>
                  <a:pt x="2492" y="1767"/>
                  <a:pt x="2492" y="1767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2"/>
                  <a:pt x="2269" y="1702"/>
                  <a:pt x="2268" y="1701"/>
                </a:cubicBezTo>
                <a:cubicBezTo>
                  <a:pt x="2268" y="1701"/>
                  <a:pt x="2268" y="1701"/>
                  <a:pt x="2268" y="1700"/>
                </a:cubicBezTo>
                <a:cubicBezTo>
                  <a:pt x="2268" y="1700"/>
                  <a:pt x="2268" y="1699"/>
                  <a:pt x="2268" y="1698"/>
                </a:cubicBezTo>
                <a:cubicBezTo>
                  <a:pt x="2268" y="1698"/>
                  <a:pt x="2268" y="1698"/>
                  <a:pt x="2268" y="1697"/>
                </a:cubicBezTo>
                <a:cubicBezTo>
                  <a:pt x="2268" y="1697"/>
                  <a:pt x="2268" y="1697"/>
                  <a:pt x="2268" y="1697"/>
                </a:cubicBezTo>
                <a:cubicBezTo>
                  <a:pt x="2268" y="1696"/>
                  <a:pt x="2268" y="1696"/>
                  <a:pt x="2268" y="1695"/>
                </a:cubicBezTo>
                <a:cubicBezTo>
                  <a:pt x="2268" y="1695"/>
                  <a:pt x="2268" y="1695"/>
                  <a:pt x="2268" y="1695"/>
                </a:cubicBezTo>
                <a:cubicBezTo>
                  <a:pt x="2268" y="1695"/>
                  <a:pt x="2267" y="1695"/>
                  <a:pt x="2267" y="1694"/>
                </a:cubicBezTo>
                <a:cubicBezTo>
                  <a:pt x="2267" y="1694"/>
                  <a:pt x="2267" y="1693"/>
                  <a:pt x="2267" y="1693"/>
                </a:cubicBezTo>
                <a:cubicBezTo>
                  <a:pt x="2267" y="1692"/>
                  <a:pt x="2267" y="1692"/>
                  <a:pt x="2267" y="1692"/>
                </a:cubicBezTo>
                <a:cubicBezTo>
                  <a:pt x="2267" y="1692"/>
                  <a:pt x="2266" y="1691"/>
                  <a:pt x="2266" y="1691"/>
                </a:cubicBezTo>
                <a:cubicBezTo>
                  <a:pt x="2266" y="1691"/>
                  <a:pt x="2266" y="1690"/>
                  <a:pt x="2266" y="1690"/>
                </a:cubicBezTo>
                <a:cubicBezTo>
                  <a:pt x="2266" y="1689"/>
                  <a:pt x="2265" y="1689"/>
                  <a:pt x="2265" y="1688"/>
                </a:cubicBezTo>
                <a:cubicBezTo>
                  <a:pt x="2265" y="1688"/>
                  <a:pt x="2265" y="1688"/>
                  <a:pt x="2265" y="1687"/>
                </a:cubicBezTo>
                <a:cubicBezTo>
                  <a:pt x="2264" y="1687"/>
                  <a:pt x="2264" y="1687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3" y="1686"/>
                  <a:pt x="2263" y="1685"/>
                  <a:pt x="2263" y="1685"/>
                </a:cubicBezTo>
                <a:cubicBezTo>
                  <a:pt x="2263" y="1685"/>
                  <a:pt x="2262" y="1684"/>
                  <a:pt x="2262" y="1684"/>
                </a:cubicBezTo>
                <a:cubicBezTo>
                  <a:pt x="2262" y="1683"/>
                  <a:pt x="2261" y="1683"/>
                  <a:pt x="2261" y="1683"/>
                </a:cubicBezTo>
                <a:cubicBezTo>
                  <a:pt x="2261" y="1682"/>
                  <a:pt x="2261" y="1682"/>
                  <a:pt x="2260" y="1682"/>
                </a:cubicBezTo>
                <a:cubicBezTo>
                  <a:pt x="2260" y="1682"/>
                  <a:pt x="2260" y="1682"/>
                  <a:pt x="2260" y="1682"/>
                </a:cubicBezTo>
                <a:cubicBezTo>
                  <a:pt x="2260" y="1682"/>
                  <a:pt x="2260" y="1681"/>
                  <a:pt x="2260" y="1681"/>
                </a:cubicBezTo>
                <a:cubicBezTo>
                  <a:pt x="2260" y="1681"/>
                  <a:pt x="2259" y="1681"/>
                  <a:pt x="2259" y="1681"/>
                </a:cubicBezTo>
                <a:cubicBezTo>
                  <a:pt x="2259" y="1680"/>
                  <a:pt x="2258" y="1680"/>
                  <a:pt x="2258" y="1680"/>
                </a:cubicBezTo>
                <a:cubicBezTo>
                  <a:pt x="2258" y="1679"/>
                  <a:pt x="2257" y="1679"/>
                  <a:pt x="2257" y="1679"/>
                </a:cubicBezTo>
                <a:cubicBezTo>
                  <a:pt x="2257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5" y="1678"/>
                </a:cubicBezTo>
                <a:cubicBezTo>
                  <a:pt x="2255" y="1677"/>
                  <a:pt x="2255" y="1677"/>
                  <a:pt x="2254" y="1677"/>
                </a:cubicBezTo>
                <a:cubicBezTo>
                  <a:pt x="2254" y="1677"/>
                  <a:pt x="2254" y="1677"/>
                  <a:pt x="2253" y="1676"/>
                </a:cubicBezTo>
                <a:cubicBezTo>
                  <a:pt x="2253" y="1676"/>
                  <a:pt x="2252" y="1676"/>
                  <a:pt x="2252" y="1676"/>
                </a:cubicBezTo>
                <a:cubicBezTo>
                  <a:pt x="2252" y="1675"/>
                  <a:pt x="2251" y="1675"/>
                  <a:pt x="2251" y="1675"/>
                </a:cubicBezTo>
                <a:cubicBezTo>
                  <a:pt x="2251" y="1675"/>
                  <a:pt x="2250" y="1675"/>
                  <a:pt x="2250" y="1675"/>
                </a:cubicBezTo>
                <a:cubicBezTo>
                  <a:pt x="2250" y="1675"/>
                  <a:pt x="2250" y="1675"/>
                  <a:pt x="2249" y="1674"/>
                </a:cubicBezTo>
                <a:cubicBezTo>
                  <a:pt x="2249" y="1674"/>
                  <a:pt x="2248" y="1674"/>
                  <a:pt x="2248" y="1674"/>
                </a:cubicBezTo>
                <a:cubicBezTo>
                  <a:pt x="2247" y="1674"/>
                  <a:pt x="2247" y="1674"/>
                  <a:pt x="2247" y="1674"/>
                </a:cubicBezTo>
                <a:cubicBezTo>
                  <a:pt x="2247" y="1674"/>
                  <a:pt x="2247" y="1674"/>
                  <a:pt x="2247" y="1673"/>
                </a:cubicBezTo>
                <a:cubicBezTo>
                  <a:pt x="2246" y="1673"/>
                  <a:pt x="2246" y="1673"/>
                  <a:pt x="2245" y="1673"/>
                </a:cubicBezTo>
                <a:cubicBezTo>
                  <a:pt x="2245" y="1673"/>
                  <a:pt x="2245" y="1673"/>
                  <a:pt x="2245" y="1673"/>
                </a:cubicBezTo>
                <a:cubicBezTo>
                  <a:pt x="2244" y="1673"/>
                  <a:pt x="2244" y="1673"/>
                  <a:pt x="2244" y="1673"/>
                </a:cubicBezTo>
                <a:cubicBezTo>
                  <a:pt x="2243" y="1673"/>
                  <a:pt x="2243" y="1673"/>
                  <a:pt x="2242" y="1673"/>
                </a:cubicBezTo>
                <a:cubicBezTo>
                  <a:pt x="2242" y="1673"/>
                  <a:pt x="2241" y="1672"/>
                  <a:pt x="2241" y="1672"/>
                </a:cubicBezTo>
                <a:cubicBezTo>
                  <a:pt x="2240" y="1672"/>
                  <a:pt x="2240" y="1672"/>
                  <a:pt x="2240" y="1672"/>
                </a:cubicBezTo>
                <a:cubicBezTo>
                  <a:pt x="2239" y="1672"/>
                  <a:pt x="2239" y="1672"/>
                  <a:pt x="2239" y="1672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5" y="1446"/>
                  <a:pt x="2185" y="1446"/>
                </a:cubicBezTo>
                <a:cubicBezTo>
                  <a:pt x="2185" y="1446"/>
                  <a:pt x="2185" y="1446"/>
                  <a:pt x="2185" y="1446"/>
                </a:cubicBezTo>
                <a:cubicBezTo>
                  <a:pt x="2185" y="1446"/>
                  <a:pt x="2185" y="1445"/>
                  <a:pt x="2185" y="1445"/>
                </a:cubicBezTo>
                <a:cubicBezTo>
                  <a:pt x="2186" y="1445"/>
                  <a:pt x="2186" y="1445"/>
                  <a:pt x="2186" y="1445"/>
                </a:cubicBezTo>
                <a:cubicBezTo>
                  <a:pt x="2187" y="1444"/>
                  <a:pt x="2187" y="1444"/>
                  <a:pt x="2188" y="1444"/>
                </a:cubicBezTo>
                <a:cubicBezTo>
                  <a:pt x="2188" y="1444"/>
                  <a:pt x="2188" y="1443"/>
                  <a:pt x="2189" y="1443"/>
                </a:cubicBezTo>
                <a:cubicBezTo>
                  <a:pt x="2189" y="1443"/>
                  <a:pt x="2189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1" y="1441"/>
                  <a:pt x="2191" y="1441"/>
                </a:cubicBezTo>
                <a:cubicBezTo>
                  <a:pt x="2191" y="1441"/>
                  <a:pt x="2192" y="1440"/>
                  <a:pt x="2192" y="1440"/>
                </a:cubicBezTo>
                <a:cubicBezTo>
                  <a:pt x="2192" y="1440"/>
                  <a:pt x="2193" y="1439"/>
                  <a:pt x="2193" y="1439"/>
                </a:cubicBezTo>
                <a:cubicBezTo>
                  <a:pt x="2193" y="1438"/>
                  <a:pt x="2193" y="1438"/>
                  <a:pt x="2194" y="1438"/>
                </a:cubicBezTo>
                <a:cubicBezTo>
                  <a:pt x="2194" y="1438"/>
                  <a:pt x="2194" y="1438"/>
                  <a:pt x="2194" y="1438"/>
                </a:cubicBezTo>
                <a:cubicBezTo>
                  <a:pt x="2194" y="1437"/>
                  <a:pt x="2194" y="1437"/>
                  <a:pt x="2194" y="1437"/>
                </a:cubicBezTo>
                <a:cubicBezTo>
                  <a:pt x="2194" y="1437"/>
                  <a:pt x="2194" y="1437"/>
                  <a:pt x="2195" y="1436"/>
                </a:cubicBezTo>
                <a:cubicBezTo>
                  <a:pt x="2195" y="1436"/>
                  <a:pt x="2195" y="1436"/>
                  <a:pt x="2195" y="1435"/>
                </a:cubicBezTo>
                <a:cubicBezTo>
                  <a:pt x="2195" y="1435"/>
                  <a:pt x="2196" y="1434"/>
                  <a:pt x="2196" y="1434"/>
                </a:cubicBezTo>
                <a:cubicBezTo>
                  <a:pt x="2196" y="1433"/>
                  <a:pt x="2196" y="1433"/>
                  <a:pt x="2196" y="1433"/>
                </a:cubicBezTo>
                <a:cubicBezTo>
                  <a:pt x="2197" y="1432"/>
                  <a:pt x="2197" y="1432"/>
                  <a:pt x="2197" y="1432"/>
                </a:cubicBezTo>
                <a:cubicBezTo>
                  <a:pt x="2197" y="1432"/>
                  <a:pt x="2197" y="1431"/>
                  <a:pt x="2197" y="1431"/>
                </a:cubicBezTo>
                <a:cubicBezTo>
                  <a:pt x="2197" y="1431"/>
                  <a:pt x="2197" y="1430"/>
                  <a:pt x="2198" y="1430"/>
                </a:cubicBezTo>
                <a:cubicBezTo>
                  <a:pt x="2198" y="1429"/>
                  <a:pt x="2198" y="1429"/>
                  <a:pt x="2198" y="1429"/>
                </a:cubicBezTo>
                <a:cubicBezTo>
                  <a:pt x="2198" y="1429"/>
                  <a:pt x="2198" y="1429"/>
                  <a:pt x="2198" y="1428"/>
                </a:cubicBezTo>
                <a:cubicBezTo>
                  <a:pt x="2198" y="1428"/>
                  <a:pt x="2198" y="1427"/>
                  <a:pt x="2198" y="1427"/>
                </a:cubicBezTo>
                <a:cubicBezTo>
                  <a:pt x="2198" y="1427"/>
                  <a:pt x="2198" y="1427"/>
                  <a:pt x="2198" y="1426"/>
                </a:cubicBezTo>
                <a:cubicBezTo>
                  <a:pt x="2199" y="1426"/>
                  <a:pt x="2199" y="1426"/>
                  <a:pt x="2199" y="1426"/>
                </a:cubicBezTo>
                <a:cubicBezTo>
                  <a:pt x="2199" y="1425"/>
                  <a:pt x="2199" y="1424"/>
                  <a:pt x="2199" y="1424"/>
                </a:cubicBezTo>
                <a:cubicBezTo>
                  <a:pt x="2199" y="1423"/>
                  <a:pt x="2199" y="1423"/>
                  <a:pt x="2199" y="1423"/>
                </a:cubicBezTo>
                <a:cubicBezTo>
                  <a:pt x="2199" y="1422"/>
                  <a:pt x="2199" y="1422"/>
                  <a:pt x="2199" y="1421"/>
                </a:cubicBezTo>
                <a:cubicBezTo>
                  <a:pt x="2199" y="1421"/>
                  <a:pt x="2199" y="1421"/>
                  <a:pt x="2199" y="1421"/>
                </a:cubicBezTo>
                <a:cubicBezTo>
                  <a:pt x="2199" y="1420"/>
                  <a:pt x="2199" y="1420"/>
                  <a:pt x="2199" y="1420"/>
                </a:cubicBezTo>
                <a:cubicBezTo>
                  <a:pt x="2199" y="1419"/>
                  <a:pt x="2199" y="1419"/>
                  <a:pt x="2199" y="1418"/>
                </a:cubicBezTo>
                <a:cubicBezTo>
                  <a:pt x="2199" y="1418"/>
                  <a:pt x="2199" y="1417"/>
                  <a:pt x="2199" y="1417"/>
                </a:cubicBezTo>
                <a:cubicBezTo>
                  <a:pt x="2199" y="1416"/>
                  <a:pt x="2199" y="1416"/>
                  <a:pt x="2199" y="1416"/>
                </a:cubicBezTo>
                <a:cubicBezTo>
                  <a:pt x="2199" y="1415"/>
                  <a:pt x="2199" y="1415"/>
                  <a:pt x="2199" y="1415"/>
                </a:cubicBezTo>
                <a:cubicBezTo>
                  <a:pt x="2198" y="1415"/>
                  <a:pt x="2198" y="1414"/>
                  <a:pt x="2198" y="1414"/>
                </a:cubicBezTo>
                <a:cubicBezTo>
                  <a:pt x="2198" y="1414"/>
                  <a:pt x="2198" y="1413"/>
                  <a:pt x="2198" y="1413"/>
                </a:cubicBezTo>
                <a:cubicBezTo>
                  <a:pt x="2198" y="1413"/>
                  <a:pt x="2198" y="1413"/>
                  <a:pt x="2198" y="1412"/>
                </a:cubicBezTo>
                <a:cubicBezTo>
                  <a:pt x="2198" y="1412"/>
                  <a:pt x="2198" y="1411"/>
                  <a:pt x="2197" y="1411"/>
                </a:cubicBezTo>
                <a:cubicBezTo>
                  <a:pt x="2197" y="1411"/>
                  <a:pt x="2197" y="1410"/>
                  <a:pt x="2197" y="1410"/>
                </a:cubicBezTo>
                <a:cubicBezTo>
                  <a:pt x="2197" y="1410"/>
                  <a:pt x="2197" y="1410"/>
                  <a:pt x="2197" y="1409"/>
                </a:cubicBezTo>
                <a:cubicBezTo>
                  <a:pt x="2197" y="1409"/>
                  <a:pt x="2197" y="1409"/>
                  <a:pt x="2196" y="1408"/>
                </a:cubicBezTo>
                <a:cubicBezTo>
                  <a:pt x="2196" y="1408"/>
                  <a:pt x="2196" y="1407"/>
                  <a:pt x="2196" y="1407"/>
                </a:cubicBezTo>
                <a:cubicBezTo>
                  <a:pt x="2196" y="1407"/>
                  <a:pt x="2196" y="1406"/>
                  <a:pt x="2195" y="1406"/>
                </a:cubicBezTo>
                <a:cubicBezTo>
                  <a:pt x="2363" y="1245"/>
                  <a:pt x="2363" y="1245"/>
                  <a:pt x="2363" y="1245"/>
                </a:cubicBezTo>
                <a:cubicBezTo>
                  <a:pt x="2364" y="1246"/>
                  <a:pt x="2365" y="1246"/>
                  <a:pt x="2366" y="1247"/>
                </a:cubicBezTo>
                <a:cubicBezTo>
                  <a:pt x="2367" y="1247"/>
                  <a:pt x="2367" y="1247"/>
                  <a:pt x="2367" y="1247"/>
                </a:cubicBezTo>
                <a:cubicBezTo>
                  <a:pt x="2368" y="1247"/>
                  <a:pt x="2368" y="1247"/>
                  <a:pt x="2368" y="1247"/>
                </a:cubicBezTo>
                <a:cubicBezTo>
                  <a:pt x="2369" y="1248"/>
                  <a:pt x="2371" y="1248"/>
                  <a:pt x="2372" y="1249"/>
                </a:cubicBezTo>
                <a:cubicBezTo>
                  <a:pt x="2372" y="1249"/>
                  <a:pt x="2372" y="1249"/>
                  <a:pt x="2373" y="1249"/>
                </a:cubicBezTo>
                <a:cubicBezTo>
                  <a:pt x="2374" y="1249"/>
                  <a:pt x="2375" y="1249"/>
                  <a:pt x="2377" y="1249"/>
                </a:cubicBezTo>
                <a:cubicBezTo>
                  <a:pt x="2377" y="1249"/>
                  <a:pt x="2377" y="1249"/>
                  <a:pt x="2378" y="1249"/>
                </a:cubicBezTo>
                <a:cubicBezTo>
                  <a:pt x="2378" y="1249"/>
                  <a:pt x="2378" y="1249"/>
                  <a:pt x="2378" y="1249"/>
                </a:cubicBezTo>
                <a:cubicBezTo>
                  <a:pt x="2380" y="1249"/>
                  <a:pt x="2382" y="1249"/>
                  <a:pt x="2383" y="1249"/>
                </a:cubicBezTo>
                <a:cubicBezTo>
                  <a:pt x="2384" y="1249"/>
                  <a:pt x="2384" y="1249"/>
                  <a:pt x="2384" y="1249"/>
                </a:cubicBezTo>
                <a:cubicBezTo>
                  <a:pt x="2385" y="1249"/>
                  <a:pt x="2385" y="1249"/>
                  <a:pt x="2386" y="1248"/>
                </a:cubicBezTo>
                <a:cubicBezTo>
                  <a:pt x="2387" y="1248"/>
                  <a:pt x="2388" y="1248"/>
                  <a:pt x="2389" y="1247"/>
                </a:cubicBezTo>
                <a:cubicBezTo>
                  <a:pt x="2389" y="1247"/>
                  <a:pt x="2389" y="1247"/>
                  <a:pt x="2390" y="1247"/>
                </a:cubicBezTo>
                <a:cubicBezTo>
                  <a:pt x="2391" y="1246"/>
                  <a:pt x="2393" y="1246"/>
                  <a:pt x="2394" y="1245"/>
                </a:cubicBezTo>
                <a:cubicBezTo>
                  <a:pt x="2394" y="1245"/>
                  <a:pt x="2395" y="1245"/>
                  <a:pt x="2395" y="1245"/>
                </a:cubicBezTo>
                <a:cubicBezTo>
                  <a:pt x="2396" y="1243"/>
                  <a:pt x="2398" y="1242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401" y="1239"/>
                  <a:pt x="2402" y="1238"/>
                  <a:pt x="2403" y="1237"/>
                </a:cubicBezTo>
                <a:cubicBezTo>
                  <a:pt x="2403" y="1236"/>
                  <a:pt x="2403" y="1236"/>
                  <a:pt x="2403" y="1236"/>
                </a:cubicBezTo>
                <a:cubicBezTo>
                  <a:pt x="2404" y="1235"/>
                  <a:pt x="2405" y="1233"/>
                  <a:pt x="2406" y="1232"/>
                </a:cubicBezTo>
                <a:cubicBezTo>
                  <a:pt x="2406" y="1231"/>
                  <a:pt x="2406" y="1231"/>
                  <a:pt x="2406" y="1231"/>
                </a:cubicBezTo>
                <a:cubicBezTo>
                  <a:pt x="2407" y="1229"/>
                  <a:pt x="2407" y="1228"/>
                  <a:pt x="2408" y="1226"/>
                </a:cubicBezTo>
                <a:cubicBezTo>
                  <a:pt x="2408" y="1226"/>
                  <a:pt x="2408" y="1226"/>
                  <a:pt x="2408" y="1225"/>
                </a:cubicBezTo>
                <a:cubicBezTo>
                  <a:pt x="2408" y="1224"/>
                  <a:pt x="2408" y="1222"/>
                  <a:pt x="2408" y="1220"/>
                </a:cubicBezTo>
                <a:cubicBezTo>
                  <a:pt x="2408" y="1220"/>
                  <a:pt x="2408" y="1220"/>
                  <a:pt x="2408" y="1220"/>
                </a:cubicBezTo>
                <a:cubicBezTo>
                  <a:pt x="2408" y="1218"/>
                  <a:pt x="2408" y="1216"/>
                  <a:pt x="2408" y="1215"/>
                </a:cubicBezTo>
                <a:cubicBezTo>
                  <a:pt x="2408" y="1214"/>
                  <a:pt x="2408" y="1214"/>
                  <a:pt x="2408" y="1214"/>
                </a:cubicBezTo>
                <a:cubicBezTo>
                  <a:pt x="2408" y="1213"/>
                  <a:pt x="2408" y="1213"/>
                  <a:pt x="2408" y="1212"/>
                </a:cubicBezTo>
                <a:cubicBezTo>
                  <a:pt x="2407" y="1211"/>
                  <a:pt x="2407" y="1210"/>
                  <a:pt x="2407" y="1209"/>
                </a:cubicBezTo>
                <a:cubicBezTo>
                  <a:pt x="2406" y="1209"/>
                  <a:pt x="2406" y="1209"/>
                  <a:pt x="2406" y="1208"/>
                </a:cubicBezTo>
                <a:cubicBezTo>
                  <a:pt x="2406" y="1207"/>
                  <a:pt x="2405" y="1205"/>
                  <a:pt x="2404" y="1204"/>
                </a:cubicBezTo>
                <a:cubicBezTo>
                  <a:pt x="2404" y="1203"/>
                  <a:pt x="2404" y="1203"/>
                  <a:pt x="2404" y="1203"/>
                </a:cubicBezTo>
                <a:cubicBezTo>
                  <a:pt x="2403" y="1202"/>
                  <a:pt x="2401" y="1200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399" y="1197"/>
                  <a:pt x="2397" y="1196"/>
                  <a:pt x="2396" y="1195"/>
                </a:cubicBezTo>
                <a:cubicBezTo>
                  <a:pt x="2396" y="1195"/>
                  <a:pt x="2395" y="1195"/>
                  <a:pt x="2395" y="1195"/>
                </a:cubicBezTo>
                <a:cubicBezTo>
                  <a:pt x="2394" y="1194"/>
                  <a:pt x="2392" y="1193"/>
                  <a:pt x="2391" y="1192"/>
                </a:cubicBezTo>
                <a:cubicBezTo>
                  <a:pt x="2390" y="1192"/>
                  <a:pt x="2390" y="1192"/>
                  <a:pt x="2390" y="1192"/>
                </a:cubicBezTo>
                <a:cubicBezTo>
                  <a:pt x="2388" y="1191"/>
                  <a:pt x="2387" y="1191"/>
                  <a:pt x="2385" y="1190"/>
                </a:cubicBezTo>
                <a:cubicBezTo>
                  <a:pt x="2385" y="1190"/>
                  <a:pt x="2385" y="1190"/>
                  <a:pt x="2385" y="1190"/>
                </a:cubicBezTo>
                <a:cubicBezTo>
                  <a:pt x="2383" y="1190"/>
                  <a:pt x="2381" y="1190"/>
                  <a:pt x="2379" y="1190"/>
                </a:cubicBezTo>
                <a:cubicBezTo>
                  <a:pt x="2379" y="1190"/>
                  <a:pt x="2379" y="1190"/>
                  <a:pt x="2379" y="1190"/>
                </a:cubicBezTo>
                <a:cubicBezTo>
                  <a:pt x="2324" y="964"/>
                  <a:pt x="2324" y="964"/>
                  <a:pt x="2324" y="964"/>
                </a:cubicBezTo>
                <a:cubicBezTo>
                  <a:pt x="2324" y="963"/>
                  <a:pt x="2325" y="963"/>
                  <a:pt x="2325" y="963"/>
                </a:cubicBezTo>
                <a:cubicBezTo>
                  <a:pt x="2325" y="963"/>
                  <a:pt x="2325" y="963"/>
                  <a:pt x="2325" y="963"/>
                </a:cubicBezTo>
                <a:cubicBezTo>
                  <a:pt x="2327" y="962"/>
                  <a:pt x="2328" y="961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1" y="958"/>
                  <a:pt x="2332" y="956"/>
                  <a:pt x="2334" y="955"/>
                </a:cubicBezTo>
                <a:cubicBezTo>
                  <a:pt x="2334" y="955"/>
                  <a:pt x="2334" y="954"/>
                  <a:pt x="2334" y="954"/>
                </a:cubicBezTo>
                <a:cubicBezTo>
                  <a:pt x="2335" y="953"/>
                  <a:pt x="2336" y="951"/>
                  <a:pt x="2336" y="950"/>
                </a:cubicBezTo>
                <a:cubicBezTo>
                  <a:pt x="2336" y="949"/>
                  <a:pt x="2337" y="949"/>
                  <a:pt x="2337" y="949"/>
                </a:cubicBezTo>
                <a:cubicBezTo>
                  <a:pt x="2337" y="947"/>
                  <a:pt x="2338" y="946"/>
                  <a:pt x="2338" y="944"/>
                </a:cubicBezTo>
                <a:cubicBezTo>
                  <a:pt x="2338" y="944"/>
                  <a:pt x="2338" y="944"/>
                  <a:pt x="2338" y="944"/>
                </a:cubicBezTo>
                <a:cubicBezTo>
                  <a:pt x="2339" y="942"/>
                  <a:pt x="2339" y="940"/>
                  <a:pt x="2339" y="938"/>
                </a:cubicBezTo>
                <a:cubicBezTo>
                  <a:pt x="2339" y="938"/>
                  <a:pt x="2339" y="938"/>
                  <a:pt x="2339" y="938"/>
                </a:cubicBezTo>
                <a:cubicBezTo>
                  <a:pt x="2339" y="936"/>
                  <a:pt x="2339" y="934"/>
                  <a:pt x="2339" y="933"/>
                </a:cubicBezTo>
                <a:cubicBezTo>
                  <a:pt x="2339" y="933"/>
                  <a:pt x="2338" y="932"/>
                  <a:pt x="2338" y="932"/>
                </a:cubicBezTo>
                <a:cubicBezTo>
                  <a:pt x="2338" y="932"/>
                  <a:pt x="2338" y="931"/>
                  <a:pt x="2338" y="930"/>
                </a:cubicBezTo>
                <a:cubicBezTo>
                  <a:pt x="2338" y="929"/>
                  <a:pt x="2337" y="928"/>
                  <a:pt x="2337" y="927"/>
                </a:cubicBezTo>
                <a:cubicBezTo>
                  <a:pt x="2337" y="927"/>
                  <a:pt x="2337" y="927"/>
                  <a:pt x="2337" y="927"/>
                </a:cubicBezTo>
                <a:cubicBezTo>
                  <a:pt x="2336" y="925"/>
                  <a:pt x="2336" y="924"/>
                  <a:pt x="2335" y="923"/>
                </a:cubicBezTo>
                <a:cubicBezTo>
                  <a:pt x="2503" y="762"/>
                  <a:pt x="2503" y="762"/>
                  <a:pt x="2503" y="762"/>
                </a:cubicBezTo>
                <a:cubicBezTo>
                  <a:pt x="2503" y="762"/>
                  <a:pt x="2504" y="762"/>
                  <a:pt x="2504" y="762"/>
                </a:cubicBezTo>
                <a:cubicBezTo>
                  <a:pt x="2504" y="763"/>
                  <a:pt x="2505" y="763"/>
                  <a:pt x="2505" y="763"/>
                </a:cubicBezTo>
                <a:cubicBezTo>
                  <a:pt x="2506" y="763"/>
                  <a:pt x="2506" y="764"/>
                  <a:pt x="2506" y="764"/>
                </a:cubicBezTo>
                <a:cubicBezTo>
                  <a:pt x="2507" y="764"/>
                  <a:pt x="2507" y="764"/>
                  <a:pt x="2507" y="764"/>
                </a:cubicBezTo>
                <a:cubicBezTo>
                  <a:pt x="2507" y="764"/>
                  <a:pt x="2507" y="764"/>
                  <a:pt x="2508" y="764"/>
                </a:cubicBezTo>
                <a:cubicBezTo>
                  <a:pt x="2508" y="765"/>
                  <a:pt x="2509" y="765"/>
                  <a:pt x="2509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1" y="765"/>
                  <a:pt x="2511" y="766"/>
                  <a:pt x="2512" y="766"/>
                </a:cubicBezTo>
                <a:cubicBezTo>
                  <a:pt x="2512" y="766"/>
                  <a:pt x="2512" y="766"/>
                  <a:pt x="2512" y="766"/>
                </a:cubicBezTo>
                <a:cubicBezTo>
                  <a:pt x="2513" y="766"/>
                  <a:pt x="2513" y="766"/>
                  <a:pt x="2513" y="766"/>
                </a:cubicBezTo>
                <a:cubicBezTo>
                  <a:pt x="2514" y="766"/>
                  <a:pt x="2515" y="766"/>
                  <a:pt x="2515" y="766"/>
                </a:cubicBezTo>
                <a:cubicBezTo>
                  <a:pt x="2516" y="766"/>
                  <a:pt x="2516" y="766"/>
                  <a:pt x="2516" y="766"/>
                </a:cubicBezTo>
                <a:cubicBezTo>
                  <a:pt x="2517" y="766"/>
                  <a:pt x="2517" y="766"/>
                  <a:pt x="2518" y="766"/>
                </a:cubicBezTo>
                <a:cubicBezTo>
                  <a:pt x="2518" y="766"/>
                  <a:pt x="2518" y="766"/>
                  <a:pt x="2518" y="766"/>
                </a:cubicBezTo>
                <a:cubicBezTo>
                  <a:pt x="2519" y="766"/>
                  <a:pt x="2519" y="766"/>
                  <a:pt x="2519" y="766"/>
                </a:cubicBezTo>
                <a:cubicBezTo>
                  <a:pt x="2520" y="766"/>
                  <a:pt x="2520" y="766"/>
                  <a:pt x="2521" y="766"/>
                </a:cubicBezTo>
                <a:cubicBezTo>
                  <a:pt x="2521" y="766"/>
                  <a:pt x="2522" y="766"/>
                  <a:pt x="2522" y="766"/>
                </a:cubicBezTo>
                <a:cubicBezTo>
                  <a:pt x="2523" y="766"/>
                  <a:pt x="2523" y="766"/>
                  <a:pt x="2523" y="766"/>
                </a:cubicBezTo>
                <a:cubicBezTo>
                  <a:pt x="2523" y="766"/>
                  <a:pt x="2524" y="766"/>
                  <a:pt x="2524" y="766"/>
                </a:cubicBezTo>
                <a:cubicBezTo>
                  <a:pt x="2524" y="766"/>
                  <a:pt x="2525" y="766"/>
                  <a:pt x="2525" y="766"/>
                </a:cubicBezTo>
                <a:cubicBezTo>
                  <a:pt x="2525" y="766"/>
                  <a:pt x="2526" y="766"/>
                  <a:pt x="2526" y="766"/>
                </a:cubicBezTo>
                <a:cubicBezTo>
                  <a:pt x="2526" y="765"/>
                  <a:pt x="2526" y="765"/>
                  <a:pt x="2526" y="765"/>
                </a:cubicBezTo>
                <a:cubicBezTo>
                  <a:pt x="2527" y="765"/>
                  <a:pt x="2528" y="765"/>
                  <a:pt x="2528" y="765"/>
                </a:cubicBezTo>
                <a:cubicBezTo>
                  <a:pt x="2528" y="765"/>
                  <a:pt x="2529" y="765"/>
                  <a:pt x="2529" y="765"/>
                </a:cubicBezTo>
                <a:cubicBezTo>
                  <a:pt x="2529" y="764"/>
                  <a:pt x="2529" y="764"/>
                  <a:pt x="2529" y="764"/>
                </a:cubicBezTo>
                <a:cubicBezTo>
                  <a:pt x="2530" y="764"/>
                  <a:pt x="2530" y="764"/>
                  <a:pt x="2531" y="764"/>
                </a:cubicBezTo>
                <a:cubicBezTo>
                  <a:pt x="2531" y="764"/>
                  <a:pt x="2532" y="763"/>
                  <a:pt x="2532" y="763"/>
                </a:cubicBezTo>
                <a:cubicBezTo>
                  <a:pt x="2533" y="763"/>
                  <a:pt x="2533" y="763"/>
                  <a:pt x="2533" y="762"/>
                </a:cubicBezTo>
                <a:cubicBezTo>
                  <a:pt x="2534" y="762"/>
                  <a:pt x="2534" y="762"/>
                  <a:pt x="2534" y="762"/>
                </a:cubicBezTo>
                <a:cubicBezTo>
                  <a:pt x="2534" y="762"/>
                  <a:pt x="2534" y="762"/>
                  <a:pt x="2535" y="762"/>
                </a:cubicBezTo>
                <a:cubicBezTo>
                  <a:pt x="2535" y="762"/>
                  <a:pt x="2535" y="762"/>
                  <a:pt x="2535" y="762"/>
                </a:cubicBezTo>
                <a:cubicBezTo>
                  <a:pt x="2535" y="761"/>
                  <a:pt x="2535" y="761"/>
                  <a:pt x="2536" y="761"/>
                </a:cubicBezTo>
                <a:cubicBezTo>
                  <a:pt x="2536" y="761"/>
                  <a:pt x="2537" y="760"/>
                  <a:pt x="2537" y="760"/>
                </a:cubicBezTo>
                <a:cubicBezTo>
                  <a:pt x="2537" y="760"/>
                  <a:pt x="2538" y="759"/>
                  <a:pt x="2538" y="759"/>
                </a:cubicBezTo>
                <a:cubicBezTo>
                  <a:pt x="2538" y="759"/>
                  <a:pt x="2539" y="759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40" y="758"/>
                  <a:pt x="2540" y="757"/>
                  <a:pt x="2540" y="757"/>
                </a:cubicBezTo>
                <a:cubicBezTo>
                  <a:pt x="2540" y="757"/>
                  <a:pt x="2541" y="756"/>
                  <a:pt x="2541" y="756"/>
                </a:cubicBezTo>
                <a:cubicBezTo>
                  <a:pt x="2541" y="756"/>
                  <a:pt x="2542" y="755"/>
                  <a:pt x="2542" y="755"/>
                </a:cubicBezTo>
                <a:cubicBezTo>
                  <a:pt x="2542" y="754"/>
                  <a:pt x="2543" y="754"/>
                  <a:pt x="2543" y="754"/>
                </a:cubicBezTo>
                <a:cubicBezTo>
                  <a:pt x="2543" y="754"/>
                  <a:pt x="2543" y="754"/>
                  <a:pt x="2543" y="754"/>
                </a:cubicBezTo>
                <a:cubicBezTo>
                  <a:pt x="2543" y="754"/>
                  <a:pt x="2543" y="753"/>
                  <a:pt x="2543" y="753"/>
                </a:cubicBezTo>
                <a:cubicBezTo>
                  <a:pt x="2543" y="753"/>
                  <a:pt x="2544" y="753"/>
                  <a:pt x="2544" y="752"/>
                </a:cubicBezTo>
                <a:cubicBezTo>
                  <a:pt x="2544" y="752"/>
                  <a:pt x="2544" y="752"/>
                  <a:pt x="2544" y="752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9"/>
                  <a:pt x="2768" y="820"/>
                  <a:pt x="2768" y="822"/>
                </a:cubicBezTo>
                <a:cubicBezTo>
                  <a:pt x="2768" y="822"/>
                  <a:pt x="2768" y="823"/>
                  <a:pt x="2768" y="823"/>
                </a:cubicBezTo>
                <a:cubicBezTo>
                  <a:pt x="2768" y="824"/>
                  <a:pt x="2768" y="825"/>
                  <a:pt x="2769" y="826"/>
                </a:cubicBezTo>
                <a:cubicBezTo>
                  <a:pt x="2769" y="827"/>
                  <a:pt x="2769" y="827"/>
                  <a:pt x="2769" y="828"/>
                </a:cubicBezTo>
                <a:cubicBezTo>
                  <a:pt x="2769" y="828"/>
                  <a:pt x="2769" y="828"/>
                  <a:pt x="2770" y="828"/>
                </a:cubicBezTo>
                <a:cubicBezTo>
                  <a:pt x="2770" y="830"/>
                  <a:pt x="2771" y="831"/>
                  <a:pt x="2772" y="833"/>
                </a:cubicBezTo>
                <a:cubicBezTo>
                  <a:pt x="2772" y="833"/>
                  <a:pt x="2772" y="833"/>
                  <a:pt x="2772" y="834"/>
                </a:cubicBezTo>
                <a:cubicBezTo>
                  <a:pt x="2773" y="835"/>
                  <a:pt x="2774" y="836"/>
                  <a:pt x="2775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7" y="839"/>
                  <a:pt x="2779" y="841"/>
                  <a:pt x="2780" y="842"/>
                </a:cubicBezTo>
                <a:cubicBezTo>
                  <a:pt x="2780" y="842"/>
                  <a:pt x="2780" y="842"/>
                  <a:pt x="2780" y="842"/>
                </a:cubicBezTo>
                <a:cubicBezTo>
                  <a:pt x="2782" y="843"/>
                  <a:pt x="2783" y="844"/>
                  <a:pt x="2785" y="845"/>
                </a:cubicBezTo>
                <a:cubicBezTo>
                  <a:pt x="2785" y="845"/>
                  <a:pt x="2785" y="845"/>
                  <a:pt x="2786" y="845"/>
                </a:cubicBezTo>
                <a:cubicBezTo>
                  <a:pt x="2787" y="845"/>
                  <a:pt x="2788" y="846"/>
                  <a:pt x="2789" y="846"/>
                </a:cubicBezTo>
                <a:cubicBezTo>
                  <a:pt x="2789" y="846"/>
                  <a:pt x="2790" y="846"/>
                  <a:pt x="2791" y="846"/>
                </a:cubicBezTo>
                <a:cubicBezTo>
                  <a:pt x="2791" y="846"/>
                  <a:pt x="2791" y="847"/>
                  <a:pt x="2791" y="847"/>
                </a:cubicBezTo>
                <a:cubicBezTo>
                  <a:pt x="2793" y="847"/>
                  <a:pt x="2795" y="847"/>
                  <a:pt x="2796" y="847"/>
                </a:cubicBezTo>
                <a:cubicBezTo>
                  <a:pt x="2797" y="847"/>
                  <a:pt x="2797" y="847"/>
                  <a:pt x="2797" y="847"/>
                </a:cubicBezTo>
                <a:cubicBezTo>
                  <a:pt x="2799" y="847"/>
                  <a:pt x="2800" y="847"/>
                  <a:pt x="2802" y="847"/>
                </a:cubicBezTo>
                <a:cubicBezTo>
                  <a:pt x="2802" y="847"/>
                  <a:pt x="2802" y="847"/>
                  <a:pt x="2803" y="847"/>
                </a:cubicBezTo>
                <a:cubicBezTo>
                  <a:pt x="2804" y="846"/>
                  <a:pt x="2806" y="846"/>
                  <a:pt x="2807" y="845"/>
                </a:cubicBezTo>
                <a:cubicBezTo>
                  <a:pt x="2808" y="845"/>
                  <a:pt x="2808" y="845"/>
                  <a:pt x="2808" y="845"/>
                </a:cubicBezTo>
                <a:cubicBezTo>
                  <a:pt x="2810" y="844"/>
                  <a:pt x="2811" y="844"/>
                  <a:pt x="2813" y="843"/>
                </a:cubicBezTo>
                <a:cubicBezTo>
                  <a:pt x="2813" y="843"/>
                  <a:pt x="2813" y="843"/>
                  <a:pt x="2813" y="842"/>
                </a:cubicBezTo>
                <a:cubicBezTo>
                  <a:pt x="2815" y="841"/>
                  <a:pt x="2816" y="840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9" y="837"/>
                  <a:pt x="2821" y="836"/>
                  <a:pt x="2822" y="834"/>
                </a:cubicBezTo>
                <a:cubicBezTo>
                  <a:pt x="2822" y="834"/>
                  <a:pt x="2822" y="834"/>
                  <a:pt x="2822" y="834"/>
                </a:cubicBezTo>
                <a:cubicBezTo>
                  <a:pt x="2823" y="833"/>
                  <a:pt x="2824" y="831"/>
                  <a:pt x="2824" y="829"/>
                </a:cubicBezTo>
                <a:cubicBezTo>
                  <a:pt x="2825" y="829"/>
                  <a:pt x="2825" y="829"/>
                  <a:pt x="2825" y="829"/>
                </a:cubicBezTo>
                <a:cubicBezTo>
                  <a:pt x="2825" y="828"/>
                  <a:pt x="2826" y="827"/>
                  <a:pt x="2826" y="826"/>
                </a:cubicBezTo>
                <a:cubicBezTo>
                  <a:pt x="2826" y="825"/>
                  <a:pt x="2826" y="825"/>
                  <a:pt x="2826" y="824"/>
                </a:cubicBezTo>
                <a:cubicBezTo>
                  <a:pt x="2826" y="824"/>
                  <a:pt x="2826" y="824"/>
                  <a:pt x="2826" y="823"/>
                </a:cubicBezTo>
                <a:cubicBezTo>
                  <a:pt x="2827" y="822"/>
                  <a:pt x="2827" y="820"/>
                  <a:pt x="2827" y="818"/>
                </a:cubicBezTo>
                <a:cubicBezTo>
                  <a:pt x="2827" y="818"/>
                  <a:pt x="2827" y="818"/>
                  <a:pt x="2827" y="818"/>
                </a:cubicBezTo>
                <a:cubicBezTo>
                  <a:pt x="2827" y="816"/>
                  <a:pt x="2827" y="814"/>
                  <a:pt x="2827" y="813"/>
                </a:cubicBezTo>
                <a:cubicBezTo>
                  <a:pt x="2827" y="812"/>
                  <a:pt x="2827" y="812"/>
                  <a:pt x="2827" y="812"/>
                </a:cubicBezTo>
                <a:cubicBezTo>
                  <a:pt x="2826" y="810"/>
                  <a:pt x="2826" y="809"/>
                  <a:pt x="2825" y="807"/>
                </a:cubicBezTo>
                <a:cubicBezTo>
                  <a:pt x="2825" y="807"/>
                  <a:pt x="2825" y="807"/>
                  <a:pt x="2825" y="806"/>
                </a:cubicBezTo>
                <a:cubicBezTo>
                  <a:pt x="2825" y="805"/>
                  <a:pt x="2824" y="804"/>
                  <a:pt x="2824" y="803"/>
                </a:cubicBezTo>
                <a:cubicBezTo>
                  <a:pt x="2991" y="642"/>
                  <a:pt x="2991" y="642"/>
                  <a:pt x="2991" y="642"/>
                </a:cubicBezTo>
                <a:cubicBezTo>
                  <a:pt x="2991" y="642"/>
                  <a:pt x="2992" y="642"/>
                  <a:pt x="2992" y="642"/>
                </a:cubicBezTo>
                <a:cubicBezTo>
                  <a:pt x="2992" y="642"/>
                  <a:pt x="2993" y="643"/>
                  <a:pt x="2993" y="643"/>
                </a:cubicBezTo>
                <a:cubicBezTo>
                  <a:pt x="2994" y="643"/>
                  <a:pt x="2994" y="643"/>
                  <a:pt x="2994" y="644"/>
                </a:cubicBezTo>
                <a:cubicBezTo>
                  <a:pt x="2995" y="644"/>
                  <a:pt x="2995" y="644"/>
                  <a:pt x="2995" y="644"/>
                </a:cubicBezTo>
                <a:cubicBezTo>
                  <a:pt x="2995" y="644"/>
                  <a:pt x="2996" y="644"/>
                  <a:pt x="2996" y="644"/>
                </a:cubicBezTo>
                <a:cubicBezTo>
                  <a:pt x="2996" y="644"/>
                  <a:pt x="2997" y="645"/>
                  <a:pt x="2997" y="645"/>
                </a:cubicBezTo>
                <a:cubicBezTo>
                  <a:pt x="2998" y="645"/>
                  <a:pt x="2998" y="645"/>
                  <a:pt x="2998" y="645"/>
                </a:cubicBezTo>
                <a:cubicBezTo>
                  <a:pt x="2998" y="645"/>
                  <a:pt x="2998" y="645"/>
                  <a:pt x="2999" y="645"/>
                </a:cubicBezTo>
                <a:cubicBezTo>
                  <a:pt x="2999" y="645"/>
                  <a:pt x="2999" y="645"/>
                  <a:pt x="3000" y="645"/>
                </a:cubicBezTo>
                <a:cubicBezTo>
                  <a:pt x="3000" y="556"/>
                  <a:pt x="3000" y="556"/>
                  <a:pt x="3000" y="556"/>
                </a:cubicBezTo>
                <a:cubicBezTo>
                  <a:pt x="2952" y="361"/>
                  <a:pt x="2952" y="361"/>
                  <a:pt x="2952" y="361"/>
                </a:cubicBezTo>
                <a:cubicBezTo>
                  <a:pt x="2952" y="360"/>
                  <a:pt x="2952" y="360"/>
                  <a:pt x="2952" y="360"/>
                </a:cubicBezTo>
                <a:cubicBezTo>
                  <a:pt x="2952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4" y="359"/>
                  <a:pt x="2954" y="359"/>
                  <a:pt x="2954" y="359"/>
                </a:cubicBezTo>
                <a:cubicBezTo>
                  <a:pt x="2955" y="359"/>
                  <a:pt x="2955" y="358"/>
                  <a:pt x="2956" y="358"/>
                </a:cubicBezTo>
                <a:cubicBezTo>
                  <a:pt x="2956" y="358"/>
                  <a:pt x="2956" y="357"/>
                  <a:pt x="2957" y="357"/>
                </a:cubicBezTo>
                <a:cubicBezTo>
                  <a:pt x="2957" y="357"/>
                  <a:pt x="2957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9" y="355"/>
                  <a:pt x="2959" y="355"/>
                </a:cubicBezTo>
                <a:cubicBezTo>
                  <a:pt x="2959" y="355"/>
                  <a:pt x="2959" y="354"/>
                  <a:pt x="2960" y="354"/>
                </a:cubicBezTo>
                <a:cubicBezTo>
                  <a:pt x="2960" y="354"/>
                  <a:pt x="2960" y="353"/>
                  <a:pt x="2961" y="353"/>
                </a:cubicBezTo>
                <a:cubicBezTo>
                  <a:pt x="2961" y="352"/>
                  <a:pt x="2961" y="352"/>
                  <a:pt x="2961" y="352"/>
                </a:cubicBezTo>
                <a:cubicBezTo>
                  <a:pt x="2962" y="352"/>
                  <a:pt x="2962" y="352"/>
                  <a:pt x="2962" y="352"/>
                </a:cubicBezTo>
                <a:cubicBezTo>
                  <a:pt x="2962" y="352"/>
                  <a:pt x="2962" y="351"/>
                  <a:pt x="2962" y="351"/>
                </a:cubicBezTo>
                <a:cubicBezTo>
                  <a:pt x="2962" y="351"/>
                  <a:pt x="2962" y="351"/>
                  <a:pt x="2962" y="350"/>
                </a:cubicBezTo>
                <a:cubicBezTo>
                  <a:pt x="2963" y="350"/>
                  <a:pt x="2963" y="350"/>
                  <a:pt x="2963" y="349"/>
                </a:cubicBezTo>
                <a:cubicBezTo>
                  <a:pt x="2963" y="349"/>
                  <a:pt x="2964" y="348"/>
                  <a:pt x="2964" y="348"/>
                </a:cubicBezTo>
                <a:cubicBezTo>
                  <a:pt x="2964" y="347"/>
                  <a:pt x="2964" y="347"/>
                  <a:pt x="2964" y="347"/>
                </a:cubicBezTo>
                <a:cubicBezTo>
                  <a:pt x="2964" y="346"/>
                  <a:pt x="2965" y="346"/>
                  <a:pt x="2965" y="346"/>
                </a:cubicBezTo>
                <a:cubicBezTo>
                  <a:pt x="2965" y="346"/>
                  <a:pt x="2965" y="346"/>
                  <a:pt x="2965" y="345"/>
                </a:cubicBezTo>
                <a:cubicBezTo>
                  <a:pt x="2965" y="345"/>
                  <a:pt x="2965" y="344"/>
                  <a:pt x="2966" y="344"/>
                </a:cubicBezTo>
                <a:cubicBezTo>
                  <a:pt x="2966" y="343"/>
                  <a:pt x="2966" y="343"/>
                  <a:pt x="2966" y="343"/>
                </a:cubicBezTo>
                <a:cubicBezTo>
                  <a:pt x="2966" y="343"/>
                  <a:pt x="2966" y="343"/>
                  <a:pt x="2966" y="342"/>
                </a:cubicBezTo>
                <a:cubicBezTo>
                  <a:pt x="2966" y="342"/>
                  <a:pt x="2966" y="342"/>
                  <a:pt x="2966" y="341"/>
                </a:cubicBezTo>
                <a:cubicBezTo>
                  <a:pt x="2966" y="341"/>
                  <a:pt x="2966" y="341"/>
                  <a:pt x="2966" y="340"/>
                </a:cubicBezTo>
                <a:cubicBezTo>
                  <a:pt x="2966" y="340"/>
                  <a:pt x="2967" y="340"/>
                  <a:pt x="2967" y="340"/>
                </a:cubicBezTo>
                <a:cubicBezTo>
                  <a:pt x="2967" y="339"/>
                  <a:pt x="2967" y="338"/>
                  <a:pt x="2967" y="338"/>
                </a:cubicBezTo>
                <a:cubicBezTo>
                  <a:pt x="2967" y="337"/>
                  <a:pt x="2967" y="337"/>
                  <a:pt x="2967" y="337"/>
                </a:cubicBezTo>
                <a:cubicBezTo>
                  <a:pt x="2967" y="336"/>
                  <a:pt x="2967" y="336"/>
                  <a:pt x="2967" y="335"/>
                </a:cubicBezTo>
                <a:cubicBezTo>
                  <a:pt x="2967" y="335"/>
                  <a:pt x="2967" y="335"/>
                  <a:pt x="2967" y="335"/>
                </a:cubicBezTo>
                <a:cubicBezTo>
                  <a:pt x="2967" y="334"/>
                  <a:pt x="2967" y="334"/>
                  <a:pt x="2967" y="334"/>
                </a:cubicBezTo>
                <a:cubicBezTo>
                  <a:pt x="2967" y="333"/>
                  <a:pt x="2967" y="333"/>
                  <a:pt x="2967" y="332"/>
                </a:cubicBezTo>
                <a:cubicBezTo>
                  <a:pt x="2967" y="332"/>
                  <a:pt x="2967" y="331"/>
                  <a:pt x="2967" y="331"/>
                </a:cubicBezTo>
                <a:cubicBezTo>
                  <a:pt x="2967" y="330"/>
                  <a:pt x="2967" y="330"/>
                  <a:pt x="2967" y="330"/>
                </a:cubicBezTo>
                <a:cubicBezTo>
                  <a:pt x="2967" y="329"/>
                  <a:pt x="2967" y="329"/>
                  <a:pt x="2967" y="329"/>
                </a:cubicBezTo>
                <a:cubicBezTo>
                  <a:pt x="2966" y="329"/>
                  <a:pt x="2966" y="328"/>
                  <a:pt x="2966" y="328"/>
                </a:cubicBezTo>
                <a:cubicBezTo>
                  <a:pt x="2966" y="328"/>
                  <a:pt x="2966" y="327"/>
                  <a:pt x="2966" y="327"/>
                </a:cubicBezTo>
                <a:cubicBezTo>
                  <a:pt x="2966" y="327"/>
                  <a:pt x="2966" y="327"/>
                  <a:pt x="2966" y="327"/>
                </a:cubicBezTo>
                <a:cubicBezTo>
                  <a:pt x="2966" y="326"/>
                  <a:pt x="2966" y="325"/>
                  <a:pt x="2965" y="325"/>
                </a:cubicBezTo>
                <a:cubicBezTo>
                  <a:pt x="2965" y="325"/>
                  <a:pt x="2965" y="324"/>
                  <a:pt x="2965" y="324"/>
                </a:cubicBezTo>
                <a:cubicBezTo>
                  <a:pt x="2965" y="324"/>
                  <a:pt x="2965" y="324"/>
                  <a:pt x="2965" y="323"/>
                </a:cubicBezTo>
                <a:cubicBezTo>
                  <a:pt x="2965" y="323"/>
                  <a:pt x="2965" y="323"/>
                  <a:pt x="2964" y="322"/>
                </a:cubicBezTo>
                <a:cubicBezTo>
                  <a:pt x="2964" y="322"/>
                  <a:pt x="2964" y="321"/>
                  <a:pt x="2964" y="321"/>
                </a:cubicBezTo>
                <a:cubicBezTo>
                  <a:pt x="2964" y="321"/>
                  <a:pt x="2963" y="320"/>
                  <a:pt x="2963" y="320"/>
                </a:cubicBezTo>
                <a:cubicBezTo>
                  <a:pt x="3000" y="285"/>
                  <a:pt x="3000" y="285"/>
                  <a:pt x="3000" y="285"/>
                </a:cubicBezTo>
                <a:cubicBezTo>
                  <a:pt x="3000" y="263"/>
                  <a:pt x="3000" y="263"/>
                  <a:pt x="3000" y="263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1" y="308"/>
                  <a:pt x="2951" y="308"/>
                  <a:pt x="2951" y="308"/>
                </a:cubicBezTo>
                <a:cubicBezTo>
                  <a:pt x="2950" y="308"/>
                  <a:pt x="2950" y="307"/>
                  <a:pt x="2949" y="307"/>
                </a:cubicBezTo>
                <a:cubicBezTo>
                  <a:pt x="2949" y="307"/>
                  <a:pt x="2949" y="307"/>
                  <a:pt x="2949" y="307"/>
                </a:cubicBezTo>
                <a:cubicBezTo>
                  <a:pt x="2948" y="307"/>
                  <a:pt x="2948" y="307"/>
                  <a:pt x="2948" y="307"/>
                </a:cubicBezTo>
                <a:cubicBezTo>
                  <a:pt x="2947" y="306"/>
                  <a:pt x="2947" y="306"/>
                  <a:pt x="2946" y="306"/>
                </a:cubicBezTo>
                <a:cubicBezTo>
                  <a:pt x="2946" y="306"/>
                  <a:pt x="2946" y="306"/>
                  <a:pt x="2945" y="306"/>
                </a:cubicBezTo>
                <a:cubicBezTo>
                  <a:pt x="2945" y="306"/>
                  <a:pt x="2945" y="306"/>
                  <a:pt x="2945" y="306"/>
                </a:cubicBezTo>
                <a:cubicBezTo>
                  <a:pt x="2945" y="306"/>
                  <a:pt x="2944" y="305"/>
                  <a:pt x="2944" y="305"/>
                </a:cubicBezTo>
                <a:cubicBezTo>
                  <a:pt x="2944" y="305"/>
                  <a:pt x="2943" y="305"/>
                  <a:pt x="2943" y="305"/>
                </a:cubicBezTo>
                <a:cubicBezTo>
                  <a:pt x="2943" y="305"/>
                  <a:pt x="2943" y="305"/>
                  <a:pt x="2942" y="305"/>
                </a:cubicBezTo>
                <a:cubicBezTo>
                  <a:pt x="2942" y="305"/>
                  <a:pt x="2942" y="305"/>
                  <a:pt x="2942" y="305"/>
                </a:cubicBezTo>
                <a:cubicBezTo>
                  <a:pt x="2942" y="305"/>
                  <a:pt x="2941" y="305"/>
                  <a:pt x="2940" y="305"/>
                </a:cubicBezTo>
                <a:cubicBezTo>
                  <a:pt x="2940" y="305"/>
                  <a:pt x="2940" y="305"/>
                  <a:pt x="2939" y="305"/>
                </a:cubicBezTo>
                <a:cubicBezTo>
                  <a:pt x="2939" y="305"/>
                  <a:pt x="2938" y="305"/>
                  <a:pt x="2938" y="305"/>
                </a:cubicBezTo>
                <a:cubicBezTo>
                  <a:pt x="2938" y="305"/>
                  <a:pt x="2938" y="305"/>
                  <a:pt x="2937" y="305"/>
                </a:cubicBezTo>
                <a:cubicBezTo>
                  <a:pt x="2937" y="305"/>
                  <a:pt x="2937" y="305"/>
                  <a:pt x="2937" y="305"/>
                </a:cubicBezTo>
                <a:cubicBezTo>
                  <a:pt x="2936" y="305"/>
                  <a:pt x="2936" y="305"/>
                  <a:pt x="2936" y="305"/>
                </a:cubicBezTo>
                <a:cubicBezTo>
                  <a:pt x="2936" y="305"/>
                  <a:pt x="2935" y="305"/>
                  <a:pt x="2935" y="305"/>
                </a:cubicBezTo>
                <a:cubicBezTo>
                  <a:pt x="2934" y="305"/>
                  <a:pt x="2934" y="305"/>
                  <a:pt x="2933" y="305"/>
                </a:cubicBezTo>
                <a:cubicBezTo>
                  <a:pt x="2933" y="305"/>
                  <a:pt x="2933" y="305"/>
                  <a:pt x="2932" y="305"/>
                </a:cubicBezTo>
                <a:cubicBezTo>
                  <a:pt x="2932" y="305"/>
                  <a:pt x="2932" y="305"/>
                  <a:pt x="2932" y="305"/>
                </a:cubicBezTo>
                <a:cubicBezTo>
                  <a:pt x="2931" y="305"/>
                  <a:pt x="2931" y="305"/>
                  <a:pt x="2930" y="305"/>
                </a:cubicBezTo>
                <a:cubicBezTo>
                  <a:pt x="2930" y="305"/>
                  <a:pt x="2930" y="305"/>
                  <a:pt x="2930" y="305"/>
                </a:cubicBezTo>
                <a:cubicBezTo>
                  <a:pt x="2930" y="306"/>
                  <a:pt x="2929" y="306"/>
                  <a:pt x="2929" y="306"/>
                </a:cubicBezTo>
                <a:cubicBezTo>
                  <a:pt x="2929" y="306"/>
                  <a:pt x="2928" y="306"/>
                  <a:pt x="2928" y="306"/>
                </a:cubicBezTo>
                <a:cubicBezTo>
                  <a:pt x="2928" y="306"/>
                  <a:pt x="2928" y="306"/>
                  <a:pt x="2928" y="306"/>
                </a:cubicBezTo>
                <a:cubicBezTo>
                  <a:pt x="2927" y="306"/>
                  <a:pt x="2927" y="306"/>
                  <a:pt x="2927" y="307"/>
                </a:cubicBezTo>
                <a:cubicBezTo>
                  <a:pt x="2927" y="307"/>
                  <a:pt x="2926" y="307"/>
                  <a:pt x="2926" y="307"/>
                </a:cubicBezTo>
                <a:cubicBezTo>
                  <a:pt x="2926" y="307"/>
                  <a:pt x="2926" y="307"/>
                  <a:pt x="2925" y="307"/>
                </a:cubicBezTo>
                <a:cubicBezTo>
                  <a:pt x="2925" y="307"/>
                  <a:pt x="2925" y="307"/>
                  <a:pt x="2925" y="307"/>
                </a:cubicBezTo>
                <a:cubicBezTo>
                  <a:pt x="2924" y="307"/>
                  <a:pt x="2924" y="308"/>
                  <a:pt x="2923" y="308"/>
                </a:cubicBezTo>
                <a:cubicBezTo>
                  <a:pt x="2923" y="308"/>
                  <a:pt x="2923" y="308"/>
                  <a:pt x="2922" y="309"/>
                </a:cubicBezTo>
                <a:cubicBezTo>
                  <a:pt x="2922" y="309"/>
                  <a:pt x="2922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10"/>
                  <a:pt x="2920" y="310"/>
                  <a:pt x="2920" y="310"/>
                </a:cubicBezTo>
                <a:cubicBezTo>
                  <a:pt x="2920" y="310"/>
                  <a:pt x="2920" y="310"/>
                  <a:pt x="2920" y="310"/>
                </a:cubicBezTo>
                <a:cubicBezTo>
                  <a:pt x="2919" y="310"/>
                  <a:pt x="2919" y="311"/>
                  <a:pt x="2919" y="311"/>
                </a:cubicBezTo>
                <a:cubicBezTo>
                  <a:pt x="2918" y="311"/>
                  <a:pt x="2918" y="312"/>
                  <a:pt x="2918" y="312"/>
                </a:cubicBezTo>
                <a:cubicBezTo>
                  <a:pt x="2917" y="312"/>
                  <a:pt x="2917" y="313"/>
                  <a:pt x="2917" y="313"/>
                </a:cubicBezTo>
                <a:cubicBezTo>
                  <a:pt x="2917" y="313"/>
                  <a:pt x="2917" y="313"/>
                  <a:pt x="2916" y="313"/>
                </a:cubicBezTo>
                <a:cubicBezTo>
                  <a:pt x="2916" y="313"/>
                  <a:pt x="2916" y="313"/>
                  <a:pt x="2916" y="313"/>
                </a:cubicBezTo>
                <a:cubicBezTo>
                  <a:pt x="2916" y="313"/>
                  <a:pt x="2916" y="314"/>
                  <a:pt x="2915" y="314"/>
                </a:cubicBezTo>
                <a:cubicBezTo>
                  <a:pt x="2915" y="314"/>
                  <a:pt x="2915" y="315"/>
                  <a:pt x="2915" y="315"/>
                </a:cubicBezTo>
                <a:cubicBezTo>
                  <a:pt x="2914" y="315"/>
                  <a:pt x="2914" y="316"/>
                  <a:pt x="2914" y="316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8"/>
                  <a:pt x="2912" y="318"/>
                </a:cubicBezTo>
                <a:cubicBezTo>
                  <a:pt x="2912" y="318"/>
                  <a:pt x="2912" y="318"/>
                  <a:pt x="2912" y="319"/>
                </a:cubicBezTo>
                <a:cubicBezTo>
                  <a:pt x="2912" y="319"/>
                  <a:pt x="2912" y="319"/>
                  <a:pt x="2912" y="319"/>
                </a:cubicBezTo>
                <a:cubicBezTo>
                  <a:pt x="2688" y="254"/>
                  <a:pt x="2688" y="254"/>
                  <a:pt x="2688" y="254"/>
                </a:cubicBezTo>
                <a:cubicBezTo>
                  <a:pt x="2688" y="254"/>
                  <a:pt x="2688" y="253"/>
                  <a:pt x="2688" y="253"/>
                </a:cubicBezTo>
                <a:cubicBezTo>
                  <a:pt x="2688" y="252"/>
                  <a:pt x="2688" y="252"/>
                  <a:pt x="2688" y="252"/>
                </a:cubicBezTo>
                <a:cubicBezTo>
                  <a:pt x="2688" y="251"/>
                  <a:pt x="2688" y="251"/>
                  <a:pt x="2688" y="250"/>
                </a:cubicBezTo>
                <a:cubicBezTo>
                  <a:pt x="2688" y="250"/>
                  <a:pt x="2688" y="250"/>
                  <a:pt x="2688" y="250"/>
                </a:cubicBezTo>
                <a:cubicBezTo>
                  <a:pt x="2688" y="249"/>
                  <a:pt x="2688" y="249"/>
                  <a:pt x="2688" y="249"/>
                </a:cubicBezTo>
                <a:cubicBezTo>
                  <a:pt x="2688" y="248"/>
                  <a:pt x="2688" y="248"/>
                  <a:pt x="2687" y="247"/>
                </a:cubicBezTo>
                <a:cubicBezTo>
                  <a:pt x="2687" y="247"/>
                  <a:pt x="2687" y="247"/>
                  <a:pt x="2687" y="247"/>
                </a:cubicBezTo>
                <a:cubicBezTo>
                  <a:pt x="2687" y="246"/>
                  <a:pt x="2687" y="246"/>
                  <a:pt x="2687" y="246"/>
                </a:cubicBezTo>
                <a:cubicBezTo>
                  <a:pt x="2687" y="245"/>
                  <a:pt x="2687" y="245"/>
                  <a:pt x="2687" y="244"/>
                </a:cubicBezTo>
                <a:cubicBezTo>
                  <a:pt x="2686" y="244"/>
                  <a:pt x="2686" y="243"/>
                  <a:pt x="2686" y="243"/>
                </a:cubicBezTo>
                <a:cubicBezTo>
                  <a:pt x="2686" y="242"/>
                  <a:pt x="2686" y="242"/>
                  <a:pt x="2686" y="242"/>
                </a:cubicBezTo>
                <a:cubicBezTo>
                  <a:pt x="2686" y="242"/>
                  <a:pt x="2686" y="242"/>
                  <a:pt x="2686" y="241"/>
                </a:cubicBezTo>
                <a:cubicBezTo>
                  <a:pt x="2685" y="241"/>
                  <a:pt x="2685" y="240"/>
                  <a:pt x="2685" y="240"/>
                </a:cubicBezTo>
                <a:cubicBezTo>
                  <a:pt x="2685" y="240"/>
                  <a:pt x="2684" y="239"/>
                  <a:pt x="2684" y="239"/>
                </a:cubicBezTo>
                <a:cubicBezTo>
                  <a:pt x="2684" y="238"/>
                  <a:pt x="2684" y="238"/>
                  <a:pt x="2683" y="237"/>
                </a:cubicBezTo>
                <a:cubicBezTo>
                  <a:pt x="2683" y="237"/>
                  <a:pt x="2683" y="237"/>
                  <a:pt x="2683" y="236"/>
                </a:cubicBezTo>
                <a:cubicBezTo>
                  <a:pt x="2682" y="236"/>
                  <a:pt x="2682" y="236"/>
                  <a:pt x="2682" y="235"/>
                </a:cubicBezTo>
                <a:cubicBezTo>
                  <a:pt x="2681" y="235"/>
                  <a:pt x="2681" y="234"/>
                  <a:pt x="2681" y="234"/>
                </a:cubicBezTo>
                <a:cubicBezTo>
                  <a:pt x="2681" y="234"/>
                  <a:pt x="2680" y="233"/>
                  <a:pt x="2680" y="233"/>
                </a:cubicBezTo>
                <a:cubicBezTo>
                  <a:pt x="2680" y="233"/>
                  <a:pt x="2680" y="233"/>
                  <a:pt x="2679" y="232"/>
                </a:cubicBezTo>
                <a:cubicBezTo>
                  <a:pt x="2679" y="232"/>
                  <a:pt x="2679" y="232"/>
                  <a:pt x="2679" y="232"/>
                </a:cubicBezTo>
                <a:cubicBezTo>
                  <a:pt x="2679" y="232"/>
                  <a:pt x="2678" y="231"/>
                  <a:pt x="2678" y="231"/>
                </a:cubicBezTo>
                <a:cubicBezTo>
                  <a:pt x="2677" y="231"/>
                  <a:pt x="2677" y="230"/>
                  <a:pt x="2677" y="230"/>
                </a:cubicBezTo>
                <a:cubicBezTo>
                  <a:pt x="2676" y="230"/>
                  <a:pt x="2676" y="230"/>
                  <a:pt x="2676" y="229"/>
                </a:cubicBezTo>
                <a:cubicBezTo>
                  <a:pt x="2675" y="229"/>
                  <a:pt x="2675" y="229"/>
                  <a:pt x="2674" y="228"/>
                </a:cubicBezTo>
                <a:cubicBezTo>
                  <a:pt x="2674" y="228"/>
                  <a:pt x="2674" y="228"/>
                  <a:pt x="2673" y="228"/>
                </a:cubicBezTo>
                <a:cubicBezTo>
                  <a:pt x="2673" y="228"/>
                  <a:pt x="2672" y="227"/>
                  <a:pt x="2672" y="227"/>
                </a:cubicBezTo>
                <a:cubicBezTo>
                  <a:pt x="2671" y="227"/>
                  <a:pt x="2671" y="227"/>
                  <a:pt x="2670" y="226"/>
                </a:cubicBezTo>
                <a:cubicBezTo>
                  <a:pt x="2670" y="226"/>
                  <a:pt x="2670" y="226"/>
                  <a:pt x="2669" y="226"/>
                </a:cubicBezTo>
                <a:cubicBezTo>
                  <a:pt x="2669" y="226"/>
                  <a:pt x="2668" y="225"/>
                  <a:pt x="2668" y="225"/>
                </a:cubicBezTo>
                <a:cubicBezTo>
                  <a:pt x="2667" y="225"/>
                  <a:pt x="2667" y="225"/>
                  <a:pt x="2667" y="225"/>
                </a:cubicBezTo>
                <a:cubicBezTo>
                  <a:pt x="2667" y="225"/>
                  <a:pt x="2666" y="225"/>
                  <a:pt x="2666" y="225"/>
                </a:cubicBezTo>
                <a:cubicBezTo>
                  <a:pt x="2666" y="225"/>
                  <a:pt x="2665" y="225"/>
                  <a:pt x="2665" y="225"/>
                </a:cubicBezTo>
                <a:cubicBezTo>
                  <a:pt x="2664" y="224"/>
                  <a:pt x="2664" y="224"/>
                  <a:pt x="2663" y="224"/>
                </a:cubicBezTo>
                <a:cubicBezTo>
                  <a:pt x="2663" y="224"/>
                  <a:pt x="2662" y="224"/>
                  <a:pt x="2662" y="224"/>
                </a:cubicBezTo>
                <a:cubicBezTo>
                  <a:pt x="2661" y="224"/>
                  <a:pt x="2661" y="224"/>
                  <a:pt x="2660" y="224"/>
                </a:cubicBezTo>
                <a:cubicBezTo>
                  <a:pt x="2660" y="224"/>
                  <a:pt x="2660" y="224"/>
                  <a:pt x="2659" y="224"/>
                </a:cubicBezTo>
                <a:cubicBezTo>
                  <a:pt x="2604" y="0"/>
                  <a:pt x="2604" y="0"/>
                  <a:pt x="2604" y="0"/>
                </a:cubicBezTo>
                <a:cubicBezTo>
                  <a:pt x="2580" y="0"/>
                  <a:pt x="2580" y="0"/>
                  <a:pt x="2580" y="0"/>
                </a:cubicBezTo>
                <a:cubicBezTo>
                  <a:pt x="2580" y="0"/>
                  <a:pt x="2580" y="1"/>
                  <a:pt x="2581" y="1"/>
                </a:cubicBezTo>
                <a:cubicBezTo>
                  <a:pt x="2581" y="1"/>
                  <a:pt x="2581" y="1"/>
                  <a:pt x="2581" y="1"/>
                </a:cubicBezTo>
                <a:cubicBezTo>
                  <a:pt x="2581" y="1"/>
                  <a:pt x="2582" y="1"/>
                  <a:pt x="2582" y="1"/>
                </a:cubicBezTo>
                <a:cubicBezTo>
                  <a:pt x="2583" y="1"/>
                  <a:pt x="2583" y="1"/>
                  <a:pt x="2583" y="1"/>
                </a:cubicBezTo>
                <a:cubicBezTo>
                  <a:pt x="2583" y="1"/>
                  <a:pt x="2584" y="1"/>
                  <a:pt x="2584" y="1"/>
                </a:cubicBezTo>
                <a:cubicBezTo>
                  <a:pt x="2584" y="1"/>
                  <a:pt x="2585" y="1"/>
                  <a:pt x="2586" y="2"/>
                </a:cubicBezTo>
                <a:cubicBezTo>
                  <a:pt x="2586" y="2"/>
                  <a:pt x="2586" y="2"/>
                  <a:pt x="2587" y="2"/>
                </a:cubicBezTo>
                <a:cubicBezTo>
                  <a:pt x="2587" y="2"/>
                  <a:pt x="2588" y="2"/>
                  <a:pt x="2588" y="2"/>
                </a:cubicBezTo>
                <a:cubicBezTo>
                  <a:pt x="2588" y="2"/>
                  <a:pt x="2588" y="2"/>
                  <a:pt x="2588" y="2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3" y="228"/>
                  <a:pt x="2643" y="228"/>
                  <a:pt x="2642" y="229"/>
                </a:cubicBezTo>
                <a:cubicBezTo>
                  <a:pt x="2642" y="229"/>
                  <a:pt x="2641" y="229"/>
                  <a:pt x="2641" y="229"/>
                </a:cubicBezTo>
                <a:cubicBezTo>
                  <a:pt x="2641" y="230"/>
                  <a:pt x="2640" y="230"/>
                  <a:pt x="2640" y="230"/>
                </a:cubicBezTo>
                <a:cubicBezTo>
                  <a:pt x="2639" y="231"/>
                  <a:pt x="2639" y="231"/>
                  <a:pt x="2639" y="231"/>
                </a:cubicBezTo>
                <a:cubicBezTo>
                  <a:pt x="2638" y="232"/>
                  <a:pt x="2638" y="232"/>
                  <a:pt x="2638" y="232"/>
                </a:cubicBezTo>
                <a:cubicBezTo>
                  <a:pt x="2637" y="233"/>
                  <a:pt x="2637" y="233"/>
                  <a:pt x="2637" y="233"/>
                </a:cubicBezTo>
                <a:cubicBezTo>
                  <a:pt x="2636" y="234"/>
                  <a:pt x="2636" y="234"/>
                  <a:pt x="2636" y="234"/>
                </a:cubicBezTo>
                <a:cubicBezTo>
                  <a:pt x="2635" y="235"/>
                  <a:pt x="2635" y="235"/>
                  <a:pt x="2635" y="235"/>
                </a:cubicBezTo>
                <a:cubicBezTo>
                  <a:pt x="2634" y="236"/>
                  <a:pt x="2634" y="236"/>
                  <a:pt x="2634" y="236"/>
                </a:cubicBezTo>
                <a:cubicBezTo>
                  <a:pt x="2634" y="237"/>
                  <a:pt x="2633" y="237"/>
                  <a:pt x="2633" y="238"/>
                </a:cubicBezTo>
                <a:cubicBezTo>
                  <a:pt x="2633" y="238"/>
                  <a:pt x="2633" y="239"/>
                  <a:pt x="2632" y="239"/>
                </a:cubicBezTo>
                <a:cubicBezTo>
                  <a:pt x="2632" y="239"/>
                  <a:pt x="2632" y="240"/>
                  <a:pt x="2632" y="240"/>
                </a:cubicBezTo>
                <a:cubicBezTo>
                  <a:pt x="2631" y="241"/>
                  <a:pt x="2631" y="241"/>
                  <a:pt x="2631" y="242"/>
                </a:cubicBezTo>
                <a:cubicBezTo>
                  <a:pt x="2631" y="242"/>
                  <a:pt x="2631" y="242"/>
                  <a:pt x="2631" y="243"/>
                </a:cubicBezTo>
                <a:cubicBezTo>
                  <a:pt x="2630" y="243"/>
                  <a:pt x="2630" y="244"/>
                  <a:pt x="2630" y="245"/>
                </a:cubicBezTo>
                <a:cubicBezTo>
                  <a:pt x="2630" y="245"/>
                  <a:pt x="2630" y="245"/>
                  <a:pt x="2630" y="245"/>
                </a:cubicBezTo>
                <a:cubicBezTo>
                  <a:pt x="2630" y="246"/>
                  <a:pt x="2630" y="246"/>
                  <a:pt x="2630" y="246"/>
                </a:cubicBezTo>
                <a:cubicBezTo>
                  <a:pt x="2629" y="246"/>
                  <a:pt x="2629" y="247"/>
                  <a:pt x="2629" y="248"/>
                </a:cubicBezTo>
                <a:cubicBezTo>
                  <a:pt x="2629" y="248"/>
                  <a:pt x="2629" y="248"/>
                  <a:pt x="2629" y="249"/>
                </a:cubicBezTo>
                <a:cubicBezTo>
                  <a:pt x="2629" y="249"/>
                  <a:pt x="2629" y="250"/>
                  <a:pt x="2629" y="250"/>
                </a:cubicBezTo>
                <a:cubicBezTo>
                  <a:pt x="2629" y="251"/>
                  <a:pt x="2629" y="251"/>
                  <a:pt x="2629" y="252"/>
                </a:cubicBezTo>
                <a:cubicBezTo>
                  <a:pt x="2629" y="252"/>
                  <a:pt x="2629" y="253"/>
                  <a:pt x="2629" y="253"/>
                </a:cubicBezTo>
                <a:cubicBezTo>
                  <a:pt x="2629" y="254"/>
                  <a:pt x="2629" y="254"/>
                  <a:pt x="2629" y="255"/>
                </a:cubicBezTo>
                <a:cubicBezTo>
                  <a:pt x="2629" y="255"/>
                  <a:pt x="2629" y="255"/>
                  <a:pt x="2629" y="256"/>
                </a:cubicBezTo>
                <a:cubicBezTo>
                  <a:pt x="2629" y="256"/>
                  <a:pt x="2629" y="257"/>
                  <a:pt x="2629" y="258"/>
                </a:cubicBezTo>
                <a:cubicBezTo>
                  <a:pt x="2629" y="258"/>
                  <a:pt x="2629" y="258"/>
                  <a:pt x="2629" y="259"/>
                </a:cubicBezTo>
                <a:cubicBezTo>
                  <a:pt x="2629" y="259"/>
                  <a:pt x="2629" y="260"/>
                  <a:pt x="2629" y="261"/>
                </a:cubicBezTo>
                <a:cubicBezTo>
                  <a:pt x="2629" y="261"/>
                  <a:pt x="2629" y="261"/>
                  <a:pt x="2629" y="261"/>
                </a:cubicBezTo>
                <a:cubicBezTo>
                  <a:pt x="2629" y="261"/>
                  <a:pt x="2630" y="261"/>
                  <a:pt x="2630" y="262"/>
                </a:cubicBezTo>
                <a:cubicBezTo>
                  <a:pt x="2630" y="262"/>
                  <a:pt x="2630" y="263"/>
                  <a:pt x="2630" y="263"/>
                </a:cubicBezTo>
                <a:cubicBezTo>
                  <a:pt x="2630" y="264"/>
                  <a:pt x="2630" y="264"/>
                  <a:pt x="2631" y="265"/>
                </a:cubicBezTo>
                <a:cubicBezTo>
                  <a:pt x="2631" y="265"/>
                  <a:pt x="2631" y="266"/>
                  <a:pt x="2631" y="266"/>
                </a:cubicBezTo>
                <a:cubicBezTo>
                  <a:pt x="2631" y="266"/>
                  <a:pt x="2632" y="267"/>
                  <a:pt x="2632" y="267"/>
                </a:cubicBezTo>
                <a:cubicBezTo>
                  <a:pt x="2632" y="268"/>
                  <a:pt x="2632" y="268"/>
                  <a:pt x="2632" y="269"/>
                </a:cubicBezTo>
                <a:cubicBezTo>
                  <a:pt x="2633" y="269"/>
                  <a:pt x="2633" y="270"/>
                  <a:pt x="2633" y="270"/>
                </a:cubicBezTo>
                <a:cubicBezTo>
                  <a:pt x="2634" y="270"/>
                  <a:pt x="2634" y="271"/>
                  <a:pt x="2634" y="271"/>
                </a:cubicBezTo>
                <a:cubicBezTo>
                  <a:pt x="2634" y="271"/>
                  <a:pt x="2635" y="272"/>
                  <a:pt x="2635" y="272"/>
                </a:cubicBezTo>
                <a:cubicBezTo>
                  <a:pt x="2635" y="273"/>
                  <a:pt x="2636" y="273"/>
                  <a:pt x="2636" y="273"/>
                </a:cubicBezTo>
                <a:cubicBezTo>
                  <a:pt x="2636" y="274"/>
                  <a:pt x="2637" y="274"/>
                  <a:pt x="2637" y="274"/>
                </a:cubicBezTo>
                <a:cubicBezTo>
                  <a:pt x="2637" y="275"/>
                  <a:pt x="2638" y="275"/>
                  <a:pt x="2638" y="275"/>
                </a:cubicBezTo>
                <a:cubicBezTo>
                  <a:pt x="2638" y="276"/>
                  <a:pt x="2639" y="276"/>
                  <a:pt x="2639" y="276"/>
                </a:cubicBezTo>
                <a:cubicBezTo>
                  <a:pt x="2639" y="277"/>
                  <a:pt x="2640" y="277"/>
                  <a:pt x="2640" y="277"/>
                </a:cubicBezTo>
                <a:cubicBezTo>
                  <a:pt x="2640" y="278"/>
                  <a:pt x="2641" y="278"/>
                  <a:pt x="2641" y="278"/>
                </a:cubicBezTo>
                <a:cubicBezTo>
                  <a:pt x="2642" y="278"/>
                  <a:pt x="2642" y="279"/>
                  <a:pt x="2643" y="279"/>
                </a:cubicBezTo>
                <a:cubicBezTo>
                  <a:pt x="2643" y="279"/>
                  <a:pt x="2643" y="279"/>
                  <a:pt x="2644" y="280"/>
                </a:cubicBezTo>
                <a:cubicBezTo>
                  <a:pt x="2644" y="280"/>
                  <a:pt x="2645" y="280"/>
                  <a:pt x="2645" y="280"/>
                </a:cubicBezTo>
                <a:cubicBezTo>
                  <a:pt x="2645" y="281"/>
                  <a:pt x="2646" y="281"/>
                  <a:pt x="2646" y="281"/>
                </a:cubicBezTo>
                <a:cubicBezTo>
                  <a:pt x="2647" y="281"/>
                  <a:pt x="2647" y="281"/>
                  <a:pt x="2648" y="282"/>
                </a:cubicBezTo>
                <a:cubicBezTo>
                  <a:pt x="2648" y="282"/>
                  <a:pt x="2649" y="282"/>
                  <a:pt x="2649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1" y="283"/>
                  <a:pt x="2652" y="283"/>
                  <a:pt x="2652" y="283"/>
                </a:cubicBezTo>
                <a:cubicBezTo>
                  <a:pt x="2653" y="283"/>
                  <a:pt x="2653" y="283"/>
                  <a:pt x="2653" y="283"/>
                </a:cubicBezTo>
                <a:cubicBezTo>
                  <a:pt x="2654" y="283"/>
                  <a:pt x="2654" y="283"/>
                  <a:pt x="2655" y="283"/>
                </a:cubicBezTo>
                <a:cubicBezTo>
                  <a:pt x="2655" y="283"/>
                  <a:pt x="2656" y="283"/>
                  <a:pt x="2656" y="283"/>
                </a:cubicBezTo>
                <a:cubicBezTo>
                  <a:pt x="2657" y="284"/>
                  <a:pt x="2657" y="284"/>
                  <a:pt x="2658" y="284"/>
                </a:cubicBezTo>
                <a:cubicBezTo>
                  <a:pt x="2658" y="284"/>
                  <a:pt x="2659" y="284"/>
                  <a:pt x="2659" y="284"/>
                </a:cubicBezTo>
                <a:cubicBezTo>
                  <a:pt x="2660" y="284"/>
                  <a:pt x="2660" y="284"/>
                  <a:pt x="2661" y="283"/>
                </a:cubicBezTo>
                <a:cubicBezTo>
                  <a:pt x="2661" y="283"/>
                  <a:pt x="2662" y="283"/>
                  <a:pt x="2662" y="283"/>
                </a:cubicBezTo>
                <a:cubicBezTo>
                  <a:pt x="2663" y="283"/>
                  <a:pt x="2663" y="283"/>
                  <a:pt x="2663" y="283"/>
                </a:cubicBezTo>
                <a:cubicBezTo>
                  <a:pt x="2664" y="283"/>
                  <a:pt x="2665" y="283"/>
                  <a:pt x="2665" y="283"/>
                </a:cubicBezTo>
                <a:cubicBezTo>
                  <a:pt x="2665" y="283"/>
                  <a:pt x="2665" y="283"/>
                  <a:pt x="2666" y="283"/>
                </a:cubicBezTo>
                <a:cubicBezTo>
                  <a:pt x="2666" y="283"/>
                  <a:pt x="2666" y="283"/>
                  <a:pt x="2666" y="282"/>
                </a:cubicBezTo>
                <a:cubicBezTo>
                  <a:pt x="2667" y="282"/>
                  <a:pt x="2667" y="282"/>
                  <a:pt x="2668" y="282"/>
                </a:cubicBezTo>
                <a:cubicBezTo>
                  <a:pt x="2668" y="282"/>
                  <a:pt x="2669" y="282"/>
                  <a:pt x="2669" y="281"/>
                </a:cubicBezTo>
                <a:cubicBezTo>
                  <a:pt x="2670" y="281"/>
                  <a:pt x="2670" y="281"/>
                  <a:pt x="2671" y="281"/>
                </a:cubicBezTo>
                <a:cubicBezTo>
                  <a:pt x="2671" y="281"/>
                  <a:pt x="2672" y="280"/>
                  <a:pt x="2672" y="280"/>
                </a:cubicBezTo>
                <a:cubicBezTo>
                  <a:pt x="2672" y="280"/>
                  <a:pt x="2673" y="280"/>
                  <a:pt x="2673" y="280"/>
                </a:cubicBezTo>
                <a:cubicBezTo>
                  <a:pt x="2674" y="279"/>
                  <a:pt x="2674" y="279"/>
                  <a:pt x="2675" y="279"/>
                </a:cubicBezTo>
                <a:cubicBezTo>
                  <a:pt x="2675" y="279"/>
                  <a:pt x="2675" y="278"/>
                  <a:pt x="2676" y="278"/>
                </a:cubicBezTo>
                <a:cubicBezTo>
                  <a:pt x="2676" y="278"/>
                  <a:pt x="2677" y="277"/>
                  <a:pt x="2677" y="277"/>
                </a:cubicBezTo>
                <a:cubicBezTo>
                  <a:pt x="2677" y="277"/>
                  <a:pt x="2678" y="277"/>
                  <a:pt x="2678" y="276"/>
                </a:cubicBezTo>
                <a:cubicBezTo>
                  <a:pt x="2678" y="276"/>
                  <a:pt x="2679" y="276"/>
                  <a:pt x="2679" y="275"/>
                </a:cubicBezTo>
                <a:cubicBezTo>
                  <a:pt x="2679" y="275"/>
                  <a:pt x="2680" y="275"/>
                  <a:pt x="2680" y="274"/>
                </a:cubicBezTo>
                <a:cubicBezTo>
                  <a:pt x="2680" y="274"/>
                  <a:pt x="2681" y="274"/>
                  <a:pt x="2681" y="273"/>
                </a:cubicBezTo>
                <a:cubicBezTo>
                  <a:pt x="2681" y="273"/>
                  <a:pt x="2682" y="272"/>
                  <a:pt x="2682" y="272"/>
                </a:cubicBezTo>
                <a:cubicBezTo>
                  <a:pt x="2682" y="272"/>
                  <a:pt x="2682" y="271"/>
                  <a:pt x="2683" y="271"/>
                </a:cubicBezTo>
                <a:cubicBezTo>
                  <a:pt x="2683" y="271"/>
                  <a:pt x="2683" y="270"/>
                  <a:pt x="2684" y="270"/>
                </a:cubicBezTo>
                <a:cubicBezTo>
                  <a:pt x="2684" y="269"/>
                  <a:pt x="2684" y="269"/>
                  <a:pt x="2684" y="269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5"/>
                  <a:pt x="2907" y="335"/>
                  <a:pt x="2907" y="335"/>
                </a:cubicBezTo>
                <a:cubicBezTo>
                  <a:pt x="2907" y="336"/>
                  <a:pt x="2907" y="336"/>
                  <a:pt x="2907" y="337"/>
                </a:cubicBezTo>
                <a:cubicBezTo>
                  <a:pt x="2907" y="337"/>
                  <a:pt x="2907" y="338"/>
                  <a:pt x="2907" y="338"/>
                </a:cubicBezTo>
                <a:cubicBezTo>
                  <a:pt x="2907" y="338"/>
                  <a:pt x="2908" y="338"/>
                  <a:pt x="2908" y="338"/>
                </a:cubicBezTo>
                <a:cubicBezTo>
                  <a:pt x="2908" y="339"/>
                  <a:pt x="2908" y="339"/>
                  <a:pt x="2908" y="339"/>
                </a:cubicBezTo>
                <a:cubicBezTo>
                  <a:pt x="2908" y="339"/>
                  <a:pt x="2908" y="340"/>
                  <a:pt x="2908" y="340"/>
                </a:cubicBezTo>
                <a:cubicBezTo>
                  <a:pt x="2908" y="340"/>
                  <a:pt x="2908" y="341"/>
                  <a:pt x="2908" y="341"/>
                </a:cubicBezTo>
                <a:cubicBezTo>
                  <a:pt x="2908" y="341"/>
                  <a:pt x="2908" y="342"/>
                  <a:pt x="2908" y="342"/>
                </a:cubicBezTo>
                <a:cubicBezTo>
                  <a:pt x="2908" y="342"/>
                  <a:pt x="2908" y="342"/>
                  <a:pt x="2908" y="342"/>
                </a:cubicBezTo>
                <a:cubicBezTo>
                  <a:pt x="2909" y="343"/>
                  <a:pt x="2909" y="344"/>
                  <a:pt x="2909" y="344"/>
                </a:cubicBezTo>
                <a:cubicBezTo>
                  <a:pt x="2909" y="344"/>
                  <a:pt x="2909" y="345"/>
                  <a:pt x="2909" y="345"/>
                </a:cubicBezTo>
                <a:cubicBezTo>
                  <a:pt x="2909" y="345"/>
                  <a:pt x="2909" y="345"/>
                  <a:pt x="2909" y="346"/>
                </a:cubicBezTo>
                <a:cubicBezTo>
                  <a:pt x="2910" y="346"/>
                  <a:pt x="2910" y="346"/>
                  <a:pt x="2910" y="347"/>
                </a:cubicBezTo>
                <a:cubicBezTo>
                  <a:pt x="2910" y="347"/>
                  <a:pt x="2910" y="348"/>
                  <a:pt x="2911" y="348"/>
                </a:cubicBezTo>
                <a:cubicBezTo>
                  <a:pt x="2911" y="349"/>
                  <a:pt x="2911" y="349"/>
                  <a:pt x="2911" y="349"/>
                </a:cubicBezTo>
                <a:cubicBezTo>
                  <a:pt x="2911" y="350"/>
                  <a:pt x="2912" y="350"/>
                  <a:pt x="2912" y="350"/>
                </a:cubicBezTo>
                <a:cubicBezTo>
                  <a:pt x="2912" y="350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3" y="351"/>
                  <a:pt x="2913" y="352"/>
                  <a:pt x="2913" y="352"/>
                </a:cubicBezTo>
                <a:cubicBezTo>
                  <a:pt x="2913" y="352"/>
                  <a:pt x="2913" y="353"/>
                  <a:pt x="2914" y="353"/>
                </a:cubicBezTo>
                <a:cubicBezTo>
                  <a:pt x="2914" y="353"/>
                  <a:pt x="2914" y="354"/>
                  <a:pt x="2915" y="354"/>
                </a:cubicBezTo>
                <a:cubicBezTo>
                  <a:pt x="2915" y="354"/>
                  <a:pt x="2915" y="355"/>
                  <a:pt x="2915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6"/>
                  <a:pt x="2916" y="356"/>
                </a:cubicBezTo>
                <a:cubicBezTo>
                  <a:pt x="2916" y="356"/>
                  <a:pt x="2917" y="356"/>
                  <a:pt x="2917" y="356"/>
                </a:cubicBezTo>
                <a:cubicBezTo>
                  <a:pt x="2917" y="357"/>
                  <a:pt x="2917" y="357"/>
                  <a:pt x="2918" y="357"/>
                </a:cubicBezTo>
                <a:cubicBezTo>
                  <a:pt x="2918" y="357"/>
                  <a:pt x="2918" y="358"/>
                  <a:pt x="2919" y="358"/>
                </a:cubicBezTo>
                <a:cubicBezTo>
                  <a:pt x="2919" y="358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1" y="359"/>
                  <a:pt x="2921" y="360"/>
                  <a:pt x="2921" y="360"/>
                </a:cubicBezTo>
                <a:cubicBezTo>
                  <a:pt x="2922" y="360"/>
                  <a:pt x="2922" y="360"/>
                  <a:pt x="2922" y="360"/>
                </a:cubicBezTo>
                <a:cubicBezTo>
                  <a:pt x="2923" y="361"/>
                  <a:pt x="2923" y="361"/>
                  <a:pt x="2924" y="361"/>
                </a:cubicBezTo>
                <a:cubicBezTo>
                  <a:pt x="2924" y="361"/>
                  <a:pt x="2925" y="362"/>
                  <a:pt x="2925" y="362"/>
                </a:cubicBezTo>
                <a:cubicBezTo>
                  <a:pt x="2925" y="362"/>
                  <a:pt x="2925" y="362"/>
                  <a:pt x="2926" y="362"/>
                </a:cubicBezTo>
                <a:cubicBezTo>
                  <a:pt x="2926" y="362"/>
                  <a:pt x="2926" y="362"/>
                  <a:pt x="2926" y="362"/>
                </a:cubicBezTo>
                <a:cubicBezTo>
                  <a:pt x="2927" y="363"/>
                  <a:pt x="2927" y="363"/>
                  <a:pt x="2928" y="363"/>
                </a:cubicBezTo>
                <a:cubicBezTo>
                  <a:pt x="2928" y="363"/>
                  <a:pt x="2929" y="363"/>
                  <a:pt x="2929" y="363"/>
                </a:cubicBezTo>
                <a:cubicBezTo>
                  <a:pt x="2929" y="363"/>
                  <a:pt x="2929" y="363"/>
                  <a:pt x="2929" y="363"/>
                </a:cubicBezTo>
                <a:cubicBezTo>
                  <a:pt x="2930" y="363"/>
                  <a:pt x="2930" y="363"/>
                  <a:pt x="2931" y="364"/>
                </a:cubicBezTo>
                <a:cubicBezTo>
                  <a:pt x="2931" y="364"/>
                  <a:pt x="2931" y="364"/>
                  <a:pt x="2931" y="364"/>
                </a:cubicBezTo>
                <a:cubicBezTo>
                  <a:pt x="2931" y="364"/>
                  <a:pt x="2932" y="364"/>
                  <a:pt x="2932" y="364"/>
                </a:cubicBezTo>
                <a:cubicBezTo>
                  <a:pt x="2933" y="364"/>
                  <a:pt x="2933" y="364"/>
                  <a:pt x="2934" y="364"/>
                </a:cubicBezTo>
                <a:cubicBezTo>
                  <a:pt x="2934" y="364"/>
                  <a:pt x="2935" y="364"/>
                  <a:pt x="2935" y="364"/>
                </a:cubicBezTo>
                <a:cubicBezTo>
                  <a:pt x="2935" y="364"/>
                  <a:pt x="2936" y="364"/>
                  <a:pt x="2936" y="364"/>
                </a:cubicBezTo>
                <a:cubicBezTo>
                  <a:pt x="2936" y="364"/>
                  <a:pt x="2936" y="364"/>
                  <a:pt x="2936" y="364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1" y="591"/>
                  <a:pt x="2991" y="591"/>
                  <a:pt x="2991" y="591"/>
                </a:cubicBezTo>
                <a:cubicBezTo>
                  <a:pt x="2991" y="591"/>
                  <a:pt x="2991" y="591"/>
                  <a:pt x="2990" y="591"/>
                </a:cubicBezTo>
                <a:cubicBezTo>
                  <a:pt x="2990" y="591"/>
                  <a:pt x="2990" y="591"/>
                  <a:pt x="2990" y="591"/>
                </a:cubicBezTo>
                <a:cubicBezTo>
                  <a:pt x="2990" y="591"/>
                  <a:pt x="2990" y="592"/>
                  <a:pt x="2989" y="592"/>
                </a:cubicBezTo>
                <a:cubicBezTo>
                  <a:pt x="2989" y="592"/>
                  <a:pt x="2988" y="593"/>
                  <a:pt x="2988" y="593"/>
                </a:cubicBezTo>
                <a:cubicBezTo>
                  <a:pt x="2988" y="593"/>
                  <a:pt x="2987" y="593"/>
                  <a:pt x="2987" y="594"/>
                </a:cubicBezTo>
                <a:cubicBezTo>
                  <a:pt x="2987" y="594"/>
                  <a:pt x="2986" y="594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5" y="595"/>
                  <a:pt x="2985" y="596"/>
                  <a:pt x="2985" y="596"/>
                </a:cubicBezTo>
                <a:cubicBezTo>
                  <a:pt x="2985" y="596"/>
                  <a:pt x="2984" y="596"/>
                  <a:pt x="2984" y="597"/>
                </a:cubicBezTo>
                <a:cubicBezTo>
                  <a:pt x="2984" y="597"/>
                  <a:pt x="2983" y="598"/>
                  <a:pt x="2983" y="598"/>
                </a:cubicBezTo>
                <a:cubicBezTo>
                  <a:pt x="2983" y="598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600"/>
                  <a:pt x="2981" y="600"/>
                  <a:pt x="2981" y="600"/>
                </a:cubicBezTo>
                <a:cubicBezTo>
                  <a:pt x="2981" y="601"/>
                  <a:pt x="2981" y="601"/>
                  <a:pt x="2981" y="601"/>
                </a:cubicBezTo>
                <a:cubicBezTo>
                  <a:pt x="2980" y="602"/>
                  <a:pt x="2980" y="602"/>
                  <a:pt x="2980" y="603"/>
                </a:cubicBezTo>
                <a:cubicBezTo>
                  <a:pt x="2980" y="603"/>
                  <a:pt x="2979" y="604"/>
                  <a:pt x="2979" y="604"/>
                </a:cubicBezTo>
                <a:cubicBezTo>
                  <a:pt x="2979" y="604"/>
                  <a:pt x="2979" y="605"/>
                  <a:pt x="2979" y="605"/>
                </a:cubicBezTo>
                <a:cubicBezTo>
                  <a:pt x="2979" y="605"/>
                  <a:pt x="2979" y="605"/>
                  <a:pt x="2979" y="606"/>
                </a:cubicBezTo>
                <a:cubicBezTo>
                  <a:pt x="2979" y="606"/>
                  <a:pt x="2978" y="607"/>
                  <a:pt x="2978" y="607"/>
                </a:cubicBezTo>
                <a:cubicBezTo>
                  <a:pt x="2978" y="607"/>
                  <a:pt x="2978" y="608"/>
                  <a:pt x="2978" y="608"/>
                </a:cubicBezTo>
                <a:cubicBezTo>
                  <a:pt x="2978" y="608"/>
                  <a:pt x="2978" y="608"/>
                  <a:pt x="2978" y="608"/>
                </a:cubicBezTo>
                <a:cubicBezTo>
                  <a:pt x="2978" y="609"/>
                  <a:pt x="2978" y="609"/>
                  <a:pt x="2977" y="610"/>
                </a:cubicBezTo>
                <a:cubicBezTo>
                  <a:pt x="2977" y="610"/>
                  <a:pt x="2977" y="610"/>
                  <a:pt x="2977" y="610"/>
                </a:cubicBezTo>
                <a:cubicBezTo>
                  <a:pt x="2977" y="611"/>
                  <a:pt x="2977" y="611"/>
                  <a:pt x="2977" y="611"/>
                </a:cubicBezTo>
                <a:cubicBezTo>
                  <a:pt x="2977" y="612"/>
                  <a:pt x="2977" y="612"/>
                  <a:pt x="2977" y="613"/>
                </a:cubicBezTo>
                <a:cubicBezTo>
                  <a:pt x="2977" y="613"/>
                  <a:pt x="2977" y="614"/>
                  <a:pt x="2977" y="614"/>
                </a:cubicBezTo>
                <a:cubicBezTo>
                  <a:pt x="2977" y="615"/>
                  <a:pt x="2977" y="615"/>
                  <a:pt x="2977" y="615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7"/>
                  <a:pt x="2977" y="617"/>
                </a:cubicBezTo>
                <a:cubicBezTo>
                  <a:pt x="2977" y="618"/>
                  <a:pt x="2977" y="618"/>
                  <a:pt x="2977" y="618"/>
                </a:cubicBezTo>
                <a:cubicBezTo>
                  <a:pt x="2977" y="619"/>
                  <a:pt x="2977" y="620"/>
                  <a:pt x="2977" y="620"/>
                </a:cubicBezTo>
                <a:cubicBezTo>
                  <a:pt x="2977" y="620"/>
                  <a:pt x="2977" y="621"/>
                  <a:pt x="2977" y="621"/>
                </a:cubicBezTo>
                <a:cubicBezTo>
                  <a:pt x="2977" y="621"/>
                  <a:pt x="2977" y="622"/>
                  <a:pt x="2977" y="622"/>
                </a:cubicBezTo>
                <a:cubicBezTo>
                  <a:pt x="2977" y="622"/>
                  <a:pt x="2977" y="623"/>
                  <a:pt x="2978" y="623"/>
                </a:cubicBezTo>
                <a:cubicBezTo>
                  <a:pt x="2978" y="623"/>
                  <a:pt x="2978" y="623"/>
                  <a:pt x="2978" y="623"/>
                </a:cubicBezTo>
                <a:cubicBezTo>
                  <a:pt x="2978" y="624"/>
                  <a:pt x="2978" y="624"/>
                  <a:pt x="2978" y="624"/>
                </a:cubicBezTo>
                <a:cubicBezTo>
                  <a:pt x="2978" y="625"/>
                  <a:pt x="2978" y="625"/>
                  <a:pt x="2978" y="626"/>
                </a:cubicBezTo>
                <a:cubicBezTo>
                  <a:pt x="2978" y="626"/>
                  <a:pt x="2979" y="626"/>
                  <a:pt x="2979" y="627"/>
                </a:cubicBezTo>
                <a:cubicBezTo>
                  <a:pt x="2979" y="627"/>
                  <a:pt x="2979" y="627"/>
                  <a:pt x="2979" y="627"/>
                </a:cubicBezTo>
                <a:cubicBezTo>
                  <a:pt x="2979" y="628"/>
                  <a:pt x="2979" y="628"/>
                  <a:pt x="2979" y="629"/>
                </a:cubicBezTo>
                <a:cubicBezTo>
                  <a:pt x="2980" y="629"/>
                  <a:pt x="2980" y="630"/>
                  <a:pt x="2980" y="630"/>
                </a:cubicBezTo>
                <a:cubicBezTo>
                  <a:pt x="2980" y="630"/>
                  <a:pt x="2980" y="630"/>
                  <a:pt x="2980" y="631"/>
                </a:cubicBezTo>
                <a:cubicBezTo>
                  <a:pt x="2812" y="792"/>
                  <a:pt x="2812" y="792"/>
                  <a:pt x="2812" y="792"/>
                </a:cubicBezTo>
                <a:cubicBezTo>
                  <a:pt x="2811" y="791"/>
                  <a:pt x="2810" y="791"/>
                  <a:pt x="2809" y="790"/>
                </a:cubicBezTo>
                <a:cubicBezTo>
                  <a:pt x="2809" y="790"/>
                  <a:pt x="2809" y="790"/>
                  <a:pt x="2809" y="790"/>
                </a:cubicBezTo>
                <a:cubicBezTo>
                  <a:pt x="2808" y="789"/>
                  <a:pt x="2807" y="789"/>
                  <a:pt x="2806" y="789"/>
                </a:cubicBezTo>
                <a:cubicBezTo>
                  <a:pt x="2805" y="788"/>
                  <a:pt x="2804" y="788"/>
                  <a:pt x="2804" y="788"/>
                </a:cubicBezTo>
                <a:cubicBezTo>
                  <a:pt x="2804" y="788"/>
                  <a:pt x="2803" y="788"/>
                  <a:pt x="2803" y="788"/>
                </a:cubicBezTo>
                <a:cubicBezTo>
                  <a:pt x="2802" y="788"/>
                  <a:pt x="2800" y="788"/>
                  <a:pt x="2798" y="788"/>
                </a:cubicBezTo>
                <a:cubicBezTo>
                  <a:pt x="2798" y="788"/>
                  <a:pt x="2798" y="787"/>
                  <a:pt x="2798" y="787"/>
                </a:cubicBezTo>
                <a:cubicBezTo>
                  <a:pt x="2796" y="787"/>
                  <a:pt x="2794" y="788"/>
                  <a:pt x="2792" y="788"/>
                </a:cubicBezTo>
                <a:cubicBezTo>
                  <a:pt x="2792" y="788"/>
                  <a:pt x="2792" y="788"/>
                  <a:pt x="2792" y="788"/>
                </a:cubicBezTo>
                <a:cubicBezTo>
                  <a:pt x="2790" y="788"/>
                  <a:pt x="2789" y="789"/>
                  <a:pt x="2787" y="789"/>
                </a:cubicBezTo>
                <a:cubicBezTo>
                  <a:pt x="2787" y="789"/>
                  <a:pt x="2786" y="790"/>
                  <a:pt x="2786" y="790"/>
                </a:cubicBezTo>
                <a:cubicBezTo>
                  <a:pt x="2785" y="790"/>
                  <a:pt x="2783" y="791"/>
                  <a:pt x="2782" y="792"/>
                </a:cubicBezTo>
                <a:cubicBezTo>
                  <a:pt x="2781" y="792"/>
                  <a:pt x="2781" y="792"/>
                  <a:pt x="2781" y="792"/>
                </a:cubicBezTo>
                <a:cubicBezTo>
                  <a:pt x="2780" y="793"/>
                  <a:pt x="2779" y="794"/>
                  <a:pt x="2778" y="794"/>
                </a:cubicBezTo>
                <a:cubicBezTo>
                  <a:pt x="2778" y="795"/>
                  <a:pt x="2777" y="795"/>
                  <a:pt x="2777" y="796"/>
                </a:cubicBezTo>
                <a:cubicBezTo>
                  <a:pt x="2777" y="796"/>
                  <a:pt x="2777" y="796"/>
                  <a:pt x="2777" y="796"/>
                </a:cubicBezTo>
                <a:cubicBezTo>
                  <a:pt x="2776" y="796"/>
                  <a:pt x="2776" y="796"/>
                  <a:pt x="2776" y="796"/>
                </a:cubicBezTo>
                <a:cubicBezTo>
                  <a:pt x="2775" y="797"/>
                  <a:pt x="2774" y="799"/>
                  <a:pt x="2773" y="800"/>
                </a:cubicBezTo>
                <a:cubicBezTo>
                  <a:pt x="2773" y="800"/>
                  <a:pt x="2773" y="800"/>
                  <a:pt x="2773" y="801"/>
                </a:cubicBezTo>
                <a:cubicBezTo>
                  <a:pt x="2772" y="801"/>
                  <a:pt x="2772" y="801"/>
                  <a:pt x="2772" y="802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6"/>
                  <a:pt x="2548" y="736"/>
                  <a:pt x="2548" y="736"/>
                </a:cubicBezTo>
                <a:cubicBezTo>
                  <a:pt x="2548" y="735"/>
                  <a:pt x="2548" y="735"/>
                  <a:pt x="2548" y="734"/>
                </a:cubicBezTo>
                <a:cubicBezTo>
                  <a:pt x="2548" y="734"/>
                  <a:pt x="2548" y="733"/>
                  <a:pt x="2548" y="733"/>
                </a:cubicBezTo>
                <a:cubicBezTo>
                  <a:pt x="2548" y="732"/>
                  <a:pt x="2548" y="732"/>
                  <a:pt x="2548" y="732"/>
                </a:cubicBezTo>
                <a:cubicBezTo>
                  <a:pt x="2548" y="732"/>
                  <a:pt x="2548" y="731"/>
                  <a:pt x="2548" y="731"/>
                </a:cubicBezTo>
                <a:cubicBezTo>
                  <a:pt x="2548" y="731"/>
                  <a:pt x="2548" y="730"/>
                  <a:pt x="2548" y="730"/>
                </a:cubicBezTo>
                <a:cubicBezTo>
                  <a:pt x="2548" y="730"/>
                  <a:pt x="2547" y="730"/>
                  <a:pt x="2547" y="729"/>
                </a:cubicBezTo>
                <a:cubicBezTo>
                  <a:pt x="2547" y="729"/>
                  <a:pt x="2547" y="729"/>
                  <a:pt x="2547" y="729"/>
                </a:cubicBezTo>
                <a:cubicBezTo>
                  <a:pt x="2547" y="728"/>
                  <a:pt x="2547" y="727"/>
                  <a:pt x="2547" y="727"/>
                </a:cubicBezTo>
                <a:cubicBezTo>
                  <a:pt x="2547" y="727"/>
                  <a:pt x="2547" y="726"/>
                  <a:pt x="2546" y="726"/>
                </a:cubicBezTo>
                <a:cubicBezTo>
                  <a:pt x="2546" y="726"/>
                  <a:pt x="2546" y="726"/>
                  <a:pt x="2546" y="726"/>
                </a:cubicBezTo>
                <a:cubicBezTo>
                  <a:pt x="2546" y="725"/>
                  <a:pt x="2546" y="725"/>
                  <a:pt x="2546" y="724"/>
                </a:cubicBezTo>
                <a:cubicBezTo>
                  <a:pt x="2545" y="724"/>
                  <a:pt x="2545" y="723"/>
                  <a:pt x="2545" y="723"/>
                </a:cubicBezTo>
                <a:cubicBezTo>
                  <a:pt x="2545" y="722"/>
                  <a:pt x="2545" y="722"/>
                  <a:pt x="2544" y="722"/>
                </a:cubicBezTo>
                <a:cubicBezTo>
                  <a:pt x="2544" y="721"/>
                  <a:pt x="2544" y="721"/>
                  <a:pt x="2544" y="721"/>
                </a:cubicBezTo>
                <a:cubicBezTo>
                  <a:pt x="2544" y="721"/>
                  <a:pt x="2544" y="721"/>
                  <a:pt x="2544" y="720"/>
                </a:cubicBezTo>
                <a:cubicBezTo>
                  <a:pt x="2544" y="720"/>
                  <a:pt x="2544" y="720"/>
                  <a:pt x="2543" y="720"/>
                </a:cubicBezTo>
                <a:cubicBezTo>
                  <a:pt x="2543" y="720"/>
                  <a:pt x="2543" y="720"/>
                  <a:pt x="2543" y="719"/>
                </a:cubicBezTo>
                <a:cubicBezTo>
                  <a:pt x="2543" y="719"/>
                  <a:pt x="2542" y="718"/>
                  <a:pt x="2542" y="718"/>
                </a:cubicBezTo>
                <a:cubicBezTo>
                  <a:pt x="2542" y="718"/>
                  <a:pt x="2541" y="717"/>
                  <a:pt x="2541" y="717"/>
                </a:cubicBezTo>
                <a:cubicBezTo>
                  <a:pt x="2541" y="717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5"/>
                  <a:pt x="2539" y="715"/>
                  <a:pt x="2539" y="715"/>
                </a:cubicBezTo>
                <a:cubicBezTo>
                  <a:pt x="2539" y="715"/>
                  <a:pt x="2538" y="714"/>
                  <a:pt x="2538" y="714"/>
                </a:cubicBezTo>
                <a:cubicBezTo>
                  <a:pt x="2538" y="714"/>
                  <a:pt x="2537" y="713"/>
                  <a:pt x="2537" y="713"/>
                </a:cubicBezTo>
                <a:cubicBezTo>
                  <a:pt x="2536" y="713"/>
                  <a:pt x="2536" y="712"/>
                  <a:pt x="2536" y="712"/>
                </a:cubicBezTo>
                <a:cubicBezTo>
                  <a:pt x="2536" y="712"/>
                  <a:pt x="2536" y="712"/>
                  <a:pt x="2536" y="712"/>
                </a:cubicBezTo>
                <a:cubicBezTo>
                  <a:pt x="2535" y="712"/>
                  <a:pt x="2535" y="712"/>
                  <a:pt x="2535" y="712"/>
                </a:cubicBezTo>
                <a:cubicBezTo>
                  <a:pt x="2535" y="712"/>
                  <a:pt x="2535" y="711"/>
                  <a:pt x="2534" y="711"/>
                </a:cubicBezTo>
                <a:cubicBezTo>
                  <a:pt x="2534" y="711"/>
                  <a:pt x="2534" y="711"/>
                  <a:pt x="2533" y="711"/>
                </a:cubicBezTo>
                <a:cubicBezTo>
                  <a:pt x="2533" y="710"/>
                  <a:pt x="2532" y="710"/>
                  <a:pt x="2532" y="710"/>
                </a:cubicBezTo>
                <a:cubicBezTo>
                  <a:pt x="2531" y="710"/>
                  <a:pt x="2531" y="709"/>
                  <a:pt x="2531" y="709"/>
                </a:cubicBezTo>
                <a:cubicBezTo>
                  <a:pt x="2530" y="709"/>
                  <a:pt x="2530" y="709"/>
                  <a:pt x="2530" y="709"/>
                </a:cubicBezTo>
                <a:cubicBezTo>
                  <a:pt x="2530" y="709"/>
                  <a:pt x="2529" y="709"/>
                  <a:pt x="2529" y="709"/>
                </a:cubicBezTo>
                <a:cubicBezTo>
                  <a:pt x="2529" y="709"/>
                  <a:pt x="2529" y="709"/>
                  <a:pt x="2529" y="709"/>
                </a:cubicBezTo>
                <a:cubicBezTo>
                  <a:pt x="2528" y="708"/>
                  <a:pt x="2528" y="708"/>
                  <a:pt x="2528" y="708"/>
                </a:cubicBezTo>
                <a:cubicBezTo>
                  <a:pt x="2527" y="708"/>
                  <a:pt x="2527" y="708"/>
                  <a:pt x="2527" y="708"/>
                </a:cubicBezTo>
                <a:cubicBezTo>
                  <a:pt x="2527" y="708"/>
                  <a:pt x="2527" y="708"/>
                  <a:pt x="2526" y="708"/>
                </a:cubicBezTo>
                <a:cubicBezTo>
                  <a:pt x="2526" y="708"/>
                  <a:pt x="2526" y="708"/>
                  <a:pt x="2525" y="707"/>
                </a:cubicBezTo>
                <a:cubicBezTo>
                  <a:pt x="2525" y="707"/>
                  <a:pt x="2525" y="707"/>
                  <a:pt x="2524" y="707"/>
                </a:cubicBezTo>
                <a:cubicBezTo>
                  <a:pt x="2524" y="707"/>
                  <a:pt x="2524" y="707"/>
                  <a:pt x="2524" y="707"/>
                </a:cubicBezTo>
                <a:cubicBezTo>
                  <a:pt x="2523" y="707"/>
                  <a:pt x="2522" y="707"/>
                  <a:pt x="2522" y="707"/>
                </a:cubicBezTo>
                <a:cubicBezTo>
                  <a:pt x="2521" y="707"/>
                  <a:pt x="2521" y="707"/>
                  <a:pt x="2521" y="707"/>
                </a:cubicBezTo>
                <a:cubicBezTo>
                  <a:pt x="2520" y="707"/>
                  <a:pt x="2520" y="707"/>
                  <a:pt x="2520" y="707"/>
                </a:cubicBezTo>
                <a:cubicBezTo>
                  <a:pt x="2520" y="707"/>
                  <a:pt x="2520" y="707"/>
                  <a:pt x="2519" y="707"/>
                </a:cubicBezTo>
                <a:cubicBezTo>
                  <a:pt x="2519" y="707"/>
                  <a:pt x="2519" y="707"/>
                  <a:pt x="2519" y="707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0"/>
                  <a:pt x="2465" y="480"/>
                  <a:pt x="2465" y="480"/>
                </a:cubicBezTo>
                <a:cubicBezTo>
                  <a:pt x="2466" y="480"/>
                  <a:pt x="2466" y="479"/>
                  <a:pt x="2466" y="479"/>
                </a:cubicBezTo>
                <a:cubicBezTo>
                  <a:pt x="2467" y="479"/>
                  <a:pt x="2467" y="478"/>
                  <a:pt x="2468" y="478"/>
                </a:cubicBezTo>
                <a:cubicBezTo>
                  <a:pt x="2468" y="478"/>
                  <a:pt x="2468" y="478"/>
                  <a:pt x="2469" y="477"/>
                </a:cubicBezTo>
                <a:cubicBezTo>
                  <a:pt x="2469" y="477"/>
                  <a:pt x="2469" y="477"/>
                  <a:pt x="2470" y="476"/>
                </a:cubicBezTo>
                <a:cubicBezTo>
                  <a:pt x="2470" y="476"/>
                  <a:pt x="2470" y="476"/>
                  <a:pt x="2471" y="475"/>
                </a:cubicBezTo>
                <a:cubicBezTo>
                  <a:pt x="2471" y="475"/>
                  <a:pt x="2471" y="475"/>
                  <a:pt x="2472" y="474"/>
                </a:cubicBezTo>
                <a:cubicBezTo>
                  <a:pt x="2472" y="474"/>
                  <a:pt x="2472" y="473"/>
                  <a:pt x="2473" y="473"/>
                </a:cubicBezTo>
                <a:cubicBezTo>
                  <a:pt x="2473" y="473"/>
                  <a:pt x="2473" y="472"/>
                  <a:pt x="2473" y="472"/>
                </a:cubicBezTo>
                <a:cubicBezTo>
                  <a:pt x="2474" y="472"/>
                  <a:pt x="2474" y="471"/>
                  <a:pt x="2474" y="471"/>
                </a:cubicBezTo>
                <a:cubicBezTo>
                  <a:pt x="2475" y="470"/>
                  <a:pt x="2475" y="470"/>
                  <a:pt x="2475" y="470"/>
                </a:cubicBezTo>
                <a:cubicBezTo>
                  <a:pt x="2475" y="469"/>
                  <a:pt x="2475" y="469"/>
                  <a:pt x="2476" y="468"/>
                </a:cubicBezTo>
                <a:cubicBezTo>
                  <a:pt x="2476" y="468"/>
                  <a:pt x="2476" y="467"/>
                  <a:pt x="2476" y="467"/>
                </a:cubicBezTo>
                <a:cubicBezTo>
                  <a:pt x="2477" y="466"/>
                  <a:pt x="2477" y="466"/>
                  <a:pt x="2477" y="465"/>
                </a:cubicBezTo>
                <a:cubicBezTo>
                  <a:pt x="2477" y="465"/>
                  <a:pt x="2477" y="464"/>
                  <a:pt x="2477" y="464"/>
                </a:cubicBezTo>
                <a:cubicBezTo>
                  <a:pt x="2478" y="464"/>
                  <a:pt x="2478" y="463"/>
                  <a:pt x="2478" y="463"/>
                </a:cubicBezTo>
                <a:cubicBezTo>
                  <a:pt x="2478" y="463"/>
                  <a:pt x="2478" y="463"/>
                  <a:pt x="2478" y="463"/>
                </a:cubicBezTo>
                <a:cubicBezTo>
                  <a:pt x="2478" y="462"/>
                  <a:pt x="2478" y="462"/>
                  <a:pt x="2478" y="461"/>
                </a:cubicBezTo>
                <a:cubicBezTo>
                  <a:pt x="2478" y="461"/>
                  <a:pt x="2478" y="460"/>
                  <a:pt x="2478" y="460"/>
                </a:cubicBezTo>
                <a:cubicBezTo>
                  <a:pt x="2479" y="459"/>
                  <a:pt x="2479" y="459"/>
                  <a:pt x="2479" y="458"/>
                </a:cubicBezTo>
                <a:cubicBezTo>
                  <a:pt x="2479" y="458"/>
                  <a:pt x="2479" y="457"/>
                  <a:pt x="2479" y="457"/>
                </a:cubicBezTo>
                <a:cubicBezTo>
                  <a:pt x="2479" y="456"/>
                  <a:pt x="2479" y="456"/>
                  <a:pt x="2479" y="455"/>
                </a:cubicBezTo>
                <a:cubicBezTo>
                  <a:pt x="2479" y="455"/>
                  <a:pt x="2479" y="454"/>
                  <a:pt x="2479" y="454"/>
                </a:cubicBezTo>
                <a:cubicBezTo>
                  <a:pt x="2479" y="453"/>
                  <a:pt x="2479" y="453"/>
                  <a:pt x="2479" y="453"/>
                </a:cubicBezTo>
                <a:cubicBezTo>
                  <a:pt x="2479" y="452"/>
                  <a:pt x="2479" y="451"/>
                  <a:pt x="2479" y="451"/>
                </a:cubicBezTo>
                <a:cubicBezTo>
                  <a:pt x="2479" y="451"/>
                  <a:pt x="2479" y="450"/>
                  <a:pt x="2478" y="450"/>
                </a:cubicBezTo>
                <a:cubicBezTo>
                  <a:pt x="2478" y="449"/>
                  <a:pt x="2478" y="449"/>
                  <a:pt x="2478" y="448"/>
                </a:cubicBezTo>
                <a:cubicBezTo>
                  <a:pt x="2478" y="448"/>
                  <a:pt x="2478" y="448"/>
                  <a:pt x="2478" y="448"/>
                </a:cubicBezTo>
                <a:cubicBezTo>
                  <a:pt x="2478" y="447"/>
                  <a:pt x="2478" y="447"/>
                  <a:pt x="2478" y="447"/>
                </a:cubicBezTo>
                <a:cubicBezTo>
                  <a:pt x="2478" y="446"/>
                  <a:pt x="2477" y="446"/>
                  <a:pt x="2477" y="445"/>
                </a:cubicBezTo>
                <a:cubicBezTo>
                  <a:pt x="2477" y="445"/>
                  <a:pt x="2477" y="444"/>
                  <a:pt x="2477" y="444"/>
                </a:cubicBezTo>
                <a:cubicBezTo>
                  <a:pt x="2477" y="443"/>
                  <a:pt x="2476" y="443"/>
                  <a:pt x="2476" y="442"/>
                </a:cubicBezTo>
                <a:cubicBezTo>
                  <a:pt x="2476" y="442"/>
                  <a:pt x="2476" y="441"/>
                  <a:pt x="2476" y="441"/>
                </a:cubicBezTo>
                <a:cubicBezTo>
                  <a:pt x="2475" y="441"/>
                  <a:pt x="2475" y="440"/>
                  <a:pt x="2475" y="440"/>
                </a:cubicBezTo>
                <a:cubicBezTo>
                  <a:pt x="2475" y="439"/>
                  <a:pt x="2474" y="439"/>
                  <a:pt x="2474" y="438"/>
                </a:cubicBezTo>
                <a:cubicBezTo>
                  <a:pt x="2474" y="438"/>
                  <a:pt x="2474" y="438"/>
                  <a:pt x="2473" y="437"/>
                </a:cubicBezTo>
                <a:cubicBezTo>
                  <a:pt x="2473" y="437"/>
                  <a:pt x="2473" y="437"/>
                  <a:pt x="2472" y="436"/>
                </a:cubicBezTo>
                <a:cubicBezTo>
                  <a:pt x="2472" y="436"/>
                  <a:pt x="2472" y="435"/>
                  <a:pt x="2472" y="435"/>
                </a:cubicBezTo>
                <a:cubicBezTo>
                  <a:pt x="2471" y="435"/>
                  <a:pt x="2471" y="434"/>
                  <a:pt x="2471" y="434"/>
                </a:cubicBezTo>
                <a:cubicBezTo>
                  <a:pt x="2470" y="434"/>
                  <a:pt x="2470" y="433"/>
                  <a:pt x="2470" y="433"/>
                </a:cubicBezTo>
                <a:cubicBezTo>
                  <a:pt x="2469" y="433"/>
                  <a:pt x="2469" y="432"/>
                  <a:pt x="2469" y="432"/>
                </a:cubicBezTo>
                <a:cubicBezTo>
                  <a:pt x="2468" y="432"/>
                  <a:pt x="2468" y="431"/>
                  <a:pt x="2467" y="431"/>
                </a:cubicBezTo>
                <a:cubicBezTo>
                  <a:pt x="2467" y="431"/>
                  <a:pt x="2467" y="431"/>
                  <a:pt x="2466" y="430"/>
                </a:cubicBezTo>
                <a:cubicBezTo>
                  <a:pt x="2466" y="430"/>
                  <a:pt x="2465" y="430"/>
                  <a:pt x="2465" y="429"/>
                </a:cubicBezTo>
                <a:cubicBezTo>
                  <a:pt x="2465" y="429"/>
                  <a:pt x="2464" y="429"/>
                  <a:pt x="2464" y="429"/>
                </a:cubicBezTo>
                <a:cubicBezTo>
                  <a:pt x="2463" y="429"/>
                  <a:pt x="2463" y="428"/>
                  <a:pt x="2462" y="428"/>
                </a:cubicBezTo>
                <a:cubicBezTo>
                  <a:pt x="2462" y="428"/>
                  <a:pt x="2462" y="428"/>
                  <a:pt x="2461" y="427"/>
                </a:cubicBezTo>
                <a:cubicBezTo>
                  <a:pt x="2461" y="427"/>
                  <a:pt x="2460" y="427"/>
                  <a:pt x="2460" y="427"/>
                </a:cubicBezTo>
                <a:cubicBezTo>
                  <a:pt x="2459" y="427"/>
                  <a:pt x="2459" y="427"/>
                  <a:pt x="2458" y="426"/>
                </a:cubicBezTo>
                <a:cubicBezTo>
                  <a:pt x="2458" y="426"/>
                  <a:pt x="2458" y="426"/>
                  <a:pt x="2457" y="426"/>
                </a:cubicBezTo>
                <a:cubicBezTo>
                  <a:pt x="2457" y="426"/>
                  <a:pt x="2457" y="426"/>
                  <a:pt x="2457" y="426"/>
                </a:cubicBezTo>
                <a:cubicBezTo>
                  <a:pt x="2456" y="426"/>
                  <a:pt x="2456" y="426"/>
                  <a:pt x="2455" y="426"/>
                </a:cubicBezTo>
                <a:cubicBezTo>
                  <a:pt x="2455" y="425"/>
                  <a:pt x="2454" y="425"/>
                  <a:pt x="2454" y="425"/>
                </a:cubicBezTo>
                <a:cubicBezTo>
                  <a:pt x="2454" y="425"/>
                  <a:pt x="2453" y="425"/>
                  <a:pt x="2452" y="425"/>
                </a:cubicBezTo>
                <a:cubicBezTo>
                  <a:pt x="2452" y="425"/>
                  <a:pt x="2452" y="425"/>
                  <a:pt x="2451" y="425"/>
                </a:cubicBezTo>
                <a:cubicBezTo>
                  <a:pt x="2451" y="425"/>
                  <a:pt x="2450" y="425"/>
                  <a:pt x="2450" y="425"/>
                </a:cubicBezTo>
                <a:cubicBezTo>
                  <a:pt x="2449" y="425"/>
                  <a:pt x="2449" y="425"/>
                  <a:pt x="2448" y="425"/>
                </a:cubicBezTo>
                <a:cubicBezTo>
                  <a:pt x="2448" y="425"/>
                  <a:pt x="2447" y="425"/>
                  <a:pt x="2447" y="425"/>
                </a:cubicBezTo>
                <a:cubicBezTo>
                  <a:pt x="2446" y="425"/>
                  <a:pt x="2446" y="425"/>
                  <a:pt x="2445" y="425"/>
                </a:cubicBezTo>
                <a:cubicBezTo>
                  <a:pt x="2445" y="425"/>
                  <a:pt x="2444" y="425"/>
                  <a:pt x="2444" y="425"/>
                </a:cubicBezTo>
                <a:cubicBezTo>
                  <a:pt x="2443" y="425"/>
                  <a:pt x="2443" y="426"/>
                  <a:pt x="2442" y="426"/>
                </a:cubicBezTo>
                <a:cubicBezTo>
                  <a:pt x="2442" y="426"/>
                  <a:pt x="2442" y="426"/>
                  <a:pt x="2442" y="426"/>
                </a:cubicBezTo>
                <a:cubicBezTo>
                  <a:pt x="2442" y="426"/>
                  <a:pt x="2441" y="426"/>
                  <a:pt x="2441" y="426"/>
                </a:cubicBezTo>
                <a:cubicBezTo>
                  <a:pt x="2441" y="426"/>
                  <a:pt x="2440" y="426"/>
                  <a:pt x="2439" y="426"/>
                </a:cubicBezTo>
                <a:cubicBezTo>
                  <a:pt x="2439" y="427"/>
                  <a:pt x="2439" y="427"/>
                  <a:pt x="2438" y="427"/>
                </a:cubicBezTo>
                <a:cubicBezTo>
                  <a:pt x="2438" y="427"/>
                  <a:pt x="2437" y="427"/>
                  <a:pt x="2437" y="428"/>
                </a:cubicBezTo>
                <a:cubicBezTo>
                  <a:pt x="2436" y="428"/>
                  <a:pt x="2436" y="428"/>
                  <a:pt x="2435" y="428"/>
                </a:cubicBezTo>
                <a:cubicBezTo>
                  <a:pt x="2435" y="428"/>
                  <a:pt x="2435" y="429"/>
                  <a:pt x="2434" y="429"/>
                </a:cubicBezTo>
                <a:cubicBezTo>
                  <a:pt x="2434" y="429"/>
                  <a:pt x="2434" y="429"/>
                  <a:pt x="2434" y="429"/>
                </a:cubicBezTo>
                <a:cubicBezTo>
                  <a:pt x="2433" y="429"/>
                  <a:pt x="2433" y="430"/>
                  <a:pt x="2433" y="430"/>
                </a:cubicBezTo>
                <a:cubicBezTo>
                  <a:pt x="2432" y="430"/>
                  <a:pt x="2432" y="430"/>
                  <a:pt x="2432" y="430"/>
                </a:cubicBezTo>
                <a:cubicBezTo>
                  <a:pt x="2431" y="431"/>
                  <a:pt x="2431" y="431"/>
                  <a:pt x="2430" y="431"/>
                </a:cubicBezTo>
                <a:cubicBezTo>
                  <a:pt x="2430" y="432"/>
                  <a:pt x="2430" y="432"/>
                  <a:pt x="2429" y="432"/>
                </a:cubicBezTo>
                <a:cubicBezTo>
                  <a:pt x="2429" y="433"/>
                  <a:pt x="2429" y="433"/>
                  <a:pt x="2428" y="433"/>
                </a:cubicBezTo>
                <a:cubicBezTo>
                  <a:pt x="2428" y="434"/>
                  <a:pt x="2428" y="434"/>
                  <a:pt x="2427" y="434"/>
                </a:cubicBezTo>
                <a:cubicBezTo>
                  <a:pt x="2427" y="434"/>
                  <a:pt x="2427" y="435"/>
                  <a:pt x="2427" y="435"/>
                </a:cubicBezTo>
                <a:cubicBezTo>
                  <a:pt x="2427" y="435"/>
                  <a:pt x="2427" y="435"/>
                  <a:pt x="2426" y="435"/>
                </a:cubicBezTo>
                <a:cubicBezTo>
                  <a:pt x="2426" y="436"/>
                  <a:pt x="2426" y="436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4" y="438"/>
                  <a:pt x="2424" y="438"/>
                  <a:pt x="2424" y="439"/>
                </a:cubicBezTo>
                <a:cubicBezTo>
                  <a:pt x="2424" y="439"/>
                  <a:pt x="2424" y="439"/>
                  <a:pt x="2424" y="439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3"/>
                  <a:pt x="2200" y="373"/>
                </a:cubicBezTo>
                <a:cubicBezTo>
                  <a:pt x="2200" y="373"/>
                  <a:pt x="2200" y="372"/>
                  <a:pt x="2200" y="372"/>
                </a:cubicBezTo>
                <a:cubicBezTo>
                  <a:pt x="2200" y="371"/>
                  <a:pt x="2200" y="371"/>
                  <a:pt x="2200" y="370"/>
                </a:cubicBezTo>
                <a:cubicBezTo>
                  <a:pt x="2200" y="370"/>
                  <a:pt x="2200" y="369"/>
                  <a:pt x="2200" y="369"/>
                </a:cubicBezTo>
                <a:cubicBezTo>
                  <a:pt x="2200" y="369"/>
                  <a:pt x="2200" y="369"/>
                  <a:pt x="2200" y="369"/>
                </a:cubicBezTo>
                <a:cubicBezTo>
                  <a:pt x="2200" y="368"/>
                  <a:pt x="2199" y="368"/>
                  <a:pt x="2199" y="367"/>
                </a:cubicBezTo>
                <a:cubicBezTo>
                  <a:pt x="2199" y="367"/>
                  <a:pt x="2199" y="367"/>
                  <a:pt x="2199" y="367"/>
                </a:cubicBezTo>
                <a:cubicBezTo>
                  <a:pt x="2199" y="367"/>
                  <a:pt x="2199" y="366"/>
                  <a:pt x="2199" y="366"/>
                </a:cubicBezTo>
                <a:cubicBezTo>
                  <a:pt x="2199" y="365"/>
                  <a:pt x="2199" y="365"/>
                  <a:pt x="2199" y="364"/>
                </a:cubicBezTo>
                <a:cubicBezTo>
                  <a:pt x="2198" y="364"/>
                  <a:pt x="2198" y="364"/>
                  <a:pt x="2198" y="364"/>
                </a:cubicBezTo>
                <a:cubicBezTo>
                  <a:pt x="2198" y="363"/>
                  <a:pt x="2198" y="363"/>
                  <a:pt x="2198" y="363"/>
                </a:cubicBezTo>
                <a:cubicBezTo>
                  <a:pt x="2198" y="363"/>
                  <a:pt x="2198" y="362"/>
                  <a:pt x="2197" y="362"/>
                </a:cubicBezTo>
                <a:cubicBezTo>
                  <a:pt x="2197" y="361"/>
                  <a:pt x="2197" y="361"/>
                  <a:pt x="2197" y="360"/>
                </a:cubicBezTo>
                <a:cubicBezTo>
                  <a:pt x="2197" y="360"/>
                  <a:pt x="2196" y="360"/>
                  <a:pt x="2196" y="359"/>
                </a:cubicBezTo>
                <a:cubicBezTo>
                  <a:pt x="2196" y="359"/>
                  <a:pt x="2196" y="359"/>
                  <a:pt x="2196" y="358"/>
                </a:cubicBezTo>
                <a:cubicBezTo>
                  <a:pt x="2196" y="358"/>
                  <a:pt x="2195" y="358"/>
                  <a:pt x="2195" y="358"/>
                </a:cubicBezTo>
                <a:cubicBezTo>
                  <a:pt x="2195" y="358"/>
                  <a:pt x="2195" y="358"/>
                  <a:pt x="2195" y="358"/>
                </a:cubicBezTo>
                <a:cubicBezTo>
                  <a:pt x="2195" y="357"/>
                  <a:pt x="2195" y="357"/>
                  <a:pt x="2195" y="357"/>
                </a:cubicBezTo>
                <a:cubicBezTo>
                  <a:pt x="2194" y="356"/>
                  <a:pt x="2194" y="356"/>
                  <a:pt x="2194" y="355"/>
                </a:cubicBezTo>
                <a:cubicBezTo>
                  <a:pt x="2193" y="355"/>
                  <a:pt x="2193" y="355"/>
                  <a:pt x="2193" y="354"/>
                </a:cubicBezTo>
                <a:cubicBezTo>
                  <a:pt x="2193" y="354"/>
                  <a:pt x="2192" y="354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1" y="353"/>
                  <a:pt x="2191" y="353"/>
                  <a:pt x="2191" y="352"/>
                </a:cubicBezTo>
                <a:cubicBezTo>
                  <a:pt x="2190" y="352"/>
                  <a:pt x="2190" y="352"/>
                  <a:pt x="2190" y="351"/>
                </a:cubicBezTo>
                <a:cubicBezTo>
                  <a:pt x="2189" y="351"/>
                  <a:pt x="2189" y="351"/>
                  <a:pt x="2188" y="350"/>
                </a:cubicBezTo>
                <a:cubicBezTo>
                  <a:pt x="2188" y="350"/>
                  <a:pt x="2188" y="350"/>
                  <a:pt x="2188" y="350"/>
                </a:cubicBezTo>
                <a:cubicBezTo>
                  <a:pt x="2188" y="350"/>
                  <a:pt x="2187" y="350"/>
                  <a:pt x="2187" y="350"/>
                </a:cubicBezTo>
                <a:cubicBezTo>
                  <a:pt x="2187" y="349"/>
                  <a:pt x="2187" y="349"/>
                  <a:pt x="2187" y="349"/>
                </a:cubicBezTo>
                <a:cubicBezTo>
                  <a:pt x="2187" y="349"/>
                  <a:pt x="2186" y="349"/>
                  <a:pt x="2186" y="349"/>
                </a:cubicBezTo>
                <a:cubicBezTo>
                  <a:pt x="2186" y="348"/>
                  <a:pt x="2185" y="348"/>
                  <a:pt x="2185" y="348"/>
                </a:cubicBezTo>
                <a:cubicBezTo>
                  <a:pt x="2185" y="348"/>
                  <a:pt x="2184" y="348"/>
                  <a:pt x="2184" y="347"/>
                </a:cubicBezTo>
                <a:cubicBezTo>
                  <a:pt x="2183" y="347"/>
                  <a:pt x="2183" y="347"/>
                  <a:pt x="2182" y="347"/>
                </a:cubicBezTo>
                <a:cubicBezTo>
                  <a:pt x="2182" y="347"/>
                  <a:pt x="2182" y="347"/>
                  <a:pt x="2182" y="346"/>
                </a:cubicBezTo>
                <a:cubicBezTo>
                  <a:pt x="2182" y="346"/>
                  <a:pt x="2181" y="346"/>
                  <a:pt x="2181" y="346"/>
                </a:cubicBezTo>
                <a:cubicBezTo>
                  <a:pt x="2180" y="346"/>
                  <a:pt x="2180" y="346"/>
                  <a:pt x="2179" y="346"/>
                </a:cubicBezTo>
                <a:cubicBezTo>
                  <a:pt x="2179" y="345"/>
                  <a:pt x="2179" y="345"/>
                  <a:pt x="2179" y="345"/>
                </a:cubicBezTo>
                <a:cubicBezTo>
                  <a:pt x="2178" y="345"/>
                  <a:pt x="2178" y="345"/>
                  <a:pt x="2178" y="345"/>
                </a:cubicBezTo>
                <a:cubicBezTo>
                  <a:pt x="2178" y="345"/>
                  <a:pt x="2177" y="345"/>
                  <a:pt x="2177" y="345"/>
                </a:cubicBezTo>
                <a:cubicBezTo>
                  <a:pt x="2177" y="345"/>
                  <a:pt x="2176" y="345"/>
                  <a:pt x="2176" y="345"/>
                </a:cubicBezTo>
                <a:cubicBezTo>
                  <a:pt x="2176" y="345"/>
                  <a:pt x="2176" y="345"/>
                  <a:pt x="2175" y="345"/>
                </a:cubicBezTo>
                <a:cubicBezTo>
                  <a:pt x="2175" y="344"/>
                  <a:pt x="2174" y="344"/>
                  <a:pt x="2174" y="344"/>
                </a:cubicBezTo>
                <a:cubicBezTo>
                  <a:pt x="2173" y="344"/>
                  <a:pt x="2173" y="344"/>
                  <a:pt x="2172" y="344"/>
                </a:cubicBezTo>
                <a:cubicBezTo>
                  <a:pt x="2172" y="344"/>
                  <a:pt x="2172" y="344"/>
                  <a:pt x="2171" y="344"/>
                </a:cubicBezTo>
                <a:cubicBezTo>
                  <a:pt x="2171" y="344"/>
                  <a:pt x="2171" y="344"/>
                  <a:pt x="2171" y="344"/>
                </a:cubicBezTo>
                <a:cubicBezTo>
                  <a:pt x="2115" y="118"/>
                  <a:pt x="2115" y="118"/>
                  <a:pt x="2115" y="118"/>
                </a:cubicBezTo>
                <a:cubicBezTo>
                  <a:pt x="2116" y="118"/>
                  <a:pt x="2116" y="118"/>
                  <a:pt x="2116" y="118"/>
                </a:cubicBezTo>
                <a:cubicBezTo>
                  <a:pt x="2116" y="118"/>
                  <a:pt x="2116" y="118"/>
                  <a:pt x="2117" y="118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8" y="117"/>
                  <a:pt x="2118" y="117"/>
                </a:cubicBezTo>
                <a:cubicBezTo>
                  <a:pt x="2119" y="116"/>
                  <a:pt x="2119" y="116"/>
                  <a:pt x="2119" y="116"/>
                </a:cubicBezTo>
                <a:cubicBezTo>
                  <a:pt x="2120" y="115"/>
                  <a:pt x="2120" y="115"/>
                  <a:pt x="2120" y="115"/>
                </a:cubicBezTo>
                <a:cubicBezTo>
                  <a:pt x="2121" y="114"/>
                  <a:pt x="2121" y="114"/>
                  <a:pt x="2121" y="114"/>
                </a:cubicBezTo>
                <a:cubicBezTo>
                  <a:pt x="2121" y="114"/>
                  <a:pt x="2121" y="114"/>
                  <a:pt x="2122" y="114"/>
                </a:cubicBezTo>
                <a:cubicBezTo>
                  <a:pt x="2122" y="114"/>
                  <a:pt x="2122" y="114"/>
                  <a:pt x="2122" y="114"/>
                </a:cubicBezTo>
                <a:cubicBezTo>
                  <a:pt x="2122" y="113"/>
                  <a:pt x="2122" y="113"/>
                  <a:pt x="2123" y="113"/>
                </a:cubicBezTo>
                <a:cubicBezTo>
                  <a:pt x="2123" y="112"/>
                  <a:pt x="2123" y="112"/>
                  <a:pt x="2123" y="112"/>
                </a:cubicBezTo>
                <a:cubicBezTo>
                  <a:pt x="2124" y="111"/>
                  <a:pt x="2124" y="111"/>
                  <a:pt x="2124" y="110"/>
                </a:cubicBezTo>
                <a:cubicBezTo>
                  <a:pt x="2125" y="110"/>
                  <a:pt x="2125" y="110"/>
                  <a:pt x="2125" y="109"/>
                </a:cubicBezTo>
                <a:cubicBezTo>
                  <a:pt x="2125" y="109"/>
                  <a:pt x="2125" y="109"/>
                  <a:pt x="2125" y="109"/>
                </a:cubicBezTo>
                <a:cubicBezTo>
                  <a:pt x="2125" y="109"/>
                  <a:pt x="2125" y="109"/>
                  <a:pt x="2126" y="109"/>
                </a:cubicBezTo>
                <a:cubicBezTo>
                  <a:pt x="2126" y="109"/>
                  <a:pt x="2126" y="108"/>
                  <a:pt x="2126" y="108"/>
                </a:cubicBezTo>
                <a:cubicBezTo>
                  <a:pt x="2126" y="108"/>
                  <a:pt x="2127" y="107"/>
                  <a:pt x="2127" y="107"/>
                </a:cubicBezTo>
                <a:cubicBezTo>
                  <a:pt x="2127" y="106"/>
                  <a:pt x="2127" y="106"/>
                  <a:pt x="2128" y="106"/>
                </a:cubicBezTo>
                <a:cubicBezTo>
                  <a:pt x="2128" y="105"/>
                  <a:pt x="2128" y="105"/>
                  <a:pt x="2128" y="104"/>
                </a:cubicBezTo>
                <a:cubicBezTo>
                  <a:pt x="2128" y="104"/>
                  <a:pt x="2128" y="104"/>
                  <a:pt x="2128" y="104"/>
                </a:cubicBezTo>
                <a:cubicBezTo>
                  <a:pt x="2128" y="103"/>
                  <a:pt x="2129" y="103"/>
                  <a:pt x="2129" y="103"/>
                </a:cubicBezTo>
                <a:cubicBezTo>
                  <a:pt x="2129" y="102"/>
                  <a:pt x="2129" y="102"/>
                  <a:pt x="2129" y="101"/>
                </a:cubicBezTo>
                <a:cubicBezTo>
                  <a:pt x="2129" y="101"/>
                  <a:pt x="2129" y="101"/>
                  <a:pt x="2130" y="100"/>
                </a:cubicBezTo>
                <a:cubicBezTo>
                  <a:pt x="2130" y="100"/>
                  <a:pt x="2130" y="100"/>
                  <a:pt x="2130" y="100"/>
                </a:cubicBezTo>
                <a:cubicBezTo>
                  <a:pt x="2130" y="100"/>
                  <a:pt x="2130" y="99"/>
                  <a:pt x="2130" y="99"/>
                </a:cubicBezTo>
                <a:cubicBezTo>
                  <a:pt x="2130" y="99"/>
                  <a:pt x="2130" y="98"/>
                  <a:pt x="2130" y="98"/>
                </a:cubicBezTo>
                <a:cubicBezTo>
                  <a:pt x="2130" y="98"/>
                  <a:pt x="2130" y="98"/>
                  <a:pt x="2130" y="97"/>
                </a:cubicBezTo>
                <a:cubicBezTo>
                  <a:pt x="2130" y="97"/>
                  <a:pt x="2130" y="96"/>
                  <a:pt x="2130" y="95"/>
                </a:cubicBezTo>
                <a:cubicBezTo>
                  <a:pt x="2131" y="95"/>
                  <a:pt x="2131" y="95"/>
                  <a:pt x="2131" y="94"/>
                </a:cubicBezTo>
                <a:cubicBezTo>
                  <a:pt x="2131" y="94"/>
                  <a:pt x="2131" y="93"/>
                  <a:pt x="2131" y="93"/>
                </a:cubicBezTo>
                <a:cubicBezTo>
                  <a:pt x="2131" y="93"/>
                  <a:pt x="2131" y="93"/>
                  <a:pt x="2131" y="93"/>
                </a:cubicBezTo>
                <a:cubicBezTo>
                  <a:pt x="2131" y="92"/>
                  <a:pt x="2131" y="92"/>
                  <a:pt x="2131" y="91"/>
                </a:cubicBezTo>
                <a:cubicBezTo>
                  <a:pt x="2131" y="91"/>
                  <a:pt x="2131" y="90"/>
                  <a:pt x="2131" y="90"/>
                </a:cubicBezTo>
                <a:cubicBezTo>
                  <a:pt x="2131" y="89"/>
                  <a:pt x="2131" y="89"/>
                  <a:pt x="2130" y="88"/>
                </a:cubicBezTo>
                <a:cubicBezTo>
                  <a:pt x="2130" y="88"/>
                  <a:pt x="2130" y="88"/>
                  <a:pt x="2130" y="87"/>
                </a:cubicBezTo>
                <a:cubicBezTo>
                  <a:pt x="2130" y="87"/>
                  <a:pt x="2130" y="87"/>
                  <a:pt x="2130" y="87"/>
                </a:cubicBezTo>
                <a:cubicBezTo>
                  <a:pt x="2130" y="86"/>
                  <a:pt x="2130" y="86"/>
                  <a:pt x="2130" y="85"/>
                </a:cubicBezTo>
                <a:cubicBezTo>
                  <a:pt x="2130" y="85"/>
                  <a:pt x="2130" y="85"/>
                  <a:pt x="2130" y="85"/>
                </a:cubicBezTo>
                <a:cubicBezTo>
                  <a:pt x="2130" y="85"/>
                  <a:pt x="2130" y="84"/>
                  <a:pt x="2130" y="84"/>
                </a:cubicBezTo>
                <a:cubicBezTo>
                  <a:pt x="2129" y="84"/>
                  <a:pt x="2129" y="83"/>
                  <a:pt x="2129" y="83"/>
                </a:cubicBezTo>
                <a:cubicBezTo>
                  <a:pt x="2129" y="82"/>
                  <a:pt x="2129" y="82"/>
                  <a:pt x="2129" y="82"/>
                </a:cubicBezTo>
                <a:cubicBezTo>
                  <a:pt x="2129" y="82"/>
                  <a:pt x="2129" y="81"/>
                  <a:pt x="2129" y="81"/>
                </a:cubicBezTo>
                <a:cubicBezTo>
                  <a:pt x="2128" y="81"/>
                  <a:pt x="2128" y="80"/>
                  <a:pt x="2128" y="80"/>
                </a:cubicBezTo>
                <a:cubicBezTo>
                  <a:pt x="2128" y="79"/>
                  <a:pt x="2128" y="79"/>
                  <a:pt x="2127" y="78"/>
                </a:cubicBezTo>
                <a:cubicBezTo>
                  <a:pt x="2127" y="78"/>
                  <a:pt x="2127" y="78"/>
                  <a:pt x="2127" y="78"/>
                </a:cubicBezTo>
                <a:cubicBezTo>
                  <a:pt x="2208" y="0"/>
                  <a:pt x="2208" y="0"/>
                  <a:pt x="2208" y="0"/>
                </a:cubicBezTo>
                <a:cubicBezTo>
                  <a:pt x="2185" y="0"/>
                  <a:pt x="2185" y="0"/>
                  <a:pt x="2185" y="0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5" y="66"/>
                  <a:pt x="2115" y="66"/>
                  <a:pt x="2114" y="65"/>
                </a:cubicBezTo>
                <a:cubicBezTo>
                  <a:pt x="2114" y="65"/>
                  <a:pt x="2113" y="65"/>
                  <a:pt x="2113" y="65"/>
                </a:cubicBezTo>
                <a:cubicBezTo>
                  <a:pt x="2113" y="65"/>
                  <a:pt x="2113" y="65"/>
                  <a:pt x="2112" y="65"/>
                </a:cubicBezTo>
                <a:cubicBezTo>
                  <a:pt x="2112" y="65"/>
                  <a:pt x="2112" y="64"/>
                  <a:pt x="2112" y="64"/>
                </a:cubicBezTo>
                <a:cubicBezTo>
                  <a:pt x="2111" y="64"/>
                  <a:pt x="2111" y="64"/>
                  <a:pt x="2110" y="64"/>
                </a:cubicBezTo>
                <a:cubicBezTo>
                  <a:pt x="2110" y="64"/>
                  <a:pt x="2109" y="64"/>
                  <a:pt x="2109" y="63"/>
                </a:cubicBezTo>
                <a:cubicBezTo>
                  <a:pt x="2109" y="63"/>
                  <a:pt x="2109" y="63"/>
                  <a:pt x="2109" y="63"/>
                </a:cubicBezTo>
                <a:cubicBezTo>
                  <a:pt x="2108" y="63"/>
                  <a:pt x="2108" y="63"/>
                  <a:pt x="2107" y="63"/>
                </a:cubicBezTo>
                <a:cubicBezTo>
                  <a:pt x="2107" y="63"/>
                  <a:pt x="2107" y="63"/>
                  <a:pt x="2107" y="63"/>
                </a:cubicBezTo>
                <a:cubicBezTo>
                  <a:pt x="2107" y="63"/>
                  <a:pt x="2106" y="63"/>
                  <a:pt x="2106" y="63"/>
                </a:cubicBezTo>
                <a:cubicBezTo>
                  <a:pt x="2105" y="63"/>
                  <a:pt x="2105" y="63"/>
                  <a:pt x="2104" y="62"/>
                </a:cubicBezTo>
                <a:cubicBezTo>
                  <a:pt x="2104" y="62"/>
                  <a:pt x="2103" y="62"/>
                  <a:pt x="2103" y="62"/>
                </a:cubicBezTo>
                <a:cubicBezTo>
                  <a:pt x="2103" y="62"/>
                  <a:pt x="2102" y="62"/>
                  <a:pt x="2102" y="62"/>
                </a:cubicBezTo>
                <a:cubicBezTo>
                  <a:pt x="2102" y="62"/>
                  <a:pt x="2101" y="62"/>
                  <a:pt x="2101" y="62"/>
                </a:cubicBezTo>
                <a:cubicBezTo>
                  <a:pt x="2101" y="62"/>
                  <a:pt x="2100" y="62"/>
                  <a:pt x="2100" y="62"/>
                </a:cubicBezTo>
                <a:cubicBezTo>
                  <a:pt x="2100" y="62"/>
                  <a:pt x="2099" y="62"/>
                  <a:pt x="2099" y="62"/>
                </a:cubicBezTo>
                <a:cubicBezTo>
                  <a:pt x="2098" y="62"/>
                  <a:pt x="2098" y="62"/>
                  <a:pt x="2097" y="63"/>
                </a:cubicBezTo>
                <a:cubicBezTo>
                  <a:pt x="2097" y="63"/>
                  <a:pt x="2096" y="63"/>
                  <a:pt x="2096" y="63"/>
                </a:cubicBezTo>
                <a:cubicBezTo>
                  <a:pt x="2096" y="63"/>
                  <a:pt x="2096" y="63"/>
                  <a:pt x="2095" y="63"/>
                </a:cubicBezTo>
                <a:cubicBezTo>
                  <a:pt x="2095" y="63"/>
                  <a:pt x="2094" y="63"/>
                  <a:pt x="2094" y="63"/>
                </a:cubicBezTo>
                <a:cubicBezTo>
                  <a:pt x="2094" y="63"/>
                  <a:pt x="2094" y="63"/>
                  <a:pt x="2094" y="63"/>
                </a:cubicBezTo>
                <a:cubicBezTo>
                  <a:pt x="2093" y="63"/>
                  <a:pt x="2093" y="63"/>
                  <a:pt x="2093" y="63"/>
                </a:cubicBezTo>
                <a:cubicBezTo>
                  <a:pt x="2092" y="64"/>
                  <a:pt x="2092" y="64"/>
                  <a:pt x="2091" y="64"/>
                </a:cubicBezTo>
                <a:cubicBezTo>
                  <a:pt x="2091" y="64"/>
                  <a:pt x="2091" y="64"/>
                  <a:pt x="2090" y="64"/>
                </a:cubicBezTo>
                <a:cubicBezTo>
                  <a:pt x="2090" y="64"/>
                  <a:pt x="2090" y="64"/>
                  <a:pt x="2090" y="64"/>
                </a:cubicBezTo>
                <a:cubicBezTo>
                  <a:pt x="2089" y="65"/>
                  <a:pt x="2089" y="65"/>
                  <a:pt x="2089" y="65"/>
                </a:cubicBezTo>
                <a:cubicBezTo>
                  <a:pt x="2088" y="65"/>
                  <a:pt x="2088" y="65"/>
                  <a:pt x="2087" y="66"/>
                </a:cubicBezTo>
                <a:cubicBezTo>
                  <a:pt x="2087" y="66"/>
                  <a:pt x="2086" y="66"/>
                  <a:pt x="2086" y="66"/>
                </a:cubicBezTo>
                <a:cubicBezTo>
                  <a:pt x="2086" y="66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4" y="67"/>
                  <a:pt x="2084" y="68"/>
                  <a:pt x="2084" y="68"/>
                </a:cubicBezTo>
                <a:cubicBezTo>
                  <a:pt x="2083" y="68"/>
                  <a:pt x="2083" y="68"/>
                  <a:pt x="2082" y="69"/>
                </a:cubicBezTo>
                <a:cubicBezTo>
                  <a:pt x="2082" y="69"/>
                  <a:pt x="2082" y="69"/>
                  <a:pt x="2081" y="70"/>
                </a:cubicBezTo>
                <a:cubicBezTo>
                  <a:pt x="2081" y="70"/>
                  <a:pt x="2081" y="70"/>
                  <a:pt x="2080" y="70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79" y="71"/>
                  <a:pt x="2079" y="72"/>
                </a:cubicBezTo>
                <a:cubicBezTo>
                  <a:pt x="2079" y="72"/>
                  <a:pt x="2079" y="72"/>
                  <a:pt x="2078" y="73"/>
                </a:cubicBezTo>
                <a:cubicBezTo>
                  <a:pt x="2078" y="73"/>
                  <a:pt x="2078" y="73"/>
                  <a:pt x="2077" y="74"/>
                </a:cubicBezTo>
                <a:cubicBezTo>
                  <a:pt x="2077" y="74"/>
                  <a:pt x="2077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6"/>
                  <a:pt x="2076" y="76"/>
                  <a:pt x="2076" y="76"/>
                </a:cubicBezTo>
                <a:cubicBezTo>
                  <a:pt x="2075" y="76"/>
                  <a:pt x="2075" y="76"/>
                  <a:pt x="2075" y="77"/>
                </a:cubicBezTo>
                <a:cubicBezTo>
                  <a:pt x="1852" y="12"/>
                  <a:pt x="1852" y="12"/>
                  <a:pt x="1852" y="12"/>
                </a:cubicBezTo>
                <a:cubicBezTo>
                  <a:pt x="1852" y="11"/>
                  <a:pt x="1852" y="11"/>
                  <a:pt x="1852" y="10"/>
                </a:cubicBezTo>
                <a:cubicBezTo>
                  <a:pt x="1852" y="10"/>
                  <a:pt x="1852" y="10"/>
                  <a:pt x="1852" y="9"/>
                </a:cubicBezTo>
                <a:cubicBezTo>
                  <a:pt x="1852" y="9"/>
                  <a:pt x="1852" y="8"/>
                  <a:pt x="1852" y="7"/>
                </a:cubicBezTo>
                <a:cubicBezTo>
                  <a:pt x="1852" y="7"/>
                  <a:pt x="1852" y="7"/>
                  <a:pt x="1851" y="6"/>
                </a:cubicBezTo>
                <a:cubicBezTo>
                  <a:pt x="1851" y="6"/>
                  <a:pt x="1851" y="5"/>
                  <a:pt x="1851" y="5"/>
                </a:cubicBezTo>
                <a:cubicBezTo>
                  <a:pt x="1851" y="4"/>
                  <a:pt x="1851" y="4"/>
                  <a:pt x="1851" y="4"/>
                </a:cubicBezTo>
                <a:cubicBezTo>
                  <a:pt x="1851" y="4"/>
                  <a:pt x="1851" y="4"/>
                  <a:pt x="1851" y="3"/>
                </a:cubicBezTo>
                <a:cubicBezTo>
                  <a:pt x="1851" y="3"/>
                  <a:pt x="1851" y="2"/>
                  <a:pt x="1850" y="2"/>
                </a:cubicBezTo>
                <a:cubicBezTo>
                  <a:pt x="1850" y="1"/>
                  <a:pt x="1850" y="1"/>
                  <a:pt x="1850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794" y="0"/>
                  <a:pt x="1794" y="0"/>
                  <a:pt x="1794" y="0"/>
                </a:cubicBezTo>
                <a:cubicBezTo>
                  <a:pt x="1794" y="0"/>
                  <a:pt x="1794" y="1"/>
                  <a:pt x="1794" y="1"/>
                </a:cubicBezTo>
                <a:cubicBezTo>
                  <a:pt x="1794" y="1"/>
                  <a:pt x="1794" y="2"/>
                  <a:pt x="1794" y="2"/>
                </a:cubicBezTo>
                <a:cubicBezTo>
                  <a:pt x="1794" y="3"/>
                  <a:pt x="1793" y="3"/>
                  <a:pt x="1793" y="3"/>
                </a:cubicBezTo>
                <a:cubicBezTo>
                  <a:pt x="1793" y="3"/>
                  <a:pt x="1793" y="3"/>
                  <a:pt x="1793" y="3"/>
                </a:cubicBezTo>
                <a:cubicBezTo>
                  <a:pt x="1793" y="4"/>
                  <a:pt x="1793" y="5"/>
                  <a:pt x="1793" y="5"/>
                </a:cubicBezTo>
                <a:cubicBezTo>
                  <a:pt x="1793" y="6"/>
                  <a:pt x="1793" y="6"/>
                  <a:pt x="1793" y="6"/>
                </a:cubicBezTo>
                <a:cubicBezTo>
                  <a:pt x="1793" y="7"/>
                  <a:pt x="1792" y="7"/>
                  <a:pt x="1792" y="8"/>
                </a:cubicBezTo>
                <a:cubicBezTo>
                  <a:pt x="1792" y="8"/>
                  <a:pt x="1792" y="9"/>
                  <a:pt x="1792" y="9"/>
                </a:cubicBezTo>
                <a:cubicBezTo>
                  <a:pt x="1792" y="10"/>
                  <a:pt x="1792" y="10"/>
                  <a:pt x="1792" y="11"/>
                </a:cubicBezTo>
                <a:cubicBezTo>
                  <a:pt x="1792" y="11"/>
                  <a:pt x="1792" y="12"/>
                  <a:pt x="1792" y="12"/>
                </a:cubicBezTo>
                <a:cubicBezTo>
                  <a:pt x="1792" y="13"/>
                  <a:pt x="1792" y="13"/>
                  <a:pt x="1792" y="13"/>
                </a:cubicBezTo>
                <a:cubicBezTo>
                  <a:pt x="1792" y="14"/>
                  <a:pt x="1792" y="15"/>
                  <a:pt x="1792" y="15"/>
                </a:cubicBezTo>
                <a:cubicBezTo>
                  <a:pt x="1792" y="16"/>
                  <a:pt x="1793" y="16"/>
                  <a:pt x="1793" y="16"/>
                </a:cubicBezTo>
                <a:cubicBezTo>
                  <a:pt x="1793" y="17"/>
                  <a:pt x="1793" y="18"/>
                  <a:pt x="1793" y="18"/>
                </a:cubicBezTo>
                <a:cubicBezTo>
                  <a:pt x="1793" y="18"/>
                  <a:pt x="1793" y="18"/>
                  <a:pt x="1793" y="19"/>
                </a:cubicBezTo>
                <a:cubicBezTo>
                  <a:pt x="1793" y="19"/>
                  <a:pt x="1793" y="19"/>
                  <a:pt x="1793" y="19"/>
                </a:cubicBezTo>
                <a:cubicBezTo>
                  <a:pt x="1793" y="20"/>
                  <a:pt x="1794" y="20"/>
                  <a:pt x="1794" y="21"/>
                </a:cubicBezTo>
                <a:cubicBezTo>
                  <a:pt x="1794" y="21"/>
                  <a:pt x="1794" y="22"/>
                  <a:pt x="1794" y="22"/>
                </a:cubicBezTo>
                <a:cubicBezTo>
                  <a:pt x="1794" y="23"/>
                  <a:pt x="1795" y="23"/>
                  <a:pt x="1795" y="24"/>
                </a:cubicBezTo>
                <a:cubicBezTo>
                  <a:pt x="1795" y="24"/>
                  <a:pt x="1795" y="25"/>
                  <a:pt x="1796" y="25"/>
                </a:cubicBezTo>
                <a:cubicBezTo>
                  <a:pt x="1796" y="25"/>
                  <a:pt x="1796" y="26"/>
                  <a:pt x="1796" y="26"/>
                </a:cubicBezTo>
                <a:cubicBezTo>
                  <a:pt x="1796" y="27"/>
                  <a:pt x="1797" y="27"/>
                  <a:pt x="1797" y="28"/>
                </a:cubicBezTo>
                <a:cubicBezTo>
                  <a:pt x="1797" y="28"/>
                  <a:pt x="1797" y="28"/>
                  <a:pt x="1798" y="29"/>
                </a:cubicBezTo>
                <a:cubicBezTo>
                  <a:pt x="1798" y="29"/>
                  <a:pt x="1798" y="30"/>
                  <a:pt x="1799" y="30"/>
                </a:cubicBezTo>
                <a:cubicBezTo>
                  <a:pt x="1799" y="30"/>
                  <a:pt x="1799" y="31"/>
                  <a:pt x="1800" y="31"/>
                </a:cubicBezTo>
                <a:cubicBezTo>
                  <a:pt x="1800" y="31"/>
                  <a:pt x="1800" y="32"/>
                  <a:pt x="1801" y="32"/>
                </a:cubicBezTo>
                <a:cubicBezTo>
                  <a:pt x="1801" y="32"/>
                  <a:pt x="1801" y="33"/>
                  <a:pt x="1802" y="33"/>
                </a:cubicBezTo>
                <a:cubicBezTo>
                  <a:pt x="1802" y="33"/>
                  <a:pt x="1802" y="34"/>
                  <a:pt x="1803" y="34"/>
                </a:cubicBezTo>
                <a:cubicBezTo>
                  <a:pt x="1803" y="34"/>
                  <a:pt x="1803" y="35"/>
                  <a:pt x="1804" y="35"/>
                </a:cubicBezTo>
                <a:cubicBezTo>
                  <a:pt x="1804" y="35"/>
                  <a:pt x="1804" y="35"/>
                  <a:pt x="1805" y="36"/>
                </a:cubicBezTo>
                <a:cubicBezTo>
                  <a:pt x="1805" y="36"/>
                  <a:pt x="1806" y="36"/>
                  <a:pt x="1806" y="37"/>
                </a:cubicBezTo>
                <a:cubicBezTo>
                  <a:pt x="1807" y="37"/>
                  <a:pt x="1807" y="37"/>
                  <a:pt x="1807" y="37"/>
                </a:cubicBezTo>
                <a:cubicBezTo>
                  <a:pt x="1808" y="38"/>
                  <a:pt x="1808" y="38"/>
                  <a:pt x="1809" y="38"/>
                </a:cubicBezTo>
                <a:cubicBezTo>
                  <a:pt x="1809" y="38"/>
                  <a:pt x="1810" y="38"/>
                  <a:pt x="1810" y="39"/>
                </a:cubicBezTo>
                <a:cubicBezTo>
                  <a:pt x="1810" y="39"/>
                  <a:pt x="1811" y="39"/>
                  <a:pt x="1811" y="39"/>
                </a:cubicBezTo>
                <a:cubicBezTo>
                  <a:pt x="1812" y="39"/>
                  <a:pt x="1812" y="40"/>
                  <a:pt x="1813" y="40"/>
                </a:cubicBezTo>
                <a:cubicBezTo>
                  <a:pt x="1813" y="40"/>
                  <a:pt x="1813" y="40"/>
                  <a:pt x="1814" y="40"/>
                </a:cubicBezTo>
                <a:cubicBezTo>
                  <a:pt x="1814" y="40"/>
                  <a:pt x="1814" y="40"/>
                  <a:pt x="1814" y="40"/>
                </a:cubicBezTo>
                <a:cubicBezTo>
                  <a:pt x="1815" y="40"/>
                  <a:pt x="1815" y="40"/>
                  <a:pt x="1816" y="41"/>
                </a:cubicBezTo>
                <a:cubicBezTo>
                  <a:pt x="1816" y="41"/>
                  <a:pt x="1817" y="41"/>
                  <a:pt x="1817" y="41"/>
                </a:cubicBezTo>
                <a:cubicBezTo>
                  <a:pt x="1818" y="41"/>
                  <a:pt x="1818" y="41"/>
                  <a:pt x="1819" y="41"/>
                </a:cubicBezTo>
                <a:cubicBezTo>
                  <a:pt x="1819" y="41"/>
                  <a:pt x="1820" y="41"/>
                  <a:pt x="1820" y="41"/>
                </a:cubicBezTo>
                <a:cubicBezTo>
                  <a:pt x="1820" y="41"/>
                  <a:pt x="1821" y="41"/>
                  <a:pt x="1821" y="41"/>
                </a:cubicBezTo>
                <a:cubicBezTo>
                  <a:pt x="1822" y="41"/>
                  <a:pt x="1822" y="41"/>
                  <a:pt x="1823" y="41"/>
                </a:cubicBezTo>
                <a:cubicBezTo>
                  <a:pt x="1823" y="41"/>
                  <a:pt x="1824" y="41"/>
                  <a:pt x="1824" y="41"/>
                </a:cubicBezTo>
                <a:cubicBezTo>
                  <a:pt x="1825" y="41"/>
                  <a:pt x="1825" y="41"/>
                  <a:pt x="1826" y="41"/>
                </a:cubicBezTo>
                <a:cubicBezTo>
                  <a:pt x="1826" y="41"/>
                  <a:pt x="1827" y="41"/>
                  <a:pt x="1827" y="41"/>
                </a:cubicBezTo>
                <a:cubicBezTo>
                  <a:pt x="1828" y="41"/>
                  <a:pt x="1828" y="41"/>
                  <a:pt x="1829" y="40"/>
                </a:cubicBezTo>
                <a:cubicBezTo>
                  <a:pt x="1829" y="40"/>
                  <a:pt x="1829" y="40"/>
                  <a:pt x="1829" y="40"/>
                </a:cubicBezTo>
                <a:cubicBezTo>
                  <a:pt x="1829" y="40"/>
                  <a:pt x="1830" y="40"/>
                  <a:pt x="1830" y="40"/>
                </a:cubicBezTo>
                <a:cubicBezTo>
                  <a:pt x="1831" y="40"/>
                  <a:pt x="1831" y="40"/>
                  <a:pt x="1832" y="40"/>
                </a:cubicBezTo>
                <a:cubicBezTo>
                  <a:pt x="1832" y="39"/>
                  <a:pt x="1833" y="39"/>
                  <a:pt x="1833" y="39"/>
                </a:cubicBezTo>
                <a:cubicBezTo>
                  <a:pt x="1833" y="39"/>
                  <a:pt x="1834" y="39"/>
                  <a:pt x="1834" y="39"/>
                </a:cubicBezTo>
                <a:cubicBezTo>
                  <a:pt x="1835" y="38"/>
                  <a:pt x="1835" y="38"/>
                  <a:pt x="1836" y="38"/>
                </a:cubicBezTo>
                <a:cubicBezTo>
                  <a:pt x="1836" y="38"/>
                  <a:pt x="1837" y="37"/>
                  <a:pt x="1837" y="37"/>
                </a:cubicBezTo>
                <a:cubicBezTo>
                  <a:pt x="1837" y="37"/>
                  <a:pt x="1838" y="37"/>
                  <a:pt x="1838" y="36"/>
                </a:cubicBezTo>
                <a:cubicBezTo>
                  <a:pt x="1839" y="36"/>
                  <a:pt x="1839" y="36"/>
                  <a:pt x="1839" y="36"/>
                </a:cubicBezTo>
                <a:cubicBezTo>
                  <a:pt x="1840" y="35"/>
                  <a:pt x="1840" y="35"/>
                  <a:pt x="1841" y="35"/>
                </a:cubicBezTo>
                <a:cubicBezTo>
                  <a:pt x="1841" y="34"/>
                  <a:pt x="1841" y="34"/>
                  <a:pt x="1842" y="34"/>
                </a:cubicBezTo>
                <a:cubicBezTo>
                  <a:pt x="1842" y="34"/>
                  <a:pt x="1842" y="33"/>
                  <a:pt x="1843" y="33"/>
                </a:cubicBezTo>
                <a:cubicBezTo>
                  <a:pt x="1843" y="33"/>
                  <a:pt x="1843" y="32"/>
                  <a:pt x="1844" y="32"/>
                </a:cubicBezTo>
                <a:cubicBezTo>
                  <a:pt x="1844" y="32"/>
                  <a:pt x="1844" y="31"/>
                  <a:pt x="1845" y="31"/>
                </a:cubicBezTo>
                <a:cubicBezTo>
                  <a:pt x="1845" y="30"/>
                  <a:pt x="1845" y="30"/>
                  <a:pt x="1846" y="30"/>
                </a:cubicBezTo>
                <a:cubicBezTo>
                  <a:pt x="1846" y="29"/>
                  <a:pt x="1846" y="29"/>
                  <a:pt x="1846" y="29"/>
                </a:cubicBezTo>
                <a:cubicBezTo>
                  <a:pt x="1847" y="28"/>
                  <a:pt x="1847" y="28"/>
                  <a:pt x="1847" y="27"/>
                </a:cubicBezTo>
                <a:cubicBezTo>
                  <a:pt x="1847" y="27"/>
                  <a:pt x="1847" y="27"/>
                  <a:pt x="1847" y="27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3"/>
                  <a:pt x="2071" y="93"/>
                </a:cubicBezTo>
                <a:cubicBezTo>
                  <a:pt x="2071" y="93"/>
                  <a:pt x="2071" y="94"/>
                  <a:pt x="2071" y="94"/>
                </a:cubicBezTo>
                <a:cubicBezTo>
                  <a:pt x="2071" y="95"/>
                  <a:pt x="2071" y="95"/>
                  <a:pt x="2071" y="96"/>
                </a:cubicBezTo>
                <a:cubicBezTo>
                  <a:pt x="2071" y="96"/>
                  <a:pt x="2071" y="97"/>
                  <a:pt x="2071" y="97"/>
                </a:cubicBezTo>
                <a:cubicBezTo>
                  <a:pt x="2071" y="97"/>
                  <a:pt x="2071" y="97"/>
                  <a:pt x="2071" y="98"/>
                </a:cubicBezTo>
                <a:cubicBezTo>
                  <a:pt x="2072" y="98"/>
                  <a:pt x="2072" y="99"/>
                  <a:pt x="2072" y="99"/>
                </a:cubicBezTo>
                <a:cubicBezTo>
                  <a:pt x="2072" y="99"/>
                  <a:pt x="2072" y="99"/>
                  <a:pt x="2072" y="99"/>
                </a:cubicBezTo>
                <a:cubicBezTo>
                  <a:pt x="2072" y="100"/>
                  <a:pt x="2072" y="100"/>
                  <a:pt x="2072" y="100"/>
                </a:cubicBezTo>
                <a:cubicBezTo>
                  <a:pt x="2072" y="101"/>
                  <a:pt x="2072" y="101"/>
                  <a:pt x="2073" y="102"/>
                </a:cubicBezTo>
                <a:cubicBezTo>
                  <a:pt x="2073" y="102"/>
                  <a:pt x="2073" y="102"/>
                  <a:pt x="2073" y="103"/>
                </a:cubicBezTo>
                <a:cubicBezTo>
                  <a:pt x="2073" y="103"/>
                  <a:pt x="2073" y="103"/>
                  <a:pt x="2073" y="103"/>
                </a:cubicBezTo>
                <a:cubicBezTo>
                  <a:pt x="2073" y="104"/>
                  <a:pt x="2073" y="104"/>
                  <a:pt x="2074" y="104"/>
                </a:cubicBezTo>
                <a:cubicBezTo>
                  <a:pt x="2074" y="105"/>
                  <a:pt x="2074" y="105"/>
                  <a:pt x="2074" y="106"/>
                </a:cubicBezTo>
                <a:cubicBezTo>
                  <a:pt x="2075" y="106"/>
                  <a:pt x="2075" y="107"/>
                  <a:pt x="2075" y="107"/>
                </a:cubicBezTo>
                <a:cubicBezTo>
                  <a:pt x="2075" y="107"/>
                  <a:pt x="2075" y="108"/>
                  <a:pt x="2075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9"/>
                  <a:pt x="2076" y="109"/>
                  <a:pt x="2076" y="109"/>
                </a:cubicBezTo>
                <a:cubicBezTo>
                  <a:pt x="2077" y="110"/>
                  <a:pt x="2077" y="110"/>
                  <a:pt x="2077" y="111"/>
                </a:cubicBezTo>
                <a:cubicBezTo>
                  <a:pt x="2078" y="111"/>
                  <a:pt x="2078" y="111"/>
                  <a:pt x="2078" y="112"/>
                </a:cubicBezTo>
                <a:cubicBezTo>
                  <a:pt x="2079" y="112"/>
                  <a:pt x="2079" y="112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80" y="113"/>
                  <a:pt x="2080" y="114"/>
                  <a:pt x="2080" y="114"/>
                </a:cubicBezTo>
                <a:cubicBezTo>
                  <a:pt x="2081" y="114"/>
                  <a:pt x="2081" y="114"/>
                  <a:pt x="2081" y="115"/>
                </a:cubicBezTo>
                <a:cubicBezTo>
                  <a:pt x="2082" y="115"/>
                  <a:pt x="2082" y="115"/>
                  <a:pt x="2083" y="116"/>
                </a:cubicBezTo>
                <a:cubicBezTo>
                  <a:pt x="2083" y="116"/>
                  <a:pt x="2083" y="116"/>
                  <a:pt x="2084" y="116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5" y="117"/>
                  <a:pt x="2085" y="117"/>
                </a:cubicBezTo>
                <a:cubicBezTo>
                  <a:pt x="2085" y="118"/>
                  <a:pt x="2086" y="118"/>
                  <a:pt x="2086" y="118"/>
                </a:cubicBezTo>
                <a:cubicBezTo>
                  <a:pt x="2086" y="118"/>
                  <a:pt x="2087" y="119"/>
                  <a:pt x="2087" y="119"/>
                </a:cubicBezTo>
                <a:cubicBezTo>
                  <a:pt x="2088" y="119"/>
                  <a:pt x="2088" y="119"/>
                  <a:pt x="2089" y="119"/>
                </a:cubicBezTo>
                <a:cubicBezTo>
                  <a:pt x="2089" y="119"/>
                  <a:pt x="2089" y="120"/>
                  <a:pt x="2089" y="120"/>
                </a:cubicBezTo>
                <a:cubicBezTo>
                  <a:pt x="2090" y="120"/>
                  <a:pt x="2090" y="120"/>
                  <a:pt x="2090" y="120"/>
                </a:cubicBezTo>
                <a:cubicBezTo>
                  <a:pt x="2091" y="120"/>
                  <a:pt x="2091" y="120"/>
                  <a:pt x="2092" y="121"/>
                </a:cubicBezTo>
                <a:cubicBezTo>
                  <a:pt x="2092" y="121"/>
                  <a:pt x="2092" y="121"/>
                  <a:pt x="2093" y="121"/>
                </a:cubicBezTo>
                <a:cubicBezTo>
                  <a:pt x="2093" y="121"/>
                  <a:pt x="2093" y="121"/>
                  <a:pt x="2093" y="121"/>
                </a:cubicBezTo>
                <a:cubicBezTo>
                  <a:pt x="2093" y="121"/>
                  <a:pt x="2094" y="121"/>
                  <a:pt x="2094" y="121"/>
                </a:cubicBezTo>
                <a:cubicBezTo>
                  <a:pt x="2094" y="121"/>
                  <a:pt x="2095" y="121"/>
                  <a:pt x="2095" y="121"/>
                </a:cubicBezTo>
                <a:cubicBezTo>
                  <a:pt x="2095" y="121"/>
                  <a:pt x="2095" y="122"/>
                  <a:pt x="2096" y="122"/>
                </a:cubicBezTo>
                <a:cubicBezTo>
                  <a:pt x="2096" y="122"/>
                  <a:pt x="2097" y="122"/>
                  <a:pt x="2097" y="122"/>
                </a:cubicBezTo>
                <a:cubicBezTo>
                  <a:pt x="2098" y="122"/>
                  <a:pt x="2098" y="122"/>
                  <a:pt x="2099" y="122"/>
                </a:cubicBezTo>
                <a:cubicBezTo>
                  <a:pt x="2099" y="122"/>
                  <a:pt x="2100" y="122"/>
                  <a:pt x="2100" y="122"/>
                </a:cubicBezTo>
                <a:cubicBezTo>
                  <a:pt x="2100" y="122"/>
                  <a:pt x="2100" y="122"/>
                  <a:pt x="2100" y="122"/>
                </a:cubicBezTo>
                <a:cubicBezTo>
                  <a:pt x="2156" y="348"/>
                  <a:pt x="2156" y="348"/>
                  <a:pt x="2156" y="348"/>
                </a:cubicBezTo>
                <a:cubicBezTo>
                  <a:pt x="2156" y="348"/>
                  <a:pt x="2156" y="348"/>
                  <a:pt x="2155" y="348"/>
                </a:cubicBezTo>
                <a:cubicBezTo>
                  <a:pt x="2155" y="348"/>
                  <a:pt x="2155" y="348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3" y="349"/>
                  <a:pt x="2153" y="350"/>
                </a:cubicBezTo>
                <a:cubicBezTo>
                  <a:pt x="2153" y="350"/>
                  <a:pt x="2152" y="350"/>
                  <a:pt x="2152" y="351"/>
                </a:cubicBezTo>
                <a:cubicBezTo>
                  <a:pt x="2151" y="351"/>
                  <a:pt x="2151" y="351"/>
                  <a:pt x="2151" y="351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49" y="353"/>
                  <a:pt x="2149" y="353"/>
                </a:cubicBezTo>
                <a:cubicBezTo>
                  <a:pt x="2149" y="353"/>
                  <a:pt x="2149" y="353"/>
                  <a:pt x="2149" y="353"/>
                </a:cubicBezTo>
                <a:cubicBezTo>
                  <a:pt x="2148" y="354"/>
                  <a:pt x="2148" y="354"/>
                  <a:pt x="2148" y="354"/>
                </a:cubicBezTo>
                <a:cubicBezTo>
                  <a:pt x="2147" y="355"/>
                  <a:pt x="2147" y="355"/>
                  <a:pt x="2147" y="356"/>
                </a:cubicBezTo>
                <a:cubicBezTo>
                  <a:pt x="2146" y="356"/>
                  <a:pt x="2146" y="356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5" y="357"/>
                  <a:pt x="2145" y="358"/>
                  <a:pt x="2145" y="358"/>
                </a:cubicBezTo>
                <a:cubicBezTo>
                  <a:pt x="2145" y="358"/>
                  <a:pt x="2145" y="359"/>
                  <a:pt x="2144" y="359"/>
                </a:cubicBezTo>
                <a:cubicBezTo>
                  <a:pt x="2144" y="360"/>
                  <a:pt x="2144" y="360"/>
                  <a:pt x="2144" y="361"/>
                </a:cubicBezTo>
                <a:cubicBezTo>
                  <a:pt x="2143" y="361"/>
                  <a:pt x="2143" y="361"/>
                  <a:pt x="2143" y="362"/>
                </a:cubicBezTo>
                <a:cubicBezTo>
                  <a:pt x="2143" y="362"/>
                  <a:pt x="2143" y="362"/>
                  <a:pt x="2143" y="362"/>
                </a:cubicBezTo>
                <a:cubicBezTo>
                  <a:pt x="2143" y="363"/>
                  <a:pt x="2143" y="363"/>
                  <a:pt x="2142" y="363"/>
                </a:cubicBezTo>
                <a:cubicBezTo>
                  <a:pt x="2142" y="364"/>
                  <a:pt x="2142" y="364"/>
                  <a:pt x="2142" y="365"/>
                </a:cubicBezTo>
                <a:cubicBezTo>
                  <a:pt x="2142" y="365"/>
                  <a:pt x="2142" y="365"/>
                  <a:pt x="2142" y="366"/>
                </a:cubicBezTo>
                <a:cubicBezTo>
                  <a:pt x="2142" y="366"/>
                  <a:pt x="2142" y="366"/>
                  <a:pt x="2141" y="366"/>
                </a:cubicBezTo>
                <a:cubicBezTo>
                  <a:pt x="2141" y="366"/>
                  <a:pt x="2141" y="367"/>
                  <a:pt x="2141" y="367"/>
                </a:cubicBezTo>
                <a:cubicBezTo>
                  <a:pt x="2141" y="368"/>
                  <a:pt x="2141" y="368"/>
                  <a:pt x="2141" y="368"/>
                </a:cubicBezTo>
                <a:cubicBezTo>
                  <a:pt x="2141" y="368"/>
                  <a:pt x="2141" y="369"/>
                  <a:pt x="2141" y="369"/>
                </a:cubicBezTo>
                <a:cubicBezTo>
                  <a:pt x="2141" y="369"/>
                  <a:pt x="2141" y="370"/>
                  <a:pt x="2141" y="371"/>
                </a:cubicBezTo>
                <a:cubicBezTo>
                  <a:pt x="2141" y="371"/>
                  <a:pt x="2140" y="371"/>
                  <a:pt x="2140" y="372"/>
                </a:cubicBezTo>
                <a:cubicBezTo>
                  <a:pt x="2140" y="372"/>
                  <a:pt x="2140" y="373"/>
                  <a:pt x="2140" y="373"/>
                </a:cubicBezTo>
                <a:cubicBezTo>
                  <a:pt x="2140" y="373"/>
                  <a:pt x="2140" y="373"/>
                  <a:pt x="2140" y="374"/>
                </a:cubicBezTo>
                <a:cubicBezTo>
                  <a:pt x="2140" y="374"/>
                  <a:pt x="2140" y="374"/>
                  <a:pt x="2140" y="375"/>
                </a:cubicBezTo>
                <a:cubicBezTo>
                  <a:pt x="2140" y="375"/>
                  <a:pt x="2140" y="376"/>
                  <a:pt x="2140" y="376"/>
                </a:cubicBezTo>
                <a:cubicBezTo>
                  <a:pt x="2141" y="377"/>
                  <a:pt x="2141" y="377"/>
                  <a:pt x="2141" y="378"/>
                </a:cubicBezTo>
                <a:cubicBezTo>
                  <a:pt x="2141" y="378"/>
                  <a:pt x="2141" y="378"/>
                  <a:pt x="2141" y="379"/>
                </a:cubicBezTo>
                <a:cubicBezTo>
                  <a:pt x="2141" y="379"/>
                  <a:pt x="2141" y="379"/>
                  <a:pt x="2141" y="379"/>
                </a:cubicBezTo>
                <a:cubicBezTo>
                  <a:pt x="2141" y="380"/>
                  <a:pt x="2141" y="380"/>
                  <a:pt x="2141" y="381"/>
                </a:cubicBezTo>
                <a:cubicBezTo>
                  <a:pt x="2141" y="381"/>
                  <a:pt x="2141" y="381"/>
                  <a:pt x="2141" y="381"/>
                </a:cubicBezTo>
                <a:cubicBezTo>
                  <a:pt x="2141" y="381"/>
                  <a:pt x="2141" y="382"/>
                  <a:pt x="2142" y="382"/>
                </a:cubicBezTo>
                <a:cubicBezTo>
                  <a:pt x="2142" y="382"/>
                  <a:pt x="2142" y="383"/>
                  <a:pt x="2142" y="384"/>
                </a:cubicBezTo>
                <a:cubicBezTo>
                  <a:pt x="2142" y="384"/>
                  <a:pt x="2142" y="384"/>
                  <a:pt x="2142" y="384"/>
                </a:cubicBezTo>
                <a:cubicBezTo>
                  <a:pt x="2142" y="385"/>
                  <a:pt x="2142" y="385"/>
                  <a:pt x="2143" y="385"/>
                </a:cubicBezTo>
                <a:cubicBezTo>
                  <a:pt x="2143" y="385"/>
                  <a:pt x="2143" y="386"/>
                  <a:pt x="2143" y="386"/>
                </a:cubicBezTo>
                <a:cubicBezTo>
                  <a:pt x="2143" y="387"/>
                  <a:pt x="2144" y="387"/>
                  <a:pt x="2144" y="388"/>
                </a:cubicBezTo>
                <a:cubicBezTo>
                  <a:pt x="2144" y="388"/>
                  <a:pt x="2144" y="388"/>
                  <a:pt x="2144" y="388"/>
                </a:cubicBezTo>
                <a:cubicBezTo>
                  <a:pt x="1976" y="549"/>
                  <a:pt x="1976" y="549"/>
                  <a:pt x="1976" y="549"/>
                </a:cubicBezTo>
                <a:cubicBezTo>
                  <a:pt x="1975" y="549"/>
                  <a:pt x="1974" y="548"/>
                  <a:pt x="1973" y="548"/>
                </a:cubicBezTo>
                <a:cubicBezTo>
                  <a:pt x="1973" y="548"/>
                  <a:pt x="1973" y="548"/>
                  <a:pt x="1972" y="547"/>
                </a:cubicBezTo>
                <a:cubicBezTo>
                  <a:pt x="1971" y="547"/>
                  <a:pt x="1970" y="547"/>
                  <a:pt x="1969" y="546"/>
                </a:cubicBezTo>
                <a:cubicBezTo>
                  <a:pt x="1969" y="546"/>
                  <a:pt x="1968" y="546"/>
                  <a:pt x="1968" y="546"/>
                </a:cubicBezTo>
                <a:cubicBezTo>
                  <a:pt x="1967" y="546"/>
                  <a:pt x="1967" y="546"/>
                  <a:pt x="1967" y="546"/>
                </a:cubicBezTo>
                <a:cubicBezTo>
                  <a:pt x="1965" y="545"/>
                  <a:pt x="1964" y="545"/>
                  <a:pt x="1962" y="545"/>
                </a:cubicBezTo>
                <a:cubicBezTo>
                  <a:pt x="1962" y="545"/>
                  <a:pt x="1961" y="545"/>
                  <a:pt x="1961" y="545"/>
                </a:cubicBezTo>
                <a:cubicBezTo>
                  <a:pt x="1960" y="545"/>
                  <a:pt x="1958" y="545"/>
                  <a:pt x="1956" y="546"/>
                </a:cubicBezTo>
                <a:cubicBezTo>
                  <a:pt x="1956" y="546"/>
                  <a:pt x="1956" y="546"/>
                  <a:pt x="1956" y="546"/>
                </a:cubicBezTo>
                <a:cubicBezTo>
                  <a:pt x="1954" y="546"/>
                  <a:pt x="1952" y="546"/>
                  <a:pt x="1951" y="547"/>
                </a:cubicBezTo>
                <a:cubicBezTo>
                  <a:pt x="1950" y="547"/>
                  <a:pt x="1950" y="547"/>
                  <a:pt x="1950" y="547"/>
                </a:cubicBezTo>
                <a:cubicBezTo>
                  <a:pt x="1948" y="548"/>
                  <a:pt x="1947" y="549"/>
                  <a:pt x="1945" y="550"/>
                </a:cubicBezTo>
                <a:cubicBezTo>
                  <a:pt x="1945" y="550"/>
                  <a:pt x="1945" y="550"/>
                  <a:pt x="1945" y="550"/>
                </a:cubicBezTo>
                <a:cubicBezTo>
                  <a:pt x="1943" y="551"/>
                  <a:pt x="1942" y="552"/>
                  <a:pt x="1940" y="553"/>
                </a:cubicBezTo>
                <a:cubicBezTo>
                  <a:pt x="1940" y="553"/>
                  <a:pt x="1940" y="553"/>
                  <a:pt x="1940" y="553"/>
                </a:cubicBezTo>
                <a:cubicBezTo>
                  <a:pt x="1940" y="554"/>
                  <a:pt x="1940" y="554"/>
                  <a:pt x="1940" y="554"/>
                </a:cubicBezTo>
                <a:cubicBezTo>
                  <a:pt x="1939" y="555"/>
                  <a:pt x="1938" y="556"/>
                  <a:pt x="1936" y="558"/>
                </a:cubicBezTo>
                <a:cubicBezTo>
                  <a:pt x="1936" y="558"/>
                  <a:pt x="1936" y="558"/>
                  <a:pt x="1936" y="558"/>
                </a:cubicBezTo>
                <a:cubicBezTo>
                  <a:pt x="1936" y="559"/>
                  <a:pt x="1936" y="559"/>
                  <a:pt x="1935" y="559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3"/>
                  <a:pt x="1712" y="491"/>
                  <a:pt x="1712" y="489"/>
                </a:cubicBezTo>
                <a:cubicBezTo>
                  <a:pt x="1712" y="489"/>
                  <a:pt x="1712" y="489"/>
                  <a:pt x="1711" y="489"/>
                </a:cubicBezTo>
                <a:cubicBezTo>
                  <a:pt x="1711" y="487"/>
                  <a:pt x="1711" y="486"/>
                  <a:pt x="1710" y="484"/>
                </a:cubicBezTo>
                <a:cubicBezTo>
                  <a:pt x="1710" y="484"/>
                  <a:pt x="1710" y="484"/>
                  <a:pt x="1710" y="484"/>
                </a:cubicBezTo>
                <a:cubicBezTo>
                  <a:pt x="1710" y="483"/>
                  <a:pt x="1710" y="483"/>
                  <a:pt x="1710" y="483"/>
                </a:cubicBezTo>
                <a:cubicBezTo>
                  <a:pt x="1709" y="482"/>
                  <a:pt x="1708" y="480"/>
                  <a:pt x="1708" y="479"/>
                </a:cubicBezTo>
                <a:cubicBezTo>
                  <a:pt x="1707" y="478"/>
                  <a:pt x="1707" y="478"/>
                  <a:pt x="1707" y="478"/>
                </a:cubicBezTo>
                <a:cubicBezTo>
                  <a:pt x="1706" y="477"/>
                  <a:pt x="1705" y="475"/>
                  <a:pt x="1704" y="474"/>
                </a:cubicBezTo>
                <a:cubicBezTo>
                  <a:pt x="1704" y="474"/>
                  <a:pt x="1704" y="474"/>
                  <a:pt x="1704" y="474"/>
                </a:cubicBezTo>
                <a:cubicBezTo>
                  <a:pt x="1704" y="473"/>
                  <a:pt x="1704" y="473"/>
                  <a:pt x="1704" y="473"/>
                </a:cubicBezTo>
                <a:cubicBezTo>
                  <a:pt x="1702" y="472"/>
                  <a:pt x="1701" y="471"/>
                  <a:pt x="1699" y="470"/>
                </a:cubicBezTo>
                <a:cubicBezTo>
                  <a:pt x="1699" y="470"/>
                  <a:pt x="1699" y="470"/>
                  <a:pt x="1699" y="470"/>
                </a:cubicBezTo>
                <a:cubicBezTo>
                  <a:pt x="1697" y="469"/>
                  <a:pt x="1696" y="468"/>
                  <a:pt x="1694" y="467"/>
                </a:cubicBezTo>
                <a:cubicBezTo>
                  <a:pt x="1694" y="467"/>
                  <a:pt x="1694" y="467"/>
                  <a:pt x="1694" y="467"/>
                </a:cubicBezTo>
                <a:cubicBezTo>
                  <a:pt x="1693" y="466"/>
                  <a:pt x="1692" y="466"/>
                  <a:pt x="1690" y="466"/>
                </a:cubicBezTo>
                <a:cubicBezTo>
                  <a:pt x="1690" y="465"/>
                  <a:pt x="1689" y="465"/>
                  <a:pt x="1689" y="465"/>
                </a:cubicBezTo>
                <a:cubicBezTo>
                  <a:pt x="1689" y="465"/>
                  <a:pt x="1689" y="465"/>
                  <a:pt x="1688" y="465"/>
                </a:cubicBezTo>
                <a:cubicBezTo>
                  <a:pt x="1688" y="465"/>
                  <a:pt x="1688" y="465"/>
                  <a:pt x="1688" y="465"/>
                </a:cubicBezTo>
                <a:cubicBezTo>
                  <a:pt x="1686" y="465"/>
                  <a:pt x="1685" y="464"/>
                  <a:pt x="1683" y="464"/>
                </a:cubicBezTo>
                <a:cubicBezTo>
                  <a:pt x="1683" y="464"/>
                  <a:pt x="1683" y="464"/>
                  <a:pt x="1682" y="464"/>
                </a:cubicBezTo>
                <a:cubicBezTo>
                  <a:pt x="1681" y="464"/>
                  <a:pt x="1679" y="464"/>
                  <a:pt x="1677" y="465"/>
                </a:cubicBezTo>
                <a:cubicBezTo>
                  <a:pt x="1677" y="465"/>
                  <a:pt x="1677" y="465"/>
                  <a:pt x="1677" y="465"/>
                </a:cubicBezTo>
                <a:cubicBezTo>
                  <a:pt x="1675" y="465"/>
                  <a:pt x="1673" y="466"/>
                  <a:pt x="1672" y="466"/>
                </a:cubicBezTo>
                <a:cubicBezTo>
                  <a:pt x="1672" y="466"/>
                  <a:pt x="1671" y="466"/>
                  <a:pt x="1671" y="466"/>
                </a:cubicBezTo>
                <a:cubicBezTo>
                  <a:pt x="1670" y="467"/>
                  <a:pt x="1668" y="468"/>
                  <a:pt x="1667" y="469"/>
                </a:cubicBezTo>
                <a:cubicBezTo>
                  <a:pt x="1666" y="469"/>
                  <a:pt x="1666" y="469"/>
                  <a:pt x="1666" y="469"/>
                </a:cubicBezTo>
                <a:cubicBezTo>
                  <a:pt x="1664" y="470"/>
                  <a:pt x="1663" y="471"/>
                  <a:pt x="1662" y="472"/>
                </a:cubicBezTo>
                <a:cubicBezTo>
                  <a:pt x="1662" y="473"/>
                  <a:pt x="1662" y="473"/>
                  <a:pt x="1661" y="473"/>
                </a:cubicBezTo>
                <a:cubicBezTo>
                  <a:pt x="1661" y="473"/>
                  <a:pt x="1661" y="473"/>
                  <a:pt x="1661" y="473"/>
                </a:cubicBezTo>
                <a:cubicBezTo>
                  <a:pt x="1660" y="474"/>
                  <a:pt x="1659" y="476"/>
                  <a:pt x="1658" y="477"/>
                </a:cubicBezTo>
                <a:cubicBezTo>
                  <a:pt x="1658" y="477"/>
                  <a:pt x="1658" y="477"/>
                  <a:pt x="1657" y="477"/>
                </a:cubicBezTo>
                <a:cubicBezTo>
                  <a:pt x="1656" y="479"/>
                  <a:pt x="1656" y="480"/>
                  <a:pt x="1655" y="482"/>
                </a:cubicBezTo>
                <a:cubicBezTo>
                  <a:pt x="1655" y="482"/>
                  <a:pt x="1655" y="482"/>
                  <a:pt x="1655" y="483"/>
                </a:cubicBezTo>
                <a:cubicBezTo>
                  <a:pt x="1654" y="484"/>
                  <a:pt x="1654" y="485"/>
                  <a:pt x="1653" y="486"/>
                </a:cubicBezTo>
                <a:cubicBezTo>
                  <a:pt x="1653" y="486"/>
                  <a:pt x="1653" y="487"/>
                  <a:pt x="1653" y="488"/>
                </a:cubicBezTo>
                <a:cubicBezTo>
                  <a:pt x="1653" y="488"/>
                  <a:pt x="1653" y="488"/>
                  <a:pt x="1653" y="488"/>
                </a:cubicBezTo>
                <a:cubicBezTo>
                  <a:pt x="1653" y="490"/>
                  <a:pt x="1652" y="492"/>
                  <a:pt x="1652" y="493"/>
                </a:cubicBezTo>
                <a:cubicBezTo>
                  <a:pt x="1652" y="493"/>
                  <a:pt x="1652" y="494"/>
                  <a:pt x="1652" y="494"/>
                </a:cubicBezTo>
                <a:cubicBezTo>
                  <a:pt x="1652" y="496"/>
                  <a:pt x="1652" y="497"/>
                  <a:pt x="1653" y="499"/>
                </a:cubicBezTo>
                <a:cubicBezTo>
                  <a:pt x="1653" y="499"/>
                  <a:pt x="1653" y="499"/>
                  <a:pt x="1653" y="500"/>
                </a:cubicBezTo>
                <a:cubicBezTo>
                  <a:pt x="1653" y="501"/>
                  <a:pt x="1654" y="503"/>
                  <a:pt x="1654" y="504"/>
                </a:cubicBezTo>
                <a:cubicBezTo>
                  <a:pt x="1654" y="505"/>
                  <a:pt x="1654" y="505"/>
                  <a:pt x="1654" y="505"/>
                </a:cubicBezTo>
                <a:cubicBezTo>
                  <a:pt x="1655" y="506"/>
                  <a:pt x="1655" y="507"/>
                  <a:pt x="1656" y="508"/>
                </a:cubicBezTo>
                <a:cubicBezTo>
                  <a:pt x="1488" y="670"/>
                  <a:pt x="1488" y="670"/>
                  <a:pt x="1488" y="670"/>
                </a:cubicBezTo>
                <a:cubicBezTo>
                  <a:pt x="1487" y="669"/>
                  <a:pt x="1486" y="668"/>
                  <a:pt x="1485" y="668"/>
                </a:cubicBezTo>
                <a:cubicBezTo>
                  <a:pt x="1485" y="668"/>
                  <a:pt x="1485" y="668"/>
                  <a:pt x="1484" y="668"/>
                </a:cubicBezTo>
                <a:cubicBezTo>
                  <a:pt x="1483" y="667"/>
                  <a:pt x="1482" y="667"/>
                  <a:pt x="1481" y="667"/>
                </a:cubicBezTo>
                <a:cubicBezTo>
                  <a:pt x="1481" y="666"/>
                  <a:pt x="1480" y="666"/>
                  <a:pt x="1480" y="666"/>
                </a:cubicBezTo>
                <a:cubicBezTo>
                  <a:pt x="1479" y="666"/>
                  <a:pt x="1479" y="666"/>
                  <a:pt x="1479" y="666"/>
                </a:cubicBezTo>
                <a:cubicBezTo>
                  <a:pt x="1477" y="666"/>
                  <a:pt x="1475" y="665"/>
                  <a:pt x="1474" y="665"/>
                </a:cubicBezTo>
                <a:cubicBezTo>
                  <a:pt x="1474" y="665"/>
                  <a:pt x="1473" y="665"/>
                  <a:pt x="1473" y="665"/>
                </a:cubicBezTo>
                <a:cubicBezTo>
                  <a:pt x="1471" y="665"/>
                  <a:pt x="1470" y="666"/>
                  <a:pt x="1468" y="666"/>
                </a:cubicBezTo>
                <a:cubicBezTo>
                  <a:pt x="1468" y="666"/>
                  <a:pt x="1468" y="666"/>
                  <a:pt x="1467" y="666"/>
                </a:cubicBezTo>
                <a:cubicBezTo>
                  <a:pt x="1466" y="666"/>
                  <a:pt x="1464" y="667"/>
                  <a:pt x="1463" y="667"/>
                </a:cubicBezTo>
                <a:cubicBezTo>
                  <a:pt x="1462" y="667"/>
                  <a:pt x="1462" y="667"/>
                  <a:pt x="1462" y="668"/>
                </a:cubicBezTo>
                <a:cubicBezTo>
                  <a:pt x="1460" y="668"/>
                  <a:pt x="1459" y="669"/>
                  <a:pt x="1457" y="670"/>
                </a:cubicBezTo>
                <a:cubicBezTo>
                  <a:pt x="1457" y="670"/>
                  <a:pt x="1457" y="670"/>
                  <a:pt x="1457" y="670"/>
                </a:cubicBezTo>
                <a:cubicBezTo>
                  <a:pt x="1455" y="671"/>
                  <a:pt x="1454" y="672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1" y="675"/>
                  <a:pt x="1449" y="677"/>
                  <a:pt x="1448" y="678"/>
                </a:cubicBezTo>
                <a:cubicBezTo>
                  <a:pt x="1448" y="678"/>
                  <a:pt x="1448" y="678"/>
                  <a:pt x="1448" y="678"/>
                </a:cubicBezTo>
                <a:cubicBezTo>
                  <a:pt x="1448" y="679"/>
                  <a:pt x="1448" y="679"/>
                  <a:pt x="1447" y="680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4"/>
                  <a:pt x="1224" y="614"/>
                  <a:pt x="1224" y="614"/>
                </a:cubicBezTo>
                <a:cubicBezTo>
                  <a:pt x="1224" y="613"/>
                  <a:pt x="1224" y="613"/>
                  <a:pt x="1224" y="612"/>
                </a:cubicBezTo>
                <a:cubicBezTo>
                  <a:pt x="1224" y="612"/>
                  <a:pt x="1224" y="611"/>
                  <a:pt x="1224" y="611"/>
                </a:cubicBezTo>
                <a:cubicBezTo>
                  <a:pt x="1224" y="610"/>
                  <a:pt x="1224" y="610"/>
                  <a:pt x="1223" y="610"/>
                </a:cubicBezTo>
                <a:cubicBezTo>
                  <a:pt x="1223" y="609"/>
                  <a:pt x="1223" y="609"/>
                  <a:pt x="1223" y="609"/>
                </a:cubicBezTo>
                <a:cubicBezTo>
                  <a:pt x="1223" y="609"/>
                  <a:pt x="1223" y="608"/>
                  <a:pt x="1223" y="608"/>
                </a:cubicBezTo>
                <a:cubicBezTo>
                  <a:pt x="1223" y="608"/>
                  <a:pt x="1223" y="607"/>
                  <a:pt x="1223" y="607"/>
                </a:cubicBezTo>
                <a:cubicBezTo>
                  <a:pt x="1223" y="607"/>
                  <a:pt x="1223" y="607"/>
                  <a:pt x="1223" y="607"/>
                </a:cubicBezTo>
                <a:cubicBezTo>
                  <a:pt x="1223" y="606"/>
                  <a:pt x="1222" y="605"/>
                  <a:pt x="1222" y="605"/>
                </a:cubicBezTo>
                <a:cubicBezTo>
                  <a:pt x="1222" y="605"/>
                  <a:pt x="1222" y="604"/>
                  <a:pt x="1222" y="604"/>
                </a:cubicBezTo>
                <a:cubicBezTo>
                  <a:pt x="1222" y="604"/>
                  <a:pt x="1222" y="604"/>
                  <a:pt x="1222" y="603"/>
                </a:cubicBezTo>
                <a:cubicBezTo>
                  <a:pt x="1222" y="603"/>
                  <a:pt x="1221" y="603"/>
                  <a:pt x="1221" y="602"/>
                </a:cubicBezTo>
                <a:cubicBezTo>
                  <a:pt x="1221" y="602"/>
                  <a:pt x="1221" y="601"/>
                  <a:pt x="1221" y="601"/>
                </a:cubicBezTo>
                <a:cubicBezTo>
                  <a:pt x="1220" y="600"/>
                  <a:pt x="1220" y="600"/>
                  <a:pt x="1220" y="600"/>
                </a:cubicBezTo>
                <a:cubicBezTo>
                  <a:pt x="1220" y="599"/>
                  <a:pt x="1220" y="599"/>
                  <a:pt x="1219" y="599"/>
                </a:cubicBezTo>
                <a:cubicBezTo>
                  <a:pt x="1219" y="599"/>
                  <a:pt x="1219" y="598"/>
                  <a:pt x="1219" y="598"/>
                </a:cubicBezTo>
                <a:cubicBezTo>
                  <a:pt x="1219" y="598"/>
                  <a:pt x="1219" y="598"/>
                  <a:pt x="1219" y="598"/>
                </a:cubicBezTo>
                <a:cubicBezTo>
                  <a:pt x="1219" y="598"/>
                  <a:pt x="1219" y="598"/>
                  <a:pt x="1218" y="597"/>
                </a:cubicBezTo>
                <a:cubicBezTo>
                  <a:pt x="1218" y="597"/>
                  <a:pt x="1218" y="596"/>
                  <a:pt x="1217" y="596"/>
                </a:cubicBezTo>
                <a:cubicBezTo>
                  <a:pt x="1217" y="596"/>
                  <a:pt x="1217" y="595"/>
                  <a:pt x="1217" y="595"/>
                </a:cubicBezTo>
                <a:cubicBezTo>
                  <a:pt x="1216" y="595"/>
                  <a:pt x="1216" y="594"/>
                  <a:pt x="1216" y="594"/>
                </a:cubicBezTo>
                <a:cubicBezTo>
                  <a:pt x="1216" y="594"/>
                  <a:pt x="1216" y="594"/>
                  <a:pt x="1216" y="594"/>
                </a:cubicBezTo>
                <a:cubicBezTo>
                  <a:pt x="1216" y="594"/>
                  <a:pt x="1215" y="594"/>
                  <a:pt x="1215" y="594"/>
                </a:cubicBezTo>
                <a:cubicBezTo>
                  <a:pt x="1215" y="593"/>
                  <a:pt x="1215" y="593"/>
                  <a:pt x="1215" y="593"/>
                </a:cubicBezTo>
                <a:cubicBezTo>
                  <a:pt x="1214" y="592"/>
                  <a:pt x="1214" y="592"/>
                  <a:pt x="1214" y="592"/>
                </a:cubicBezTo>
                <a:cubicBezTo>
                  <a:pt x="1213" y="592"/>
                  <a:pt x="1213" y="591"/>
                  <a:pt x="1212" y="591"/>
                </a:cubicBezTo>
                <a:cubicBezTo>
                  <a:pt x="1212" y="591"/>
                  <a:pt x="1212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0" y="589"/>
                  <a:pt x="1210" y="589"/>
                </a:cubicBezTo>
                <a:cubicBezTo>
                  <a:pt x="1210" y="589"/>
                  <a:pt x="1209" y="589"/>
                  <a:pt x="1209" y="589"/>
                </a:cubicBezTo>
                <a:cubicBezTo>
                  <a:pt x="1208" y="588"/>
                  <a:pt x="1208" y="588"/>
                  <a:pt x="1207" y="588"/>
                </a:cubicBezTo>
                <a:cubicBezTo>
                  <a:pt x="1207" y="588"/>
                  <a:pt x="1207" y="587"/>
                  <a:pt x="1206" y="587"/>
                </a:cubicBezTo>
                <a:cubicBezTo>
                  <a:pt x="1206" y="587"/>
                  <a:pt x="1206" y="587"/>
                  <a:pt x="1206" y="587"/>
                </a:cubicBezTo>
                <a:cubicBezTo>
                  <a:pt x="1205" y="587"/>
                  <a:pt x="1205" y="587"/>
                  <a:pt x="1205" y="587"/>
                </a:cubicBezTo>
                <a:cubicBezTo>
                  <a:pt x="1204" y="586"/>
                  <a:pt x="1204" y="586"/>
                  <a:pt x="1203" y="586"/>
                </a:cubicBezTo>
                <a:cubicBezTo>
                  <a:pt x="1203" y="586"/>
                  <a:pt x="1203" y="586"/>
                  <a:pt x="1202" y="586"/>
                </a:cubicBezTo>
                <a:cubicBezTo>
                  <a:pt x="1202" y="586"/>
                  <a:pt x="1202" y="586"/>
                  <a:pt x="1202" y="586"/>
                </a:cubicBezTo>
                <a:cubicBezTo>
                  <a:pt x="1202" y="586"/>
                  <a:pt x="1201" y="585"/>
                  <a:pt x="1201" y="585"/>
                </a:cubicBezTo>
                <a:cubicBezTo>
                  <a:pt x="1200" y="585"/>
                  <a:pt x="1200" y="585"/>
                  <a:pt x="1200" y="585"/>
                </a:cubicBezTo>
                <a:cubicBezTo>
                  <a:pt x="1200" y="585"/>
                  <a:pt x="1199" y="585"/>
                  <a:pt x="1199" y="585"/>
                </a:cubicBezTo>
                <a:cubicBezTo>
                  <a:pt x="1199" y="585"/>
                  <a:pt x="1198" y="585"/>
                  <a:pt x="1197" y="585"/>
                </a:cubicBezTo>
                <a:cubicBezTo>
                  <a:pt x="1197" y="585"/>
                  <a:pt x="1197" y="585"/>
                  <a:pt x="1196" y="585"/>
                </a:cubicBezTo>
                <a:cubicBezTo>
                  <a:pt x="1196" y="585"/>
                  <a:pt x="1195" y="585"/>
                  <a:pt x="1195" y="585"/>
                </a:cubicBezTo>
                <a:cubicBezTo>
                  <a:pt x="1195" y="585"/>
                  <a:pt x="1195" y="585"/>
                  <a:pt x="1195" y="585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40" y="358"/>
                  <a:pt x="1140" y="358"/>
                  <a:pt x="1140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7"/>
                  <a:pt x="1142" y="357"/>
                  <a:pt x="1142" y="357"/>
                </a:cubicBezTo>
                <a:cubicBezTo>
                  <a:pt x="1142" y="357"/>
                  <a:pt x="1143" y="356"/>
                  <a:pt x="1143" y="356"/>
                </a:cubicBezTo>
                <a:cubicBezTo>
                  <a:pt x="1144" y="356"/>
                  <a:pt x="1144" y="355"/>
                  <a:pt x="1144" y="355"/>
                </a:cubicBezTo>
                <a:cubicBezTo>
                  <a:pt x="1145" y="355"/>
                  <a:pt x="1145" y="355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6" y="354"/>
                  <a:pt x="1146" y="353"/>
                  <a:pt x="1146" y="353"/>
                </a:cubicBezTo>
                <a:cubicBezTo>
                  <a:pt x="1147" y="353"/>
                  <a:pt x="1147" y="353"/>
                  <a:pt x="1147" y="352"/>
                </a:cubicBezTo>
                <a:cubicBezTo>
                  <a:pt x="1148" y="352"/>
                  <a:pt x="1148" y="351"/>
                  <a:pt x="1148" y="351"/>
                </a:cubicBezTo>
                <a:cubicBezTo>
                  <a:pt x="1148" y="351"/>
                  <a:pt x="1149" y="350"/>
                  <a:pt x="1149" y="350"/>
                </a:cubicBezTo>
                <a:cubicBezTo>
                  <a:pt x="1149" y="350"/>
                  <a:pt x="1149" y="350"/>
                  <a:pt x="1149" y="350"/>
                </a:cubicBezTo>
                <a:cubicBezTo>
                  <a:pt x="1149" y="350"/>
                  <a:pt x="1149" y="350"/>
                  <a:pt x="1149" y="349"/>
                </a:cubicBezTo>
                <a:cubicBezTo>
                  <a:pt x="1150" y="349"/>
                  <a:pt x="1150" y="349"/>
                  <a:pt x="1150" y="349"/>
                </a:cubicBezTo>
                <a:cubicBezTo>
                  <a:pt x="1150" y="348"/>
                  <a:pt x="1150" y="348"/>
                  <a:pt x="1150" y="347"/>
                </a:cubicBezTo>
                <a:cubicBezTo>
                  <a:pt x="1151" y="347"/>
                  <a:pt x="1151" y="347"/>
                  <a:pt x="1151" y="346"/>
                </a:cubicBezTo>
                <a:cubicBezTo>
                  <a:pt x="1151" y="346"/>
                  <a:pt x="1152" y="345"/>
                  <a:pt x="1152" y="345"/>
                </a:cubicBezTo>
                <a:cubicBezTo>
                  <a:pt x="1152" y="345"/>
                  <a:pt x="1152" y="344"/>
                  <a:pt x="1152" y="344"/>
                </a:cubicBezTo>
                <a:cubicBezTo>
                  <a:pt x="1152" y="344"/>
                  <a:pt x="1152" y="344"/>
                  <a:pt x="1152" y="343"/>
                </a:cubicBezTo>
                <a:cubicBezTo>
                  <a:pt x="1153" y="343"/>
                  <a:pt x="1153" y="342"/>
                  <a:pt x="1153" y="342"/>
                </a:cubicBezTo>
                <a:cubicBezTo>
                  <a:pt x="1153" y="342"/>
                  <a:pt x="1153" y="341"/>
                  <a:pt x="1153" y="341"/>
                </a:cubicBezTo>
                <a:cubicBezTo>
                  <a:pt x="1153" y="341"/>
                  <a:pt x="1153" y="341"/>
                  <a:pt x="1153" y="341"/>
                </a:cubicBezTo>
                <a:cubicBezTo>
                  <a:pt x="1153" y="340"/>
                  <a:pt x="1154" y="340"/>
                  <a:pt x="1154" y="339"/>
                </a:cubicBezTo>
                <a:cubicBezTo>
                  <a:pt x="1154" y="339"/>
                  <a:pt x="1154" y="339"/>
                  <a:pt x="1154" y="339"/>
                </a:cubicBezTo>
                <a:cubicBezTo>
                  <a:pt x="1154" y="338"/>
                  <a:pt x="1154" y="338"/>
                  <a:pt x="1154" y="338"/>
                </a:cubicBezTo>
                <a:cubicBezTo>
                  <a:pt x="1154" y="337"/>
                  <a:pt x="1154" y="337"/>
                  <a:pt x="1154" y="336"/>
                </a:cubicBezTo>
                <a:cubicBezTo>
                  <a:pt x="1154" y="336"/>
                  <a:pt x="1154" y="335"/>
                  <a:pt x="1154" y="335"/>
                </a:cubicBezTo>
                <a:cubicBezTo>
                  <a:pt x="1154" y="334"/>
                  <a:pt x="1154" y="334"/>
                  <a:pt x="1154" y="334"/>
                </a:cubicBezTo>
                <a:cubicBezTo>
                  <a:pt x="1154" y="333"/>
                  <a:pt x="1154" y="333"/>
                  <a:pt x="1154" y="333"/>
                </a:cubicBezTo>
                <a:cubicBezTo>
                  <a:pt x="1154" y="333"/>
                  <a:pt x="1154" y="332"/>
                  <a:pt x="1154" y="332"/>
                </a:cubicBezTo>
                <a:cubicBezTo>
                  <a:pt x="1154" y="331"/>
                  <a:pt x="1154" y="331"/>
                  <a:pt x="1154" y="331"/>
                </a:cubicBezTo>
                <a:cubicBezTo>
                  <a:pt x="1154" y="330"/>
                  <a:pt x="1154" y="329"/>
                  <a:pt x="1154" y="329"/>
                </a:cubicBezTo>
                <a:cubicBezTo>
                  <a:pt x="1154" y="328"/>
                  <a:pt x="1154" y="328"/>
                  <a:pt x="1154" y="328"/>
                </a:cubicBezTo>
                <a:cubicBezTo>
                  <a:pt x="1154" y="328"/>
                  <a:pt x="1154" y="327"/>
                  <a:pt x="1154" y="327"/>
                </a:cubicBezTo>
                <a:cubicBezTo>
                  <a:pt x="1154" y="327"/>
                  <a:pt x="1154" y="326"/>
                  <a:pt x="1154" y="326"/>
                </a:cubicBezTo>
                <a:cubicBezTo>
                  <a:pt x="1154" y="326"/>
                  <a:pt x="1154" y="326"/>
                  <a:pt x="1154" y="326"/>
                </a:cubicBezTo>
                <a:cubicBezTo>
                  <a:pt x="1154" y="325"/>
                  <a:pt x="1153" y="325"/>
                  <a:pt x="1153" y="325"/>
                </a:cubicBezTo>
                <a:cubicBezTo>
                  <a:pt x="1153" y="324"/>
                  <a:pt x="1153" y="324"/>
                  <a:pt x="1153" y="323"/>
                </a:cubicBezTo>
                <a:cubicBezTo>
                  <a:pt x="1153" y="323"/>
                  <a:pt x="1153" y="322"/>
                  <a:pt x="1153" y="322"/>
                </a:cubicBezTo>
                <a:cubicBezTo>
                  <a:pt x="1152" y="322"/>
                  <a:pt x="1152" y="322"/>
                  <a:pt x="1152" y="322"/>
                </a:cubicBezTo>
                <a:cubicBezTo>
                  <a:pt x="1152" y="321"/>
                  <a:pt x="1152" y="321"/>
                  <a:pt x="1152" y="320"/>
                </a:cubicBezTo>
                <a:cubicBezTo>
                  <a:pt x="1152" y="320"/>
                  <a:pt x="1151" y="319"/>
                  <a:pt x="1151" y="319"/>
                </a:cubicBezTo>
                <a:cubicBezTo>
                  <a:pt x="1151" y="319"/>
                  <a:pt x="1151" y="319"/>
                  <a:pt x="1151" y="318"/>
                </a:cubicBezTo>
                <a:cubicBezTo>
                  <a:pt x="1319" y="157"/>
                  <a:pt x="1319" y="157"/>
                  <a:pt x="1319" y="157"/>
                </a:cubicBezTo>
                <a:cubicBezTo>
                  <a:pt x="1330" y="164"/>
                  <a:pt x="1345" y="163"/>
                  <a:pt x="1355" y="153"/>
                </a:cubicBezTo>
                <a:cubicBezTo>
                  <a:pt x="1367" y="142"/>
                  <a:pt x="1367" y="123"/>
                  <a:pt x="1355" y="111"/>
                </a:cubicBezTo>
                <a:cubicBezTo>
                  <a:pt x="1350" y="105"/>
                  <a:pt x="1342" y="102"/>
                  <a:pt x="1335" y="102"/>
                </a:cubicBezTo>
                <a:cubicBezTo>
                  <a:pt x="1327" y="102"/>
                  <a:pt x="1319" y="104"/>
                  <a:pt x="1313" y="110"/>
                </a:cubicBezTo>
                <a:cubicBezTo>
                  <a:pt x="1310" y="113"/>
                  <a:pt x="1308" y="116"/>
                  <a:pt x="1306" y="120"/>
                </a:cubicBezTo>
                <a:cubicBezTo>
                  <a:pt x="1303" y="128"/>
                  <a:pt x="1303" y="138"/>
                  <a:pt x="1308" y="146"/>
                </a:cubicBezTo>
                <a:cubicBezTo>
                  <a:pt x="1140" y="307"/>
                  <a:pt x="1140" y="307"/>
                  <a:pt x="1140" y="307"/>
                </a:cubicBezTo>
                <a:cubicBezTo>
                  <a:pt x="1140" y="307"/>
                  <a:pt x="1140" y="307"/>
                  <a:pt x="1139" y="307"/>
                </a:cubicBezTo>
                <a:cubicBezTo>
                  <a:pt x="1139" y="306"/>
                  <a:pt x="1138" y="306"/>
                  <a:pt x="1138" y="306"/>
                </a:cubicBezTo>
                <a:cubicBezTo>
                  <a:pt x="1138" y="306"/>
                  <a:pt x="1137" y="306"/>
                  <a:pt x="1137" y="305"/>
                </a:cubicBezTo>
                <a:cubicBezTo>
                  <a:pt x="1137" y="305"/>
                  <a:pt x="1136" y="305"/>
                  <a:pt x="1136" y="305"/>
                </a:cubicBezTo>
                <a:cubicBezTo>
                  <a:pt x="1136" y="305"/>
                  <a:pt x="1136" y="305"/>
                  <a:pt x="1135" y="305"/>
                </a:cubicBezTo>
                <a:cubicBezTo>
                  <a:pt x="1135" y="305"/>
                  <a:pt x="1134" y="304"/>
                  <a:pt x="1134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2" y="304"/>
                  <a:pt x="1132" y="304"/>
                  <a:pt x="1131" y="304"/>
                </a:cubicBezTo>
                <a:cubicBezTo>
                  <a:pt x="1131" y="304"/>
                  <a:pt x="1131" y="303"/>
                  <a:pt x="1131" y="303"/>
                </a:cubicBezTo>
                <a:cubicBezTo>
                  <a:pt x="1130" y="303"/>
                  <a:pt x="1130" y="303"/>
                  <a:pt x="1130" y="303"/>
                </a:cubicBezTo>
                <a:cubicBezTo>
                  <a:pt x="1129" y="303"/>
                  <a:pt x="1129" y="303"/>
                  <a:pt x="1128" y="303"/>
                </a:cubicBezTo>
                <a:cubicBezTo>
                  <a:pt x="1128" y="303"/>
                  <a:pt x="1127" y="303"/>
                  <a:pt x="1127" y="303"/>
                </a:cubicBezTo>
                <a:cubicBezTo>
                  <a:pt x="1126" y="303"/>
                  <a:pt x="1126" y="303"/>
                  <a:pt x="1125" y="303"/>
                </a:cubicBezTo>
                <a:cubicBezTo>
                  <a:pt x="1125" y="303"/>
                  <a:pt x="1125" y="303"/>
                  <a:pt x="1125" y="303"/>
                </a:cubicBezTo>
                <a:cubicBezTo>
                  <a:pt x="1125" y="303"/>
                  <a:pt x="1124" y="303"/>
                  <a:pt x="1124" y="303"/>
                </a:cubicBezTo>
                <a:cubicBezTo>
                  <a:pt x="1123" y="303"/>
                  <a:pt x="1123" y="303"/>
                  <a:pt x="1122" y="303"/>
                </a:cubicBezTo>
                <a:cubicBezTo>
                  <a:pt x="1122" y="303"/>
                  <a:pt x="1121" y="303"/>
                  <a:pt x="1121" y="303"/>
                </a:cubicBezTo>
                <a:cubicBezTo>
                  <a:pt x="1120" y="303"/>
                  <a:pt x="1120" y="303"/>
                  <a:pt x="1120" y="303"/>
                </a:cubicBezTo>
                <a:cubicBezTo>
                  <a:pt x="1120" y="303"/>
                  <a:pt x="1119" y="303"/>
                  <a:pt x="1119" y="303"/>
                </a:cubicBezTo>
                <a:cubicBezTo>
                  <a:pt x="1119" y="303"/>
                  <a:pt x="1118" y="303"/>
                  <a:pt x="1118" y="304"/>
                </a:cubicBezTo>
                <a:cubicBezTo>
                  <a:pt x="1118" y="304"/>
                  <a:pt x="1118" y="304"/>
                  <a:pt x="1117" y="304"/>
                </a:cubicBezTo>
                <a:cubicBezTo>
                  <a:pt x="1117" y="304"/>
                  <a:pt x="1117" y="304"/>
                  <a:pt x="1117" y="304"/>
                </a:cubicBezTo>
                <a:cubicBezTo>
                  <a:pt x="1116" y="304"/>
                  <a:pt x="1116" y="304"/>
                  <a:pt x="1115" y="304"/>
                </a:cubicBezTo>
                <a:cubicBezTo>
                  <a:pt x="1115" y="305"/>
                  <a:pt x="1114" y="305"/>
                  <a:pt x="1114" y="305"/>
                </a:cubicBezTo>
                <a:cubicBezTo>
                  <a:pt x="1114" y="305"/>
                  <a:pt x="1114" y="305"/>
                  <a:pt x="1114" y="305"/>
                </a:cubicBezTo>
                <a:cubicBezTo>
                  <a:pt x="1113" y="305"/>
                  <a:pt x="1113" y="305"/>
                  <a:pt x="1112" y="305"/>
                </a:cubicBezTo>
                <a:cubicBezTo>
                  <a:pt x="1112" y="306"/>
                  <a:pt x="1111" y="306"/>
                  <a:pt x="1111" y="306"/>
                </a:cubicBezTo>
                <a:cubicBezTo>
                  <a:pt x="1110" y="306"/>
                  <a:pt x="1110" y="307"/>
                  <a:pt x="1110" y="307"/>
                </a:cubicBezTo>
                <a:cubicBezTo>
                  <a:pt x="1109" y="307"/>
                  <a:pt x="1109" y="307"/>
                  <a:pt x="1109" y="307"/>
                </a:cubicBezTo>
                <a:cubicBezTo>
                  <a:pt x="1109" y="307"/>
                  <a:pt x="1109" y="307"/>
                  <a:pt x="1108" y="308"/>
                </a:cubicBezTo>
                <a:cubicBezTo>
                  <a:pt x="1108" y="308"/>
                  <a:pt x="1108" y="308"/>
                  <a:pt x="1108" y="308"/>
                </a:cubicBezTo>
                <a:cubicBezTo>
                  <a:pt x="1108" y="308"/>
                  <a:pt x="1108" y="308"/>
                  <a:pt x="1107" y="308"/>
                </a:cubicBezTo>
                <a:cubicBezTo>
                  <a:pt x="1107" y="309"/>
                  <a:pt x="1106" y="309"/>
                  <a:pt x="1106" y="309"/>
                </a:cubicBezTo>
                <a:cubicBezTo>
                  <a:pt x="1106" y="310"/>
                  <a:pt x="1105" y="310"/>
                  <a:pt x="1105" y="310"/>
                </a:cubicBezTo>
                <a:cubicBezTo>
                  <a:pt x="1105" y="310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3" y="312"/>
                  <a:pt x="1103" y="312"/>
                  <a:pt x="1103" y="312"/>
                </a:cubicBezTo>
                <a:cubicBezTo>
                  <a:pt x="1103" y="313"/>
                  <a:pt x="1102" y="313"/>
                  <a:pt x="1102" y="313"/>
                </a:cubicBezTo>
                <a:cubicBezTo>
                  <a:pt x="1102" y="314"/>
                  <a:pt x="1101" y="314"/>
                  <a:pt x="1101" y="314"/>
                </a:cubicBezTo>
                <a:cubicBezTo>
                  <a:pt x="1101" y="315"/>
                  <a:pt x="1100" y="315"/>
                  <a:pt x="1100" y="315"/>
                </a:cubicBezTo>
                <a:cubicBezTo>
                  <a:pt x="1100" y="315"/>
                  <a:pt x="1100" y="315"/>
                  <a:pt x="1100" y="316"/>
                </a:cubicBezTo>
                <a:cubicBezTo>
                  <a:pt x="1100" y="316"/>
                  <a:pt x="1100" y="316"/>
                  <a:pt x="1100" y="316"/>
                </a:cubicBezTo>
                <a:cubicBezTo>
                  <a:pt x="1100" y="316"/>
                  <a:pt x="1100" y="316"/>
                  <a:pt x="1099" y="317"/>
                </a:cubicBezTo>
                <a:cubicBezTo>
                  <a:pt x="1099" y="317"/>
                  <a:pt x="1099" y="317"/>
                  <a:pt x="1099" y="317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1"/>
                  <a:pt x="876" y="251"/>
                </a:cubicBezTo>
                <a:cubicBezTo>
                  <a:pt x="876" y="251"/>
                  <a:pt x="876" y="250"/>
                  <a:pt x="876" y="250"/>
                </a:cubicBezTo>
                <a:cubicBezTo>
                  <a:pt x="876" y="249"/>
                  <a:pt x="876" y="249"/>
                  <a:pt x="875" y="248"/>
                </a:cubicBezTo>
                <a:cubicBezTo>
                  <a:pt x="875" y="248"/>
                  <a:pt x="875" y="247"/>
                  <a:pt x="875" y="247"/>
                </a:cubicBezTo>
                <a:cubicBezTo>
                  <a:pt x="875" y="247"/>
                  <a:pt x="875" y="247"/>
                  <a:pt x="875" y="246"/>
                </a:cubicBezTo>
                <a:cubicBezTo>
                  <a:pt x="875" y="246"/>
                  <a:pt x="875" y="246"/>
                  <a:pt x="875" y="245"/>
                </a:cubicBezTo>
                <a:cubicBezTo>
                  <a:pt x="875" y="245"/>
                  <a:pt x="875" y="245"/>
                  <a:pt x="875" y="245"/>
                </a:cubicBezTo>
                <a:cubicBezTo>
                  <a:pt x="875" y="244"/>
                  <a:pt x="875" y="244"/>
                  <a:pt x="875" y="244"/>
                </a:cubicBezTo>
                <a:cubicBezTo>
                  <a:pt x="874" y="243"/>
                  <a:pt x="874" y="243"/>
                  <a:pt x="874" y="242"/>
                </a:cubicBezTo>
                <a:cubicBezTo>
                  <a:pt x="874" y="242"/>
                  <a:pt x="874" y="242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3" y="239"/>
                  <a:pt x="873" y="239"/>
                  <a:pt x="872" y="238"/>
                </a:cubicBezTo>
                <a:cubicBezTo>
                  <a:pt x="872" y="238"/>
                  <a:pt x="872" y="237"/>
                  <a:pt x="872" y="237"/>
                </a:cubicBezTo>
                <a:cubicBezTo>
                  <a:pt x="872" y="237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5"/>
                  <a:pt x="870" y="235"/>
                  <a:pt x="870" y="235"/>
                </a:cubicBezTo>
                <a:cubicBezTo>
                  <a:pt x="870" y="234"/>
                  <a:pt x="870" y="234"/>
                  <a:pt x="869" y="233"/>
                </a:cubicBezTo>
                <a:cubicBezTo>
                  <a:pt x="869" y="233"/>
                  <a:pt x="869" y="233"/>
                  <a:pt x="868" y="232"/>
                </a:cubicBezTo>
                <a:cubicBezTo>
                  <a:pt x="868" y="232"/>
                  <a:pt x="868" y="232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0"/>
                  <a:pt x="866" y="230"/>
                </a:cubicBezTo>
                <a:cubicBezTo>
                  <a:pt x="866" y="230"/>
                  <a:pt x="866" y="230"/>
                  <a:pt x="865" y="229"/>
                </a:cubicBezTo>
                <a:cubicBezTo>
                  <a:pt x="865" y="229"/>
                  <a:pt x="864" y="229"/>
                  <a:pt x="864" y="228"/>
                </a:cubicBezTo>
                <a:cubicBezTo>
                  <a:pt x="864" y="228"/>
                  <a:pt x="863" y="228"/>
                  <a:pt x="863" y="228"/>
                </a:cubicBezTo>
                <a:cubicBezTo>
                  <a:pt x="863" y="228"/>
                  <a:pt x="863" y="227"/>
                  <a:pt x="863" y="227"/>
                </a:cubicBezTo>
                <a:cubicBezTo>
                  <a:pt x="863" y="227"/>
                  <a:pt x="863" y="227"/>
                  <a:pt x="863" y="227"/>
                </a:cubicBezTo>
                <a:cubicBezTo>
                  <a:pt x="862" y="227"/>
                  <a:pt x="862" y="227"/>
                  <a:pt x="862" y="227"/>
                </a:cubicBezTo>
                <a:cubicBezTo>
                  <a:pt x="861" y="226"/>
                  <a:pt x="861" y="226"/>
                  <a:pt x="861" y="226"/>
                </a:cubicBezTo>
                <a:cubicBezTo>
                  <a:pt x="860" y="226"/>
                  <a:pt x="860" y="225"/>
                  <a:pt x="859" y="225"/>
                </a:cubicBezTo>
                <a:cubicBezTo>
                  <a:pt x="859" y="225"/>
                  <a:pt x="858" y="225"/>
                  <a:pt x="858" y="225"/>
                </a:cubicBezTo>
                <a:cubicBezTo>
                  <a:pt x="858" y="225"/>
                  <a:pt x="858" y="224"/>
                  <a:pt x="857" y="224"/>
                </a:cubicBezTo>
                <a:cubicBezTo>
                  <a:pt x="857" y="224"/>
                  <a:pt x="857" y="224"/>
                  <a:pt x="857" y="224"/>
                </a:cubicBezTo>
                <a:cubicBezTo>
                  <a:pt x="856" y="224"/>
                  <a:pt x="856" y="224"/>
                  <a:pt x="855" y="223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3"/>
                  <a:pt x="854" y="223"/>
                  <a:pt x="854" y="223"/>
                </a:cubicBezTo>
                <a:cubicBezTo>
                  <a:pt x="853" y="223"/>
                  <a:pt x="853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1" y="223"/>
                  <a:pt x="851" y="222"/>
                </a:cubicBezTo>
                <a:cubicBezTo>
                  <a:pt x="850" y="222"/>
                  <a:pt x="850" y="222"/>
                  <a:pt x="849" y="222"/>
                </a:cubicBezTo>
                <a:cubicBezTo>
                  <a:pt x="849" y="222"/>
                  <a:pt x="848" y="222"/>
                  <a:pt x="848" y="222"/>
                </a:cubicBezTo>
                <a:cubicBezTo>
                  <a:pt x="848" y="222"/>
                  <a:pt x="847" y="222"/>
                  <a:pt x="847" y="222"/>
                </a:cubicBezTo>
                <a:cubicBezTo>
                  <a:pt x="847" y="222"/>
                  <a:pt x="847" y="222"/>
                  <a:pt x="847" y="222"/>
                </a:cubicBezTo>
                <a:cubicBezTo>
                  <a:pt x="792" y="0"/>
                  <a:pt x="792" y="0"/>
                  <a:pt x="792" y="0"/>
                </a:cubicBezTo>
                <a:cubicBezTo>
                  <a:pt x="776" y="0"/>
                  <a:pt x="776" y="0"/>
                  <a:pt x="776" y="0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0" y="226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29" y="227"/>
                  <a:pt x="829" y="227"/>
                  <a:pt x="829" y="228"/>
                </a:cubicBezTo>
                <a:cubicBezTo>
                  <a:pt x="828" y="228"/>
                  <a:pt x="828" y="228"/>
                  <a:pt x="827" y="229"/>
                </a:cubicBezTo>
                <a:cubicBezTo>
                  <a:pt x="827" y="229"/>
                  <a:pt x="827" y="229"/>
                  <a:pt x="826" y="229"/>
                </a:cubicBezTo>
                <a:cubicBezTo>
                  <a:pt x="826" y="230"/>
                  <a:pt x="826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1"/>
                  <a:pt x="824" y="231"/>
                  <a:pt x="824" y="231"/>
                </a:cubicBezTo>
                <a:cubicBezTo>
                  <a:pt x="824" y="232"/>
                  <a:pt x="824" y="232"/>
                  <a:pt x="823" y="232"/>
                </a:cubicBezTo>
                <a:cubicBezTo>
                  <a:pt x="823" y="233"/>
                  <a:pt x="823" y="233"/>
                  <a:pt x="822" y="234"/>
                </a:cubicBezTo>
                <a:cubicBezTo>
                  <a:pt x="822" y="234"/>
                  <a:pt x="822" y="234"/>
                  <a:pt x="822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6"/>
                  <a:pt x="821" y="236"/>
                </a:cubicBezTo>
                <a:cubicBezTo>
                  <a:pt x="820" y="236"/>
                  <a:pt x="820" y="237"/>
                  <a:pt x="820" y="237"/>
                </a:cubicBezTo>
                <a:cubicBezTo>
                  <a:pt x="820" y="238"/>
                  <a:pt x="819" y="238"/>
                  <a:pt x="819" y="239"/>
                </a:cubicBezTo>
                <a:cubicBezTo>
                  <a:pt x="819" y="239"/>
                  <a:pt x="819" y="239"/>
                  <a:pt x="819" y="240"/>
                </a:cubicBezTo>
                <a:cubicBezTo>
                  <a:pt x="818" y="240"/>
                  <a:pt x="818" y="240"/>
                  <a:pt x="818" y="240"/>
                </a:cubicBezTo>
                <a:cubicBezTo>
                  <a:pt x="818" y="241"/>
                  <a:pt x="818" y="241"/>
                  <a:pt x="818" y="241"/>
                </a:cubicBezTo>
                <a:cubicBezTo>
                  <a:pt x="818" y="242"/>
                  <a:pt x="818" y="242"/>
                  <a:pt x="817" y="243"/>
                </a:cubicBezTo>
                <a:cubicBezTo>
                  <a:pt x="817" y="243"/>
                  <a:pt x="817" y="243"/>
                  <a:pt x="817" y="244"/>
                </a:cubicBezTo>
                <a:cubicBezTo>
                  <a:pt x="817" y="244"/>
                  <a:pt x="817" y="244"/>
                  <a:pt x="817" y="244"/>
                </a:cubicBezTo>
                <a:cubicBezTo>
                  <a:pt x="817" y="244"/>
                  <a:pt x="817" y="245"/>
                  <a:pt x="817" y="245"/>
                </a:cubicBezTo>
                <a:cubicBezTo>
                  <a:pt x="817" y="245"/>
                  <a:pt x="817" y="246"/>
                  <a:pt x="817" y="246"/>
                </a:cubicBezTo>
                <a:cubicBezTo>
                  <a:pt x="817" y="246"/>
                  <a:pt x="816" y="247"/>
                  <a:pt x="816" y="247"/>
                </a:cubicBezTo>
                <a:cubicBezTo>
                  <a:pt x="816" y="247"/>
                  <a:pt x="816" y="248"/>
                  <a:pt x="816" y="249"/>
                </a:cubicBezTo>
                <a:cubicBezTo>
                  <a:pt x="816" y="249"/>
                  <a:pt x="816" y="249"/>
                  <a:pt x="816" y="250"/>
                </a:cubicBezTo>
                <a:cubicBezTo>
                  <a:pt x="816" y="250"/>
                  <a:pt x="816" y="251"/>
                  <a:pt x="816" y="251"/>
                </a:cubicBezTo>
                <a:cubicBezTo>
                  <a:pt x="816" y="251"/>
                  <a:pt x="816" y="251"/>
                  <a:pt x="816" y="252"/>
                </a:cubicBezTo>
                <a:cubicBezTo>
                  <a:pt x="816" y="252"/>
                  <a:pt x="816" y="252"/>
                  <a:pt x="816" y="253"/>
                </a:cubicBezTo>
                <a:cubicBezTo>
                  <a:pt x="816" y="253"/>
                  <a:pt x="816" y="254"/>
                  <a:pt x="816" y="254"/>
                </a:cubicBezTo>
                <a:cubicBezTo>
                  <a:pt x="816" y="255"/>
                  <a:pt x="816" y="255"/>
                  <a:pt x="816" y="256"/>
                </a:cubicBezTo>
                <a:cubicBezTo>
                  <a:pt x="816" y="256"/>
                  <a:pt x="816" y="256"/>
                  <a:pt x="816" y="257"/>
                </a:cubicBezTo>
                <a:cubicBezTo>
                  <a:pt x="816" y="257"/>
                  <a:pt x="816" y="257"/>
                  <a:pt x="816" y="257"/>
                </a:cubicBezTo>
                <a:cubicBezTo>
                  <a:pt x="817" y="258"/>
                  <a:pt x="817" y="258"/>
                  <a:pt x="817" y="259"/>
                </a:cubicBezTo>
                <a:cubicBezTo>
                  <a:pt x="817" y="259"/>
                  <a:pt x="817" y="259"/>
                  <a:pt x="817" y="259"/>
                </a:cubicBezTo>
                <a:cubicBezTo>
                  <a:pt x="817" y="259"/>
                  <a:pt x="817" y="260"/>
                  <a:pt x="817" y="260"/>
                </a:cubicBezTo>
                <a:cubicBezTo>
                  <a:pt x="817" y="260"/>
                  <a:pt x="817" y="261"/>
                  <a:pt x="818" y="262"/>
                </a:cubicBezTo>
                <a:cubicBezTo>
                  <a:pt x="818" y="262"/>
                  <a:pt x="818" y="262"/>
                  <a:pt x="818" y="262"/>
                </a:cubicBezTo>
                <a:cubicBezTo>
                  <a:pt x="818" y="263"/>
                  <a:pt x="818" y="263"/>
                  <a:pt x="818" y="263"/>
                </a:cubicBezTo>
                <a:cubicBezTo>
                  <a:pt x="818" y="263"/>
                  <a:pt x="818" y="264"/>
                  <a:pt x="819" y="264"/>
                </a:cubicBezTo>
                <a:cubicBezTo>
                  <a:pt x="819" y="265"/>
                  <a:pt x="819" y="265"/>
                  <a:pt x="819" y="266"/>
                </a:cubicBezTo>
                <a:cubicBezTo>
                  <a:pt x="819" y="266"/>
                  <a:pt x="819" y="266"/>
                  <a:pt x="820" y="266"/>
                </a:cubicBezTo>
                <a:cubicBezTo>
                  <a:pt x="652" y="427"/>
                  <a:pt x="652" y="427"/>
                  <a:pt x="652" y="427"/>
                </a:cubicBezTo>
                <a:cubicBezTo>
                  <a:pt x="651" y="427"/>
                  <a:pt x="650" y="426"/>
                  <a:pt x="649" y="426"/>
                </a:cubicBezTo>
                <a:cubicBezTo>
                  <a:pt x="648" y="426"/>
                  <a:pt x="648" y="425"/>
                  <a:pt x="648" y="425"/>
                </a:cubicBezTo>
                <a:cubicBezTo>
                  <a:pt x="646" y="425"/>
                  <a:pt x="645" y="424"/>
                  <a:pt x="643" y="424"/>
                </a:cubicBezTo>
                <a:cubicBezTo>
                  <a:pt x="643" y="424"/>
                  <a:pt x="643" y="424"/>
                  <a:pt x="642" y="424"/>
                </a:cubicBezTo>
                <a:cubicBezTo>
                  <a:pt x="641" y="423"/>
                  <a:pt x="639" y="423"/>
                  <a:pt x="637" y="423"/>
                </a:cubicBezTo>
                <a:cubicBezTo>
                  <a:pt x="637" y="423"/>
                  <a:pt x="637" y="423"/>
                  <a:pt x="637" y="423"/>
                </a:cubicBezTo>
                <a:cubicBezTo>
                  <a:pt x="635" y="423"/>
                  <a:pt x="633" y="423"/>
                  <a:pt x="632" y="423"/>
                </a:cubicBezTo>
                <a:cubicBezTo>
                  <a:pt x="631" y="424"/>
                  <a:pt x="631" y="424"/>
                  <a:pt x="631" y="424"/>
                </a:cubicBezTo>
                <a:cubicBezTo>
                  <a:pt x="630" y="424"/>
                  <a:pt x="630" y="424"/>
                  <a:pt x="629" y="424"/>
                </a:cubicBezTo>
                <a:cubicBezTo>
                  <a:pt x="628" y="424"/>
                  <a:pt x="627" y="425"/>
                  <a:pt x="626" y="425"/>
                </a:cubicBezTo>
                <a:cubicBezTo>
                  <a:pt x="626" y="425"/>
                  <a:pt x="626" y="425"/>
                  <a:pt x="625" y="425"/>
                </a:cubicBezTo>
                <a:cubicBezTo>
                  <a:pt x="624" y="426"/>
                  <a:pt x="622" y="427"/>
                  <a:pt x="621" y="428"/>
                </a:cubicBezTo>
                <a:cubicBezTo>
                  <a:pt x="621" y="428"/>
                  <a:pt x="620" y="428"/>
                  <a:pt x="620" y="428"/>
                </a:cubicBezTo>
                <a:cubicBezTo>
                  <a:pt x="619" y="429"/>
                  <a:pt x="617" y="430"/>
                  <a:pt x="616" y="431"/>
                </a:cubicBezTo>
                <a:cubicBezTo>
                  <a:pt x="616" y="431"/>
                  <a:pt x="616" y="431"/>
                  <a:pt x="616" y="431"/>
                </a:cubicBezTo>
                <a:cubicBezTo>
                  <a:pt x="616" y="431"/>
                  <a:pt x="616" y="432"/>
                  <a:pt x="616" y="432"/>
                </a:cubicBezTo>
                <a:cubicBezTo>
                  <a:pt x="614" y="433"/>
                  <a:pt x="613" y="434"/>
                  <a:pt x="612" y="436"/>
                </a:cubicBezTo>
                <a:cubicBezTo>
                  <a:pt x="612" y="436"/>
                  <a:pt x="612" y="436"/>
                  <a:pt x="612" y="436"/>
                </a:cubicBezTo>
                <a:cubicBezTo>
                  <a:pt x="611" y="438"/>
                  <a:pt x="610" y="439"/>
                  <a:pt x="609" y="441"/>
                </a:cubicBezTo>
                <a:cubicBezTo>
                  <a:pt x="609" y="441"/>
                  <a:pt x="609" y="441"/>
                  <a:pt x="609" y="442"/>
                </a:cubicBezTo>
                <a:cubicBezTo>
                  <a:pt x="608" y="443"/>
                  <a:pt x="608" y="445"/>
                  <a:pt x="607" y="446"/>
                </a:cubicBezTo>
                <a:cubicBezTo>
                  <a:pt x="607" y="447"/>
                  <a:pt x="607" y="447"/>
                  <a:pt x="607" y="447"/>
                </a:cubicBezTo>
                <a:cubicBezTo>
                  <a:pt x="607" y="449"/>
                  <a:pt x="607" y="450"/>
                  <a:pt x="607" y="452"/>
                </a:cubicBezTo>
                <a:cubicBezTo>
                  <a:pt x="607" y="452"/>
                  <a:pt x="607" y="452"/>
                  <a:pt x="607" y="453"/>
                </a:cubicBezTo>
                <a:cubicBezTo>
                  <a:pt x="607" y="454"/>
                  <a:pt x="607" y="456"/>
                  <a:pt x="607" y="458"/>
                </a:cubicBezTo>
                <a:cubicBezTo>
                  <a:pt x="607" y="458"/>
                  <a:pt x="607" y="458"/>
                  <a:pt x="607" y="458"/>
                </a:cubicBezTo>
                <a:cubicBezTo>
                  <a:pt x="607" y="459"/>
                  <a:pt x="607" y="460"/>
                  <a:pt x="607" y="460"/>
                </a:cubicBezTo>
                <a:cubicBezTo>
                  <a:pt x="608" y="461"/>
                  <a:pt x="608" y="462"/>
                  <a:pt x="609" y="463"/>
                </a:cubicBezTo>
                <a:cubicBezTo>
                  <a:pt x="609" y="464"/>
                  <a:pt x="609" y="464"/>
                  <a:pt x="609" y="464"/>
                </a:cubicBezTo>
                <a:cubicBezTo>
                  <a:pt x="609" y="466"/>
                  <a:pt x="610" y="467"/>
                  <a:pt x="611" y="469"/>
                </a:cubicBezTo>
                <a:cubicBezTo>
                  <a:pt x="611" y="469"/>
                  <a:pt x="611" y="469"/>
                  <a:pt x="611" y="469"/>
                </a:cubicBezTo>
                <a:cubicBezTo>
                  <a:pt x="612" y="471"/>
                  <a:pt x="614" y="472"/>
                  <a:pt x="615" y="473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6" y="475"/>
                  <a:pt x="618" y="476"/>
                  <a:pt x="619" y="477"/>
                </a:cubicBezTo>
                <a:cubicBezTo>
                  <a:pt x="619" y="477"/>
                  <a:pt x="620" y="478"/>
                  <a:pt x="620" y="478"/>
                </a:cubicBezTo>
                <a:cubicBezTo>
                  <a:pt x="621" y="479"/>
                  <a:pt x="623" y="480"/>
                  <a:pt x="624" y="480"/>
                </a:cubicBezTo>
                <a:cubicBezTo>
                  <a:pt x="625" y="480"/>
                  <a:pt x="625" y="480"/>
                  <a:pt x="625" y="481"/>
                </a:cubicBezTo>
                <a:cubicBezTo>
                  <a:pt x="625" y="481"/>
                  <a:pt x="626" y="481"/>
                  <a:pt x="626" y="481"/>
                </a:cubicBezTo>
                <a:cubicBezTo>
                  <a:pt x="627" y="481"/>
                  <a:pt x="629" y="482"/>
                  <a:pt x="630" y="482"/>
                </a:cubicBezTo>
                <a:cubicBezTo>
                  <a:pt x="630" y="482"/>
                  <a:pt x="630" y="482"/>
                  <a:pt x="631" y="482"/>
                </a:cubicBezTo>
                <a:cubicBezTo>
                  <a:pt x="632" y="482"/>
                  <a:pt x="633" y="483"/>
                  <a:pt x="635" y="483"/>
                </a:cubicBezTo>
                <a:cubicBezTo>
                  <a:pt x="635" y="483"/>
                  <a:pt x="635" y="483"/>
                  <a:pt x="636" y="483"/>
                </a:cubicBezTo>
                <a:cubicBezTo>
                  <a:pt x="636" y="483"/>
                  <a:pt x="636" y="483"/>
                  <a:pt x="636" y="483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0" y="709"/>
                  <a:pt x="690" y="709"/>
                </a:cubicBezTo>
                <a:cubicBezTo>
                  <a:pt x="690" y="709"/>
                  <a:pt x="690" y="710"/>
                  <a:pt x="690" y="710"/>
                </a:cubicBezTo>
                <a:cubicBezTo>
                  <a:pt x="690" y="710"/>
                  <a:pt x="690" y="710"/>
                  <a:pt x="690" y="710"/>
                </a:cubicBezTo>
                <a:cubicBezTo>
                  <a:pt x="689" y="710"/>
                  <a:pt x="689" y="710"/>
                  <a:pt x="689" y="710"/>
                </a:cubicBezTo>
                <a:cubicBezTo>
                  <a:pt x="688" y="711"/>
                  <a:pt x="688" y="711"/>
                  <a:pt x="687" y="711"/>
                </a:cubicBezTo>
                <a:cubicBezTo>
                  <a:pt x="687" y="712"/>
                  <a:pt x="687" y="712"/>
                  <a:pt x="686" y="712"/>
                </a:cubicBezTo>
                <a:cubicBezTo>
                  <a:pt x="686" y="712"/>
                  <a:pt x="686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4"/>
                  <a:pt x="684" y="714"/>
                  <a:pt x="684" y="714"/>
                </a:cubicBezTo>
                <a:cubicBezTo>
                  <a:pt x="684" y="715"/>
                  <a:pt x="684" y="715"/>
                  <a:pt x="683" y="715"/>
                </a:cubicBezTo>
                <a:cubicBezTo>
                  <a:pt x="683" y="716"/>
                  <a:pt x="683" y="716"/>
                  <a:pt x="682" y="717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2" y="717"/>
                  <a:pt x="682" y="718"/>
                  <a:pt x="681" y="718"/>
                </a:cubicBezTo>
                <a:cubicBezTo>
                  <a:pt x="681" y="718"/>
                  <a:pt x="681" y="718"/>
                  <a:pt x="681" y="718"/>
                </a:cubicBezTo>
                <a:cubicBezTo>
                  <a:pt x="681" y="718"/>
                  <a:pt x="681" y="719"/>
                  <a:pt x="681" y="719"/>
                </a:cubicBezTo>
                <a:cubicBezTo>
                  <a:pt x="680" y="719"/>
                  <a:pt x="680" y="720"/>
                  <a:pt x="680" y="720"/>
                </a:cubicBezTo>
                <a:cubicBezTo>
                  <a:pt x="680" y="720"/>
                  <a:pt x="679" y="721"/>
                  <a:pt x="679" y="721"/>
                </a:cubicBezTo>
                <a:cubicBezTo>
                  <a:pt x="679" y="722"/>
                  <a:pt x="679" y="722"/>
                  <a:pt x="679" y="723"/>
                </a:cubicBezTo>
                <a:cubicBezTo>
                  <a:pt x="679" y="723"/>
                  <a:pt x="678" y="723"/>
                  <a:pt x="678" y="723"/>
                </a:cubicBezTo>
                <a:cubicBezTo>
                  <a:pt x="678" y="723"/>
                  <a:pt x="678" y="724"/>
                  <a:pt x="678" y="724"/>
                </a:cubicBezTo>
                <a:cubicBezTo>
                  <a:pt x="678" y="725"/>
                  <a:pt x="678" y="725"/>
                  <a:pt x="678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7" y="727"/>
                  <a:pt x="677" y="728"/>
                  <a:pt x="677" y="728"/>
                </a:cubicBezTo>
                <a:cubicBezTo>
                  <a:pt x="677" y="728"/>
                  <a:pt x="677" y="729"/>
                  <a:pt x="677" y="729"/>
                </a:cubicBezTo>
                <a:cubicBezTo>
                  <a:pt x="677" y="729"/>
                  <a:pt x="677" y="729"/>
                  <a:pt x="676" y="730"/>
                </a:cubicBezTo>
                <a:cubicBezTo>
                  <a:pt x="676" y="730"/>
                  <a:pt x="676" y="731"/>
                  <a:pt x="676" y="731"/>
                </a:cubicBezTo>
                <a:cubicBezTo>
                  <a:pt x="676" y="732"/>
                  <a:pt x="676" y="732"/>
                  <a:pt x="676" y="733"/>
                </a:cubicBezTo>
                <a:cubicBezTo>
                  <a:pt x="676" y="733"/>
                  <a:pt x="676" y="733"/>
                  <a:pt x="676" y="734"/>
                </a:cubicBezTo>
                <a:cubicBezTo>
                  <a:pt x="676" y="734"/>
                  <a:pt x="676" y="734"/>
                  <a:pt x="676" y="734"/>
                </a:cubicBezTo>
                <a:cubicBezTo>
                  <a:pt x="676" y="735"/>
                  <a:pt x="676" y="735"/>
                  <a:pt x="676" y="736"/>
                </a:cubicBezTo>
                <a:cubicBezTo>
                  <a:pt x="676" y="736"/>
                  <a:pt x="676" y="736"/>
                  <a:pt x="676" y="737"/>
                </a:cubicBezTo>
                <a:cubicBezTo>
                  <a:pt x="676" y="737"/>
                  <a:pt x="676" y="738"/>
                  <a:pt x="676" y="739"/>
                </a:cubicBezTo>
                <a:cubicBezTo>
                  <a:pt x="676" y="739"/>
                  <a:pt x="676" y="739"/>
                  <a:pt x="676" y="740"/>
                </a:cubicBezTo>
                <a:cubicBezTo>
                  <a:pt x="676" y="740"/>
                  <a:pt x="677" y="740"/>
                  <a:pt x="677" y="740"/>
                </a:cubicBezTo>
                <a:cubicBezTo>
                  <a:pt x="677" y="741"/>
                  <a:pt x="677" y="741"/>
                  <a:pt x="677" y="742"/>
                </a:cubicBezTo>
                <a:cubicBezTo>
                  <a:pt x="677" y="742"/>
                  <a:pt x="677" y="742"/>
                  <a:pt x="677" y="742"/>
                </a:cubicBezTo>
                <a:cubicBezTo>
                  <a:pt x="677" y="742"/>
                  <a:pt x="677" y="742"/>
                  <a:pt x="677" y="743"/>
                </a:cubicBezTo>
                <a:cubicBezTo>
                  <a:pt x="677" y="743"/>
                  <a:pt x="677" y="744"/>
                  <a:pt x="678" y="744"/>
                </a:cubicBezTo>
                <a:cubicBezTo>
                  <a:pt x="678" y="745"/>
                  <a:pt x="678" y="745"/>
                  <a:pt x="678" y="745"/>
                </a:cubicBezTo>
                <a:cubicBezTo>
                  <a:pt x="678" y="745"/>
                  <a:pt x="678" y="746"/>
                  <a:pt x="678" y="746"/>
                </a:cubicBezTo>
                <a:cubicBezTo>
                  <a:pt x="678" y="746"/>
                  <a:pt x="679" y="747"/>
                  <a:pt x="679" y="747"/>
                </a:cubicBezTo>
                <a:cubicBezTo>
                  <a:pt x="679" y="748"/>
                  <a:pt x="679" y="748"/>
                  <a:pt x="679" y="748"/>
                </a:cubicBezTo>
                <a:cubicBezTo>
                  <a:pt x="680" y="749"/>
                  <a:pt x="680" y="749"/>
                  <a:pt x="680" y="749"/>
                </a:cubicBezTo>
                <a:cubicBezTo>
                  <a:pt x="512" y="910"/>
                  <a:pt x="512" y="910"/>
                  <a:pt x="512" y="910"/>
                </a:cubicBezTo>
                <a:cubicBezTo>
                  <a:pt x="512" y="910"/>
                  <a:pt x="512" y="910"/>
                  <a:pt x="511" y="910"/>
                </a:cubicBezTo>
                <a:cubicBezTo>
                  <a:pt x="511" y="910"/>
                  <a:pt x="510" y="909"/>
                  <a:pt x="510" y="909"/>
                </a:cubicBezTo>
                <a:cubicBezTo>
                  <a:pt x="510" y="909"/>
                  <a:pt x="510" y="909"/>
                  <a:pt x="510" y="909"/>
                </a:cubicBezTo>
                <a:cubicBezTo>
                  <a:pt x="509" y="909"/>
                  <a:pt x="509" y="909"/>
                  <a:pt x="509" y="909"/>
                </a:cubicBezTo>
                <a:cubicBezTo>
                  <a:pt x="509" y="908"/>
                  <a:pt x="508" y="908"/>
                  <a:pt x="508" y="908"/>
                </a:cubicBezTo>
                <a:cubicBezTo>
                  <a:pt x="508" y="908"/>
                  <a:pt x="508" y="908"/>
                  <a:pt x="507" y="908"/>
                </a:cubicBezTo>
                <a:cubicBezTo>
                  <a:pt x="507" y="908"/>
                  <a:pt x="506" y="908"/>
                  <a:pt x="506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4" y="907"/>
                  <a:pt x="504" y="907"/>
                  <a:pt x="504" y="907"/>
                </a:cubicBezTo>
                <a:cubicBezTo>
                  <a:pt x="504" y="907"/>
                  <a:pt x="503" y="907"/>
                  <a:pt x="503" y="907"/>
                </a:cubicBezTo>
                <a:cubicBezTo>
                  <a:pt x="503" y="907"/>
                  <a:pt x="503" y="907"/>
                  <a:pt x="503" y="907"/>
                </a:cubicBezTo>
                <a:cubicBezTo>
                  <a:pt x="502" y="906"/>
                  <a:pt x="502" y="906"/>
                  <a:pt x="502" y="906"/>
                </a:cubicBezTo>
                <a:cubicBezTo>
                  <a:pt x="502" y="906"/>
                  <a:pt x="501" y="906"/>
                  <a:pt x="501" y="906"/>
                </a:cubicBezTo>
                <a:cubicBezTo>
                  <a:pt x="501" y="906"/>
                  <a:pt x="500" y="906"/>
                  <a:pt x="500" y="906"/>
                </a:cubicBezTo>
                <a:cubicBezTo>
                  <a:pt x="499" y="906"/>
                  <a:pt x="499" y="906"/>
                  <a:pt x="499" y="906"/>
                </a:cubicBezTo>
                <a:cubicBezTo>
                  <a:pt x="498" y="906"/>
                  <a:pt x="498" y="906"/>
                  <a:pt x="497" y="906"/>
                </a:cubicBezTo>
                <a:cubicBezTo>
                  <a:pt x="497" y="906"/>
                  <a:pt x="497" y="906"/>
                  <a:pt x="497" y="906"/>
                </a:cubicBezTo>
                <a:cubicBezTo>
                  <a:pt x="497" y="906"/>
                  <a:pt x="496" y="906"/>
                  <a:pt x="496" y="906"/>
                </a:cubicBezTo>
                <a:cubicBezTo>
                  <a:pt x="496" y="906"/>
                  <a:pt x="496" y="906"/>
                  <a:pt x="495" y="906"/>
                </a:cubicBezTo>
                <a:cubicBezTo>
                  <a:pt x="495" y="906"/>
                  <a:pt x="495" y="906"/>
                  <a:pt x="494" y="906"/>
                </a:cubicBezTo>
                <a:cubicBezTo>
                  <a:pt x="494" y="906"/>
                  <a:pt x="493" y="906"/>
                  <a:pt x="493" y="906"/>
                </a:cubicBezTo>
                <a:cubicBezTo>
                  <a:pt x="492" y="906"/>
                  <a:pt x="492" y="906"/>
                  <a:pt x="492" y="906"/>
                </a:cubicBezTo>
                <a:cubicBezTo>
                  <a:pt x="492" y="906"/>
                  <a:pt x="491" y="906"/>
                  <a:pt x="491" y="906"/>
                </a:cubicBezTo>
                <a:cubicBezTo>
                  <a:pt x="491" y="907"/>
                  <a:pt x="490" y="907"/>
                  <a:pt x="490" y="907"/>
                </a:cubicBezTo>
                <a:cubicBezTo>
                  <a:pt x="490" y="907"/>
                  <a:pt x="490" y="907"/>
                  <a:pt x="489" y="907"/>
                </a:cubicBezTo>
                <a:cubicBezTo>
                  <a:pt x="489" y="907"/>
                  <a:pt x="489" y="907"/>
                  <a:pt x="489" y="907"/>
                </a:cubicBezTo>
                <a:cubicBezTo>
                  <a:pt x="488" y="907"/>
                  <a:pt x="487" y="907"/>
                  <a:pt x="487" y="908"/>
                </a:cubicBezTo>
                <a:cubicBezTo>
                  <a:pt x="487" y="908"/>
                  <a:pt x="486" y="908"/>
                  <a:pt x="486" y="908"/>
                </a:cubicBezTo>
                <a:cubicBezTo>
                  <a:pt x="486" y="908"/>
                  <a:pt x="486" y="908"/>
                  <a:pt x="486" y="908"/>
                </a:cubicBezTo>
                <a:cubicBezTo>
                  <a:pt x="485" y="908"/>
                  <a:pt x="485" y="908"/>
                  <a:pt x="484" y="909"/>
                </a:cubicBezTo>
                <a:cubicBezTo>
                  <a:pt x="484" y="909"/>
                  <a:pt x="483" y="909"/>
                  <a:pt x="483" y="909"/>
                </a:cubicBezTo>
                <a:cubicBezTo>
                  <a:pt x="482" y="909"/>
                  <a:pt x="482" y="910"/>
                  <a:pt x="482" y="910"/>
                </a:cubicBezTo>
                <a:cubicBezTo>
                  <a:pt x="481" y="910"/>
                  <a:pt x="481" y="910"/>
                  <a:pt x="481" y="910"/>
                </a:cubicBezTo>
                <a:cubicBezTo>
                  <a:pt x="481" y="911"/>
                  <a:pt x="481" y="911"/>
                  <a:pt x="480" y="911"/>
                </a:cubicBezTo>
                <a:cubicBezTo>
                  <a:pt x="480" y="911"/>
                  <a:pt x="480" y="911"/>
                  <a:pt x="480" y="911"/>
                </a:cubicBezTo>
                <a:cubicBezTo>
                  <a:pt x="480" y="911"/>
                  <a:pt x="480" y="911"/>
                  <a:pt x="479" y="911"/>
                </a:cubicBezTo>
                <a:cubicBezTo>
                  <a:pt x="479" y="912"/>
                  <a:pt x="479" y="912"/>
                  <a:pt x="479" y="912"/>
                </a:cubicBezTo>
                <a:cubicBezTo>
                  <a:pt x="478" y="912"/>
                  <a:pt x="478" y="912"/>
                  <a:pt x="478" y="912"/>
                </a:cubicBezTo>
                <a:cubicBezTo>
                  <a:pt x="478" y="913"/>
                  <a:pt x="477" y="913"/>
                  <a:pt x="477" y="913"/>
                </a:cubicBezTo>
                <a:cubicBezTo>
                  <a:pt x="477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5" y="915"/>
                  <a:pt x="475" y="915"/>
                  <a:pt x="475" y="915"/>
                </a:cubicBezTo>
                <a:cubicBezTo>
                  <a:pt x="475" y="915"/>
                  <a:pt x="475" y="916"/>
                  <a:pt x="474" y="916"/>
                </a:cubicBezTo>
                <a:cubicBezTo>
                  <a:pt x="474" y="916"/>
                  <a:pt x="474" y="916"/>
                  <a:pt x="474" y="916"/>
                </a:cubicBezTo>
                <a:cubicBezTo>
                  <a:pt x="474" y="917"/>
                  <a:pt x="473" y="917"/>
                  <a:pt x="473" y="918"/>
                </a:cubicBezTo>
                <a:cubicBezTo>
                  <a:pt x="473" y="918"/>
                  <a:pt x="472" y="918"/>
                  <a:pt x="472" y="918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1" y="920"/>
                  <a:pt x="471" y="920"/>
                </a:cubicBezTo>
                <a:cubicBezTo>
                  <a:pt x="471" y="920"/>
                  <a:pt x="471" y="920"/>
                  <a:pt x="471" y="920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4"/>
                </a:cubicBezTo>
                <a:cubicBezTo>
                  <a:pt x="248" y="854"/>
                  <a:pt x="248" y="853"/>
                  <a:pt x="248" y="853"/>
                </a:cubicBezTo>
                <a:cubicBezTo>
                  <a:pt x="248" y="852"/>
                  <a:pt x="247" y="852"/>
                  <a:pt x="247" y="851"/>
                </a:cubicBezTo>
                <a:cubicBezTo>
                  <a:pt x="247" y="851"/>
                  <a:pt x="247" y="850"/>
                  <a:pt x="247" y="850"/>
                </a:cubicBezTo>
                <a:cubicBezTo>
                  <a:pt x="247" y="850"/>
                  <a:pt x="247" y="850"/>
                  <a:pt x="247" y="850"/>
                </a:cubicBezTo>
                <a:cubicBezTo>
                  <a:pt x="247" y="849"/>
                  <a:pt x="247" y="849"/>
                  <a:pt x="247" y="848"/>
                </a:cubicBezTo>
                <a:cubicBezTo>
                  <a:pt x="247" y="848"/>
                  <a:pt x="247" y="848"/>
                  <a:pt x="247" y="848"/>
                </a:cubicBezTo>
                <a:cubicBezTo>
                  <a:pt x="247" y="848"/>
                  <a:pt x="247" y="847"/>
                  <a:pt x="247" y="847"/>
                </a:cubicBezTo>
                <a:cubicBezTo>
                  <a:pt x="246" y="846"/>
                  <a:pt x="246" y="846"/>
                  <a:pt x="246" y="845"/>
                </a:cubicBezTo>
                <a:cubicBezTo>
                  <a:pt x="246" y="845"/>
                  <a:pt x="246" y="845"/>
                  <a:pt x="246" y="845"/>
                </a:cubicBezTo>
                <a:cubicBezTo>
                  <a:pt x="246" y="844"/>
                  <a:pt x="246" y="844"/>
                  <a:pt x="246" y="844"/>
                </a:cubicBezTo>
                <a:cubicBezTo>
                  <a:pt x="245" y="844"/>
                  <a:pt x="245" y="843"/>
                  <a:pt x="245" y="843"/>
                </a:cubicBezTo>
                <a:cubicBezTo>
                  <a:pt x="245" y="842"/>
                  <a:pt x="245" y="842"/>
                  <a:pt x="244" y="841"/>
                </a:cubicBezTo>
                <a:cubicBezTo>
                  <a:pt x="244" y="841"/>
                  <a:pt x="244" y="841"/>
                  <a:pt x="244" y="840"/>
                </a:cubicBezTo>
                <a:cubicBezTo>
                  <a:pt x="244" y="840"/>
                  <a:pt x="243" y="840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8"/>
                  <a:pt x="242" y="838"/>
                  <a:pt x="242" y="838"/>
                </a:cubicBezTo>
                <a:cubicBezTo>
                  <a:pt x="242" y="837"/>
                  <a:pt x="242" y="837"/>
                  <a:pt x="241" y="836"/>
                </a:cubicBezTo>
                <a:cubicBezTo>
                  <a:pt x="241" y="836"/>
                  <a:pt x="241" y="836"/>
                  <a:pt x="240" y="835"/>
                </a:cubicBezTo>
                <a:cubicBezTo>
                  <a:pt x="240" y="835"/>
                  <a:pt x="240" y="835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8" y="833"/>
                </a:cubicBezTo>
                <a:cubicBezTo>
                  <a:pt x="238" y="833"/>
                  <a:pt x="238" y="833"/>
                  <a:pt x="237" y="832"/>
                </a:cubicBezTo>
                <a:cubicBezTo>
                  <a:pt x="237" y="832"/>
                  <a:pt x="236" y="832"/>
                  <a:pt x="236" y="831"/>
                </a:cubicBezTo>
                <a:cubicBezTo>
                  <a:pt x="236" y="831"/>
                  <a:pt x="235" y="831"/>
                  <a:pt x="235" y="831"/>
                </a:cubicBezTo>
                <a:cubicBezTo>
                  <a:pt x="235" y="831"/>
                  <a:pt x="235" y="831"/>
                  <a:pt x="235" y="831"/>
                </a:cubicBezTo>
                <a:cubicBezTo>
                  <a:pt x="235" y="830"/>
                  <a:pt x="235" y="830"/>
                  <a:pt x="235" y="830"/>
                </a:cubicBezTo>
                <a:cubicBezTo>
                  <a:pt x="234" y="830"/>
                  <a:pt x="234" y="830"/>
                  <a:pt x="234" y="830"/>
                </a:cubicBezTo>
                <a:cubicBezTo>
                  <a:pt x="233" y="829"/>
                  <a:pt x="233" y="829"/>
                  <a:pt x="233" y="829"/>
                </a:cubicBezTo>
                <a:cubicBezTo>
                  <a:pt x="232" y="829"/>
                  <a:pt x="232" y="829"/>
                  <a:pt x="231" y="828"/>
                </a:cubicBezTo>
                <a:cubicBezTo>
                  <a:pt x="231" y="828"/>
                  <a:pt x="230" y="828"/>
                  <a:pt x="230" y="828"/>
                </a:cubicBezTo>
                <a:cubicBezTo>
                  <a:pt x="230" y="828"/>
                  <a:pt x="230" y="828"/>
                  <a:pt x="229" y="827"/>
                </a:cubicBezTo>
                <a:cubicBezTo>
                  <a:pt x="229" y="827"/>
                  <a:pt x="229" y="827"/>
                  <a:pt x="229" y="827"/>
                </a:cubicBezTo>
                <a:cubicBezTo>
                  <a:pt x="228" y="827"/>
                  <a:pt x="227" y="827"/>
                  <a:pt x="227" y="827"/>
                </a:cubicBezTo>
                <a:cubicBezTo>
                  <a:pt x="227" y="826"/>
                  <a:pt x="226" y="826"/>
                  <a:pt x="226" y="826"/>
                </a:cubicBezTo>
                <a:cubicBezTo>
                  <a:pt x="226" y="826"/>
                  <a:pt x="226" y="826"/>
                  <a:pt x="226" y="826"/>
                </a:cubicBezTo>
                <a:cubicBezTo>
                  <a:pt x="225" y="826"/>
                  <a:pt x="225" y="826"/>
                  <a:pt x="224" y="826"/>
                </a:cubicBezTo>
                <a:cubicBezTo>
                  <a:pt x="224" y="826"/>
                  <a:pt x="224" y="826"/>
                  <a:pt x="224" y="826"/>
                </a:cubicBezTo>
                <a:cubicBezTo>
                  <a:pt x="223" y="826"/>
                  <a:pt x="223" y="826"/>
                  <a:pt x="223" y="826"/>
                </a:cubicBezTo>
                <a:cubicBezTo>
                  <a:pt x="222" y="825"/>
                  <a:pt x="222" y="825"/>
                  <a:pt x="221" y="825"/>
                </a:cubicBezTo>
                <a:cubicBezTo>
                  <a:pt x="221" y="825"/>
                  <a:pt x="220" y="825"/>
                  <a:pt x="220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4" y="599"/>
                  <a:pt x="164" y="599"/>
                  <a:pt x="164" y="599"/>
                </a:cubicBezTo>
                <a:cubicBezTo>
                  <a:pt x="164" y="598"/>
                  <a:pt x="164" y="598"/>
                  <a:pt x="165" y="598"/>
                </a:cubicBezTo>
                <a:cubicBezTo>
                  <a:pt x="165" y="598"/>
                  <a:pt x="165" y="598"/>
                  <a:pt x="165" y="598"/>
                </a:cubicBezTo>
                <a:cubicBezTo>
                  <a:pt x="165" y="598"/>
                  <a:pt x="165" y="598"/>
                  <a:pt x="166" y="598"/>
                </a:cubicBezTo>
                <a:cubicBezTo>
                  <a:pt x="166" y="597"/>
                  <a:pt x="167" y="597"/>
                  <a:pt x="167" y="597"/>
                </a:cubicBezTo>
                <a:cubicBezTo>
                  <a:pt x="167" y="596"/>
                  <a:pt x="168" y="596"/>
                  <a:pt x="168" y="596"/>
                </a:cubicBezTo>
                <a:cubicBezTo>
                  <a:pt x="168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4"/>
                  <a:pt x="170" y="594"/>
                  <a:pt x="170" y="594"/>
                </a:cubicBezTo>
                <a:cubicBezTo>
                  <a:pt x="170" y="593"/>
                  <a:pt x="171" y="593"/>
                  <a:pt x="171" y="593"/>
                </a:cubicBezTo>
                <a:cubicBezTo>
                  <a:pt x="171" y="592"/>
                  <a:pt x="172" y="592"/>
                  <a:pt x="172" y="591"/>
                </a:cubicBezTo>
                <a:cubicBezTo>
                  <a:pt x="172" y="591"/>
                  <a:pt x="172" y="591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89"/>
                  <a:pt x="174" y="589"/>
                </a:cubicBezTo>
                <a:cubicBezTo>
                  <a:pt x="174" y="589"/>
                  <a:pt x="174" y="588"/>
                  <a:pt x="174" y="588"/>
                </a:cubicBezTo>
                <a:cubicBezTo>
                  <a:pt x="175" y="588"/>
                  <a:pt x="175" y="587"/>
                  <a:pt x="175" y="587"/>
                </a:cubicBezTo>
                <a:cubicBezTo>
                  <a:pt x="175" y="586"/>
                  <a:pt x="175" y="586"/>
                  <a:pt x="176" y="585"/>
                </a:cubicBezTo>
                <a:cubicBezTo>
                  <a:pt x="176" y="585"/>
                  <a:pt x="176" y="585"/>
                  <a:pt x="176" y="585"/>
                </a:cubicBezTo>
                <a:cubicBezTo>
                  <a:pt x="176" y="584"/>
                  <a:pt x="176" y="584"/>
                  <a:pt x="176" y="584"/>
                </a:cubicBezTo>
                <a:cubicBezTo>
                  <a:pt x="176" y="583"/>
                  <a:pt x="177" y="583"/>
                  <a:pt x="177" y="582"/>
                </a:cubicBezTo>
                <a:cubicBezTo>
                  <a:pt x="177" y="582"/>
                  <a:pt x="177" y="582"/>
                  <a:pt x="177" y="581"/>
                </a:cubicBezTo>
                <a:cubicBezTo>
                  <a:pt x="177" y="581"/>
                  <a:pt x="177" y="581"/>
                  <a:pt x="177" y="581"/>
                </a:cubicBezTo>
                <a:cubicBezTo>
                  <a:pt x="177" y="581"/>
                  <a:pt x="177" y="580"/>
                  <a:pt x="177" y="580"/>
                </a:cubicBezTo>
                <a:cubicBezTo>
                  <a:pt x="178" y="580"/>
                  <a:pt x="178" y="579"/>
                  <a:pt x="178" y="579"/>
                </a:cubicBezTo>
                <a:cubicBezTo>
                  <a:pt x="178" y="579"/>
                  <a:pt x="178" y="579"/>
                  <a:pt x="178" y="578"/>
                </a:cubicBezTo>
                <a:cubicBezTo>
                  <a:pt x="178" y="578"/>
                  <a:pt x="178" y="577"/>
                  <a:pt x="178" y="577"/>
                </a:cubicBezTo>
                <a:cubicBezTo>
                  <a:pt x="178" y="576"/>
                  <a:pt x="178" y="576"/>
                  <a:pt x="178" y="575"/>
                </a:cubicBezTo>
                <a:cubicBezTo>
                  <a:pt x="178" y="575"/>
                  <a:pt x="178" y="574"/>
                  <a:pt x="178" y="574"/>
                </a:cubicBezTo>
                <a:cubicBezTo>
                  <a:pt x="178" y="574"/>
                  <a:pt x="178" y="574"/>
                  <a:pt x="178" y="574"/>
                </a:cubicBezTo>
                <a:cubicBezTo>
                  <a:pt x="178" y="573"/>
                  <a:pt x="178" y="573"/>
                  <a:pt x="178" y="572"/>
                </a:cubicBezTo>
                <a:cubicBezTo>
                  <a:pt x="178" y="572"/>
                  <a:pt x="178" y="571"/>
                  <a:pt x="178" y="571"/>
                </a:cubicBezTo>
                <a:cubicBezTo>
                  <a:pt x="178" y="570"/>
                  <a:pt x="178" y="570"/>
                  <a:pt x="178" y="569"/>
                </a:cubicBezTo>
                <a:cubicBezTo>
                  <a:pt x="178" y="569"/>
                  <a:pt x="178" y="569"/>
                  <a:pt x="178" y="568"/>
                </a:cubicBezTo>
                <a:cubicBezTo>
                  <a:pt x="178" y="568"/>
                  <a:pt x="178" y="568"/>
                  <a:pt x="178" y="568"/>
                </a:cubicBezTo>
                <a:cubicBezTo>
                  <a:pt x="178" y="567"/>
                  <a:pt x="178" y="567"/>
                  <a:pt x="177" y="566"/>
                </a:cubicBezTo>
                <a:cubicBezTo>
                  <a:pt x="177" y="566"/>
                  <a:pt x="177" y="566"/>
                  <a:pt x="177" y="566"/>
                </a:cubicBezTo>
                <a:cubicBezTo>
                  <a:pt x="177" y="566"/>
                  <a:pt x="177" y="566"/>
                  <a:pt x="177" y="565"/>
                </a:cubicBezTo>
                <a:cubicBezTo>
                  <a:pt x="177" y="565"/>
                  <a:pt x="177" y="564"/>
                  <a:pt x="177" y="564"/>
                </a:cubicBezTo>
                <a:cubicBezTo>
                  <a:pt x="177" y="563"/>
                  <a:pt x="176" y="563"/>
                  <a:pt x="176" y="563"/>
                </a:cubicBezTo>
                <a:cubicBezTo>
                  <a:pt x="176" y="563"/>
                  <a:pt x="176" y="562"/>
                  <a:pt x="176" y="562"/>
                </a:cubicBezTo>
                <a:cubicBezTo>
                  <a:pt x="176" y="562"/>
                  <a:pt x="176" y="561"/>
                  <a:pt x="176" y="561"/>
                </a:cubicBezTo>
                <a:cubicBezTo>
                  <a:pt x="175" y="560"/>
                  <a:pt x="175" y="560"/>
                  <a:pt x="175" y="559"/>
                </a:cubicBezTo>
                <a:cubicBezTo>
                  <a:pt x="175" y="559"/>
                  <a:pt x="175" y="559"/>
                  <a:pt x="175" y="559"/>
                </a:cubicBezTo>
                <a:cubicBezTo>
                  <a:pt x="342" y="398"/>
                  <a:pt x="342" y="398"/>
                  <a:pt x="342" y="398"/>
                </a:cubicBezTo>
                <a:cubicBezTo>
                  <a:pt x="343" y="398"/>
                  <a:pt x="345" y="399"/>
                  <a:pt x="346" y="399"/>
                </a:cubicBezTo>
                <a:cubicBezTo>
                  <a:pt x="346" y="400"/>
                  <a:pt x="346" y="400"/>
                  <a:pt x="346" y="400"/>
                </a:cubicBezTo>
                <a:cubicBezTo>
                  <a:pt x="348" y="400"/>
                  <a:pt x="349" y="401"/>
                  <a:pt x="351" y="401"/>
                </a:cubicBezTo>
                <a:cubicBezTo>
                  <a:pt x="351" y="401"/>
                  <a:pt x="352" y="401"/>
                  <a:pt x="352" y="401"/>
                </a:cubicBezTo>
                <a:cubicBezTo>
                  <a:pt x="353" y="402"/>
                  <a:pt x="355" y="402"/>
                  <a:pt x="357" y="402"/>
                </a:cubicBezTo>
                <a:cubicBezTo>
                  <a:pt x="357" y="402"/>
                  <a:pt x="357" y="402"/>
                  <a:pt x="357" y="402"/>
                </a:cubicBezTo>
                <a:cubicBezTo>
                  <a:pt x="359" y="402"/>
                  <a:pt x="361" y="402"/>
                  <a:pt x="363" y="402"/>
                </a:cubicBezTo>
                <a:cubicBezTo>
                  <a:pt x="363" y="402"/>
                  <a:pt x="363" y="402"/>
                  <a:pt x="363" y="401"/>
                </a:cubicBezTo>
                <a:cubicBezTo>
                  <a:pt x="364" y="401"/>
                  <a:pt x="364" y="401"/>
                  <a:pt x="365" y="401"/>
                </a:cubicBezTo>
                <a:cubicBezTo>
                  <a:pt x="366" y="401"/>
                  <a:pt x="367" y="401"/>
                  <a:pt x="368" y="400"/>
                </a:cubicBezTo>
                <a:cubicBezTo>
                  <a:pt x="368" y="400"/>
                  <a:pt x="369" y="400"/>
                  <a:pt x="369" y="400"/>
                </a:cubicBezTo>
                <a:cubicBezTo>
                  <a:pt x="370" y="399"/>
                  <a:pt x="372" y="398"/>
                  <a:pt x="373" y="397"/>
                </a:cubicBezTo>
                <a:cubicBezTo>
                  <a:pt x="374" y="397"/>
                  <a:pt x="374" y="397"/>
                  <a:pt x="374" y="397"/>
                </a:cubicBezTo>
                <a:cubicBezTo>
                  <a:pt x="375" y="396"/>
                  <a:pt x="377" y="395"/>
                  <a:pt x="378" y="394"/>
                </a:cubicBezTo>
                <a:cubicBezTo>
                  <a:pt x="378" y="394"/>
                  <a:pt x="378" y="394"/>
                  <a:pt x="378" y="394"/>
                </a:cubicBezTo>
                <a:cubicBezTo>
                  <a:pt x="378" y="394"/>
                  <a:pt x="379" y="394"/>
                  <a:pt x="379" y="393"/>
                </a:cubicBezTo>
                <a:cubicBezTo>
                  <a:pt x="380" y="392"/>
                  <a:pt x="381" y="391"/>
                  <a:pt x="382" y="389"/>
                </a:cubicBezTo>
                <a:cubicBezTo>
                  <a:pt x="382" y="389"/>
                  <a:pt x="382" y="389"/>
                  <a:pt x="383" y="389"/>
                </a:cubicBezTo>
                <a:cubicBezTo>
                  <a:pt x="383" y="387"/>
                  <a:pt x="384" y="386"/>
                  <a:pt x="385" y="384"/>
                </a:cubicBezTo>
                <a:cubicBezTo>
                  <a:pt x="385" y="384"/>
                  <a:pt x="385" y="384"/>
                  <a:pt x="385" y="384"/>
                </a:cubicBezTo>
                <a:cubicBezTo>
                  <a:pt x="386" y="382"/>
                  <a:pt x="386" y="380"/>
                  <a:pt x="387" y="379"/>
                </a:cubicBezTo>
                <a:cubicBezTo>
                  <a:pt x="387" y="379"/>
                  <a:pt x="387" y="378"/>
                  <a:pt x="387" y="378"/>
                </a:cubicBezTo>
                <a:cubicBezTo>
                  <a:pt x="387" y="377"/>
                  <a:pt x="387" y="375"/>
                  <a:pt x="388" y="374"/>
                </a:cubicBezTo>
                <a:cubicBezTo>
                  <a:pt x="388" y="374"/>
                  <a:pt x="388" y="373"/>
                  <a:pt x="388" y="373"/>
                </a:cubicBezTo>
                <a:cubicBezTo>
                  <a:pt x="388" y="373"/>
                  <a:pt x="388" y="373"/>
                  <a:pt x="388" y="372"/>
                </a:cubicBezTo>
                <a:cubicBezTo>
                  <a:pt x="388" y="371"/>
                  <a:pt x="387" y="369"/>
                  <a:pt x="387" y="367"/>
                </a:cubicBezTo>
                <a:cubicBezTo>
                  <a:pt x="387" y="367"/>
                  <a:pt x="387" y="367"/>
                  <a:pt x="387" y="367"/>
                </a:cubicBezTo>
                <a:cubicBezTo>
                  <a:pt x="387" y="366"/>
                  <a:pt x="387" y="366"/>
                  <a:pt x="387" y="365"/>
                </a:cubicBezTo>
                <a:cubicBezTo>
                  <a:pt x="386" y="364"/>
                  <a:pt x="386" y="363"/>
                  <a:pt x="386" y="362"/>
                </a:cubicBezTo>
                <a:cubicBezTo>
                  <a:pt x="386" y="361"/>
                  <a:pt x="386" y="361"/>
                  <a:pt x="385" y="361"/>
                </a:cubicBezTo>
                <a:cubicBezTo>
                  <a:pt x="385" y="360"/>
                  <a:pt x="385" y="360"/>
                  <a:pt x="385" y="359"/>
                </a:cubicBezTo>
                <a:cubicBezTo>
                  <a:pt x="384" y="358"/>
                  <a:pt x="384" y="357"/>
                  <a:pt x="383" y="356"/>
                </a:cubicBezTo>
                <a:cubicBezTo>
                  <a:pt x="383" y="356"/>
                  <a:pt x="383" y="356"/>
                  <a:pt x="383" y="356"/>
                </a:cubicBezTo>
                <a:cubicBezTo>
                  <a:pt x="382" y="355"/>
                  <a:pt x="382" y="355"/>
                  <a:pt x="382" y="354"/>
                </a:cubicBezTo>
                <a:cubicBezTo>
                  <a:pt x="381" y="353"/>
                  <a:pt x="380" y="352"/>
                  <a:pt x="379" y="352"/>
                </a:cubicBezTo>
                <a:cubicBezTo>
                  <a:pt x="379" y="352"/>
                  <a:pt x="379" y="352"/>
                  <a:pt x="379" y="351"/>
                </a:cubicBezTo>
                <a:cubicBezTo>
                  <a:pt x="379" y="351"/>
                  <a:pt x="379" y="351"/>
                  <a:pt x="379" y="351"/>
                </a:cubicBezTo>
                <a:cubicBezTo>
                  <a:pt x="379" y="351"/>
                  <a:pt x="378" y="350"/>
                  <a:pt x="378" y="350"/>
                </a:cubicBezTo>
                <a:cubicBezTo>
                  <a:pt x="377" y="349"/>
                  <a:pt x="376" y="348"/>
                  <a:pt x="375" y="348"/>
                </a:cubicBezTo>
                <a:cubicBezTo>
                  <a:pt x="375" y="348"/>
                  <a:pt x="374" y="347"/>
                  <a:pt x="374" y="347"/>
                </a:cubicBezTo>
                <a:cubicBezTo>
                  <a:pt x="373" y="346"/>
                  <a:pt x="371" y="346"/>
                  <a:pt x="370" y="345"/>
                </a:cubicBezTo>
                <a:cubicBezTo>
                  <a:pt x="370" y="345"/>
                  <a:pt x="369" y="345"/>
                  <a:pt x="369" y="345"/>
                </a:cubicBezTo>
                <a:cubicBezTo>
                  <a:pt x="368" y="344"/>
                  <a:pt x="366" y="343"/>
                  <a:pt x="364" y="343"/>
                </a:cubicBezTo>
                <a:cubicBezTo>
                  <a:pt x="364" y="343"/>
                  <a:pt x="364" y="343"/>
                  <a:pt x="364" y="343"/>
                </a:cubicBezTo>
                <a:cubicBezTo>
                  <a:pt x="362" y="343"/>
                  <a:pt x="360" y="342"/>
                  <a:pt x="359" y="342"/>
                </a:cubicBezTo>
                <a:cubicBezTo>
                  <a:pt x="359" y="342"/>
                  <a:pt x="359" y="342"/>
                  <a:pt x="359" y="342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4" y="116"/>
                  <a:pt x="304" y="116"/>
                </a:cubicBezTo>
                <a:cubicBezTo>
                  <a:pt x="304" y="116"/>
                  <a:pt x="304" y="116"/>
                  <a:pt x="304" y="115"/>
                </a:cubicBezTo>
                <a:cubicBezTo>
                  <a:pt x="304" y="115"/>
                  <a:pt x="305" y="115"/>
                  <a:pt x="305" y="115"/>
                </a:cubicBezTo>
                <a:cubicBezTo>
                  <a:pt x="305" y="115"/>
                  <a:pt x="305" y="115"/>
                  <a:pt x="306" y="115"/>
                </a:cubicBezTo>
                <a:cubicBezTo>
                  <a:pt x="306" y="114"/>
                  <a:pt x="306" y="114"/>
                  <a:pt x="307" y="114"/>
                </a:cubicBezTo>
                <a:cubicBezTo>
                  <a:pt x="307" y="113"/>
                  <a:pt x="308" y="113"/>
                  <a:pt x="308" y="113"/>
                </a:cubicBezTo>
                <a:cubicBezTo>
                  <a:pt x="308" y="113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1"/>
                  <a:pt x="310" y="111"/>
                  <a:pt x="310" y="111"/>
                </a:cubicBezTo>
                <a:cubicBezTo>
                  <a:pt x="310" y="110"/>
                  <a:pt x="311" y="110"/>
                  <a:pt x="311" y="110"/>
                </a:cubicBezTo>
                <a:cubicBezTo>
                  <a:pt x="311" y="109"/>
                  <a:pt x="312" y="109"/>
                  <a:pt x="312" y="109"/>
                </a:cubicBezTo>
                <a:cubicBezTo>
                  <a:pt x="312" y="108"/>
                  <a:pt x="312" y="108"/>
                  <a:pt x="313" y="108"/>
                </a:cubicBezTo>
                <a:cubicBezTo>
                  <a:pt x="313" y="108"/>
                  <a:pt x="313" y="108"/>
                  <a:pt x="313" y="107"/>
                </a:cubicBezTo>
                <a:cubicBezTo>
                  <a:pt x="313" y="107"/>
                  <a:pt x="313" y="107"/>
                  <a:pt x="313" y="107"/>
                </a:cubicBezTo>
                <a:cubicBezTo>
                  <a:pt x="313" y="107"/>
                  <a:pt x="313" y="106"/>
                  <a:pt x="314" y="106"/>
                </a:cubicBezTo>
                <a:cubicBezTo>
                  <a:pt x="314" y="106"/>
                  <a:pt x="314" y="106"/>
                  <a:pt x="314" y="105"/>
                </a:cubicBezTo>
                <a:cubicBezTo>
                  <a:pt x="314" y="105"/>
                  <a:pt x="315" y="104"/>
                  <a:pt x="315" y="104"/>
                </a:cubicBezTo>
                <a:cubicBezTo>
                  <a:pt x="315" y="103"/>
                  <a:pt x="315" y="103"/>
                  <a:pt x="316" y="102"/>
                </a:cubicBezTo>
                <a:cubicBezTo>
                  <a:pt x="316" y="102"/>
                  <a:pt x="316" y="102"/>
                  <a:pt x="316" y="102"/>
                </a:cubicBezTo>
                <a:cubicBezTo>
                  <a:pt x="316" y="102"/>
                  <a:pt x="316" y="101"/>
                  <a:pt x="316" y="101"/>
                </a:cubicBezTo>
                <a:cubicBezTo>
                  <a:pt x="316" y="101"/>
                  <a:pt x="317" y="100"/>
                  <a:pt x="317" y="99"/>
                </a:cubicBezTo>
                <a:cubicBezTo>
                  <a:pt x="317" y="99"/>
                  <a:pt x="317" y="99"/>
                  <a:pt x="317" y="99"/>
                </a:cubicBezTo>
                <a:cubicBezTo>
                  <a:pt x="317" y="99"/>
                  <a:pt x="317" y="98"/>
                  <a:pt x="317" y="98"/>
                </a:cubicBezTo>
                <a:cubicBezTo>
                  <a:pt x="317" y="98"/>
                  <a:pt x="317" y="97"/>
                  <a:pt x="317" y="97"/>
                </a:cubicBezTo>
                <a:cubicBezTo>
                  <a:pt x="317" y="97"/>
                  <a:pt x="317" y="97"/>
                  <a:pt x="318" y="96"/>
                </a:cubicBezTo>
                <a:cubicBezTo>
                  <a:pt x="318" y="96"/>
                  <a:pt x="318" y="96"/>
                  <a:pt x="318" y="95"/>
                </a:cubicBezTo>
                <a:cubicBezTo>
                  <a:pt x="318" y="95"/>
                  <a:pt x="318" y="94"/>
                  <a:pt x="318" y="94"/>
                </a:cubicBezTo>
                <a:cubicBezTo>
                  <a:pt x="318" y="93"/>
                  <a:pt x="318" y="93"/>
                  <a:pt x="318" y="92"/>
                </a:cubicBezTo>
                <a:cubicBezTo>
                  <a:pt x="318" y="92"/>
                  <a:pt x="318" y="92"/>
                  <a:pt x="318" y="91"/>
                </a:cubicBezTo>
                <a:cubicBezTo>
                  <a:pt x="318" y="91"/>
                  <a:pt x="318" y="91"/>
                  <a:pt x="318" y="91"/>
                </a:cubicBezTo>
                <a:cubicBezTo>
                  <a:pt x="318" y="90"/>
                  <a:pt x="318" y="90"/>
                  <a:pt x="318" y="89"/>
                </a:cubicBezTo>
                <a:cubicBezTo>
                  <a:pt x="318" y="89"/>
                  <a:pt x="318" y="89"/>
                  <a:pt x="318" y="88"/>
                </a:cubicBezTo>
                <a:cubicBezTo>
                  <a:pt x="318" y="88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5"/>
                  <a:pt x="318" y="85"/>
                  <a:pt x="318" y="85"/>
                </a:cubicBezTo>
                <a:cubicBezTo>
                  <a:pt x="318" y="84"/>
                  <a:pt x="317" y="84"/>
                  <a:pt x="317" y="84"/>
                </a:cubicBezTo>
                <a:cubicBezTo>
                  <a:pt x="317" y="83"/>
                  <a:pt x="317" y="83"/>
                  <a:pt x="317" y="83"/>
                </a:cubicBezTo>
                <a:cubicBezTo>
                  <a:pt x="317" y="83"/>
                  <a:pt x="317" y="83"/>
                  <a:pt x="317" y="82"/>
                </a:cubicBezTo>
                <a:cubicBezTo>
                  <a:pt x="317" y="82"/>
                  <a:pt x="317" y="81"/>
                  <a:pt x="317" y="81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6" y="80"/>
                  <a:pt x="316" y="80"/>
                  <a:pt x="316" y="79"/>
                </a:cubicBezTo>
                <a:cubicBezTo>
                  <a:pt x="316" y="79"/>
                  <a:pt x="316" y="78"/>
                  <a:pt x="315" y="78"/>
                </a:cubicBezTo>
                <a:cubicBezTo>
                  <a:pt x="315" y="78"/>
                  <a:pt x="315" y="77"/>
                  <a:pt x="315" y="77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93" y="0"/>
                  <a:pt x="393" y="0"/>
                  <a:pt x="393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04" y="65"/>
                  <a:pt x="304" y="65"/>
                  <a:pt x="304" y="65"/>
                </a:cubicBezTo>
                <a:cubicBezTo>
                  <a:pt x="303" y="65"/>
                  <a:pt x="303" y="65"/>
                  <a:pt x="303" y="64"/>
                </a:cubicBezTo>
                <a:cubicBezTo>
                  <a:pt x="303" y="64"/>
                  <a:pt x="302" y="64"/>
                  <a:pt x="302" y="64"/>
                </a:cubicBezTo>
                <a:cubicBezTo>
                  <a:pt x="301" y="63"/>
                  <a:pt x="301" y="63"/>
                  <a:pt x="300" y="63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300" y="63"/>
                  <a:pt x="299" y="63"/>
                  <a:pt x="299" y="62"/>
                </a:cubicBezTo>
                <a:cubicBezTo>
                  <a:pt x="298" y="62"/>
                  <a:pt x="298" y="62"/>
                  <a:pt x="297" y="62"/>
                </a:cubicBezTo>
                <a:cubicBezTo>
                  <a:pt x="297" y="62"/>
                  <a:pt x="297" y="62"/>
                  <a:pt x="297" y="62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296" y="61"/>
                  <a:pt x="295" y="61"/>
                  <a:pt x="295" y="61"/>
                </a:cubicBezTo>
                <a:cubicBezTo>
                  <a:pt x="295" y="61"/>
                  <a:pt x="294" y="61"/>
                  <a:pt x="294" y="61"/>
                </a:cubicBezTo>
                <a:cubicBezTo>
                  <a:pt x="294" y="61"/>
                  <a:pt x="294" y="61"/>
                  <a:pt x="293" y="61"/>
                </a:cubicBezTo>
                <a:cubicBezTo>
                  <a:pt x="293" y="61"/>
                  <a:pt x="292" y="61"/>
                  <a:pt x="292" y="61"/>
                </a:cubicBezTo>
                <a:cubicBezTo>
                  <a:pt x="291" y="61"/>
                  <a:pt x="291" y="61"/>
                  <a:pt x="290" y="61"/>
                </a:cubicBezTo>
                <a:cubicBezTo>
                  <a:pt x="290" y="61"/>
                  <a:pt x="290" y="61"/>
                  <a:pt x="289" y="60"/>
                </a:cubicBezTo>
                <a:cubicBezTo>
                  <a:pt x="289" y="60"/>
                  <a:pt x="289" y="60"/>
                  <a:pt x="289" y="60"/>
                </a:cubicBezTo>
                <a:cubicBezTo>
                  <a:pt x="288" y="60"/>
                  <a:pt x="288" y="60"/>
                  <a:pt x="287" y="60"/>
                </a:cubicBezTo>
                <a:cubicBezTo>
                  <a:pt x="287" y="60"/>
                  <a:pt x="287" y="61"/>
                  <a:pt x="286" y="61"/>
                </a:cubicBezTo>
                <a:cubicBezTo>
                  <a:pt x="286" y="61"/>
                  <a:pt x="285" y="61"/>
                  <a:pt x="284" y="61"/>
                </a:cubicBezTo>
                <a:cubicBezTo>
                  <a:pt x="284" y="61"/>
                  <a:pt x="284" y="61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2" y="61"/>
                  <a:pt x="282" y="61"/>
                  <a:pt x="281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1" y="61"/>
                  <a:pt x="281" y="61"/>
                  <a:pt x="280" y="62"/>
                </a:cubicBezTo>
                <a:cubicBezTo>
                  <a:pt x="280" y="62"/>
                  <a:pt x="279" y="62"/>
                  <a:pt x="279" y="62"/>
                </a:cubicBezTo>
                <a:cubicBezTo>
                  <a:pt x="278" y="62"/>
                  <a:pt x="278" y="62"/>
                  <a:pt x="278" y="62"/>
                </a:cubicBezTo>
                <a:cubicBezTo>
                  <a:pt x="278" y="62"/>
                  <a:pt x="277" y="63"/>
                  <a:pt x="277" y="63"/>
                </a:cubicBezTo>
                <a:cubicBezTo>
                  <a:pt x="277" y="63"/>
                  <a:pt x="276" y="63"/>
                  <a:pt x="276" y="63"/>
                </a:cubicBezTo>
                <a:cubicBezTo>
                  <a:pt x="276" y="63"/>
                  <a:pt x="275" y="64"/>
                  <a:pt x="275" y="64"/>
                </a:cubicBezTo>
                <a:cubicBezTo>
                  <a:pt x="274" y="64"/>
                  <a:pt x="274" y="64"/>
                  <a:pt x="273" y="64"/>
                </a:cubicBezTo>
                <a:cubicBezTo>
                  <a:pt x="273" y="65"/>
                  <a:pt x="273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6"/>
                  <a:pt x="271" y="66"/>
                  <a:pt x="271" y="66"/>
                </a:cubicBezTo>
                <a:cubicBezTo>
                  <a:pt x="271" y="66"/>
                  <a:pt x="270" y="67"/>
                  <a:pt x="270" y="67"/>
                </a:cubicBezTo>
                <a:cubicBezTo>
                  <a:pt x="269" y="67"/>
                  <a:pt x="269" y="68"/>
                  <a:pt x="269" y="68"/>
                </a:cubicBezTo>
                <a:cubicBezTo>
                  <a:pt x="268" y="68"/>
                  <a:pt x="268" y="68"/>
                  <a:pt x="268" y="69"/>
                </a:cubicBezTo>
                <a:cubicBezTo>
                  <a:pt x="268" y="69"/>
                  <a:pt x="268" y="69"/>
                  <a:pt x="268" y="69"/>
                </a:cubicBezTo>
                <a:cubicBezTo>
                  <a:pt x="268" y="69"/>
                  <a:pt x="268" y="69"/>
                  <a:pt x="267" y="69"/>
                </a:cubicBezTo>
                <a:cubicBezTo>
                  <a:pt x="267" y="69"/>
                  <a:pt x="267" y="70"/>
                  <a:pt x="267" y="70"/>
                </a:cubicBezTo>
                <a:cubicBezTo>
                  <a:pt x="266" y="70"/>
                  <a:pt x="266" y="70"/>
                  <a:pt x="266" y="71"/>
                </a:cubicBezTo>
                <a:cubicBezTo>
                  <a:pt x="265" y="71"/>
                  <a:pt x="265" y="72"/>
                  <a:pt x="265" y="72"/>
                </a:cubicBezTo>
                <a:cubicBezTo>
                  <a:pt x="264" y="72"/>
                  <a:pt x="264" y="73"/>
                  <a:pt x="264" y="73"/>
                </a:cubicBezTo>
                <a:cubicBezTo>
                  <a:pt x="264" y="73"/>
                  <a:pt x="264" y="73"/>
                  <a:pt x="264" y="73"/>
                </a:cubicBezTo>
                <a:cubicBezTo>
                  <a:pt x="264" y="73"/>
                  <a:pt x="264" y="73"/>
                  <a:pt x="264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8"/>
                  <a:pt x="39" y="6"/>
                  <a:pt x="39" y="5"/>
                </a:cubicBezTo>
                <a:cubicBezTo>
                  <a:pt x="39" y="5"/>
                  <a:pt x="39" y="4"/>
                  <a:pt x="39" y="4"/>
                </a:cubicBezTo>
                <a:cubicBezTo>
                  <a:pt x="39" y="3"/>
                  <a:pt x="38" y="2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8"/>
                </a:cubicBezTo>
                <a:cubicBezTo>
                  <a:pt x="2" y="38"/>
                  <a:pt x="2" y="39"/>
                  <a:pt x="3" y="39"/>
                </a:cubicBezTo>
                <a:cubicBezTo>
                  <a:pt x="3" y="39"/>
                  <a:pt x="3" y="39"/>
                  <a:pt x="4" y="39"/>
                </a:cubicBezTo>
                <a:cubicBezTo>
                  <a:pt x="5" y="39"/>
                  <a:pt x="7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11" y="39"/>
                  <a:pt x="13" y="39"/>
                  <a:pt x="14" y="39"/>
                </a:cubicBezTo>
                <a:cubicBezTo>
                  <a:pt x="14" y="39"/>
                  <a:pt x="15" y="39"/>
                  <a:pt x="15" y="39"/>
                </a:cubicBezTo>
                <a:cubicBezTo>
                  <a:pt x="17" y="39"/>
                  <a:pt x="18" y="38"/>
                  <a:pt x="20" y="38"/>
                </a:cubicBezTo>
                <a:cubicBezTo>
                  <a:pt x="20" y="37"/>
                  <a:pt x="20" y="37"/>
                  <a:pt x="21" y="37"/>
                </a:cubicBezTo>
                <a:cubicBezTo>
                  <a:pt x="22" y="37"/>
                  <a:pt x="24" y="36"/>
                  <a:pt x="25" y="35"/>
                </a:cubicBezTo>
                <a:cubicBezTo>
                  <a:pt x="25" y="35"/>
                  <a:pt x="25" y="35"/>
                  <a:pt x="26" y="35"/>
                </a:cubicBezTo>
                <a:cubicBezTo>
                  <a:pt x="27" y="34"/>
                  <a:pt x="29" y="33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0"/>
                  <a:pt x="33" y="28"/>
                  <a:pt x="34" y="27"/>
                </a:cubicBezTo>
                <a:cubicBezTo>
                  <a:pt x="34" y="27"/>
                  <a:pt x="34" y="26"/>
                  <a:pt x="34" y="26"/>
                </a:cubicBezTo>
                <a:cubicBezTo>
                  <a:pt x="34" y="26"/>
                  <a:pt x="35" y="26"/>
                  <a:pt x="35" y="25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1"/>
                  <a:pt x="258" y="91"/>
                </a:cubicBezTo>
                <a:cubicBezTo>
                  <a:pt x="258" y="92"/>
                  <a:pt x="258" y="92"/>
                  <a:pt x="259" y="92"/>
                </a:cubicBezTo>
                <a:cubicBezTo>
                  <a:pt x="259" y="93"/>
                  <a:pt x="259" y="94"/>
                  <a:pt x="259" y="94"/>
                </a:cubicBezTo>
                <a:cubicBezTo>
                  <a:pt x="259" y="95"/>
                  <a:pt x="259" y="95"/>
                  <a:pt x="259" y="95"/>
                </a:cubicBezTo>
                <a:cubicBezTo>
                  <a:pt x="259" y="95"/>
                  <a:pt x="259" y="96"/>
                  <a:pt x="259" y="96"/>
                </a:cubicBezTo>
                <a:cubicBezTo>
                  <a:pt x="259" y="96"/>
                  <a:pt x="259" y="97"/>
                  <a:pt x="259" y="97"/>
                </a:cubicBezTo>
                <a:cubicBezTo>
                  <a:pt x="259" y="97"/>
                  <a:pt x="259" y="97"/>
                  <a:pt x="259" y="97"/>
                </a:cubicBezTo>
                <a:cubicBezTo>
                  <a:pt x="259" y="98"/>
                  <a:pt x="259" y="98"/>
                  <a:pt x="260" y="98"/>
                </a:cubicBezTo>
                <a:cubicBezTo>
                  <a:pt x="260" y="99"/>
                  <a:pt x="260" y="99"/>
                  <a:pt x="260" y="100"/>
                </a:cubicBezTo>
                <a:cubicBezTo>
                  <a:pt x="260" y="100"/>
                  <a:pt x="260" y="101"/>
                  <a:pt x="260" y="101"/>
                </a:cubicBezTo>
                <a:cubicBezTo>
                  <a:pt x="260" y="101"/>
                  <a:pt x="260" y="101"/>
                  <a:pt x="261" y="101"/>
                </a:cubicBezTo>
                <a:cubicBezTo>
                  <a:pt x="261" y="102"/>
                  <a:pt x="261" y="102"/>
                  <a:pt x="261" y="103"/>
                </a:cubicBezTo>
                <a:cubicBezTo>
                  <a:pt x="261" y="103"/>
                  <a:pt x="262" y="104"/>
                  <a:pt x="262" y="104"/>
                </a:cubicBezTo>
                <a:cubicBezTo>
                  <a:pt x="262" y="104"/>
                  <a:pt x="262" y="105"/>
                  <a:pt x="262" y="105"/>
                </a:cubicBezTo>
                <a:cubicBezTo>
                  <a:pt x="263" y="105"/>
                  <a:pt x="263" y="106"/>
                  <a:pt x="263" y="106"/>
                </a:cubicBezTo>
                <a:cubicBezTo>
                  <a:pt x="263" y="106"/>
                  <a:pt x="263" y="106"/>
                  <a:pt x="263" y="106"/>
                </a:cubicBezTo>
                <a:cubicBezTo>
                  <a:pt x="263" y="107"/>
                  <a:pt x="263" y="107"/>
                  <a:pt x="263" y="107"/>
                </a:cubicBezTo>
                <a:cubicBezTo>
                  <a:pt x="263" y="107"/>
                  <a:pt x="264" y="107"/>
                  <a:pt x="264" y="108"/>
                </a:cubicBezTo>
                <a:cubicBezTo>
                  <a:pt x="264" y="108"/>
                  <a:pt x="265" y="108"/>
                  <a:pt x="265" y="109"/>
                </a:cubicBezTo>
                <a:cubicBezTo>
                  <a:pt x="265" y="109"/>
                  <a:pt x="265" y="110"/>
                  <a:pt x="266" y="110"/>
                </a:cubicBezTo>
                <a:cubicBezTo>
                  <a:pt x="266" y="110"/>
                  <a:pt x="266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2"/>
                  <a:pt x="268" y="112"/>
                </a:cubicBezTo>
                <a:cubicBezTo>
                  <a:pt x="268" y="112"/>
                  <a:pt x="268" y="113"/>
                  <a:pt x="269" y="113"/>
                </a:cubicBezTo>
                <a:cubicBezTo>
                  <a:pt x="269" y="113"/>
                  <a:pt x="270" y="114"/>
                  <a:pt x="270" y="114"/>
                </a:cubicBezTo>
                <a:cubicBezTo>
                  <a:pt x="270" y="114"/>
                  <a:pt x="271" y="114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2" y="115"/>
                  <a:pt x="272" y="115"/>
                  <a:pt x="272" y="116"/>
                </a:cubicBezTo>
                <a:cubicBezTo>
                  <a:pt x="273" y="116"/>
                  <a:pt x="273" y="116"/>
                  <a:pt x="273" y="116"/>
                </a:cubicBezTo>
                <a:cubicBezTo>
                  <a:pt x="274" y="117"/>
                  <a:pt x="274" y="117"/>
                  <a:pt x="275" y="117"/>
                </a:cubicBezTo>
                <a:cubicBezTo>
                  <a:pt x="275" y="117"/>
                  <a:pt x="276" y="117"/>
                  <a:pt x="276" y="118"/>
                </a:cubicBezTo>
                <a:cubicBezTo>
                  <a:pt x="276" y="118"/>
                  <a:pt x="277" y="118"/>
                  <a:pt x="277" y="118"/>
                </a:cubicBezTo>
                <a:cubicBezTo>
                  <a:pt x="277" y="118"/>
                  <a:pt x="277" y="118"/>
                  <a:pt x="278" y="118"/>
                </a:cubicBezTo>
                <a:cubicBezTo>
                  <a:pt x="278" y="118"/>
                  <a:pt x="279" y="119"/>
                  <a:pt x="279" y="119"/>
                </a:cubicBezTo>
                <a:cubicBezTo>
                  <a:pt x="279" y="119"/>
                  <a:pt x="280" y="119"/>
                  <a:pt x="280" y="119"/>
                </a:cubicBezTo>
                <a:cubicBezTo>
                  <a:pt x="280" y="119"/>
                  <a:pt x="280" y="119"/>
                  <a:pt x="280" y="119"/>
                </a:cubicBezTo>
                <a:cubicBezTo>
                  <a:pt x="281" y="119"/>
                  <a:pt x="281" y="119"/>
                  <a:pt x="282" y="119"/>
                </a:cubicBezTo>
                <a:cubicBezTo>
                  <a:pt x="282" y="119"/>
                  <a:pt x="282" y="120"/>
                  <a:pt x="282" y="120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5" y="120"/>
                </a:cubicBezTo>
                <a:cubicBezTo>
                  <a:pt x="285" y="120"/>
                  <a:pt x="286" y="120"/>
                  <a:pt x="286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343" y="346"/>
                  <a:pt x="343" y="346"/>
                  <a:pt x="343" y="346"/>
                </a:cubicBezTo>
                <a:cubicBezTo>
                  <a:pt x="343" y="346"/>
                  <a:pt x="342" y="347"/>
                  <a:pt x="342" y="347"/>
                </a:cubicBezTo>
                <a:cubicBezTo>
                  <a:pt x="342" y="347"/>
                  <a:pt x="342" y="347"/>
                  <a:pt x="342" y="347"/>
                </a:cubicBezTo>
                <a:cubicBezTo>
                  <a:pt x="340" y="348"/>
                  <a:pt x="339" y="349"/>
                  <a:pt x="337" y="350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6" y="352"/>
                  <a:pt x="334" y="353"/>
                  <a:pt x="333" y="355"/>
                </a:cubicBezTo>
                <a:cubicBezTo>
                  <a:pt x="333" y="355"/>
                  <a:pt x="333" y="355"/>
                  <a:pt x="333" y="356"/>
                </a:cubicBezTo>
                <a:cubicBezTo>
                  <a:pt x="332" y="357"/>
                  <a:pt x="331" y="358"/>
                  <a:pt x="330" y="360"/>
                </a:cubicBezTo>
                <a:cubicBezTo>
                  <a:pt x="330" y="360"/>
                  <a:pt x="330" y="361"/>
                  <a:pt x="330" y="361"/>
                </a:cubicBezTo>
                <a:cubicBezTo>
                  <a:pt x="329" y="362"/>
                  <a:pt x="329" y="364"/>
                  <a:pt x="329" y="366"/>
                </a:cubicBezTo>
                <a:cubicBezTo>
                  <a:pt x="329" y="366"/>
                  <a:pt x="329" y="366"/>
                  <a:pt x="328" y="366"/>
                </a:cubicBezTo>
                <a:cubicBezTo>
                  <a:pt x="328" y="368"/>
                  <a:pt x="328" y="370"/>
                  <a:pt x="328" y="371"/>
                </a:cubicBezTo>
                <a:cubicBezTo>
                  <a:pt x="328" y="371"/>
                  <a:pt x="328" y="372"/>
                  <a:pt x="328" y="372"/>
                </a:cubicBezTo>
                <a:cubicBezTo>
                  <a:pt x="328" y="374"/>
                  <a:pt x="328" y="375"/>
                  <a:pt x="328" y="377"/>
                </a:cubicBezTo>
                <a:cubicBezTo>
                  <a:pt x="328" y="377"/>
                  <a:pt x="328" y="377"/>
                  <a:pt x="328" y="378"/>
                </a:cubicBezTo>
                <a:cubicBezTo>
                  <a:pt x="328" y="378"/>
                  <a:pt x="329" y="379"/>
                  <a:pt x="329" y="379"/>
                </a:cubicBezTo>
                <a:cubicBezTo>
                  <a:pt x="329" y="380"/>
                  <a:pt x="329" y="382"/>
                  <a:pt x="330" y="383"/>
                </a:cubicBezTo>
                <a:cubicBezTo>
                  <a:pt x="330" y="383"/>
                  <a:pt x="330" y="383"/>
                  <a:pt x="330" y="383"/>
                </a:cubicBezTo>
                <a:cubicBezTo>
                  <a:pt x="330" y="384"/>
                  <a:pt x="331" y="385"/>
                  <a:pt x="331" y="386"/>
                </a:cubicBezTo>
                <a:cubicBezTo>
                  <a:pt x="164" y="548"/>
                  <a:pt x="164" y="548"/>
                  <a:pt x="164" y="548"/>
                </a:cubicBezTo>
                <a:cubicBezTo>
                  <a:pt x="163" y="547"/>
                  <a:pt x="163" y="547"/>
                  <a:pt x="163" y="547"/>
                </a:cubicBezTo>
                <a:cubicBezTo>
                  <a:pt x="163" y="547"/>
                  <a:pt x="162" y="547"/>
                  <a:pt x="162" y="546"/>
                </a:cubicBezTo>
                <a:cubicBezTo>
                  <a:pt x="161" y="546"/>
                  <a:pt x="161" y="546"/>
                  <a:pt x="161" y="546"/>
                </a:cubicBezTo>
                <a:cubicBezTo>
                  <a:pt x="160" y="546"/>
                  <a:pt x="160" y="546"/>
                  <a:pt x="160" y="546"/>
                </a:cubicBezTo>
                <a:cubicBezTo>
                  <a:pt x="160" y="546"/>
                  <a:pt x="159" y="545"/>
                  <a:pt x="159" y="545"/>
                </a:cubicBezTo>
                <a:cubicBezTo>
                  <a:pt x="159" y="545"/>
                  <a:pt x="158" y="545"/>
                  <a:pt x="157" y="545"/>
                </a:cubicBezTo>
                <a:cubicBezTo>
                  <a:pt x="157" y="545"/>
                  <a:pt x="157" y="545"/>
                  <a:pt x="157" y="544"/>
                </a:cubicBezTo>
                <a:cubicBezTo>
                  <a:pt x="157" y="544"/>
                  <a:pt x="156" y="544"/>
                  <a:pt x="156" y="544"/>
                </a:cubicBezTo>
                <a:cubicBezTo>
                  <a:pt x="156" y="544"/>
                  <a:pt x="155" y="544"/>
                  <a:pt x="155" y="544"/>
                </a:cubicBezTo>
                <a:cubicBezTo>
                  <a:pt x="155" y="544"/>
                  <a:pt x="155" y="544"/>
                  <a:pt x="154" y="544"/>
                </a:cubicBezTo>
                <a:cubicBezTo>
                  <a:pt x="154" y="544"/>
                  <a:pt x="154" y="544"/>
                  <a:pt x="153" y="544"/>
                </a:cubicBezTo>
                <a:cubicBezTo>
                  <a:pt x="153" y="544"/>
                  <a:pt x="152" y="544"/>
                  <a:pt x="152" y="544"/>
                </a:cubicBezTo>
                <a:cubicBezTo>
                  <a:pt x="151" y="543"/>
                  <a:pt x="151" y="543"/>
                  <a:pt x="150" y="543"/>
                </a:cubicBezTo>
                <a:cubicBezTo>
                  <a:pt x="150" y="543"/>
                  <a:pt x="150" y="543"/>
                  <a:pt x="149" y="543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48" y="543"/>
                  <a:pt x="148" y="543"/>
                  <a:pt x="147" y="543"/>
                </a:cubicBezTo>
                <a:cubicBezTo>
                  <a:pt x="147" y="543"/>
                  <a:pt x="147" y="543"/>
                  <a:pt x="146" y="543"/>
                </a:cubicBezTo>
                <a:cubicBezTo>
                  <a:pt x="146" y="543"/>
                  <a:pt x="145" y="543"/>
                  <a:pt x="144" y="544"/>
                </a:cubicBezTo>
                <a:cubicBezTo>
                  <a:pt x="144" y="544"/>
                  <a:pt x="144" y="544"/>
                  <a:pt x="144" y="544"/>
                </a:cubicBezTo>
                <a:cubicBezTo>
                  <a:pt x="143" y="544"/>
                  <a:pt x="143" y="544"/>
                  <a:pt x="143" y="544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41" y="544"/>
                  <a:pt x="141" y="544"/>
                  <a:pt x="141" y="544"/>
                </a:cubicBezTo>
                <a:cubicBezTo>
                  <a:pt x="141" y="544"/>
                  <a:pt x="141" y="544"/>
                  <a:pt x="140" y="544"/>
                </a:cubicBezTo>
                <a:cubicBezTo>
                  <a:pt x="140" y="545"/>
                  <a:pt x="139" y="545"/>
                  <a:pt x="139" y="545"/>
                </a:cubicBezTo>
                <a:cubicBezTo>
                  <a:pt x="138" y="545"/>
                  <a:pt x="138" y="545"/>
                  <a:pt x="138" y="545"/>
                </a:cubicBezTo>
                <a:cubicBezTo>
                  <a:pt x="138" y="545"/>
                  <a:pt x="138" y="545"/>
                  <a:pt x="137" y="545"/>
                </a:cubicBezTo>
                <a:cubicBezTo>
                  <a:pt x="137" y="546"/>
                  <a:pt x="137" y="546"/>
                  <a:pt x="136" y="546"/>
                </a:cubicBezTo>
                <a:cubicBezTo>
                  <a:pt x="136" y="546"/>
                  <a:pt x="135" y="546"/>
                  <a:pt x="135" y="547"/>
                </a:cubicBezTo>
                <a:cubicBezTo>
                  <a:pt x="134" y="547"/>
                  <a:pt x="134" y="547"/>
                  <a:pt x="134" y="547"/>
                </a:cubicBezTo>
                <a:cubicBezTo>
                  <a:pt x="133" y="547"/>
                  <a:pt x="133" y="548"/>
                  <a:pt x="133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1" y="549"/>
                  <a:pt x="131" y="549"/>
                </a:cubicBezTo>
                <a:cubicBezTo>
                  <a:pt x="131" y="549"/>
                  <a:pt x="130" y="549"/>
                  <a:pt x="130" y="550"/>
                </a:cubicBezTo>
                <a:cubicBezTo>
                  <a:pt x="129" y="550"/>
                  <a:pt x="129" y="550"/>
                  <a:pt x="129" y="551"/>
                </a:cubicBezTo>
                <a:cubicBezTo>
                  <a:pt x="128" y="551"/>
                  <a:pt x="128" y="551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7" y="552"/>
                  <a:pt x="127" y="552"/>
                  <a:pt x="127" y="553"/>
                </a:cubicBezTo>
                <a:cubicBezTo>
                  <a:pt x="126" y="553"/>
                  <a:pt x="126" y="553"/>
                  <a:pt x="126" y="554"/>
                </a:cubicBezTo>
                <a:cubicBezTo>
                  <a:pt x="125" y="554"/>
                  <a:pt x="125" y="555"/>
                  <a:pt x="125" y="555"/>
                </a:cubicBezTo>
                <a:cubicBezTo>
                  <a:pt x="124" y="555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3" y="557"/>
                  <a:pt x="123" y="557"/>
                  <a:pt x="123" y="557"/>
                </a:cubicBezTo>
                <a:cubicBezTo>
                  <a:pt x="123" y="557"/>
                  <a:pt x="123" y="557"/>
                  <a:pt x="123" y="558"/>
                </a:cubicBezTo>
                <a:cubicBezTo>
                  <a:pt x="0" y="522"/>
                  <a:pt x="0" y="522"/>
                  <a:pt x="0" y="522"/>
                </a:cubicBezTo>
                <a:cubicBezTo>
                  <a:pt x="0" y="538"/>
                  <a:pt x="0" y="538"/>
                  <a:pt x="0" y="538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4"/>
                  <a:pt x="119" y="574"/>
                </a:cubicBezTo>
                <a:cubicBezTo>
                  <a:pt x="119" y="574"/>
                  <a:pt x="119" y="575"/>
                  <a:pt x="119" y="575"/>
                </a:cubicBezTo>
                <a:cubicBezTo>
                  <a:pt x="119" y="576"/>
                  <a:pt x="119" y="576"/>
                  <a:pt x="119" y="577"/>
                </a:cubicBezTo>
                <a:cubicBezTo>
                  <a:pt x="119" y="577"/>
                  <a:pt x="119" y="578"/>
                  <a:pt x="119" y="578"/>
                </a:cubicBezTo>
                <a:cubicBezTo>
                  <a:pt x="119" y="578"/>
                  <a:pt x="119" y="578"/>
                  <a:pt x="119" y="579"/>
                </a:cubicBezTo>
                <a:cubicBezTo>
                  <a:pt x="119" y="579"/>
                  <a:pt x="119" y="580"/>
                  <a:pt x="119" y="580"/>
                </a:cubicBezTo>
                <a:cubicBezTo>
                  <a:pt x="119" y="580"/>
                  <a:pt x="119" y="580"/>
                  <a:pt x="119" y="580"/>
                </a:cubicBezTo>
                <a:cubicBezTo>
                  <a:pt x="119" y="581"/>
                  <a:pt x="120" y="581"/>
                  <a:pt x="120" y="581"/>
                </a:cubicBezTo>
                <a:cubicBezTo>
                  <a:pt x="120" y="582"/>
                  <a:pt x="120" y="582"/>
                  <a:pt x="120" y="583"/>
                </a:cubicBezTo>
                <a:cubicBezTo>
                  <a:pt x="120" y="583"/>
                  <a:pt x="120" y="583"/>
                  <a:pt x="120" y="584"/>
                </a:cubicBezTo>
                <a:cubicBezTo>
                  <a:pt x="120" y="584"/>
                  <a:pt x="121" y="584"/>
                  <a:pt x="121" y="584"/>
                </a:cubicBezTo>
                <a:cubicBezTo>
                  <a:pt x="121" y="585"/>
                  <a:pt x="121" y="585"/>
                  <a:pt x="121" y="585"/>
                </a:cubicBezTo>
                <a:cubicBezTo>
                  <a:pt x="121" y="586"/>
                  <a:pt x="122" y="586"/>
                  <a:pt x="122" y="587"/>
                </a:cubicBezTo>
                <a:cubicBezTo>
                  <a:pt x="122" y="587"/>
                  <a:pt x="122" y="588"/>
                  <a:pt x="122" y="588"/>
                </a:cubicBezTo>
                <a:cubicBezTo>
                  <a:pt x="123" y="588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4" y="590"/>
                  <a:pt x="124" y="590"/>
                  <a:pt x="124" y="590"/>
                </a:cubicBezTo>
                <a:cubicBezTo>
                  <a:pt x="124" y="591"/>
                  <a:pt x="125" y="591"/>
                  <a:pt x="125" y="592"/>
                </a:cubicBezTo>
                <a:cubicBezTo>
                  <a:pt x="125" y="592"/>
                  <a:pt x="126" y="592"/>
                  <a:pt x="126" y="593"/>
                </a:cubicBezTo>
                <a:cubicBezTo>
                  <a:pt x="126" y="593"/>
                  <a:pt x="126" y="593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8" y="595"/>
                  <a:pt x="128" y="595"/>
                </a:cubicBezTo>
                <a:cubicBezTo>
                  <a:pt x="128" y="595"/>
                  <a:pt x="129" y="595"/>
                  <a:pt x="129" y="596"/>
                </a:cubicBezTo>
                <a:cubicBezTo>
                  <a:pt x="129" y="596"/>
                  <a:pt x="130" y="596"/>
                  <a:pt x="130" y="597"/>
                </a:cubicBezTo>
                <a:cubicBezTo>
                  <a:pt x="130" y="597"/>
                  <a:pt x="131" y="597"/>
                  <a:pt x="131" y="598"/>
                </a:cubicBezTo>
                <a:cubicBezTo>
                  <a:pt x="131" y="598"/>
                  <a:pt x="131" y="598"/>
                  <a:pt x="131" y="598"/>
                </a:cubicBezTo>
                <a:cubicBezTo>
                  <a:pt x="131" y="598"/>
                  <a:pt x="131" y="598"/>
                  <a:pt x="132" y="598"/>
                </a:cubicBezTo>
                <a:cubicBezTo>
                  <a:pt x="132" y="598"/>
                  <a:pt x="132" y="598"/>
                  <a:pt x="133" y="598"/>
                </a:cubicBezTo>
                <a:cubicBezTo>
                  <a:pt x="133" y="599"/>
                  <a:pt x="133" y="599"/>
                  <a:pt x="134" y="599"/>
                </a:cubicBezTo>
                <a:cubicBezTo>
                  <a:pt x="134" y="599"/>
                  <a:pt x="135" y="600"/>
                  <a:pt x="135" y="600"/>
                </a:cubicBezTo>
                <a:cubicBezTo>
                  <a:pt x="135" y="600"/>
                  <a:pt x="136" y="600"/>
                  <a:pt x="136" y="600"/>
                </a:cubicBezTo>
                <a:cubicBezTo>
                  <a:pt x="136" y="601"/>
                  <a:pt x="137" y="601"/>
                  <a:pt x="137" y="601"/>
                </a:cubicBezTo>
                <a:cubicBezTo>
                  <a:pt x="137" y="601"/>
                  <a:pt x="137" y="601"/>
                  <a:pt x="138" y="601"/>
                </a:cubicBezTo>
                <a:cubicBezTo>
                  <a:pt x="138" y="601"/>
                  <a:pt x="139" y="601"/>
                  <a:pt x="139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1" y="602"/>
                  <a:pt x="141" y="602"/>
                  <a:pt x="142" y="602"/>
                </a:cubicBezTo>
                <a:cubicBezTo>
                  <a:pt x="142" y="602"/>
                  <a:pt x="142" y="602"/>
                  <a:pt x="142" y="602"/>
                </a:cubicBezTo>
                <a:cubicBezTo>
                  <a:pt x="143" y="602"/>
                  <a:pt x="143" y="603"/>
                  <a:pt x="143" y="603"/>
                </a:cubicBezTo>
                <a:cubicBezTo>
                  <a:pt x="144" y="603"/>
                  <a:pt x="144" y="603"/>
                  <a:pt x="145" y="603"/>
                </a:cubicBezTo>
                <a:cubicBezTo>
                  <a:pt x="145" y="603"/>
                  <a:pt x="146" y="603"/>
                  <a:pt x="146" y="603"/>
                </a:cubicBezTo>
                <a:cubicBezTo>
                  <a:pt x="147" y="603"/>
                  <a:pt x="147" y="603"/>
                  <a:pt x="147" y="603"/>
                </a:cubicBezTo>
                <a:cubicBezTo>
                  <a:pt x="148" y="603"/>
                  <a:pt x="148" y="603"/>
                  <a:pt x="148" y="603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2" y="829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1" y="830"/>
                  <a:pt x="201" y="830"/>
                  <a:pt x="201" y="831"/>
                </a:cubicBezTo>
                <a:cubicBezTo>
                  <a:pt x="200" y="831"/>
                  <a:pt x="200" y="831"/>
                  <a:pt x="199" y="832"/>
                </a:cubicBezTo>
                <a:cubicBezTo>
                  <a:pt x="199" y="832"/>
                  <a:pt x="199" y="832"/>
                  <a:pt x="198" y="832"/>
                </a:cubicBezTo>
                <a:cubicBezTo>
                  <a:pt x="198" y="833"/>
                  <a:pt x="198" y="833"/>
                  <a:pt x="197" y="833"/>
                </a:cubicBezTo>
                <a:cubicBezTo>
                  <a:pt x="197" y="833"/>
                  <a:pt x="197" y="833"/>
                  <a:pt x="197" y="833"/>
                </a:cubicBezTo>
                <a:cubicBezTo>
                  <a:pt x="197" y="833"/>
                  <a:pt x="197" y="834"/>
                  <a:pt x="197" y="834"/>
                </a:cubicBezTo>
                <a:cubicBezTo>
                  <a:pt x="197" y="834"/>
                  <a:pt x="196" y="834"/>
                  <a:pt x="196" y="835"/>
                </a:cubicBezTo>
                <a:cubicBezTo>
                  <a:pt x="196" y="835"/>
                  <a:pt x="195" y="835"/>
                  <a:pt x="195" y="835"/>
                </a:cubicBezTo>
                <a:cubicBezTo>
                  <a:pt x="195" y="836"/>
                  <a:pt x="194" y="836"/>
                  <a:pt x="194" y="837"/>
                </a:cubicBezTo>
                <a:cubicBezTo>
                  <a:pt x="194" y="837"/>
                  <a:pt x="194" y="837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9"/>
                  <a:pt x="193" y="839"/>
                  <a:pt x="192" y="839"/>
                </a:cubicBezTo>
                <a:cubicBezTo>
                  <a:pt x="192" y="839"/>
                  <a:pt x="192" y="840"/>
                  <a:pt x="192" y="840"/>
                </a:cubicBezTo>
                <a:cubicBezTo>
                  <a:pt x="192" y="841"/>
                  <a:pt x="191" y="841"/>
                  <a:pt x="191" y="842"/>
                </a:cubicBezTo>
                <a:cubicBezTo>
                  <a:pt x="191" y="842"/>
                  <a:pt x="191" y="842"/>
                  <a:pt x="191" y="843"/>
                </a:cubicBezTo>
                <a:cubicBezTo>
                  <a:pt x="190" y="843"/>
                  <a:pt x="190" y="843"/>
                  <a:pt x="190" y="843"/>
                </a:cubicBezTo>
                <a:cubicBezTo>
                  <a:pt x="190" y="844"/>
                  <a:pt x="190" y="844"/>
                  <a:pt x="190" y="844"/>
                </a:cubicBezTo>
                <a:cubicBezTo>
                  <a:pt x="190" y="845"/>
                  <a:pt x="190" y="845"/>
                  <a:pt x="189" y="846"/>
                </a:cubicBezTo>
                <a:cubicBezTo>
                  <a:pt x="189" y="846"/>
                  <a:pt x="189" y="846"/>
                  <a:pt x="189" y="847"/>
                </a:cubicBezTo>
                <a:cubicBezTo>
                  <a:pt x="189" y="847"/>
                  <a:pt x="189" y="847"/>
                  <a:pt x="189" y="847"/>
                </a:cubicBezTo>
                <a:cubicBezTo>
                  <a:pt x="189" y="847"/>
                  <a:pt x="189" y="848"/>
                  <a:pt x="189" y="848"/>
                </a:cubicBezTo>
                <a:cubicBezTo>
                  <a:pt x="189" y="849"/>
                  <a:pt x="189" y="849"/>
                  <a:pt x="189" y="849"/>
                </a:cubicBezTo>
                <a:cubicBezTo>
                  <a:pt x="188" y="849"/>
                  <a:pt x="188" y="850"/>
                  <a:pt x="188" y="850"/>
                </a:cubicBezTo>
                <a:cubicBezTo>
                  <a:pt x="188" y="850"/>
                  <a:pt x="188" y="851"/>
                  <a:pt x="188" y="852"/>
                </a:cubicBezTo>
                <a:cubicBezTo>
                  <a:pt x="188" y="852"/>
                  <a:pt x="188" y="852"/>
                  <a:pt x="188" y="853"/>
                </a:cubicBezTo>
                <a:cubicBezTo>
                  <a:pt x="188" y="853"/>
                  <a:pt x="188" y="854"/>
                  <a:pt x="188" y="854"/>
                </a:cubicBezTo>
                <a:cubicBezTo>
                  <a:pt x="188" y="854"/>
                  <a:pt x="188" y="854"/>
                  <a:pt x="188" y="855"/>
                </a:cubicBezTo>
                <a:cubicBezTo>
                  <a:pt x="188" y="855"/>
                  <a:pt x="188" y="855"/>
                  <a:pt x="188" y="856"/>
                </a:cubicBezTo>
                <a:cubicBezTo>
                  <a:pt x="188" y="856"/>
                  <a:pt x="188" y="857"/>
                  <a:pt x="188" y="857"/>
                </a:cubicBezTo>
                <a:cubicBezTo>
                  <a:pt x="188" y="858"/>
                  <a:pt x="188" y="858"/>
                  <a:pt x="188" y="859"/>
                </a:cubicBezTo>
                <a:cubicBezTo>
                  <a:pt x="188" y="859"/>
                  <a:pt x="188" y="860"/>
                  <a:pt x="188" y="860"/>
                </a:cubicBezTo>
                <a:cubicBezTo>
                  <a:pt x="188" y="860"/>
                  <a:pt x="188" y="860"/>
                  <a:pt x="188" y="860"/>
                </a:cubicBezTo>
                <a:cubicBezTo>
                  <a:pt x="189" y="861"/>
                  <a:pt x="189" y="861"/>
                  <a:pt x="189" y="862"/>
                </a:cubicBezTo>
                <a:cubicBezTo>
                  <a:pt x="189" y="862"/>
                  <a:pt x="189" y="862"/>
                  <a:pt x="189" y="862"/>
                </a:cubicBezTo>
                <a:cubicBezTo>
                  <a:pt x="189" y="862"/>
                  <a:pt x="189" y="863"/>
                  <a:pt x="189" y="863"/>
                </a:cubicBezTo>
                <a:cubicBezTo>
                  <a:pt x="189" y="864"/>
                  <a:pt x="189" y="864"/>
                  <a:pt x="190" y="865"/>
                </a:cubicBezTo>
                <a:cubicBezTo>
                  <a:pt x="190" y="865"/>
                  <a:pt x="190" y="865"/>
                  <a:pt x="190" y="865"/>
                </a:cubicBezTo>
                <a:cubicBezTo>
                  <a:pt x="190" y="866"/>
                  <a:pt x="190" y="866"/>
                  <a:pt x="190" y="866"/>
                </a:cubicBezTo>
                <a:cubicBezTo>
                  <a:pt x="190" y="866"/>
                  <a:pt x="190" y="867"/>
                  <a:pt x="191" y="867"/>
                </a:cubicBezTo>
                <a:cubicBezTo>
                  <a:pt x="191" y="868"/>
                  <a:pt x="191" y="868"/>
                  <a:pt x="191" y="869"/>
                </a:cubicBezTo>
                <a:cubicBezTo>
                  <a:pt x="191" y="869"/>
                  <a:pt x="191" y="869"/>
                  <a:pt x="192" y="869"/>
                </a:cubicBezTo>
                <a:cubicBezTo>
                  <a:pt x="24" y="1030"/>
                  <a:pt x="24" y="1030"/>
                  <a:pt x="24" y="1030"/>
                </a:cubicBezTo>
                <a:cubicBezTo>
                  <a:pt x="24" y="1030"/>
                  <a:pt x="23" y="1030"/>
                  <a:pt x="23" y="1030"/>
                </a:cubicBezTo>
                <a:cubicBezTo>
                  <a:pt x="23" y="1030"/>
                  <a:pt x="22" y="1030"/>
                  <a:pt x="22" y="1029"/>
                </a:cubicBezTo>
                <a:cubicBezTo>
                  <a:pt x="21" y="1029"/>
                  <a:pt x="21" y="1029"/>
                  <a:pt x="21" y="1029"/>
                </a:cubicBezTo>
                <a:cubicBezTo>
                  <a:pt x="20" y="1029"/>
                  <a:pt x="20" y="1029"/>
                  <a:pt x="20" y="1029"/>
                </a:cubicBezTo>
                <a:cubicBezTo>
                  <a:pt x="20" y="1028"/>
                  <a:pt x="19" y="1028"/>
                  <a:pt x="19" y="1028"/>
                </a:cubicBezTo>
                <a:cubicBezTo>
                  <a:pt x="19" y="1028"/>
                  <a:pt x="18" y="1028"/>
                  <a:pt x="18" y="1028"/>
                </a:cubicBezTo>
                <a:cubicBezTo>
                  <a:pt x="17" y="1028"/>
                  <a:pt x="17" y="1027"/>
                  <a:pt x="17" y="1027"/>
                </a:cubicBezTo>
                <a:cubicBezTo>
                  <a:pt x="17" y="1027"/>
                  <a:pt x="17" y="1027"/>
                  <a:pt x="16" y="1027"/>
                </a:cubicBezTo>
                <a:cubicBezTo>
                  <a:pt x="16" y="1027"/>
                  <a:pt x="16" y="1027"/>
                  <a:pt x="15" y="1027"/>
                </a:cubicBezTo>
                <a:cubicBezTo>
                  <a:pt x="15" y="1027"/>
                  <a:pt x="15" y="1027"/>
                  <a:pt x="14" y="1027"/>
                </a:cubicBezTo>
                <a:cubicBezTo>
                  <a:pt x="14" y="1027"/>
                  <a:pt x="14" y="1027"/>
                  <a:pt x="14" y="1027"/>
                </a:cubicBezTo>
                <a:cubicBezTo>
                  <a:pt x="13" y="1027"/>
                  <a:pt x="12" y="1026"/>
                  <a:pt x="12" y="1026"/>
                </a:cubicBezTo>
                <a:cubicBezTo>
                  <a:pt x="11" y="1026"/>
                  <a:pt x="11" y="1026"/>
                  <a:pt x="11" y="1026"/>
                </a:cubicBezTo>
                <a:cubicBezTo>
                  <a:pt x="10" y="1026"/>
                  <a:pt x="10" y="1026"/>
                  <a:pt x="9" y="1026"/>
                </a:cubicBezTo>
                <a:cubicBezTo>
                  <a:pt x="9" y="1026"/>
                  <a:pt x="9" y="1026"/>
                  <a:pt x="9" y="1026"/>
                </a:cubicBezTo>
                <a:cubicBezTo>
                  <a:pt x="8" y="1026"/>
                  <a:pt x="8" y="1026"/>
                  <a:pt x="8" y="1026"/>
                </a:cubicBezTo>
                <a:cubicBezTo>
                  <a:pt x="7" y="1026"/>
                  <a:pt x="7" y="1026"/>
                  <a:pt x="6" y="1026"/>
                </a:cubicBezTo>
                <a:cubicBezTo>
                  <a:pt x="6" y="1026"/>
                  <a:pt x="5" y="1026"/>
                  <a:pt x="5" y="1026"/>
                </a:cubicBezTo>
                <a:cubicBezTo>
                  <a:pt x="4" y="1026"/>
                  <a:pt x="4" y="1027"/>
                  <a:pt x="4" y="1027"/>
                </a:cubicBezTo>
                <a:cubicBezTo>
                  <a:pt x="3" y="1027"/>
                  <a:pt x="3" y="1027"/>
                  <a:pt x="3" y="1027"/>
                </a:cubicBezTo>
                <a:cubicBezTo>
                  <a:pt x="3" y="1027"/>
                  <a:pt x="2" y="1027"/>
                  <a:pt x="2" y="1027"/>
                </a:cubicBezTo>
                <a:cubicBezTo>
                  <a:pt x="2" y="1027"/>
                  <a:pt x="1" y="1027"/>
                  <a:pt x="1" y="1027"/>
                </a:cubicBezTo>
                <a:cubicBezTo>
                  <a:pt x="1" y="1027"/>
                  <a:pt x="1" y="1027"/>
                  <a:pt x="0" y="1027"/>
                </a:cubicBezTo>
                <a:cubicBezTo>
                  <a:pt x="0" y="1027"/>
                  <a:pt x="0" y="1027"/>
                  <a:pt x="0" y="1027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1" y="1085"/>
                  <a:pt x="1" y="1085"/>
                  <a:pt x="2" y="1085"/>
                </a:cubicBezTo>
                <a:cubicBezTo>
                  <a:pt x="2" y="1085"/>
                  <a:pt x="2" y="1085"/>
                  <a:pt x="2" y="1085"/>
                </a:cubicBezTo>
                <a:cubicBezTo>
                  <a:pt x="3" y="1085"/>
                  <a:pt x="3" y="1085"/>
                  <a:pt x="3" y="1085"/>
                </a:cubicBezTo>
                <a:cubicBezTo>
                  <a:pt x="4" y="1086"/>
                  <a:pt x="5" y="1086"/>
                  <a:pt x="5" y="1086"/>
                </a:cubicBezTo>
                <a:cubicBezTo>
                  <a:pt x="6" y="1086"/>
                  <a:pt x="6" y="1086"/>
                  <a:pt x="6" y="1086"/>
                </a:cubicBezTo>
                <a:cubicBezTo>
                  <a:pt x="7" y="1086"/>
                  <a:pt x="7" y="1086"/>
                  <a:pt x="8" y="1086"/>
                </a:cubicBezTo>
                <a:cubicBezTo>
                  <a:pt x="8" y="1086"/>
                  <a:pt x="8" y="1086"/>
                  <a:pt x="8" y="1086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2" y="1312"/>
                  <a:pt x="62" y="1312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1" y="1313"/>
                  <a:pt x="61" y="1313"/>
                  <a:pt x="61" y="1313"/>
                </a:cubicBezTo>
                <a:cubicBezTo>
                  <a:pt x="60" y="1314"/>
                  <a:pt x="60" y="1314"/>
                  <a:pt x="60" y="1314"/>
                </a:cubicBezTo>
                <a:cubicBezTo>
                  <a:pt x="60" y="1314"/>
                  <a:pt x="60" y="1314"/>
                  <a:pt x="59" y="1314"/>
                </a:cubicBezTo>
                <a:cubicBezTo>
                  <a:pt x="59" y="1315"/>
                  <a:pt x="59" y="1315"/>
                  <a:pt x="58" y="1315"/>
                </a:cubicBezTo>
                <a:cubicBezTo>
                  <a:pt x="58" y="1316"/>
                  <a:pt x="58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7"/>
                  <a:pt x="56" y="1317"/>
                  <a:pt x="56" y="1317"/>
                </a:cubicBezTo>
                <a:cubicBezTo>
                  <a:pt x="56" y="1318"/>
                  <a:pt x="56" y="1318"/>
                  <a:pt x="56" y="1318"/>
                </a:cubicBezTo>
                <a:cubicBezTo>
                  <a:pt x="56" y="1318"/>
                  <a:pt x="55" y="1318"/>
                  <a:pt x="55" y="1318"/>
                </a:cubicBezTo>
                <a:cubicBezTo>
                  <a:pt x="55" y="1319"/>
                  <a:pt x="55" y="1319"/>
                  <a:pt x="54" y="1320"/>
                </a:cubicBezTo>
                <a:cubicBezTo>
                  <a:pt x="54" y="1320"/>
                  <a:pt x="54" y="1320"/>
                  <a:pt x="54" y="1321"/>
                </a:cubicBezTo>
                <a:cubicBezTo>
                  <a:pt x="54" y="1321"/>
                  <a:pt x="53" y="1321"/>
                  <a:pt x="53" y="1321"/>
                </a:cubicBezTo>
                <a:cubicBezTo>
                  <a:pt x="53" y="1321"/>
                  <a:pt x="53" y="1321"/>
                  <a:pt x="53" y="1321"/>
                </a:cubicBezTo>
                <a:cubicBezTo>
                  <a:pt x="53" y="1321"/>
                  <a:pt x="53" y="1322"/>
                  <a:pt x="53" y="1322"/>
                </a:cubicBezTo>
                <a:cubicBezTo>
                  <a:pt x="53" y="1322"/>
                  <a:pt x="52" y="1322"/>
                  <a:pt x="52" y="1322"/>
                </a:cubicBezTo>
                <a:cubicBezTo>
                  <a:pt x="52" y="1323"/>
                  <a:pt x="52" y="1323"/>
                  <a:pt x="52" y="1323"/>
                </a:cubicBezTo>
                <a:cubicBezTo>
                  <a:pt x="52" y="1323"/>
                  <a:pt x="51" y="1324"/>
                  <a:pt x="51" y="1324"/>
                </a:cubicBezTo>
                <a:cubicBezTo>
                  <a:pt x="51" y="1325"/>
                  <a:pt x="51" y="1325"/>
                  <a:pt x="51" y="1326"/>
                </a:cubicBezTo>
                <a:cubicBezTo>
                  <a:pt x="51" y="1326"/>
                  <a:pt x="50" y="1326"/>
                  <a:pt x="50" y="1326"/>
                </a:cubicBezTo>
                <a:cubicBezTo>
                  <a:pt x="50" y="1327"/>
                  <a:pt x="50" y="1327"/>
                  <a:pt x="50" y="1327"/>
                </a:cubicBezTo>
                <a:cubicBezTo>
                  <a:pt x="50" y="1328"/>
                  <a:pt x="50" y="1328"/>
                  <a:pt x="49" y="1329"/>
                </a:cubicBezTo>
                <a:cubicBezTo>
                  <a:pt x="49" y="1329"/>
                  <a:pt x="49" y="1329"/>
                  <a:pt x="49" y="1330"/>
                </a:cubicBezTo>
                <a:cubicBezTo>
                  <a:pt x="49" y="1330"/>
                  <a:pt x="49" y="1330"/>
                  <a:pt x="49" y="1330"/>
                </a:cubicBezTo>
                <a:cubicBezTo>
                  <a:pt x="49" y="1330"/>
                  <a:pt x="49" y="1331"/>
                  <a:pt x="49" y="1331"/>
                </a:cubicBezTo>
                <a:cubicBezTo>
                  <a:pt x="49" y="1331"/>
                  <a:pt x="49" y="1332"/>
                  <a:pt x="49" y="1332"/>
                </a:cubicBezTo>
                <a:cubicBezTo>
                  <a:pt x="49" y="1332"/>
                  <a:pt x="49" y="1332"/>
                  <a:pt x="48" y="1333"/>
                </a:cubicBezTo>
                <a:cubicBezTo>
                  <a:pt x="48" y="1333"/>
                  <a:pt x="48" y="1334"/>
                  <a:pt x="48" y="1335"/>
                </a:cubicBezTo>
                <a:cubicBezTo>
                  <a:pt x="48" y="1335"/>
                  <a:pt x="48" y="1335"/>
                  <a:pt x="48" y="1336"/>
                </a:cubicBezTo>
                <a:cubicBezTo>
                  <a:pt x="48" y="1336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8"/>
                  <a:pt x="48" y="1338"/>
                  <a:pt x="48" y="1339"/>
                </a:cubicBezTo>
                <a:cubicBezTo>
                  <a:pt x="48" y="1339"/>
                  <a:pt x="48" y="1340"/>
                  <a:pt x="48" y="1340"/>
                </a:cubicBezTo>
                <a:cubicBezTo>
                  <a:pt x="48" y="1341"/>
                  <a:pt x="48" y="1341"/>
                  <a:pt x="48" y="1342"/>
                </a:cubicBezTo>
                <a:cubicBezTo>
                  <a:pt x="48" y="1342"/>
                  <a:pt x="48" y="1342"/>
                  <a:pt x="48" y="1343"/>
                </a:cubicBezTo>
                <a:cubicBezTo>
                  <a:pt x="48" y="1343"/>
                  <a:pt x="48" y="1343"/>
                  <a:pt x="49" y="1343"/>
                </a:cubicBezTo>
                <a:cubicBezTo>
                  <a:pt x="49" y="1344"/>
                  <a:pt x="49" y="1344"/>
                  <a:pt x="49" y="1345"/>
                </a:cubicBezTo>
                <a:cubicBezTo>
                  <a:pt x="49" y="1345"/>
                  <a:pt x="49" y="1345"/>
                  <a:pt x="49" y="1345"/>
                </a:cubicBezTo>
                <a:cubicBezTo>
                  <a:pt x="49" y="1345"/>
                  <a:pt x="49" y="1346"/>
                  <a:pt x="49" y="1346"/>
                </a:cubicBezTo>
                <a:cubicBezTo>
                  <a:pt x="49" y="1346"/>
                  <a:pt x="49" y="1347"/>
                  <a:pt x="49" y="1347"/>
                </a:cubicBezTo>
                <a:cubicBezTo>
                  <a:pt x="50" y="1347"/>
                  <a:pt x="50" y="1347"/>
                  <a:pt x="50" y="1347"/>
                </a:cubicBezTo>
                <a:cubicBezTo>
                  <a:pt x="50" y="1348"/>
                  <a:pt x="50" y="1348"/>
                  <a:pt x="50" y="1348"/>
                </a:cubicBezTo>
                <a:cubicBezTo>
                  <a:pt x="50" y="1348"/>
                  <a:pt x="50" y="1349"/>
                  <a:pt x="50" y="1349"/>
                </a:cubicBezTo>
                <a:cubicBezTo>
                  <a:pt x="50" y="1349"/>
                  <a:pt x="50" y="1350"/>
                  <a:pt x="51" y="1350"/>
                </a:cubicBezTo>
                <a:cubicBezTo>
                  <a:pt x="51" y="1351"/>
                  <a:pt x="51" y="1351"/>
                  <a:pt x="51" y="1352"/>
                </a:cubicBezTo>
                <a:cubicBezTo>
                  <a:pt x="51" y="1352"/>
                  <a:pt x="52" y="1352"/>
                  <a:pt x="52" y="1352"/>
                </a:cubicBezTo>
                <a:cubicBezTo>
                  <a:pt x="0" y="1402"/>
                  <a:pt x="0" y="1402"/>
                  <a:pt x="0" y="1402"/>
                </a:cubicBezTo>
                <a:cubicBezTo>
                  <a:pt x="0" y="1424"/>
                  <a:pt x="0" y="1424"/>
                  <a:pt x="0" y="142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4" y="1364"/>
                  <a:pt x="64" y="1364"/>
                  <a:pt x="65" y="1365"/>
                </a:cubicBezTo>
                <a:cubicBezTo>
                  <a:pt x="65" y="1365"/>
                  <a:pt x="65" y="1365"/>
                  <a:pt x="66" y="1365"/>
                </a:cubicBezTo>
                <a:cubicBezTo>
                  <a:pt x="66" y="1365"/>
                  <a:pt x="66" y="1365"/>
                  <a:pt x="66" y="1365"/>
                </a:cubicBezTo>
                <a:cubicBezTo>
                  <a:pt x="67" y="1365"/>
                  <a:pt x="67" y="1366"/>
                  <a:pt x="67" y="1366"/>
                </a:cubicBezTo>
                <a:cubicBezTo>
                  <a:pt x="68" y="1366"/>
                  <a:pt x="68" y="1366"/>
                  <a:pt x="69" y="1366"/>
                </a:cubicBezTo>
                <a:cubicBezTo>
                  <a:pt x="69" y="1366"/>
                  <a:pt x="69" y="1366"/>
                  <a:pt x="70" y="1367"/>
                </a:cubicBezTo>
                <a:cubicBezTo>
                  <a:pt x="70" y="1367"/>
                  <a:pt x="70" y="1367"/>
                  <a:pt x="70" y="1367"/>
                </a:cubicBezTo>
                <a:cubicBezTo>
                  <a:pt x="70" y="1367"/>
                  <a:pt x="71" y="1367"/>
                  <a:pt x="71" y="1367"/>
                </a:cubicBezTo>
                <a:cubicBezTo>
                  <a:pt x="71" y="1367"/>
                  <a:pt x="71" y="1367"/>
                  <a:pt x="72" y="1367"/>
                </a:cubicBezTo>
                <a:cubicBezTo>
                  <a:pt x="72" y="1367"/>
                  <a:pt x="72" y="1367"/>
                  <a:pt x="72" y="1367"/>
                </a:cubicBezTo>
                <a:cubicBezTo>
                  <a:pt x="72" y="1367"/>
                  <a:pt x="72" y="1367"/>
                  <a:pt x="73" y="1367"/>
                </a:cubicBezTo>
                <a:cubicBezTo>
                  <a:pt x="73" y="1367"/>
                  <a:pt x="74" y="1367"/>
                  <a:pt x="75" y="1368"/>
                </a:cubicBezTo>
                <a:cubicBezTo>
                  <a:pt x="75" y="1368"/>
                  <a:pt x="75" y="1368"/>
                  <a:pt x="76" y="1368"/>
                </a:cubicBezTo>
                <a:cubicBezTo>
                  <a:pt x="76" y="1368"/>
                  <a:pt x="77" y="1368"/>
                  <a:pt x="77" y="1368"/>
                </a:cubicBezTo>
                <a:cubicBezTo>
                  <a:pt x="77" y="1368"/>
                  <a:pt x="77" y="1368"/>
                  <a:pt x="77" y="1368"/>
                </a:cubicBezTo>
                <a:cubicBezTo>
                  <a:pt x="77" y="1368"/>
                  <a:pt x="77" y="1368"/>
                  <a:pt x="78" y="1368"/>
                </a:cubicBezTo>
                <a:cubicBezTo>
                  <a:pt x="78" y="1368"/>
                  <a:pt x="78" y="1368"/>
                  <a:pt x="79" y="1368"/>
                </a:cubicBezTo>
                <a:cubicBezTo>
                  <a:pt x="79" y="1368"/>
                  <a:pt x="80" y="1368"/>
                  <a:pt x="80" y="1368"/>
                </a:cubicBezTo>
                <a:cubicBezTo>
                  <a:pt x="81" y="1368"/>
                  <a:pt x="81" y="1368"/>
                  <a:pt x="82" y="1367"/>
                </a:cubicBezTo>
                <a:cubicBezTo>
                  <a:pt x="82" y="1367"/>
                  <a:pt x="82" y="1367"/>
                  <a:pt x="83" y="1367"/>
                </a:cubicBezTo>
                <a:cubicBezTo>
                  <a:pt x="83" y="1367"/>
                  <a:pt x="83" y="1367"/>
                  <a:pt x="83" y="1367"/>
                </a:cubicBezTo>
                <a:cubicBezTo>
                  <a:pt x="84" y="1367"/>
                  <a:pt x="84" y="1367"/>
                  <a:pt x="84" y="1367"/>
                </a:cubicBezTo>
                <a:cubicBezTo>
                  <a:pt x="84" y="1367"/>
                  <a:pt x="85" y="1367"/>
                  <a:pt x="85" y="1367"/>
                </a:cubicBezTo>
                <a:cubicBezTo>
                  <a:pt x="85" y="1367"/>
                  <a:pt x="85" y="1367"/>
                  <a:pt x="85" y="1367"/>
                </a:cubicBezTo>
                <a:cubicBezTo>
                  <a:pt x="85" y="1367"/>
                  <a:pt x="86" y="1367"/>
                  <a:pt x="86" y="1367"/>
                </a:cubicBezTo>
                <a:cubicBezTo>
                  <a:pt x="86" y="1366"/>
                  <a:pt x="87" y="1366"/>
                  <a:pt x="88" y="1366"/>
                </a:cubicBezTo>
                <a:cubicBezTo>
                  <a:pt x="88" y="1366"/>
                  <a:pt x="88" y="1366"/>
                  <a:pt x="88" y="1366"/>
                </a:cubicBezTo>
                <a:cubicBezTo>
                  <a:pt x="89" y="1366"/>
                  <a:pt x="89" y="1366"/>
                  <a:pt x="89" y="1366"/>
                </a:cubicBezTo>
                <a:cubicBezTo>
                  <a:pt x="89" y="1365"/>
                  <a:pt x="89" y="1365"/>
                  <a:pt x="90" y="1365"/>
                </a:cubicBezTo>
                <a:cubicBezTo>
                  <a:pt x="90" y="1365"/>
                  <a:pt x="90" y="1365"/>
                  <a:pt x="90" y="1365"/>
                </a:cubicBezTo>
                <a:cubicBezTo>
                  <a:pt x="91" y="1365"/>
                  <a:pt x="91" y="1365"/>
                  <a:pt x="92" y="1364"/>
                </a:cubicBezTo>
                <a:cubicBezTo>
                  <a:pt x="92" y="1364"/>
                  <a:pt x="92" y="1364"/>
                  <a:pt x="93" y="1364"/>
                </a:cubicBezTo>
                <a:cubicBezTo>
                  <a:pt x="93" y="1364"/>
                  <a:pt x="93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5" y="1363"/>
                  <a:pt x="95" y="1363"/>
                </a:cubicBezTo>
                <a:cubicBezTo>
                  <a:pt x="95" y="1362"/>
                  <a:pt x="95" y="1362"/>
                  <a:pt x="95" y="1362"/>
                </a:cubicBezTo>
                <a:cubicBezTo>
                  <a:pt x="96" y="1362"/>
                  <a:pt x="96" y="1362"/>
                  <a:pt x="96" y="1361"/>
                </a:cubicBezTo>
                <a:cubicBezTo>
                  <a:pt x="97" y="1361"/>
                  <a:pt x="97" y="1361"/>
                  <a:pt x="97" y="1360"/>
                </a:cubicBezTo>
                <a:cubicBezTo>
                  <a:pt x="98" y="1360"/>
                  <a:pt x="98" y="1360"/>
                  <a:pt x="98" y="1360"/>
                </a:cubicBezTo>
                <a:cubicBezTo>
                  <a:pt x="98" y="1359"/>
                  <a:pt x="99" y="1359"/>
                  <a:pt x="99" y="1359"/>
                </a:cubicBezTo>
                <a:cubicBezTo>
                  <a:pt x="99" y="1359"/>
                  <a:pt x="99" y="1359"/>
                  <a:pt x="99" y="1359"/>
                </a:cubicBezTo>
                <a:cubicBezTo>
                  <a:pt x="99" y="1359"/>
                  <a:pt x="99" y="1359"/>
                  <a:pt x="100" y="1358"/>
                </a:cubicBezTo>
                <a:cubicBezTo>
                  <a:pt x="100" y="1358"/>
                  <a:pt x="100" y="1358"/>
                  <a:pt x="100" y="1357"/>
                </a:cubicBezTo>
                <a:cubicBezTo>
                  <a:pt x="101" y="1357"/>
                  <a:pt x="101" y="1357"/>
                  <a:pt x="102" y="1356"/>
                </a:cubicBezTo>
                <a:cubicBezTo>
                  <a:pt x="102" y="1356"/>
                  <a:pt x="102" y="1355"/>
                  <a:pt x="102" y="1355"/>
                </a:cubicBezTo>
                <a:cubicBezTo>
                  <a:pt x="102" y="1355"/>
                  <a:pt x="102" y="1355"/>
                  <a:pt x="102" y="1355"/>
                </a:cubicBezTo>
                <a:cubicBezTo>
                  <a:pt x="102" y="1355"/>
                  <a:pt x="102" y="1355"/>
                  <a:pt x="103" y="1355"/>
                </a:cubicBezTo>
                <a:cubicBezTo>
                  <a:pt x="103" y="1354"/>
                  <a:pt x="103" y="1354"/>
                  <a:pt x="103" y="1354"/>
                </a:cubicBezTo>
                <a:cubicBezTo>
                  <a:pt x="103" y="1354"/>
                  <a:pt x="103" y="1354"/>
                  <a:pt x="103" y="1353"/>
                </a:cubicBezTo>
                <a:cubicBezTo>
                  <a:pt x="327" y="1418"/>
                  <a:pt x="327" y="1418"/>
                  <a:pt x="327" y="1418"/>
                </a:cubicBezTo>
                <a:cubicBezTo>
                  <a:pt x="327" y="1419"/>
                  <a:pt x="327" y="1419"/>
                  <a:pt x="327" y="1420"/>
                </a:cubicBezTo>
                <a:cubicBezTo>
                  <a:pt x="327" y="1420"/>
                  <a:pt x="327" y="1420"/>
                  <a:pt x="327" y="1421"/>
                </a:cubicBezTo>
                <a:cubicBezTo>
                  <a:pt x="327" y="1421"/>
                  <a:pt x="327" y="1422"/>
                  <a:pt x="327" y="1423"/>
                </a:cubicBezTo>
                <a:cubicBezTo>
                  <a:pt x="327" y="1423"/>
                  <a:pt x="327" y="1423"/>
                  <a:pt x="327" y="1424"/>
                </a:cubicBezTo>
                <a:cubicBezTo>
                  <a:pt x="327" y="1424"/>
                  <a:pt x="327" y="1425"/>
                  <a:pt x="328" y="1425"/>
                </a:cubicBezTo>
                <a:cubicBezTo>
                  <a:pt x="328" y="1426"/>
                  <a:pt x="328" y="1426"/>
                  <a:pt x="328" y="1426"/>
                </a:cubicBezTo>
                <a:cubicBezTo>
                  <a:pt x="328" y="1426"/>
                  <a:pt x="328" y="1426"/>
                  <a:pt x="328" y="1427"/>
                </a:cubicBezTo>
                <a:cubicBezTo>
                  <a:pt x="328" y="1427"/>
                  <a:pt x="328" y="1428"/>
                  <a:pt x="328" y="1428"/>
                </a:cubicBezTo>
                <a:cubicBezTo>
                  <a:pt x="329" y="1429"/>
                  <a:pt x="329" y="1429"/>
                  <a:pt x="329" y="1430"/>
                </a:cubicBezTo>
                <a:cubicBezTo>
                  <a:pt x="329" y="1430"/>
                  <a:pt x="329" y="1430"/>
                  <a:pt x="329" y="1431"/>
                </a:cubicBezTo>
                <a:cubicBezTo>
                  <a:pt x="330" y="1431"/>
                  <a:pt x="330" y="1432"/>
                  <a:pt x="330" y="1432"/>
                </a:cubicBezTo>
                <a:cubicBezTo>
                  <a:pt x="330" y="1433"/>
                  <a:pt x="331" y="1433"/>
                  <a:pt x="331" y="1433"/>
                </a:cubicBezTo>
                <a:cubicBezTo>
                  <a:pt x="331" y="1434"/>
                  <a:pt x="331" y="1434"/>
                  <a:pt x="332" y="1435"/>
                </a:cubicBezTo>
                <a:cubicBezTo>
                  <a:pt x="332" y="1435"/>
                  <a:pt x="332" y="1436"/>
                  <a:pt x="332" y="1436"/>
                </a:cubicBezTo>
                <a:cubicBezTo>
                  <a:pt x="333" y="1436"/>
                  <a:pt x="333" y="1437"/>
                  <a:pt x="333" y="1437"/>
                </a:cubicBezTo>
                <a:cubicBezTo>
                  <a:pt x="334" y="1438"/>
                  <a:pt x="334" y="1438"/>
                  <a:pt x="334" y="1438"/>
                </a:cubicBezTo>
                <a:cubicBezTo>
                  <a:pt x="334" y="1439"/>
                  <a:pt x="335" y="1439"/>
                  <a:pt x="335" y="1439"/>
                </a:cubicBezTo>
                <a:cubicBezTo>
                  <a:pt x="335" y="1440"/>
                  <a:pt x="336" y="1440"/>
                  <a:pt x="336" y="1440"/>
                </a:cubicBezTo>
                <a:cubicBezTo>
                  <a:pt x="337" y="1441"/>
                  <a:pt x="337" y="1441"/>
                  <a:pt x="337" y="1441"/>
                </a:cubicBezTo>
                <a:cubicBezTo>
                  <a:pt x="338" y="1442"/>
                  <a:pt x="338" y="1442"/>
                  <a:pt x="338" y="1442"/>
                </a:cubicBezTo>
                <a:cubicBezTo>
                  <a:pt x="339" y="1443"/>
                  <a:pt x="339" y="1443"/>
                  <a:pt x="339" y="1443"/>
                </a:cubicBezTo>
                <a:cubicBezTo>
                  <a:pt x="340" y="1443"/>
                  <a:pt x="340" y="1444"/>
                  <a:pt x="341" y="1444"/>
                </a:cubicBezTo>
                <a:cubicBezTo>
                  <a:pt x="341" y="1444"/>
                  <a:pt x="341" y="1444"/>
                  <a:pt x="342" y="1445"/>
                </a:cubicBezTo>
                <a:cubicBezTo>
                  <a:pt x="342" y="1445"/>
                  <a:pt x="343" y="1445"/>
                  <a:pt x="343" y="1445"/>
                </a:cubicBezTo>
                <a:cubicBezTo>
                  <a:pt x="344" y="1446"/>
                  <a:pt x="344" y="1446"/>
                  <a:pt x="345" y="1446"/>
                </a:cubicBezTo>
                <a:cubicBezTo>
                  <a:pt x="345" y="1446"/>
                  <a:pt x="345" y="1446"/>
                  <a:pt x="346" y="1446"/>
                </a:cubicBezTo>
                <a:cubicBezTo>
                  <a:pt x="346" y="1447"/>
                  <a:pt x="347" y="1447"/>
                  <a:pt x="348" y="1447"/>
                </a:cubicBezTo>
                <a:cubicBezTo>
                  <a:pt x="348" y="1447"/>
                  <a:pt x="348" y="1447"/>
                  <a:pt x="348" y="1447"/>
                </a:cubicBezTo>
                <a:cubicBezTo>
                  <a:pt x="348" y="1447"/>
                  <a:pt x="349" y="1447"/>
                  <a:pt x="349" y="1447"/>
                </a:cubicBezTo>
                <a:cubicBezTo>
                  <a:pt x="349" y="1448"/>
                  <a:pt x="350" y="1448"/>
                  <a:pt x="351" y="1448"/>
                </a:cubicBezTo>
                <a:cubicBezTo>
                  <a:pt x="351" y="1448"/>
                  <a:pt x="351" y="1448"/>
                  <a:pt x="352" y="1448"/>
                </a:cubicBezTo>
                <a:cubicBezTo>
                  <a:pt x="352" y="1448"/>
                  <a:pt x="353" y="1448"/>
                  <a:pt x="353" y="1448"/>
                </a:cubicBezTo>
                <a:cubicBezTo>
                  <a:pt x="354" y="1448"/>
                  <a:pt x="354" y="1448"/>
                  <a:pt x="355" y="1448"/>
                </a:cubicBezTo>
                <a:cubicBezTo>
                  <a:pt x="355" y="1448"/>
                  <a:pt x="355" y="1448"/>
                  <a:pt x="356" y="1448"/>
                </a:cubicBezTo>
                <a:cubicBezTo>
                  <a:pt x="411" y="1674"/>
                  <a:pt x="411" y="1674"/>
                  <a:pt x="411" y="1674"/>
                </a:cubicBezTo>
                <a:cubicBezTo>
                  <a:pt x="411" y="1674"/>
                  <a:pt x="411" y="1674"/>
                  <a:pt x="411" y="1675"/>
                </a:cubicBezTo>
                <a:cubicBezTo>
                  <a:pt x="411" y="1675"/>
                  <a:pt x="411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09" y="1676"/>
                  <a:pt x="409" y="1676"/>
                  <a:pt x="409" y="1676"/>
                </a:cubicBezTo>
                <a:cubicBezTo>
                  <a:pt x="408" y="1676"/>
                  <a:pt x="408" y="1677"/>
                  <a:pt x="408" y="1677"/>
                </a:cubicBezTo>
                <a:cubicBezTo>
                  <a:pt x="407" y="1677"/>
                  <a:pt x="407" y="1678"/>
                  <a:pt x="407" y="1678"/>
                </a:cubicBezTo>
                <a:cubicBezTo>
                  <a:pt x="406" y="1678"/>
                  <a:pt x="406" y="1678"/>
                  <a:pt x="406" y="1679"/>
                </a:cubicBezTo>
                <a:cubicBezTo>
                  <a:pt x="406" y="1679"/>
                  <a:pt x="405" y="1679"/>
                  <a:pt x="405" y="1679"/>
                </a:cubicBezTo>
                <a:cubicBezTo>
                  <a:pt x="405" y="1679"/>
                  <a:pt x="405" y="1679"/>
                  <a:pt x="405" y="1679"/>
                </a:cubicBezTo>
                <a:cubicBezTo>
                  <a:pt x="405" y="1679"/>
                  <a:pt x="405" y="1680"/>
                  <a:pt x="404" y="1680"/>
                </a:cubicBezTo>
                <a:cubicBezTo>
                  <a:pt x="404" y="1680"/>
                  <a:pt x="404" y="1681"/>
                  <a:pt x="404" y="1681"/>
                </a:cubicBezTo>
                <a:cubicBezTo>
                  <a:pt x="403" y="1681"/>
                  <a:pt x="403" y="1682"/>
                  <a:pt x="402" y="1682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1" y="1684"/>
                  <a:pt x="401" y="1684"/>
                </a:cubicBezTo>
                <a:cubicBezTo>
                  <a:pt x="401" y="1684"/>
                  <a:pt x="401" y="1684"/>
                  <a:pt x="401" y="1685"/>
                </a:cubicBezTo>
                <a:cubicBezTo>
                  <a:pt x="401" y="1685"/>
                  <a:pt x="400" y="1685"/>
                  <a:pt x="400" y="1686"/>
                </a:cubicBezTo>
                <a:cubicBezTo>
                  <a:pt x="400" y="1686"/>
                  <a:pt x="400" y="1687"/>
                  <a:pt x="399" y="1687"/>
                </a:cubicBezTo>
                <a:cubicBezTo>
                  <a:pt x="399" y="1687"/>
                  <a:pt x="399" y="1688"/>
                  <a:pt x="399" y="1688"/>
                </a:cubicBezTo>
                <a:cubicBezTo>
                  <a:pt x="399" y="1688"/>
                  <a:pt x="399" y="1689"/>
                  <a:pt x="399" y="1689"/>
                </a:cubicBezTo>
                <a:cubicBezTo>
                  <a:pt x="399" y="1689"/>
                  <a:pt x="399" y="1689"/>
                  <a:pt x="399" y="1689"/>
                </a:cubicBezTo>
                <a:cubicBezTo>
                  <a:pt x="398" y="1689"/>
                  <a:pt x="398" y="1689"/>
                  <a:pt x="398" y="1690"/>
                </a:cubicBezTo>
                <a:cubicBezTo>
                  <a:pt x="398" y="1690"/>
                  <a:pt x="398" y="1691"/>
                  <a:pt x="398" y="1691"/>
                </a:cubicBezTo>
                <a:cubicBezTo>
                  <a:pt x="398" y="1692"/>
                  <a:pt x="397" y="1692"/>
                  <a:pt x="397" y="1692"/>
                </a:cubicBezTo>
                <a:cubicBezTo>
                  <a:pt x="397" y="1692"/>
                  <a:pt x="397" y="1692"/>
                  <a:pt x="397" y="1692"/>
                </a:cubicBezTo>
                <a:cubicBezTo>
                  <a:pt x="397" y="1693"/>
                  <a:pt x="397" y="1693"/>
                  <a:pt x="397" y="1694"/>
                </a:cubicBezTo>
                <a:cubicBezTo>
                  <a:pt x="397" y="1694"/>
                  <a:pt x="397" y="1694"/>
                  <a:pt x="397" y="1694"/>
                </a:cubicBezTo>
                <a:cubicBezTo>
                  <a:pt x="397" y="1695"/>
                  <a:pt x="397" y="1695"/>
                  <a:pt x="397" y="1695"/>
                </a:cubicBezTo>
                <a:cubicBezTo>
                  <a:pt x="397" y="1696"/>
                  <a:pt x="396" y="1697"/>
                  <a:pt x="396" y="1697"/>
                </a:cubicBezTo>
                <a:cubicBezTo>
                  <a:pt x="396" y="1698"/>
                  <a:pt x="396" y="1698"/>
                  <a:pt x="396" y="1698"/>
                </a:cubicBezTo>
                <a:cubicBezTo>
                  <a:pt x="396" y="1699"/>
                  <a:pt x="396" y="1699"/>
                  <a:pt x="396" y="1700"/>
                </a:cubicBezTo>
                <a:cubicBezTo>
                  <a:pt x="396" y="1700"/>
                  <a:pt x="396" y="1700"/>
                  <a:pt x="396" y="1700"/>
                </a:cubicBezTo>
                <a:cubicBezTo>
                  <a:pt x="396" y="1701"/>
                  <a:pt x="396" y="1701"/>
                  <a:pt x="396" y="1701"/>
                </a:cubicBezTo>
                <a:cubicBezTo>
                  <a:pt x="396" y="1702"/>
                  <a:pt x="396" y="1702"/>
                  <a:pt x="396" y="1703"/>
                </a:cubicBezTo>
                <a:cubicBezTo>
                  <a:pt x="396" y="1703"/>
                  <a:pt x="396" y="1704"/>
                  <a:pt x="396" y="1704"/>
                </a:cubicBezTo>
                <a:cubicBezTo>
                  <a:pt x="397" y="1705"/>
                  <a:pt x="397" y="1705"/>
                  <a:pt x="397" y="1705"/>
                </a:cubicBezTo>
                <a:cubicBezTo>
                  <a:pt x="397" y="1705"/>
                  <a:pt x="397" y="1706"/>
                  <a:pt x="397" y="1706"/>
                </a:cubicBezTo>
                <a:cubicBezTo>
                  <a:pt x="397" y="1706"/>
                  <a:pt x="397" y="1707"/>
                  <a:pt x="397" y="1707"/>
                </a:cubicBezTo>
                <a:cubicBezTo>
                  <a:pt x="397" y="1707"/>
                  <a:pt x="397" y="1707"/>
                  <a:pt x="397" y="1708"/>
                </a:cubicBezTo>
                <a:cubicBezTo>
                  <a:pt x="397" y="1708"/>
                  <a:pt x="397" y="1708"/>
                  <a:pt x="397" y="1708"/>
                </a:cubicBezTo>
                <a:cubicBezTo>
                  <a:pt x="397" y="1709"/>
                  <a:pt x="398" y="1710"/>
                  <a:pt x="398" y="1710"/>
                </a:cubicBezTo>
                <a:cubicBezTo>
                  <a:pt x="398" y="1710"/>
                  <a:pt x="398" y="1711"/>
                  <a:pt x="398" y="1711"/>
                </a:cubicBezTo>
                <a:cubicBezTo>
                  <a:pt x="398" y="1711"/>
                  <a:pt x="398" y="1711"/>
                  <a:pt x="398" y="1711"/>
                </a:cubicBezTo>
                <a:cubicBezTo>
                  <a:pt x="399" y="1712"/>
                  <a:pt x="399" y="1712"/>
                  <a:pt x="399" y="1713"/>
                </a:cubicBezTo>
                <a:cubicBezTo>
                  <a:pt x="399" y="1713"/>
                  <a:pt x="399" y="1714"/>
                  <a:pt x="400" y="1714"/>
                </a:cubicBezTo>
                <a:cubicBezTo>
                  <a:pt x="400" y="1714"/>
                  <a:pt x="400" y="1714"/>
                  <a:pt x="400" y="1715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1" y="1875"/>
                  <a:pt x="231" y="1875"/>
                  <a:pt x="230" y="1875"/>
                </a:cubicBezTo>
                <a:cubicBezTo>
                  <a:pt x="230" y="1875"/>
                  <a:pt x="229" y="1874"/>
                  <a:pt x="229" y="1874"/>
                </a:cubicBezTo>
                <a:cubicBezTo>
                  <a:pt x="229" y="1874"/>
                  <a:pt x="229" y="1874"/>
                  <a:pt x="228" y="1874"/>
                </a:cubicBezTo>
                <a:cubicBezTo>
                  <a:pt x="228" y="1874"/>
                  <a:pt x="228" y="1874"/>
                  <a:pt x="228" y="1874"/>
                </a:cubicBezTo>
                <a:cubicBezTo>
                  <a:pt x="227" y="1873"/>
                  <a:pt x="226" y="1873"/>
                  <a:pt x="226" y="1873"/>
                </a:cubicBezTo>
                <a:cubicBezTo>
                  <a:pt x="226" y="1873"/>
                  <a:pt x="225" y="1873"/>
                  <a:pt x="225" y="1873"/>
                </a:cubicBezTo>
                <a:cubicBezTo>
                  <a:pt x="225" y="1873"/>
                  <a:pt x="225" y="1873"/>
                  <a:pt x="225" y="1873"/>
                </a:cubicBezTo>
                <a:cubicBezTo>
                  <a:pt x="224" y="1873"/>
                  <a:pt x="224" y="1872"/>
                  <a:pt x="223" y="1872"/>
                </a:cubicBezTo>
                <a:cubicBezTo>
                  <a:pt x="223" y="1872"/>
                  <a:pt x="223" y="1872"/>
                  <a:pt x="223" y="1872"/>
                </a:cubicBezTo>
                <a:cubicBezTo>
                  <a:pt x="222" y="1872"/>
                  <a:pt x="222" y="1872"/>
                  <a:pt x="222" y="1872"/>
                </a:cubicBezTo>
                <a:cubicBezTo>
                  <a:pt x="221" y="1872"/>
                  <a:pt x="221" y="1872"/>
                  <a:pt x="220" y="1872"/>
                </a:cubicBezTo>
                <a:cubicBezTo>
                  <a:pt x="220" y="1872"/>
                  <a:pt x="219" y="1872"/>
                  <a:pt x="219" y="1872"/>
                </a:cubicBezTo>
                <a:cubicBezTo>
                  <a:pt x="218" y="1872"/>
                  <a:pt x="218" y="1872"/>
                  <a:pt x="218" y="1872"/>
                </a:cubicBezTo>
                <a:cubicBezTo>
                  <a:pt x="218" y="1872"/>
                  <a:pt x="217" y="1872"/>
                  <a:pt x="217" y="1872"/>
                </a:cubicBezTo>
                <a:cubicBezTo>
                  <a:pt x="217" y="1872"/>
                  <a:pt x="217" y="1872"/>
                  <a:pt x="217" y="1872"/>
                </a:cubicBezTo>
                <a:cubicBezTo>
                  <a:pt x="217" y="1872"/>
                  <a:pt x="216" y="1872"/>
                  <a:pt x="216" y="1872"/>
                </a:cubicBezTo>
                <a:cubicBezTo>
                  <a:pt x="215" y="1872"/>
                  <a:pt x="215" y="1872"/>
                  <a:pt x="215" y="1872"/>
                </a:cubicBezTo>
                <a:cubicBezTo>
                  <a:pt x="214" y="1872"/>
                  <a:pt x="213" y="1872"/>
                  <a:pt x="213" y="1872"/>
                </a:cubicBezTo>
                <a:cubicBezTo>
                  <a:pt x="213" y="1872"/>
                  <a:pt x="212" y="1872"/>
                  <a:pt x="212" y="1872"/>
                </a:cubicBezTo>
                <a:cubicBezTo>
                  <a:pt x="212" y="1872"/>
                  <a:pt x="212" y="1872"/>
                  <a:pt x="211" y="1872"/>
                </a:cubicBezTo>
                <a:cubicBezTo>
                  <a:pt x="211" y="1872"/>
                  <a:pt x="210" y="1872"/>
                  <a:pt x="210" y="1872"/>
                </a:cubicBezTo>
                <a:cubicBezTo>
                  <a:pt x="210" y="1872"/>
                  <a:pt x="210" y="1872"/>
                  <a:pt x="210" y="1872"/>
                </a:cubicBezTo>
                <a:cubicBezTo>
                  <a:pt x="209" y="1873"/>
                  <a:pt x="209" y="1873"/>
                  <a:pt x="209" y="1873"/>
                </a:cubicBezTo>
                <a:cubicBezTo>
                  <a:pt x="208" y="1873"/>
                  <a:pt x="208" y="1873"/>
                  <a:pt x="207" y="1873"/>
                </a:cubicBezTo>
                <a:cubicBezTo>
                  <a:pt x="207" y="1873"/>
                  <a:pt x="207" y="1873"/>
                  <a:pt x="206" y="1874"/>
                </a:cubicBezTo>
                <a:cubicBezTo>
                  <a:pt x="206" y="1874"/>
                  <a:pt x="206" y="1874"/>
                  <a:pt x="206" y="1874"/>
                </a:cubicBezTo>
                <a:cubicBezTo>
                  <a:pt x="205" y="1874"/>
                  <a:pt x="205" y="1874"/>
                  <a:pt x="204" y="1874"/>
                </a:cubicBezTo>
                <a:cubicBezTo>
                  <a:pt x="204" y="1874"/>
                  <a:pt x="203" y="1875"/>
                  <a:pt x="203" y="1875"/>
                </a:cubicBezTo>
                <a:cubicBezTo>
                  <a:pt x="203" y="1875"/>
                  <a:pt x="202" y="1875"/>
                  <a:pt x="202" y="1876"/>
                </a:cubicBezTo>
                <a:cubicBezTo>
                  <a:pt x="202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0" y="1876"/>
                </a:cubicBezTo>
                <a:cubicBezTo>
                  <a:pt x="200" y="1877"/>
                  <a:pt x="200" y="1877"/>
                  <a:pt x="199" y="1877"/>
                </a:cubicBezTo>
                <a:cubicBezTo>
                  <a:pt x="199" y="1877"/>
                  <a:pt x="199" y="1878"/>
                  <a:pt x="198" y="1878"/>
                </a:cubicBezTo>
                <a:cubicBezTo>
                  <a:pt x="198" y="1878"/>
                  <a:pt x="197" y="1879"/>
                  <a:pt x="197" y="1879"/>
                </a:cubicBezTo>
                <a:cubicBezTo>
                  <a:pt x="197" y="1879"/>
                  <a:pt x="197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5" y="1881"/>
                  <a:pt x="195" y="1881"/>
                </a:cubicBezTo>
                <a:cubicBezTo>
                  <a:pt x="195" y="1881"/>
                  <a:pt x="194" y="1882"/>
                  <a:pt x="194" y="1882"/>
                </a:cubicBezTo>
                <a:cubicBezTo>
                  <a:pt x="194" y="1882"/>
                  <a:pt x="193" y="1883"/>
                  <a:pt x="193" y="1883"/>
                </a:cubicBezTo>
                <a:cubicBezTo>
                  <a:pt x="193" y="1884"/>
                  <a:pt x="193" y="1884"/>
                  <a:pt x="192" y="1884"/>
                </a:cubicBezTo>
                <a:cubicBezTo>
                  <a:pt x="192" y="1884"/>
                  <a:pt x="192" y="1884"/>
                  <a:pt x="192" y="1884"/>
                </a:cubicBezTo>
                <a:cubicBezTo>
                  <a:pt x="192" y="1884"/>
                  <a:pt x="192" y="1885"/>
                  <a:pt x="192" y="1885"/>
                </a:cubicBezTo>
                <a:cubicBezTo>
                  <a:pt x="192" y="1885"/>
                  <a:pt x="192" y="1885"/>
                  <a:pt x="191" y="1886"/>
                </a:cubicBezTo>
                <a:cubicBezTo>
                  <a:pt x="191" y="1886"/>
                  <a:pt x="191" y="1886"/>
                  <a:pt x="191" y="1886"/>
                </a:cubicBezTo>
                <a:cubicBezTo>
                  <a:pt x="0" y="1830"/>
                  <a:pt x="0" y="1830"/>
                  <a:pt x="0" y="1830"/>
                </a:cubicBezTo>
                <a:cubicBezTo>
                  <a:pt x="0" y="1847"/>
                  <a:pt x="0" y="1847"/>
                  <a:pt x="0" y="1847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2"/>
                  <a:pt x="187" y="1902"/>
                  <a:pt x="187" y="1902"/>
                </a:cubicBezTo>
                <a:cubicBezTo>
                  <a:pt x="187" y="1903"/>
                  <a:pt x="187" y="1903"/>
                  <a:pt x="187" y="1904"/>
                </a:cubicBezTo>
                <a:cubicBezTo>
                  <a:pt x="187" y="1904"/>
                  <a:pt x="187" y="1905"/>
                  <a:pt x="187" y="1905"/>
                </a:cubicBezTo>
                <a:cubicBezTo>
                  <a:pt x="187" y="1906"/>
                  <a:pt x="187" y="1906"/>
                  <a:pt x="187" y="1906"/>
                </a:cubicBezTo>
                <a:cubicBezTo>
                  <a:pt x="187" y="1906"/>
                  <a:pt x="187" y="1907"/>
                  <a:pt x="187" y="1907"/>
                </a:cubicBezTo>
                <a:cubicBezTo>
                  <a:pt x="187" y="1907"/>
                  <a:pt x="188" y="1908"/>
                  <a:pt x="188" y="1908"/>
                </a:cubicBezTo>
                <a:cubicBezTo>
                  <a:pt x="188" y="1908"/>
                  <a:pt x="188" y="1909"/>
                  <a:pt x="188" y="1909"/>
                </a:cubicBezTo>
                <a:cubicBezTo>
                  <a:pt x="188" y="1909"/>
                  <a:pt x="188" y="1909"/>
                  <a:pt x="188" y="1909"/>
                </a:cubicBezTo>
                <a:cubicBezTo>
                  <a:pt x="188" y="1910"/>
                  <a:pt x="188" y="1911"/>
                  <a:pt x="188" y="1911"/>
                </a:cubicBezTo>
                <a:cubicBezTo>
                  <a:pt x="189" y="1911"/>
                  <a:pt x="189" y="1912"/>
                  <a:pt x="189" y="1912"/>
                </a:cubicBezTo>
                <a:cubicBezTo>
                  <a:pt x="189" y="1912"/>
                  <a:pt x="189" y="1912"/>
                  <a:pt x="189" y="1913"/>
                </a:cubicBezTo>
                <a:cubicBezTo>
                  <a:pt x="189" y="1913"/>
                  <a:pt x="189" y="1913"/>
                  <a:pt x="190" y="1914"/>
                </a:cubicBezTo>
                <a:cubicBezTo>
                  <a:pt x="190" y="1914"/>
                  <a:pt x="190" y="1915"/>
                  <a:pt x="190" y="1915"/>
                </a:cubicBezTo>
                <a:cubicBezTo>
                  <a:pt x="190" y="1916"/>
                  <a:pt x="191" y="1916"/>
                  <a:pt x="191" y="1916"/>
                </a:cubicBezTo>
                <a:cubicBezTo>
                  <a:pt x="191" y="1917"/>
                  <a:pt x="191" y="1917"/>
                  <a:pt x="191" y="1917"/>
                </a:cubicBezTo>
                <a:cubicBezTo>
                  <a:pt x="191" y="1917"/>
                  <a:pt x="192" y="1918"/>
                  <a:pt x="192" y="1918"/>
                </a:cubicBezTo>
                <a:cubicBezTo>
                  <a:pt x="192" y="1918"/>
                  <a:pt x="192" y="1918"/>
                  <a:pt x="192" y="1918"/>
                </a:cubicBezTo>
                <a:cubicBezTo>
                  <a:pt x="192" y="1918"/>
                  <a:pt x="192" y="1918"/>
                  <a:pt x="192" y="1919"/>
                </a:cubicBezTo>
                <a:cubicBezTo>
                  <a:pt x="193" y="1919"/>
                  <a:pt x="193" y="1920"/>
                  <a:pt x="193" y="1920"/>
                </a:cubicBezTo>
                <a:cubicBezTo>
                  <a:pt x="194" y="1920"/>
                  <a:pt x="194" y="1921"/>
                  <a:pt x="194" y="1921"/>
                </a:cubicBezTo>
                <a:cubicBezTo>
                  <a:pt x="194" y="1921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6" y="1923"/>
                  <a:pt x="196" y="1923"/>
                  <a:pt x="196" y="1923"/>
                </a:cubicBezTo>
                <a:cubicBezTo>
                  <a:pt x="196" y="1923"/>
                  <a:pt x="197" y="1923"/>
                  <a:pt x="197" y="1924"/>
                </a:cubicBezTo>
                <a:cubicBezTo>
                  <a:pt x="197" y="1924"/>
                  <a:pt x="197" y="1924"/>
                  <a:pt x="197" y="1924"/>
                </a:cubicBezTo>
                <a:cubicBezTo>
                  <a:pt x="198" y="1924"/>
                  <a:pt x="198" y="1925"/>
                  <a:pt x="199" y="1925"/>
                </a:cubicBezTo>
                <a:cubicBezTo>
                  <a:pt x="199" y="1925"/>
                  <a:pt x="199" y="1926"/>
                  <a:pt x="199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1" y="1927"/>
                  <a:pt x="201" y="1927"/>
                </a:cubicBezTo>
                <a:cubicBezTo>
                  <a:pt x="201" y="1927"/>
                  <a:pt x="201" y="1927"/>
                  <a:pt x="201" y="1927"/>
                </a:cubicBezTo>
                <a:cubicBezTo>
                  <a:pt x="201" y="1927"/>
                  <a:pt x="202" y="1927"/>
                  <a:pt x="202" y="1927"/>
                </a:cubicBezTo>
                <a:cubicBezTo>
                  <a:pt x="202" y="1928"/>
                  <a:pt x="203" y="1928"/>
                  <a:pt x="203" y="1928"/>
                </a:cubicBezTo>
                <a:cubicBezTo>
                  <a:pt x="204" y="1928"/>
                  <a:pt x="204" y="1928"/>
                  <a:pt x="204" y="1928"/>
                </a:cubicBezTo>
                <a:cubicBezTo>
                  <a:pt x="204" y="1929"/>
                  <a:pt x="204" y="1929"/>
                  <a:pt x="205" y="1929"/>
                </a:cubicBezTo>
                <a:cubicBezTo>
                  <a:pt x="205" y="1929"/>
                  <a:pt x="205" y="1929"/>
                  <a:pt x="205" y="1929"/>
                </a:cubicBezTo>
                <a:cubicBezTo>
                  <a:pt x="205" y="1929"/>
                  <a:pt x="206" y="1929"/>
                  <a:pt x="206" y="1929"/>
                </a:cubicBezTo>
                <a:cubicBezTo>
                  <a:pt x="207" y="1930"/>
                  <a:pt x="207" y="1930"/>
                  <a:pt x="208" y="1930"/>
                </a:cubicBezTo>
                <a:cubicBezTo>
                  <a:pt x="208" y="1930"/>
                  <a:pt x="208" y="1930"/>
                  <a:pt x="208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10" y="1930"/>
                  <a:pt x="210" y="1931"/>
                  <a:pt x="210" y="1931"/>
                </a:cubicBezTo>
                <a:cubicBezTo>
                  <a:pt x="210" y="1931"/>
                  <a:pt x="211" y="1931"/>
                  <a:pt x="211" y="1931"/>
                </a:cubicBezTo>
                <a:cubicBezTo>
                  <a:pt x="211" y="1931"/>
                  <a:pt x="211" y="1931"/>
                  <a:pt x="212" y="1931"/>
                </a:cubicBezTo>
                <a:cubicBezTo>
                  <a:pt x="212" y="1931"/>
                  <a:pt x="212" y="1931"/>
                  <a:pt x="212" y="1931"/>
                </a:cubicBezTo>
                <a:cubicBezTo>
                  <a:pt x="212" y="1931"/>
                  <a:pt x="213" y="1931"/>
                  <a:pt x="213" y="1931"/>
                </a:cubicBezTo>
                <a:cubicBezTo>
                  <a:pt x="214" y="1931"/>
                  <a:pt x="214" y="1931"/>
                  <a:pt x="215" y="1931"/>
                </a:cubicBezTo>
                <a:cubicBezTo>
                  <a:pt x="215" y="1931"/>
                  <a:pt x="215" y="1931"/>
                  <a:pt x="216" y="1931"/>
                </a:cubicBezTo>
                <a:cubicBezTo>
                  <a:pt x="216" y="1931"/>
                  <a:pt x="216" y="1931"/>
                  <a:pt x="216" y="1931"/>
                </a:cubicBezTo>
                <a:cubicBezTo>
                  <a:pt x="272" y="2157"/>
                  <a:pt x="272" y="2157"/>
                  <a:pt x="272" y="2157"/>
                </a:cubicBezTo>
                <a:cubicBezTo>
                  <a:pt x="272" y="2157"/>
                  <a:pt x="271" y="2157"/>
                  <a:pt x="271" y="2157"/>
                </a:cubicBezTo>
                <a:cubicBezTo>
                  <a:pt x="271" y="2158"/>
                  <a:pt x="271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69" y="2159"/>
                  <a:pt x="269" y="2159"/>
                </a:cubicBezTo>
                <a:cubicBezTo>
                  <a:pt x="268" y="2159"/>
                  <a:pt x="268" y="2160"/>
                  <a:pt x="268" y="2160"/>
                </a:cubicBezTo>
                <a:cubicBezTo>
                  <a:pt x="267" y="2160"/>
                  <a:pt x="267" y="2160"/>
                  <a:pt x="267" y="2161"/>
                </a:cubicBezTo>
                <a:cubicBezTo>
                  <a:pt x="266" y="2161"/>
                  <a:pt x="266" y="2161"/>
                  <a:pt x="266" y="2162"/>
                </a:cubicBezTo>
                <a:cubicBezTo>
                  <a:pt x="266" y="2162"/>
                  <a:pt x="266" y="2162"/>
                  <a:pt x="265" y="2162"/>
                </a:cubicBezTo>
                <a:cubicBezTo>
                  <a:pt x="265" y="2162"/>
                  <a:pt x="265" y="2162"/>
                  <a:pt x="265" y="2162"/>
                </a:cubicBezTo>
                <a:cubicBezTo>
                  <a:pt x="265" y="2162"/>
                  <a:pt x="265" y="2163"/>
                  <a:pt x="264" y="2163"/>
                </a:cubicBezTo>
                <a:cubicBezTo>
                  <a:pt x="264" y="2163"/>
                  <a:pt x="264" y="2163"/>
                  <a:pt x="264" y="2164"/>
                </a:cubicBezTo>
                <a:cubicBezTo>
                  <a:pt x="263" y="2164"/>
                  <a:pt x="263" y="2165"/>
                  <a:pt x="263" y="2165"/>
                </a:cubicBezTo>
                <a:cubicBezTo>
                  <a:pt x="262" y="2165"/>
                  <a:pt x="262" y="2166"/>
                  <a:pt x="262" y="2166"/>
                </a:cubicBezTo>
                <a:cubicBezTo>
                  <a:pt x="262" y="2166"/>
                  <a:pt x="262" y="2166"/>
                  <a:pt x="262" y="2166"/>
                </a:cubicBezTo>
                <a:cubicBezTo>
                  <a:pt x="262" y="2166"/>
                  <a:pt x="262" y="2166"/>
                  <a:pt x="261" y="2166"/>
                </a:cubicBezTo>
                <a:cubicBezTo>
                  <a:pt x="261" y="2167"/>
                  <a:pt x="261" y="2167"/>
                  <a:pt x="261" y="2167"/>
                </a:cubicBezTo>
                <a:cubicBezTo>
                  <a:pt x="261" y="2168"/>
                  <a:pt x="260" y="2168"/>
                  <a:pt x="260" y="2168"/>
                </a:cubicBezTo>
                <a:cubicBezTo>
                  <a:pt x="260" y="2169"/>
                  <a:pt x="260" y="2169"/>
                  <a:pt x="259" y="2170"/>
                </a:cubicBezTo>
                <a:cubicBezTo>
                  <a:pt x="259" y="2170"/>
                  <a:pt x="259" y="2171"/>
                  <a:pt x="259" y="2171"/>
                </a:cubicBezTo>
                <a:cubicBezTo>
                  <a:pt x="259" y="2171"/>
                  <a:pt x="259" y="2172"/>
                  <a:pt x="259" y="2172"/>
                </a:cubicBezTo>
                <a:cubicBezTo>
                  <a:pt x="259" y="2172"/>
                  <a:pt x="258" y="2172"/>
                  <a:pt x="258" y="2173"/>
                </a:cubicBezTo>
                <a:cubicBezTo>
                  <a:pt x="258" y="2173"/>
                  <a:pt x="258" y="2174"/>
                  <a:pt x="258" y="2174"/>
                </a:cubicBezTo>
                <a:cubicBezTo>
                  <a:pt x="258" y="2174"/>
                  <a:pt x="258" y="2175"/>
                  <a:pt x="257" y="2175"/>
                </a:cubicBezTo>
                <a:cubicBezTo>
                  <a:pt x="257" y="2175"/>
                  <a:pt x="257" y="2175"/>
                  <a:pt x="257" y="2175"/>
                </a:cubicBezTo>
                <a:cubicBezTo>
                  <a:pt x="257" y="2176"/>
                  <a:pt x="257" y="2176"/>
                  <a:pt x="257" y="2177"/>
                </a:cubicBezTo>
                <a:cubicBezTo>
                  <a:pt x="257" y="2177"/>
                  <a:pt x="257" y="2177"/>
                  <a:pt x="257" y="2177"/>
                </a:cubicBezTo>
                <a:cubicBezTo>
                  <a:pt x="257" y="2178"/>
                  <a:pt x="257" y="2178"/>
                  <a:pt x="257" y="2178"/>
                </a:cubicBezTo>
                <a:cubicBezTo>
                  <a:pt x="257" y="2179"/>
                  <a:pt x="257" y="2179"/>
                  <a:pt x="257" y="2180"/>
                </a:cubicBezTo>
                <a:cubicBezTo>
                  <a:pt x="256" y="2180"/>
                  <a:pt x="256" y="2181"/>
                  <a:pt x="256" y="2181"/>
                </a:cubicBezTo>
                <a:cubicBezTo>
                  <a:pt x="256" y="2182"/>
                  <a:pt x="256" y="2182"/>
                  <a:pt x="256" y="2182"/>
                </a:cubicBezTo>
                <a:cubicBezTo>
                  <a:pt x="256" y="2183"/>
                  <a:pt x="256" y="2183"/>
                  <a:pt x="256" y="2183"/>
                </a:cubicBezTo>
                <a:cubicBezTo>
                  <a:pt x="256" y="2183"/>
                  <a:pt x="256" y="2184"/>
                  <a:pt x="256" y="2184"/>
                </a:cubicBezTo>
                <a:cubicBezTo>
                  <a:pt x="256" y="2185"/>
                  <a:pt x="256" y="2185"/>
                  <a:pt x="256" y="2185"/>
                </a:cubicBezTo>
                <a:cubicBezTo>
                  <a:pt x="256" y="2186"/>
                  <a:pt x="256" y="2187"/>
                  <a:pt x="257" y="2187"/>
                </a:cubicBezTo>
                <a:cubicBezTo>
                  <a:pt x="257" y="2187"/>
                  <a:pt x="257" y="2188"/>
                  <a:pt x="257" y="2188"/>
                </a:cubicBezTo>
                <a:cubicBezTo>
                  <a:pt x="257" y="2188"/>
                  <a:pt x="257" y="2188"/>
                  <a:pt x="257" y="2189"/>
                </a:cubicBezTo>
                <a:cubicBezTo>
                  <a:pt x="257" y="2189"/>
                  <a:pt x="257" y="2190"/>
                  <a:pt x="257" y="2190"/>
                </a:cubicBezTo>
                <a:cubicBezTo>
                  <a:pt x="257" y="2190"/>
                  <a:pt x="257" y="2190"/>
                  <a:pt x="257" y="2190"/>
                </a:cubicBezTo>
                <a:cubicBezTo>
                  <a:pt x="257" y="2191"/>
                  <a:pt x="257" y="2191"/>
                  <a:pt x="257" y="2191"/>
                </a:cubicBezTo>
                <a:cubicBezTo>
                  <a:pt x="258" y="2192"/>
                  <a:pt x="258" y="2192"/>
                  <a:pt x="258" y="2193"/>
                </a:cubicBezTo>
                <a:cubicBezTo>
                  <a:pt x="258" y="2193"/>
                  <a:pt x="258" y="2193"/>
                  <a:pt x="258" y="2194"/>
                </a:cubicBezTo>
                <a:cubicBezTo>
                  <a:pt x="258" y="2194"/>
                  <a:pt x="258" y="2194"/>
                  <a:pt x="258" y="2194"/>
                </a:cubicBezTo>
                <a:cubicBezTo>
                  <a:pt x="259" y="2195"/>
                  <a:pt x="259" y="2195"/>
                  <a:pt x="259" y="2196"/>
                </a:cubicBezTo>
                <a:cubicBezTo>
                  <a:pt x="259" y="2196"/>
                  <a:pt x="259" y="2197"/>
                  <a:pt x="260" y="2197"/>
                </a:cubicBezTo>
                <a:cubicBezTo>
                  <a:pt x="260" y="2197"/>
                  <a:pt x="260" y="2197"/>
                  <a:pt x="260" y="2197"/>
                </a:cubicBezTo>
                <a:cubicBezTo>
                  <a:pt x="92" y="2359"/>
                  <a:pt x="92" y="2359"/>
                  <a:pt x="92" y="2359"/>
                </a:cubicBezTo>
                <a:cubicBezTo>
                  <a:pt x="92" y="2359"/>
                  <a:pt x="92" y="2358"/>
                  <a:pt x="92" y="2358"/>
                </a:cubicBezTo>
                <a:cubicBezTo>
                  <a:pt x="91" y="2358"/>
                  <a:pt x="91" y="2358"/>
                  <a:pt x="90" y="2358"/>
                </a:cubicBezTo>
                <a:cubicBezTo>
                  <a:pt x="90" y="2357"/>
                  <a:pt x="89" y="2357"/>
                  <a:pt x="89" y="2357"/>
                </a:cubicBezTo>
                <a:cubicBezTo>
                  <a:pt x="89" y="2357"/>
                  <a:pt x="89" y="2357"/>
                  <a:pt x="88" y="2357"/>
                </a:cubicBezTo>
                <a:cubicBezTo>
                  <a:pt x="88" y="2357"/>
                  <a:pt x="88" y="2357"/>
                  <a:pt x="88" y="2356"/>
                </a:cubicBezTo>
                <a:cubicBezTo>
                  <a:pt x="87" y="2356"/>
                  <a:pt x="87" y="2356"/>
                  <a:pt x="86" y="2356"/>
                </a:cubicBezTo>
                <a:cubicBezTo>
                  <a:pt x="86" y="2356"/>
                  <a:pt x="85" y="2356"/>
                  <a:pt x="85" y="2356"/>
                </a:cubicBezTo>
                <a:cubicBezTo>
                  <a:pt x="85" y="2356"/>
                  <a:pt x="85" y="2356"/>
                  <a:pt x="85" y="2356"/>
                </a:cubicBezTo>
                <a:cubicBezTo>
                  <a:pt x="84" y="2355"/>
                  <a:pt x="84" y="2355"/>
                  <a:pt x="83" y="2355"/>
                </a:cubicBezTo>
                <a:cubicBezTo>
                  <a:pt x="83" y="2355"/>
                  <a:pt x="83" y="2355"/>
                  <a:pt x="83" y="2355"/>
                </a:cubicBezTo>
                <a:cubicBezTo>
                  <a:pt x="83" y="2355"/>
                  <a:pt x="82" y="2355"/>
                  <a:pt x="82" y="2355"/>
                </a:cubicBezTo>
                <a:cubicBezTo>
                  <a:pt x="81" y="2355"/>
                  <a:pt x="81" y="2355"/>
                  <a:pt x="80" y="2355"/>
                </a:cubicBezTo>
                <a:cubicBezTo>
                  <a:pt x="80" y="2355"/>
                  <a:pt x="79" y="2355"/>
                  <a:pt x="79" y="2355"/>
                </a:cubicBezTo>
                <a:cubicBezTo>
                  <a:pt x="79" y="2355"/>
                  <a:pt x="78" y="2354"/>
                  <a:pt x="78" y="2354"/>
                </a:cubicBezTo>
                <a:cubicBezTo>
                  <a:pt x="78" y="2354"/>
                  <a:pt x="77" y="2354"/>
                  <a:pt x="77" y="2354"/>
                </a:cubicBezTo>
                <a:cubicBezTo>
                  <a:pt x="77" y="2354"/>
                  <a:pt x="76" y="2354"/>
                  <a:pt x="76" y="2354"/>
                </a:cubicBezTo>
                <a:cubicBezTo>
                  <a:pt x="76" y="2354"/>
                  <a:pt x="75" y="2355"/>
                  <a:pt x="75" y="2355"/>
                </a:cubicBezTo>
                <a:cubicBezTo>
                  <a:pt x="74" y="2355"/>
                  <a:pt x="74" y="2355"/>
                  <a:pt x="73" y="2355"/>
                </a:cubicBezTo>
                <a:cubicBezTo>
                  <a:pt x="73" y="2355"/>
                  <a:pt x="72" y="2355"/>
                  <a:pt x="72" y="2355"/>
                </a:cubicBezTo>
                <a:cubicBezTo>
                  <a:pt x="72" y="2355"/>
                  <a:pt x="72" y="2355"/>
                  <a:pt x="71" y="2355"/>
                </a:cubicBezTo>
                <a:cubicBezTo>
                  <a:pt x="71" y="2355"/>
                  <a:pt x="70" y="2355"/>
                  <a:pt x="70" y="2355"/>
                </a:cubicBezTo>
                <a:cubicBezTo>
                  <a:pt x="70" y="2355"/>
                  <a:pt x="70" y="2355"/>
                  <a:pt x="70" y="2355"/>
                </a:cubicBezTo>
                <a:cubicBezTo>
                  <a:pt x="69" y="2355"/>
                  <a:pt x="69" y="2355"/>
                  <a:pt x="69" y="2356"/>
                </a:cubicBezTo>
                <a:cubicBezTo>
                  <a:pt x="68" y="2356"/>
                  <a:pt x="68" y="2356"/>
                  <a:pt x="67" y="2356"/>
                </a:cubicBezTo>
                <a:cubicBezTo>
                  <a:pt x="67" y="2356"/>
                  <a:pt x="67" y="2356"/>
                  <a:pt x="66" y="2356"/>
                </a:cubicBezTo>
                <a:cubicBezTo>
                  <a:pt x="66" y="2356"/>
                  <a:pt x="66" y="2357"/>
                  <a:pt x="66" y="2357"/>
                </a:cubicBezTo>
                <a:cubicBezTo>
                  <a:pt x="65" y="2357"/>
                  <a:pt x="65" y="2357"/>
                  <a:pt x="65" y="2357"/>
                </a:cubicBezTo>
                <a:cubicBezTo>
                  <a:pt x="64" y="2357"/>
                  <a:pt x="64" y="2358"/>
                  <a:pt x="63" y="2358"/>
                </a:cubicBezTo>
                <a:cubicBezTo>
                  <a:pt x="63" y="2358"/>
                  <a:pt x="62" y="2358"/>
                  <a:pt x="62" y="2358"/>
                </a:cubicBezTo>
                <a:cubicBezTo>
                  <a:pt x="62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0" y="2360"/>
                  <a:pt x="60" y="2360"/>
                  <a:pt x="60" y="2360"/>
                </a:cubicBezTo>
                <a:cubicBezTo>
                  <a:pt x="59" y="2360"/>
                  <a:pt x="59" y="2361"/>
                  <a:pt x="58" y="2361"/>
                </a:cubicBezTo>
                <a:cubicBezTo>
                  <a:pt x="58" y="2361"/>
                  <a:pt x="58" y="2362"/>
                  <a:pt x="57" y="2362"/>
                </a:cubicBezTo>
                <a:cubicBezTo>
                  <a:pt x="57" y="2362"/>
                  <a:pt x="57" y="2362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5" y="2364"/>
                  <a:pt x="55" y="2364"/>
                </a:cubicBezTo>
                <a:cubicBezTo>
                  <a:pt x="55" y="2364"/>
                  <a:pt x="55" y="2364"/>
                  <a:pt x="54" y="2365"/>
                </a:cubicBezTo>
                <a:cubicBezTo>
                  <a:pt x="54" y="2365"/>
                  <a:pt x="54" y="2366"/>
                  <a:pt x="53" y="2366"/>
                </a:cubicBezTo>
                <a:cubicBezTo>
                  <a:pt x="53" y="2366"/>
                  <a:pt x="53" y="2367"/>
                  <a:pt x="53" y="2367"/>
                </a:cubicBezTo>
                <a:cubicBezTo>
                  <a:pt x="52" y="2367"/>
                  <a:pt x="52" y="2367"/>
                  <a:pt x="52" y="2367"/>
                </a:cubicBezTo>
                <a:cubicBezTo>
                  <a:pt x="52" y="2367"/>
                  <a:pt x="52" y="2367"/>
                  <a:pt x="52" y="2368"/>
                </a:cubicBezTo>
                <a:cubicBezTo>
                  <a:pt x="52" y="2368"/>
                  <a:pt x="52" y="2368"/>
                  <a:pt x="52" y="2368"/>
                </a:cubicBezTo>
                <a:cubicBezTo>
                  <a:pt x="51" y="2369"/>
                  <a:pt x="51" y="2369"/>
                  <a:pt x="51" y="2369"/>
                </a:cubicBezTo>
                <a:cubicBezTo>
                  <a:pt x="0" y="2354"/>
                  <a:pt x="0" y="2354"/>
                  <a:pt x="0" y="2354"/>
                </a:cubicBezTo>
                <a:cubicBezTo>
                  <a:pt x="0" y="2370"/>
                  <a:pt x="0" y="2370"/>
                  <a:pt x="0" y="2370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5"/>
                  <a:pt x="47" y="2385"/>
                </a:cubicBezTo>
                <a:cubicBezTo>
                  <a:pt x="47" y="2386"/>
                  <a:pt x="47" y="2386"/>
                  <a:pt x="47" y="2386"/>
                </a:cubicBezTo>
                <a:cubicBezTo>
                  <a:pt x="47" y="2387"/>
                  <a:pt x="47" y="2388"/>
                  <a:pt x="47" y="2388"/>
                </a:cubicBezTo>
                <a:cubicBezTo>
                  <a:pt x="47" y="2389"/>
                  <a:pt x="47" y="2389"/>
                  <a:pt x="47" y="2389"/>
                </a:cubicBezTo>
                <a:cubicBezTo>
                  <a:pt x="47" y="2389"/>
                  <a:pt x="47" y="2390"/>
                  <a:pt x="47" y="2390"/>
                </a:cubicBezTo>
                <a:cubicBezTo>
                  <a:pt x="48" y="2390"/>
                  <a:pt x="48" y="2391"/>
                  <a:pt x="48" y="2391"/>
                </a:cubicBezTo>
                <a:cubicBezTo>
                  <a:pt x="48" y="2391"/>
                  <a:pt x="48" y="2391"/>
                  <a:pt x="48" y="2391"/>
                </a:cubicBezTo>
                <a:cubicBezTo>
                  <a:pt x="48" y="2392"/>
                  <a:pt x="48" y="2392"/>
                  <a:pt x="48" y="2392"/>
                </a:cubicBezTo>
                <a:cubicBezTo>
                  <a:pt x="48" y="2393"/>
                  <a:pt x="48" y="2393"/>
                  <a:pt x="49" y="2394"/>
                </a:cubicBezTo>
                <a:cubicBezTo>
                  <a:pt x="49" y="2394"/>
                  <a:pt x="49" y="2394"/>
                  <a:pt x="49" y="2395"/>
                </a:cubicBezTo>
                <a:cubicBezTo>
                  <a:pt x="49" y="2395"/>
                  <a:pt x="49" y="2395"/>
                  <a:pt x="49" y="2395"/>
                </a:cubicBezTo>
                <a:cubicBezTo>
                  <a:pt x="49" y="2396"/>
                  <a:pt x="49" y="2396"/>
                  <a:pt x="50" y="2397"/>
                </a:cubicBezTo>
                <a:cubicBezTo>
                  <a:pt x="50" y="2397"/>
                  <a:pt x="50" y="2398"/>
                  <a:pt x="50" y="2398"/>
                </a:cubicBezTo>
                <a:cubicBezTo>
                  <a:pt x="51" y="2398"/>
                  <a:pt x="51" y="2399"/>
                  <a:pt x="51" y="2399"/>
                </a:cubicBezTo>
                <a:cubicBezTo>
                  <a:pt x="51" y="2399"/>
                  <a:pt x="51" y="2400"/>
                  <a:pt x="51" y="2400"/>
                </a:cubicBezTo>
                <a:cubicBezTo>
                  <a:pt x="52" y="2400"/>
                  <a:pt x="52" y="2400"/>
                  <a:pt x="52" y="2400"/>
                </a:cubicBezTo>
                <a:cubicBezTo>
                  <a:pt x="52" y="2401"/>
                  <a:pt x="52" y="2401"/>
                  <a:pt x="52" y="2401"/>
                </a:cubicBezTo>
                <a:cubicBezTo>
                  <a:pt x="52" y="2401"/>
                  <a:pt x="52" y="2401"/>
                  <a:pt x="52" y="2402"/>
                </a:cubicBezTo>
                <a:cubicBezTo>
                  <a:pt x="53" y="2402"/>
                  <a:pt x="53" y="2402"/>
                  <a:pt x="53" y="2403"/>
                </a:cubicBezTo>
                <a:cubicBezTo>
                  <a:pt x="54" y="2403"/>
                  <a:pt x="54" y="2404"/>
                  <a:pt x="54" y="2404"/>
                </a:cubicBezTo>
                <a:cubicBezTo>
                  <a:pt x="55" y="2404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6" y="2405"/>
                  <a:pt x="56" y="2406"/>
                  <a:pt x="56" y="2406"/>
                </a:cubicBezTo>
                <a:cubicBezTo>
                  <a:pt x="57" y="2406"/>
                  <a:pt x="57" y="2407"/>
                  <a:pt x="57" y="2407"/>
                </a:cubicBezTo>
                <a:cubicBezTo>
                  <a:pt x="58" y="2407"/>
                  <a:pt x="58" y="2408"/>
                  <a:pt x="59" y="2408"/>
                </a:cubicBezTo>
                <a:cubicBezTo>
                  <a:pt x="59" y="2408"/>
                  <a:pt x="59" y="2408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1" y="2409"/>
                  <a:pt x="61" y="2410"/>
                </a:cubicBezTo>
                <a:cubicBezTo>
                  <a:pt x="61" y="2410"/>
                  <a:pt x="62" y="2410"/>
                  <a:pt x="62" y="2410"/>
                </a:cubicBezTo>
                <a:cubicBezTo>
                  <a:pt x="62" y="2411"/>
                  <a:pt x="63" y="2411"/>
                  <a:pt x="63" y="2411"/>
                </a:cubicBezTo>
                <a:cubicBezTo>
                  <a:pt x="64" y="2411"/>
                  <a:pt x="64" y="2411"/>
                  <a:pt x="65" y="2412"/>
                </a:cubicBezTo>
                <a:cubicBezTo>
                  <a:pt x="65" y="2412"/>
                  <a:pt x="65" y="2412"/>
                  <a:pt x="65" y="2412"/>
                </a:cubicBezTo>
                <a:cubicBezTo>
                  <a:pt x="66" y="2412"/>
                  <a:pt x="66" y="2412"/>
                  <a:pt x="66" y="2412"/>
                </a:cubicBezTo>
                <a:cubicBezTo>
                  <a:pt x="67" y="2412"/>
                  <a:pt x="67" y="2413"/>
                  <a:pt x="68" y="2413"/>
                </a:cubicBezTo>
                <a:cubicBezTo>
                  <a:pt x="68" y="2413"/>
                  <a:pt x="68" y="2413"/>
                  <a:pt x="69" y="2413"/>
                </a:cubicBezTo>
                <a:cubicBezTo>
                  <a:pt x="69" y="2413"/>
                  <a:pt x="69" y="2413"/>
                  <a:pt x="69" y="2413"/>
                </a:cubicBezTo>
                <a:cubicBezTo>
                  <a:pt x="69" y="2413"/>
                  <a:pt x="70" y="2413"/>
                  <a:pt x="70" y="2413"/>
                </a:cubicBezTo>
                <a:cubicBezTo>
                  <a:pt x="70" y="2413"/>
                  <a:pt x="71" y="2414"/>
                  <a:pt x="71" y="2414"/>
                </a:cubicBezTo>
                <a:cubicBezTo>
                  <a:pt x="71" y="2414"/>
                  <a:pt x="71" y="2414"/>
                  <a:pt x="72" y="2414"/>
                </a:cubicBezTo>
                <a:cubicBezTo>
                  <a:pt x="72" y="2414"/>
                  <a:pt x="73" y="2414"/>
                  <a:pt x="74" y="2414"/>
                </a:cubicBezTo>
                <a:cubicBezTo>
                  <a:pt x="74" y="2414"/>
                  <a:pt x="74" y="2414"/>
                  <a:pt x="75" y="2414"/>
                </a:cubicBezTo>
                <a:cubicBezTo>
                  <a:pt x="75" y="2414"/>
                  <a:pt x="76" y="2414"/>
                  <a:pt x="76" y="2414"/>
                </a:cubicBezTo>
                <a:cubicBezTo>
                  <a:pt x="76" y="2414"/>
                  <a:pt x="76" y="2414"/>
                  <a:pt x="76" y="2414"/>
                </a:cubicBezTo>
                <a:cubicBezTo>
                  <a:pt x="132" y="2640"/>
                  <a:pt x="132" y="2640"/>
                  <a:pt x="132" y="2640"/>
                </a:cubicBezTo>
                <a:cubicBezTo>
                  <a:pt x="132" y="2640"/>
                  <a:pt x="132" y="2640"/>
                  <a:pt x="131" y="2640"/>
                </a:cubicBezTo>
                <a:cubicBezTo>
                  <a:pt x="131" y="2640"/>
                  <a:pt x="131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29" y="2642"/>
                  <a:pt x="129" y="2642"/>
                </a:cubicBezTo>
                <a:cubicBezTo>
                  <a:pt x="129" y="2642"/>
                  <a:pt x="128" y="2642"/>
                  <a:pt x="128" y="2643"/>
                </a:cubicBezTo>
                <a:cubicBezTo>
                  <a:pt x="127" y="2643"/>
                  <a:pt x="127" y="2643"/>
                  <a:pt x="127" y="2644"/>
                </a:cubicBezTo>
                <a:cubicBezTo>
                  <a:pt x="126" y="2644"/>
                  <a:pt x="126" y="2644"/>
                  <a:pt x="126" y="2644"/>
                </a:cubicBezTo>
                <a:cubicBezTo>
                  <a:pt x="126" y="2645"/>
                  <a:pt x="126" y="2645"/>
                  <a:pt x="126" y="2645"/>
                </a:cubicBezTo>
                <a:cubicBezTo>
                  <a:pt x="126" y="2645"/>
                  <a:pt x="125" y="2645"/>
                  <a:pt x="125" y="2645"/>
                </a:cubicBezTo>
                <a:cubicBezTo>
                  <a:pt x="125" y="2645"/>
                  <a:pt x="125" y="2645"/>
                  <a:pt x="125" y="2646"/>
                </a:cubicBezTo>
                <a:cubicBezTo>
                  <a:pt x="124" y="2646"/>
                  <a:pt x="124" y="2646"/>
                  <a:pt x="124" y="2647"/>
                </a:cubicBezTo>
                <a:cubicBezTo>
                  <a:pt x="123" y="2647"/>
                  <a:pt x="123" y="2647"/>
                  <a:pt x="123" y="2648"/>
                </a:cubicBezTo>
                <a:cubicBezTo>
                  <a:pt x="122" y="2648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1" y="2650"/>
                  <a:pt x="121" y="2650"/>
                  <a:pt x="121" y="2650"/>
                </a:cubicBezTo>
                <a:cubicBezTo>
                  <a:pt x="121" y="2651"/>
                  <a:pt x="121" y="2651"/>
                  <a:pt x="120" y="2651"/>
                </a:cubicBezTo>
                <a:cubicBezTo>
                  <a:pt x="120" y="2652"/>
                  <a:pt x="120" y="2652"/>
                  <a:pt x="120" y="2653"/>
                </a:cubicBezTo>
                <a:cubicBezTo>
                  <a:pt x="119" y="2653"/>
                  <a:pt x="119" y="2654"/>
                  <a:pt x="119" y="2654"/>
                </a:cubicBezTo>
                <a:cubicBezTo>
                  <a:pt x="119" y="2654"/>
                  <a:pt x="119" y="2654"/>
                  <a:pt x="119" y="2655"/>
                </a:cubicBezTo>
                <a:cubicBezTo>
                  <a:pt x="119" y="2655"/>
                  <a:pt x="119" y="2655"/>
                  <a:pt x="118" y="2655"/>
                </a:cubicBezTo>
                <a:cubicBezTo>
                  <a:pt x="118" y="2656"/>
                  <a:pt x="118" y="2656"/>
                  <a:pt x="118" y="2657"/>
                </a:cubicBezTo>
                <a:cubicBezTo>
                  <a:pt x="118" y="2657"/>
                  <a:pt x="118" y="2658"/>
                  <a:pt x="118" y="2658"/>
                </a:cubicBezTo>
                <a:cubicBezTo>
                  <a:pt x="118" y="2658"/>
                  <a:pt x="118" y="2658"/>
                  <a:pt x="117" y="2658"/>
                </a:cubicBezTo>
                <a:cubicBezTo>
                  <a:pt x="117" y="2659"/>
                  <a:pt x="117" y="2659"/>
                  <a:pt x="117" y="2660"/>
                </a:cubicBezTo>
                <a:cubicBezTo>
                  <a:pt x="117" y="2660"/>
                  <a:pt x="117" y="2660"/>
                  <a:pt x="117" y="2660"/>
                </a:cubicBezTo>
                <a:cubicBezTo>
                  <a:pt x="117" y="2660"/>
                  <a:pt x="117" y="2661"/>
                  <a:pt x="117" y="2661"/>
                </a:cubicBezTo>
                <a:cubicBezTo>
                  <a:pt x="117" y="2662"/>
                  <a:pt x="117" y="2662"/>
                  <a:pt x="117" y="2663"/>
                </a:cubicBezTo>
                <a:cubicBezTo>
                  <a:pt x="117" y="2663"/>
                  <a:pt x="117" y="2664"/>
                  <a:pt x="116" y="2664"/>
                </a:cubicBezTo>
                <a:cubicBezTo>
                  <a:pt x="116" y="2664"/>
                  <a:pt x="116" y="2665"/>
                  <a:pt x="116" y="2665"/>
                </a:cubicBezTo>
                <a:cubicBezTo>
                  <a:pt x="116" y="2665"/>
                  <a:pt x="116" y="2666"/>
                  <a:pt x="116" y="2666"/>
                </a:cubicBezTo>
                <a:cubicBezTo>
                  <a:pt x="116" y="2666"/>
                  <a:pt x="116" y="2667"/>
                  <a:pt x="116" y="2667"/>
                </a:cubicBezTo>
                <a:cubicBezTo>
                  <a:pt x="116" y="2667"/>
                  <a:pt x="116" y="2668"/>
                  <a:pt x="116" y="2668"/>
                </a:cubicBezTo>
                <a:cubicBezTo>
                  <a:pt x="117" y="2669"/>
                  <a:pt x="117" y="2669"/>
                  <a:pt x="117" y="2670"/>
                </a:cubicBezTo>
                <a:cubicBezTo>
                  <a:pt x="117" y="2670"/>
                  <a:pt x="117" y="2671"/>
                  <a:pt x="117" y="2671"/>
                </a:cubicBezTo>
                <a:cubicBezTo>
                  <a:pt x="117" y="2671"/>
                  <a:pt x="117" y="2671"/>
                  <a:pt x="117" y="2672"/>
                </a:cubicBezTo>
                <a:cubicBezTo>
                  <a:pt x="117" y="2672"/>
                  <a:pt x="117" y="2672"/>
                  <a:pt x="117" y="2673"/>
                </a:cubicBezTo>
                <a:cubicBezTo>
                  <a:pt x="117" y="2673"/>
                  <a:pt x="117" y="2673"/>
                  <a:pt x="117" y="2673"/>
                </a:cubicBezTo>
                <a:cubicBezTo>
                  <a:pt x="117" y="2674"/>
                  <a:pt x="117" y="2674"/>
                  <a:pt x="118" y="2674"/>
                </a:cubicBezTo>
                <a:cubicBezTo>
                  <a:pt x="118" y="2675"/>
                  <a:pt x="118" y="2675"/>
                  <a:pt x="118" y="2676"/>
                </a:cubicBezTo>
                <a:cubicBezTo>
                  <a:pt x="118" y="2676"/>
                  <a:pt x="118" y="2676"/>
                  <a:pt x="118" y="2677"/>
                </a:cubicBezTo>
                <a:cubicBezTo>
                  <a:pt x="118" y="2677"/>
                  <a:pt x="118" y="2677"/>
                  <a:pt x="119" y="2677"/>
                </a:cubicBezTo>
                <a:cubicBezTo>
                  <a:pt x="119" y="2678"/>
                  <a:pt x="119" y="2678"/>
                  <a:pt x="119" y="2678"/>
                </a:cubicBezTo>
                <a:cubicBezTo>
                  <a:pt x="119" y="2679"/>
                  <a:pt x="120" y="2679"/>
                  <a:pt x="120" y="2680"/>
                </a:cubicBezTo>
                <a:cubicBezTo>
                  <a:pt x="120" y="2680"/>
                  <a:pt x="120" y="2680"/>
                  <a:pt x="120" y="2680"/>
                </a:cubicBezTo>
                <a:cubicBezTo>
                  <a:pt x="0" y="2796"/>
                  <a:pt x="0" y="2796"/>
                  <a:pt x="0" y="2796"/>
                </a:cubicBezTo>
                <a:cubicBezTo>
                  <a:pt x="0" y="2818"/>
                  <a:pt x="0" y="2818"/>
                  <a:pt x="0" y="2818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2" y="2692"/>
                  <a:pt x="132" y="2693"/>
                  <a:pt x="133" y="2693"/>
                </a:cubicBezTo>
                <a:cubicBezTo>
                  <a:pt x="133" y="2693"/>
                  <a:pt x="134" y="2693"/>
                  <a:pt x="134" y="2693"/>
                </a:cubicBezTo>
                <a:cubicBezTo>
                  <a:pt x="134" y="2693"/>
                  <a:pt x="135" y="2694"/>
                  <a:pt x="135" y="2694"/>
                </a:cubicBezTo>
                <a:cubicBezTo>
                  <a:pt x="135" y="2694"/>
                  <a:pt x="135" y="2694"/>
                  <a:pt x="136" y="2694"/>
                </a:cubicBezTo>
                <a:cubicBezTo>
                  <a:pt x="136" y="2694"/>
                  <a:pt x="137" y="2694"/>
                  <a:pt x="137" y="2695"/>
                </a:cubicBezTo>
                <a:cubicBezTo>
                  <a:pt x="137" y="2695"/>
                  <a:pt x="138" y="2695"/>
                  <a:pt x="138" y="2695"/>
                </a:cubicBezTo>
                <a:cubicBezTo>
                  <a:pt x="138" y="2695"/>
                  <a:pt x="138" y="2695"/>
                  <a:pt x="138" y="2695"/>
                </a:cubicBezTo>
                <a:cubicBezTo>
                  <a:pt x="139" y="2695"/>
                  <a:pt x="139" y="2695"/>
                  <a:pt x="140" y="2695"/>
                </a:cubicBezTo>
                <a:cubicBezTo>
                  <a:pt x="140" y="2695"/>
                  <a:pt x="140" y="2695"/>
                  <a:pt x="140" y="2695"/>
                </a:cubicBezTo>
                <a:cubicBezTo>
                  <a:pt x="141" y="2695"/>
                  <a:pt x="141" y="2696"/>
                  <a:pt x="141" y="2696"/>
                </a:cubicBezTo>
                <a:cubicBezTo>
                  <a:pt x="142" y="2696"/>
                  <a:pt x="142" y="2696"/>
                  <a:pt x="143" y="2696"/>
                </a:cubicBezTo>
                <a:cubicBezTo>
                  <a:pt x="143" y="2696"/>
                  <a:pt x="144" y="2696"/>
                  <a:pt x="144" y="2696"/>
                </a:cubicBezTo>
                <a:cubicBezTo>
                  <a:pt x="145" y="2696"/>
                  <a:pt x="145" y="2696"/>
                  <a:pt x="145" y="2696"/>
                </a:cubicBezTo>
                <a:cubicBezTo>
                  <a:pt x="146" y="2696"/>
                  <a:pt x="146" y="2696"/>
                  <a:pt x="146" y="2696"/>
                </a:cubicBezTo>
                <a:cubicBezTo>
                  <a:pt x="146" y="2696"/>
                  <a:pt x="147" y="2696"/>
                  <a:pt x="147" y="2696"/>
                </a:cubicBezTo>
                <a:cubicBezTo>
                  <a:pt x="148" y="2696"/>
                  <a:pt x="148" y="2696"/>
                  <a:pt x="148" y="2696"/>
                </a:cubicBezTo>
                <a:cubicBezTo>
                  <a:pt x="149" y="2696"/>
                  <a:pt x="150" y="2696"/>
                  <a:pt x="150" y="2696"/>
                </a:cubicBezTo>
                <a:cubicBezTo>
                  <a:pt x="150" y="2696"/>
                  <a:pt x="151" y="2696"/>
                  <a:pt x="151" y="2696"/>
                </a:cubicBezTo>
                <a:cubicBezTo>
                  <a:pt x="151" y="2696"/>
                  <a:pt x="151" y="2696"/>
                  <a:pt x="152" y="2695"/>
                </a:cubicBezTo>
                <a:cubicBezTo>
                  <a:pt x="152" y="2695"/>
                  <a:pt x="153" y="2695"/>
                  <a:pt x="153" y="2695"/>
                </a:cubicBezTo>
                <a:cubicBezTo>
                  <a:pt x="153" y="2695"/>
                  <a:pt x="153" y="2695"/>
                  <a:pt x="153" y="2695"/>
                </a:cubicBezTo>
                <a:cubicBezTo>
                  <a:pt x="154" y="2695"/>
                  <a:pt x="154" y="2695"/>
                  <a:pt x="154" y="2695"/>
                </a:cubicBezTo>
                <a:cubicBezTo>
                  <a:pt x="155" y="2695"/>
                  <a:pt x="155" y="2695"/>
                  <a:pt x="156" y="2694"/>
                </a:cubicBezTo>
                <a:cubicBezTo>
                  <a:pt x="156" y="2694"/>
                  <a:pt x="156" y="2694"/>
                  <a:pt x="157" y="2694"/>
                </a:cubicBezTo>
                <a:cubicBezTo>
                  <a:pt x="157" y="2694"/>
                  <a:pt x="157" y="2694"/>
                  <a:pt x="157" y="2694"/>
                </a:cubicBezTo>
                <a:cubicBezTo>
                  <a:pt x="158" y="2694"/>
                  <a:pt x="158" y="2694"/>
                  <a:pt x="159" y="2693"/>
                </a:cubicBezTo>
                <a:cubicBezTo>
                  <a:pt x="159" y="2693"/>
                  <a:pt x="160" y="2693"/>
                  <a:pt x="160" y="2693"/>
                </a:cubicBezTo>
                <a:cubicBezTo>
                  <a:pt x="160" y="2692"/>
                  <a:pt x="161" y="2692"/>
                  <a:pt x="161" y="2692"/>
                </a:cubicBezTo>
                <a:cubicBezTo>
                  <a:pt x="161" y="2692"/>
                  <a:pt x="162" y="2692"/>
                  <a:pt x="162" y="2691"/>
                </a:cubicBezTo>
                <a:cubicBezTo>
                  <a:pt x="162" y="2691"/>
                  <a:pt x="162" y="2691"/>
                  <a:pt x="162" y="2691"/>
                </a:cubicBezTo>
                <a:cubicBezTo>
                  <a:pt x="162" y="2691"/>
                  <a:pt x="163" y="2691"/>
                  <a:pt x="163" y="2691"/>
                </a:cubicBezTo>
                <a:cubicBezTo>
                  <a:pt x="163" y="2691"/>
                  <a:pt x="163" y="2691"/>
                  <a:pt x="164" y="2690"/>
                </a:cubicBezTo>
                <a:cubicBezTo>
                  <a:pt x="164" y="2690"/>
                  <a:pt x="164" y="2690"/>
                  <a:pt x="165" y="2689"/>
                </a:cubicBezTo>
                <a:cubicBezTo>
                  <a:pt x="165" y="2689"/>
                  <a:pt x="166" y="2689"/>
                  <a:pt x="166" y="2689"/>
                </a:cubicBezTo>
                <a:cubicBezTo>
                  <a:pt x="166" y="2688"/>
                  <a:pt x="166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7"/>
                  <a:pt x="168" y="2687"/>
                  <a:pt x="168" y="2687"/>
                </a:cubicBezTo>
                <a:cubicBezTo>
                  <a:pt x="168" y="2686"/>
                  <a:pt x="169" y="2686"/>
                  <a:pt x="169" y="2686"/>
                </a:cubicBezTo>
                <a:cubicBezTo>
                  <a:pt x="169" y="2685"/>
                  <a:pt x="170" y="2685"/>
                  <a:pt x="170" y="2684"/>
                </a:cubicBezTo>
                <a:cubicBezTo>
                  <a:pt x="170" y="2684"/>
                  <a:pt x="170" y="2684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2"/>
                  <a:pt x="172" y="2682"/>
                </a:cubicBezTo>
                <a:cubicBezTo>
                  <a:pt x="172" y="2682"/>
                  <a:pt x="172" y="2682"/>
                  <a:pt x="172" y="2682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8"/>
                  <a:pt x="395" y="2750"/>
                  <a:pt x="396" y="2752"/>
                </a:cubicBezTo>
                <a:cubicBezTo>
                  <a:pt x="396" y="2752"/>
                  <a:pt x="396" y="2752"/>
                  <a:pt x="396" y="2752"/>
                </a:cubicBezTo>
                <a:cubicBezTo>
                  <a:pt x="396" y="2754"/>
                  <a:pt x="396" y="2756"/>
                  <a:pt x="397" y="2757"/>
                </a:cubicBezTo>
                <a:cubicBezTo>
                  <a:pt x="397" y="2757"/>
                  <a:pt x="397" y="2758"/>
                  <a:pt x="397" y="2758"/>
                </a:cubicBezTo>
                <a:cubicBezTo>
                  <a:pt x="398" y="2760"/>
                  <a:pt x="399" y="2761"/>
                  <a:pt x="400" y="2762"/>
                </a:cubicBezTo>
                <a:cubicBezTo>
                  <a:pt x="400" y="2763"/>
                  <a:pt x="400" y="2763"/>
                  <a:pt x="400" y="2763"/>
                </a:cubicBezTo>
                <a:cubicBezTo>
                  <a:pt x="401" y="2765"/>
                  <a:pt x="402" y="2766"/>
                  <a:pt x="403" y="2767"/>
                </a:cubicBezTo>
                <a:cubicBezTo>
                  <a:pt x="403" y="2767"/>
                  <a:pt x="403" y="2768"/>
                  <a:pt x="403" y="2768"/>
                </a:cubicBezTo>
                <a:cubicBezTo>
                  <a:pt x="404" y="2768"/>
                  <a:pt x="404" y="2768"/>
                  <a:pt x="404" y="2768"/>
                </a:cubicBezTo>
                <a:cubicBezTo>
                  <a:pt x="405" y="2769"/>
                  <a:pt x="406" y="2770"/>
                  <a:pt x="408" y="2771"/>
                </a:cubicBezTo>
                <a:cubicBezTo>
                  <a:pt x="408" y="2771"/>
                  <a:pt x="408" y="2772"/>
                  <a:pt x="408" y="2772"/>
                </a:cubicBezTo>
                <a:cubicBezTo>
                  <a:pt x="410" y="2773"/>
                  <a:pt x="411" y="2773"/>
                  <a:pt x="413" y="2774"/>
                </a:cubicBezTo>
                <a:cubicBezTo>
                  <a:pt x="413" y="2774"/>
                  <a:pt x="413" y="2774"/>
                  <a:pt x="413" y="2774"/>
                </a:cubicBezTo>
                <a:cubicBezTo>
                  <a:pt x="415" y="2775"/>
                  <a:pt x="416" y="2775"/>
                  <a:pt x="417" y="2776"/>
                </a:cubicBezTo>
                <a:cubicBezTo>
                  <a:pt x="417" y="2776"/>
                  <a:pt x="418" y="2776"/>
                  <a:pt x="418" y="2776"/>
                </a:cubicBezTo>
                <a:cubicBezTo>
                  <a:pt x="419" y="2776"/>
                  <a:pt x="419" y="2776"/>
                  <a:pt x="419" y="2776"/>
                </a:cubicBezTo>
                <a:cubicBezTo>
                  <a:pt x="421" y="2777"/>
                  <a:pt x="422" y="2777"/>
                  <a:pt x="424" y="2777"/>
                </a:cubicBezTo>
                <a:cubicBezTo>
                  <a:pt x="424" y="2777"/>
                  <a:pt x="425" y="2777"/>
                  <a:pt x="425" y="2777"/>
                </a:cubicBezTo>
                <a:cubicBezTo>
                  <a:pt x="426" y="2777"/>
                  <a:pt x="428" y="2777"/>
                  <a:pt x="430" y="2776"/>
                </a:cubicBezTo>
                <a:cubicBezTo>
                  <a:pt x="430" y="2776"/>
                  <a:pt x="430" y="2776"/>
                  <a:pt x="430" y="2776"/>
                </a:cubicBezTo>
                <a:cubicBezTo>
                  <a:pt x="432" y="2776"/>
                  <a:pt x="434" y="2776"/>
                  <a:pt x="435" y="2775"/>
                </a:cubicBezTo>
                <a:cubicBezTo>
                  <a:pt x="436" y="2775"/>
                  <a:pt x="436" y="2775"/>
                  <a:pt x="436" y="2775"/>
                </a:cubicBezTo>
                <a:cubicBezTo>
                  <a:pt x="438" y="2774"/>
                  <a:pt x="439" y="2773"/>
                  <a:pt x="441" y="2772"/>
                </a:cubicBezTo>
                <a:cubicBezTo>
                  <a:pt x="441" y="2772"/>
                  <a:pt x="441" y="2772"/>
                  <a:pt x="441" y="2772"/>
                </a:cubicBezTo>
                <a:cubicBezTo>
                  <a:pt x="443" y="2771"/>
                  <a:pt x="444" y="2770"/>
                  <a:pt x="445" y="2769"/>
                </a:cubicBezTo>
                <a:cubicBezTo>
                  <a:pt x="446" y="2769"/>
                  <a:pt x="446" y="2769"/>
                  <a:pt x="446" y="2768"/>
                </a:cubicBezTo>
                <a:cubicBezTo>
                  <a:pt x="446" y="2768"/>
                  <a:pt x="446" y="2768"/>
                  <a:pt x="446" y="2768"/>
                </a:cubicBezTo>
                <a:cubicBezTo>
                  <a:pt x="447" y="2767"/>
                  <a:pt x="448" y="2766"/>
                  <a:pt x="449" y="2764"/>
                </a:cubicBezTo>
                <a:cubicBezTo>
                  <a:pt x="450" y="2764"/>
                  <a:pt x="450" y="2764"/>
                  <a:pt x="450" y="2764"/>
                </a:cubicBezTo>
                <a:cubicBezTo>
                  <a:pt x="451" y="2762"/>
                  <a:pt x="452" y="2761"/>
                  <a:pt x="452" y="2759"/>
                </a:cubicBezTo>
                <a:cubicBezTo>
                  <a:pt x="452" y="2759"/>
                  <a:pt x="452" y="2759"/>
                  <a:pt x="453" y="2758"/>
                </a:cubicBezTo>
                <a:cubicBezTo>
                  <a:pt x="453" y="2757"/>
                  <a:pt x="453" y="2756"/>
                  <a:pt x="454" y="2755"/>
                </a:cubicBezTo>
                <a:cubicBezTo>
                  <a:pt x="454" y="2755"/>
                  <a:pt x="454" y="2754"/>
                  <a:pt x="454" y="2754"/>
                </a:cubicBezTo>
                <a:cubicBezTo>
                  <a:pt x="454" y="2753"/>
                  <a:pt x="454" y="2753"/>
                  <a:pt x="454" y="2753"/>
                </a:cubicBezTo>
                <a:cubicBezTo>
                  <a:pt x="455" y="2751"/>
                  <a:pt x="455" y="2750"/>
                  <a:pt x="455" y="2748"/>
                </a:cubicBezTo>
                <a:cubicBezTo>
                  <a:pt x="455" y="2748"/>
                  <a:pt x="455" y="2747"/>
                  <a:pt x="455" y="2747"/>
                </a:cubicBezTo>
                <a:cubicBezTo>
                  <a:pt x="455" y="2746"/>
                  <a:pt x="455" y="2744"/>
                  <a:pt x="454" y="2742"/>
                </a:cubicBezTo>
                <a:cubicBezTo>
                  <a:pt x="454" y="2742"/>
                  <a:pt x="454" y="2742"/>
                  <a:pt x="454" y="2742"/>
                </a:cubicBezTo>
                <a:cubicBezTo>
                  <a:pt x="454" y="2740"/>
                  <a:pt x="454" y="2738"/>
                  <a:pt x="453" y="2737"/>
                </a:cubicBezTo>
                <a:cubicBezTo>
                  <a:pt x="453" y="2736"/>
                  <a:pt x="453" y="2736"/>
                  <a:pt x="453" y="2736"/>
                </a:cubicBezTo>
                <a:cubicBezTo>
                  <a:pt x="452" y="2735"/>
                  <a:pt x="452" y="2734"/>
                  <a:pt x="451" y="2733"/>
                </a:cubicBezTo>
                <a:cubicBezTo>
                  <a:pt x="619" y="2572"/>
                  <a:pt x="619" y="2572"/>
                  <a:pt x="619" y="2572"/>
                </a:cubicBezTo>
                <a:cubicBezTo>
                  <a:pt x="619" y="2572"/>
                  <a:pt x="619" y="2572"/>
                  <a:pt x="620" y="2572"/>
                </a:cubicBezTo>
                <a:cubicBezTo>
                  <a:pt x="620" y="2572"/>
                  <a:pt x="621" y="2572"/>
                  <a:pt x="621" y="2573"/>
                </a:cubicBezTo>
                <a:cubicBezTo>
                  <a:pt x="621" y="2573"/>
                  <a:pt x="622" y="2573"/>
                  <a:pt x="622" y="2573"/>
                </a:cubicBezTo>
                <a:cubicBezTo>
                  <a:pt x="622" y="2573"/>
                  <a:pt x="623" y="2573"/>
                  <a:pt x="623" y="2573"/>
                </a:cubicBezTo>
                <a:cubicBezTo>
                  <a:pt x="623" y="2574"/>
                  <a:pt x="623" y="2574"/>
                  <a:pt x="624" y="2574"/>
                </a:cubicBezTo>
                <a:cubicBezTo>
                  <a:pt x="624" y="2574"/>
                  <a:pt x="625" y="2574"/>
                  <a:pt x="625" y="2574"/>
                </a:cubicBezTo>
                <a:cubicBezTo>
                  <a:pt x="626" y="2574"/>
                  <a:pt x="626" y="2574"/>
                  <a:pt x="626" y="2575"/>
                </a:cubicBezTo>
                <a:cubicBezTo>
                  <a:pt x="626" y="2575"/>
                  <a:pt x="626" y="2575"/>
                  <a:pt x="626" y="2575"/>
                </a:cubicBezTo>
                <a:cubicBezTo>
                  <a:pt x="627" y="2575"/>
                  <a:pt x="627" y="2575"/>
                  <a:pt x="628" y="2575"/>
                </a:cubicBezTo>
                <a:cubicBezTo>
                  <a:pt x="628" y="2575"/>
                  <a:pt x="628" y="2575"/>
                  <a:pt x="628" y="2575"/>
                </a:cubicBezTo>
                <a:cubicBezTo>
                  <a:pt x="629" y="2575"/>
                  <a:pt x="629" y="2575"/>
                  <a:pt x="629" y="2575"/>
                </a:cubicBezTo>
                <a:cubicBezTo>
                  <a:pt x="630" y="2575"/>
                  <a:pt x="630" y="2575"/>
                  <a:pt x="631" y="2576"/>
                </a:cubicBezTo>
                <a:cubicBezTo>
                  <a:pt x="631" y="2576"/>
                  <a:pt x="632" y="2576"/>
                  <a:pt x="632" y="2576"/>
                </a:cubicBezTo>
                <a:cubicBezTo>
                  <a:pt x="633" y="2576"/>
                  <a:pt x="633" y="2576"/>
                  <a:pt x="634" y="2576"/>
                </a:cubicBezTo>
                <a:cubicBezTo>
                  <a:pt x="634" y="2576"/>
                  <a:pt x="634" y="2576"/>
                  <a:pt x="634" y="2576"/>
                </a:cubicBezTo>
                <a:cubicBezTo>
                  <a:pt x="634" y="2576"/>
                  <a:pt x="635" y="2576"/>
                  <a:pt x="635" y="2576"/>
                </a:cubicBezTo>
                <a:cubicBezTo>
                  <a:pt x="636" y="2576"/>
                  <a:pt x="636" y="2576"/>
                  <a:pt x="637" y="2576"/>
                </a:cubicBezTo>
                <a:cubicBezTo>
                  <a:pt x="637" y="2576"/>
                  <a:pt x="638" y="2576"/>
                  <a:pt x="638" y="2575"/>
                </a:cubicBezTo>
                <a:cubicBezTo>
                  <a:pt x="639" y="2575"/>
                  <a:pt x="639" y="2575"/>
                  <a:pt x="639" y="2575"/>
                </a:cubicBezTo>
                <a:cubicBezTo>
                  <a:pt x="639" y="2575"/>
                  <a:pt x="640" y="2575"/>
                  <a:pt x="640" y="2575"/>
                </a:cubicBezTo>
                <a:cubicBezTo>
                  <a:pt x="640" y="2575"/>
                  <a:pt x="641" y="2575"/>
                  <a:pt x="641" y="2575"/>
                </a:cubicBezTo>
                <a:cubicBezTo>
                  <a:pt x="641" y="2575"/>
                  <a:pt x="641" y="2575"/>
                  <a:pt x="642" y="2575"/>
                </a:cubicBezTo>
                <a:cubicBezTo>
                  <a:pt x="642" y="2575"/>
                  <a:pt x="642" y="2575"/>
                  <a:pt x="642" y="2575"/>
                </a:cubicBezTo>
                <a:cubicBezTo>
                  <a:pt x="643" y="2574"/>
                  <a:pt x="643" y="2574"/>
                  <a:pt x="644" y="2574"/>
                </a:cubicBezTo>
                <a:cubicBezTo>
                  <a:pt x="644" y="2574"/>
                  <a:pt x="645" y="2574"/>
                  <a:pt x="645" y="2574"/>
                </a:cubicBezTo>
                <a:cubicBezTo>
                  <a:pt x="645" y="2574"/>
                  <a:pt x="645" y="2574"/>
                  <a:pt x="645" y="2574"/>
                </a:cubicBezTo>
                <a:cubicBezTo>
                  <a:pt x="646" y="2573"/>
                  <a:pt x="646" y="2573"/>
                  <a:pt x="647" y="2573"/>
                </a:cubicBezTo>
                <a:cubicBezTo>
                  <a:pt x="647" y="2573"/>
                  <a:pt x="648" y="2573"/>
                  <a:pt x="648" y="2572"/>
                </a:cubicBezTo>
                <a:cubicBezTo>
                  <a:pt x="649" y="2572"/>
                  <a:pt x="649" y="2572"/>
                  <a:pt x="649" y="2572"/>
                </a:cubicBezTo>
                <a:cubicBezTo>
                  <a:pt x="650" y="2572"/>
                  <a:pt x="650" y="2571"/>
                  <a:pt x="650" y="2571"/>
                </a:cubicBezTo>
                <a:cubicBezTo>
                  <a:pt x="650" y="2571"/>
                  <a:pt x="650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0"/>
                  <a:pt x="651" y="2570"/>
                  <a:pt x="652" y="2570"/>
                </a:cubicBezTo>
                <a:cubicBezTo>
                  <a:pt x="652" y="2570"/>
                  <a:pt x="653" y="2570"/>
                  <a:pt x="653" y="2569"/>
                </a:cubicBezTo>
                <a:cubicBezTo>
                  <a:pt x="653" y="2569"/>
                  <a:pt x="654" y="2569"/>
                  <a:pt x="654" y="2568"/>
                </a:cubicBezTo>
                <a:cubicBezTo>
                  <a:pt x="654" y="2568"/>
                  <a:pt x="655" y="2568"/>
                  <a:pt x="655" y="2568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6" y="2567"/>
                  <a:pt x="656" y="2567"/>
                  <a:pt x="656" y="2566"/>
                </a:cubicBezTo>
                <a:cubicBezTo>
                  <a:pt x="656" y="2566"/>
                  <a:pt x="657" y="2566"/>
                  <a:pt x="657" y="2565"/>
                </a:cubicBezTo>
                <a:cubicBezTo>
                  <a:pt x="657" y="2565"/>
                  <a:pt x="658" y="2565"/>
                  <a:pt x="658" y="2564"/>
                </a:cubicBezTo>
                <a:cubicBezTo>
                  <a:pt x="658" y="2564"/>
                  <a:pt x="658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2"/>
                  <a:pt x="659" y="2562"/>
                  <a:pt x="660" y="2562"/>
                </a:cubicBezTo>
                <a:cubicBezTo>
                  <a:pt x="660" y="2562"/>
                  <a:pt x="660" y="2562"/>
                  <a:pt x="660" y="2562"/>
                </a:cubicBezTo>
                <a:cubicBezTo>
                  <a:pt x="883" y="2626"/>
                  <a:pt x="883" y="2626"/>
                  <a:pt x="883" y="2626"/>
                </a:cubicBezTo>
                <a:cubicBezTo>
                  <a:pt x="883" y="2627"/>
                  <a:pt x="883" y="2627"/>
                  <a:pt x="883" y="2628"/>
                </a:cubicBezTo>
                <a:cubicBezTo>
                  <a:pt x="883" y="2628"/>
                  <a:pt x="883" y="2628"/>
                  <a:pt x="883" y="2629"/>
                </a:cubicBezTo>
                <a:cubicBezTo>
                  <a:pt x="883" y="2629"/>
                  <a:pt x="883" y="2630"/>
                  <a:pt x="884" y="2631"/>
                </a:cubicBezTo>
                <a:cubicBezTo>
                  <a:pt x="884" y="2631"/>
                  <a:pt x="884" y="2631"/>
                  <a:pt x="884" y="2632"/>
                </a:cubicBezTo>
                <a:cubicBezTo>
                  <a:pt x="884" y="2632"/>
                  <a:pt x="884" y="2633"/>
                  <a:pt x="884" y="2633"/>
                </a:cubicBezTo>
                <a:cubicBezTo>
                  <a:pt x="884" y="2634"/>
                  <a:pt x="884" y="2634"/>
                  <a:pt x="884" y="2634"/>
                </a:cubicBezTo>
                <a:cubicBezTo>
                  <a:pt x="884" y="2634"/>
                  <a:pt x="884" y="2634"/>
                  <a:pt x="884" y="2635"/>
                </a:cubicBezTo>
                <a:cubicBezTo>
                  <a:pt x="885" y="2635"/>
                  <a:pt x="885" y="2636"/>
                  <a:pt x="885" y="2636"/>
                </a:cubicBezTo>
                <a:cubicBezTo>
                  <a:pt x="885" y="2637"/>
                  <a:pt x="885" y="2637"/>
                  <a:pt x="885" y="2638"/>
                </a:cubicBezTo>
                <a:cubicBezTo>
                  <a:pt x="886" y="2638"/>
                  <a:pt x="886" y="2638"/>
                  <a:pt x="886" y="2639"/>
                </a:cubicBezTo>
                <a:cubicBezTo>
                  <a:pt x="886" y="2639"/>
                  <a:pt x="886" y="2640"/>
                  <a:pt x="887" y="2640"/>
                </a:cubicBezTo>
                <a:cubicBezTo>
                  <a:pt x="887" y="2641"/>
                  <a:pt x="887" y="2641"/>
                  <a:pt x="887" y="2641"/>
                </a:cubicBezTo>
                <a:cubicBezTo>
                  <a:pt x="888" y="2642"/>
                  <a:pt x="888" y="2642"/>
                  <a:pt x="888" y="2643"/>
                </a:cubicBezTo>
                <a:cubicBezTo>
                  <a:pt x="888" y="2643"/>
                  <a:pt x="889" y="2644"/>
                  <a:pt x="889" y="2644"/>
                </a:cubicBezTo>
                <a:cubicBezTo>
                  <a:pt x="889" y="2644"/>
                  <a:pt x="889" y="2645"/>
                  <a:pt x="890" y="2645"/>
                </a:cubicBezTo>
                <a:cubicBezTo>
                  <a:pt x="890" y="2646"/>
                  <a:pt x="890" y="2646"/>
                  <a:pt x="891" y="2646"/>
                </a:cubicBezTo>
                <a:cubicBezTo>
                  <a:pt x="891" y="2647"/>
                  <a:pt x="891" y="2647"/>
                  <a:pt x="892" y="2647"/>
                </a:cubicBezTo>
                <a:cubicBezTo>
                  <a:pt x="892" y="2648"/>
                  <a:pt x="892" y="2648"/>
                  <a:pt x="893" y="2648"/>
                </a:cubicBezTo>
                <a:cubicBezTo>
                  <a:pt x="893" y="2649"/>
                  <a:pt x="893" y="2649"/>
                  <a:pt x="894" y="2649"/>
                </a:cubicBezTo>
                <a:cubicBezTo>
                  <a:pt x="894" y="2650"/>
                  <a:pt x="894" y="2650"/>
                  <a:pt x="895" y="2650"/>
                </a:cubicBezTo>
                <a:cubicBezTo>
                  <a:pt x="895" y="2651"/>
                  <a:pt x="896" y="2651"/>
                  <a:pt x="896" y="2651"/>
                </a:cubicBezTo>
                <a:cubicBezTo>
                  <a:pt x="896" y="2651"/>
                  <a:pt x="897" y="2652"/>
                  <a:pt x="897" y="2652"/>
                </a:cubicBezTo>
                <a:cubicBezTo>
                  <a:pt x="898" y="2652"/>
                  <a:pt x="898" y="2652"/>
                  <a:pt x="898" y="2653"/>
                </a:cubicBezTo>
                <a:cubicBezTo>
                  <a:pt x="899" y="2653"/>
                  <a:pt x="899" y="2653"/>
                  <a:pt x="900" y="2653"/>
                </a:cubicBezTo>
                <a:cubicBezTo>
                  <a:pt x="900" y="2654"/>
                  <a:pt x="901" y="2654"/>
                  <a:pt x="901" y="2654"/>
                </a:cubicBezTo>
                <a:cubicBezTo>
                  <a:pt x="902" y="2654"/>
                  <a:pt x="902" y="2654"/>
                  <a:pt x="902" y="2655"/>
                </a:cubicBezTo>
                <a:cubicBezTo>
                  <a:pt x="903" y="2655"/>
                  <a:pt x="903" y="2655"/>
                  <a:pt x="904" y="2655"/>
                </a:cubicBezTo>
                <a:cubicBezTo>
                  <a:pt x="904" y="2655"/>
                  <a:pt x="905" y="2655"/>
                  <a:pt x="905" y="2655"/>
                </a:cubicBezTo>
                <a:cubicBezTo>
                  <a:pt x="905" y="2655"/>
                  <a:pt x="905" y="2655"/>
                  <a:pt x="905" y="2655"/>
                </a:cubicBezTo>
                <a:cubicBezTo>
                  <a:pt x="906" y="2656"/>
                  <a:pt x="906" y="2656"/>
                  <a:pt x="907" y="2656"/>
                </a:cubicBezTo>
                <a:cubicBezTo>
                  <a:pt x="907" y="2656"/>
                  <a:pt x="908" y="2656"/>
                  <a:pt x="908" y="2656"/>
                </a:cubicBezTo>
                <a:cubicBezTo>
                  <a:pt x="909" y="2656"/>
                  <a:pt x="909" y="2656"/>
                  <a:pt x="910" y="2656"/>
                </a:cubicBezTo>
                <a:cubicBezTo>
                  <a:pt x="910" y="2656"/>
                  <a:pt x="911" y="2656"/>
                  <a:pt x="911" y="2656"/>
                </a:cubicBezTo>
                <a:cubicBezTo>
                  <a:pt x="911" y="2656"/>
                  <a:pt x="912" y="2656"/>
                  <a:pt x="912" y="2656"/>
                </a:cubicBezTo>
                <a:cubicBezTo>
                  <a:pt x="968" y="2882"/>
                  <a:pt x="968" y="2882"/>
                  <a:pt x="968" y="2882"/>
                </a:cubicBezTo>
                <a:cubicBezTo>
                  <a:pt x="968" y="2882"/>
                  <a:pt x="968" y="2883"/>
                  <a:pt x="968" y="2883"/>
                </a:cubicBezTo>
                <a:cubicBezTo>
                  <a:pt x="967" y="2883"/>
                  <a:pt x="967" y="2883"/>
                  <a:pt x="967" y="2883"/>
                </a:cubicBezTo>
                <a:cubicBezTo>
                  <a:pt x="967" y="2883"/>
                  <a:pt x="967" y="2883"/>
                  <a:pt x="966" y="2883"/>
                </a:cubicBezTo>
                <a:cubicBezTo>
                  <a:pt x="966" y="2883"/>
                  <a:pt x="966" y="2883"/>
                  <a:pt x="966" y="2883"/>
                </a:cubicBezTo>
                <a:cubicBezTo>
                  <a:pt x="966" y="2884"/>
                  <a:pt x="966" y="2884"/>
                  <a:pt x="965" y="2884"/>
                </a:cubicBezTo>
                <a:cubicBezTo>
                  <a:pt x="965" y="2884"/>
                  <a:pt x="964" y="2885"/>
                  <a:pt x="964" y="2885"/>
                </a:cubicBezTo>
                <a:cubicBezTo>
                  <a:pt x="964" y="2885"/>
                  <a:pt x="963" y="2886"/>
                  <a:pt x="963" y="2886"/>
                </a:cubicBezTo>
                <a:cubicBezTo>
                  <a:pt x="963" y="2886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1" y="2887"/>
                  <a:pt x="961" y="2888"/>
                  <a:pt x="961" y="2888"/>
                </a:cubicBezTo>
                <a:cubicBezTo>
                  <a:pt x="961" y="2888"/>
                  <a:pt x="960" y="2889"/>
                  <a:pt x="960" y="2889"/>
                </a:cubicBezTo>
                <a:cubicBezTo>
                  <a:pt x="960" y="2889"/>
                  <a:pt x="959" y="2890"/>
                  <a:pt x="959" y="2890"/>
                </a:cubicBezTo>
                <a:cubicBezTo>
                  <a:pt x="959" y="2891"/>
                  <a:pt x="958" y="2891"/>
                  <a:pt x="958" y="2891"/>
                </a:cubicBezTo>
                <a:cubicBezTo>
                  <a:pt x="958" y="2891"/>
                  <a:pt x="958" y="2891"/>
                  <a:pt x="958" y="2891"/>
                </a:cubicBezTo>
                <a:cubicBezTo>
                  <a:pt x="958" y="2891"/>
                  <a:pt x="958" y="2892"/>
                  <a:pt x="958" y="2892"/>
                </a:cubicBezTo>
                <a:cubicBezTo>
                  <a:pt x="958" y="2892"/>
                  <a:pt x="957" y="2892"/>
                  <a:pt x="957" y="2893"/>
                </a:cubicBezTo>
                <a:cubicBezTo>
                  <a:pt x="957" y="2893"/>
                  <a:pt x="957" y="2893"/>
                  <a:pt x="957" y="2894"/>
                </a:cubicBezTo>
                <a:cubicBezTo>
                  <a:pt x="956" y="2894"/>
                  <a:pt x="956" y="2895"/>
                  <a:pt x="956" y="2895"/>
                </a:cubicBezTo>
                <a:cubicBezTo>
                  <a:pt x="956" y="2896"/>
                  <a:pt x="956" y="2896"/>
                  <a:pt x="955" y="2896"/>
                </a:cubicBezTo>
                <a:cubicBezTo>
                  <a:pt x="955" y="2897"/>
                  <a:pt x="955" y="2897"/>
                  <a:pt x="955" y="2897"/>
                </a:cubicBezTo>
                <a:cubicBezTo>
                  <a:pt x="955" y="2897"/>
                  <a:pt x="955" y="2897"/>
                  <a:pt x="955" y="2898"/>
                </a:cubicBezTo>
                <a:cubicBezTo>
                  <a:pt x="955" y="2898"/>
                  <a:pt x="954" y="2899"/>
                  <a:pt x="954" y="2899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1"/>
                  <a:pt x="954" y="2901"/>
                  <a:pt x="953" y="2902"/>
                </a:cubicBezTo>
                <a:cubicBezTo>
                  <a:pt x="953" y="2902"/>
                  <a:pt x="953" y="2902"/>
                  <a:pt x="953" y="2902"/>
                </a:cubicBezTo>
                <a:cubicBezTo>
                  <a:pt x="953" y="2903"/>
                  <a:pt x="953" y="2903"/>
                  <a:pt x="953" y="2903"/>
                </a:cubicBezTo>
                <a:cubicBezTo>
                  <a:pt x="953" y="2904"/>
                  <a:pt x="953" y="2905"/>
                  <a:pt x="953" y="2905"/>
                </a:cubicBezTo>
                <a:cubicBezTo>
                  <a:pt x="953" y="2906"/>
                  <a:pt x="953" y="2906"/>
                  <a:pt x="953" y="2906"/>
                </a:cubicBezTo>
                <a:cubicBezTo>
                  <a:pt x="953" y="2907"/>
                  <a:pt x="953" y="2907"/>
                  <a:pt x="953" y="2908"/>
                </a:cubicBezTo>
                <a:cubicBezTo>
                  <a:pt x="953" y="2908"/>
                  <a:pt x="953" y="2908"/>
                  <a:pt x="953" y="2908"/>
                </a:cubicBezTo>
                <a:cubicBezTo>
                  <a:pt x="953" y="2909"/>
                  <a:pt x="953" y="2909"/>
                  <a:pt x="953" y="2909"/>
                </a:cubicBezTo>
                <a:cubicBezTo>
                  <a:pt x="953" y="2910"/>
                  <a:pt x="953" y="2910"/>
                  <a:pt x="953" y="2911"/>
                </a:cubicBezTo>
                <a:cubicBezTo>
                  <a:pt x="953" y="2911"/>
                  <a:pt x="953" y="2912"/>
                  <a:pt x="953" y="2912"/>
                </a:cubicBezTo>
                <a:cubicBezTo>
                  <a:pt x="953" y="2913"/>
                  <a:pt x="953" y="2913"/>
                  <a:pt x="953" y="2913"/>
                </a:cubicBezTo>
                <a:cubicBezTo>
                  <a:pt x="953" y="2913"/>
                  <a:pt x="953" y="2914"/>
                  <a:pt x="953" y="2914"/>
                </a:cubicBezTo>
                <a:cubicBezTo>
                  <a:pt x="953" y="2914"/>
                  <a:pt x="953" y="2915"/>
                  <a:pt x="954" y="2915"/>
                </a:cubicBezTo>
                <a:cubicBezTo>
                  <a:pt x="954" y="2915"/>
                  <a:pt x="954" y="2916"/>
                  <a:pt x="954" y="2916"/>
                </a:cubicBezTo>
                <a:cubicBezTo>
                  <a:pt x="954" y="2916"/>
                  <a:pt x="954" y="2916"/>
                  <a:pt x="954" y="2916"/>
                </a:cubicBezTo>
                <a:cubicBezTo>
                  <a:pt x="954" y="2917"/>
                  <a:pt x="954" y="2918"/>
                  <a:pt x="954" y="2918"/>
                </a:cubicBezTo>
                <a:cubicBezTo>
                  <a:pt x="954" y="2918"/>
                  <a:pt x="955" y="2919"/>
                  <a:pt x="955" y="2919"/>
                </a:cubicBezTo>
                <a:cubicBezTo>
                  <a:pt x="955" y="2919"/>
                  <a:pt x="955" y="2919"/>
                  <a:pt x="955" y="2919"/>
                </a:cubicBezTo>
                <a:cubicBezTo>
                  <a:pt x="955" y="2920"/>
                  <a:pt x="955" y="2920"/>
                  <a:pt x="955" y="2921"/>
                </a:cubicBezTo>
                <a:cubicBezTo>
                  <a:pt x="956" y="2921"/>
                  <a:pt x="956" y="2922"/>
                  <a:pt x="956" y="2922"/>
                </a:cubicBezTo>
                <a:cubicBezTo>
                  <a:pt x="956" y="2922"/>
                  <a:pt x="956" y="2923"/>
                  <a:pt x="956" y="2923"/>
                </a:cubicBezTo>
                <a:cubicBezTo>
                  <a:pt x="875" y="3000"/>
                  <a:pt x="875" y="3000"/>
                  <a:pt x="875" y="3000"/>
                </a:cubicBezTo>
                <a:cubicBezTo>
                  <a:pt x="898" y="3000"/>
                  <a:pt x="898" y="3000"/>
                  <a:pt x="898" y="3000"/>
                </a:cubicBezTo>
                <a:cubicBezTo>
                  <a:pt x="967" y="2934"/>
                  <a:pt x="967" y="2934"/>
                  <a:pt x="967" y="2934"/>
                </a:cubicBezTo>
                <a:cubicBezTo>
                  <a:pt x="967" y="2934"/>
                  <a:pt x="968" y="2934"/>
                  <a:pt x="968" y="2934"/>
                </a:cubicBezTo>
                <a:cubicBezTo>
                  <a:pt x="968" y="2935"/>
                  <a:pt x="969" y="2935"/>
                  <a:pt x="969" y="2935"/>
                </a:cubicBezTo>
                <a:cubicBezTo>
                  <a:pt x="970" y="2935"/>
                  <a:pt x="970" y="2936"/>
                  <a:pt x="970" y="2936"/>
                </a:cubicBezTo>
                <a:cubicBezTo>
                  <a:pt x="971" y="2936"/>
                  <a:pt x="971" y="2936"/>
                  <a:pt x="971" y="2936"/>
                </a:cubicBezTo>
                <a:cubicBezTo>
                  <a:pt x="971" y="2936"/>
                  <a:pt x="972" y="2936"/>
                  <a:pt x="972" y="2936"/>
                </a:cubicBezTo>
                <a:cubicBezTo>
                  <a:pt x="972" y="2936"/>
                  <a:pt x="972" y="2936"/>
                  <a:pt x="972" y="2937"/>
                </a:cubicBezTo>
                <a:cubicBezTo>
                  <a:pt x="973" y="2937"/>
                  <a:pt x="973" y="2937"/>
                  <a:pt x="973" y="2937"/>
                </a:cubicBezTo>
                <a:cubicBezTo>
                  <a:pt x="974" y="2937"/>
                  <a:pt x="974" y="2937"/>
                  <a:pt x="974" y="2937"/>
                </a:cubicBezTo>
                <a:cubicBezTo>
                  <a:pt x="974" y="2937"/>
                  <a:pt x="974" y="2937"/>
                  <a:pt x="975" y="2937"/>
                </a:cubicBezTo>
                <a:cubicBezTo>
                  <a:pt x="975" y="2937"/>
                  <a:pt x="976" y="2937"/>
                  <a:pt x="976" y="2938"/>
                </a:cubicBezTo>
                <a:cubicBezTo>
                  <a:pt x="976" y="2938"/>
                  <a:pt x="976" y="2938"/>
                  <a:pt x="977" y="2938"/>
                </a:cubicBezTo>
                <a:cubicBezTo>
                  <a:pt x="977" y="2938"/>
                  <a:pt x="977" y="2938"/>
                  <a:pt x="978" y="2938"/>
                </a:cubicBezTo>
                <a:cubicBezTo>
                  <a:pt x="978" y="2938"/>
                  <a:pt x="979" y="2938"/>
                  <a:pt x="979" y="2938"/>
                </a:cubicBezTo>
                <a:cubicBezTo>
                  <a:pt x="980" y="2938"/>
                  <a:pt x="980" y="2938"/>
                  <a:pt x="980" y="2938"/>
                </a:cubicBezTo>
                <a:cubicBezTo>
                  <a:pt x="981" y="2938"/>
                  <a:pt x="981" y="2938"/>
                  <a:pt x="981" y="2938"/>
                </a:cubicBezTo>
                <a:cubicBezTo>
                  <a:pt x="981" y="2938"/>
                  <a:pt x="981" y="2938"/>
                  <a:pt x="982" y="2938"/>
                </a:cubicBezTo>
                <a:cubicBezTo>
                  <a:pt x="982" y="2938"/>
                  <a:pt x="982" y="2938"/>
                  <a:pt x="982" y="2938"/>
                </a:cubicBezTo>
                <a:cubicBezTo>
                  <a:pt x="983" y="2938"/>
                  <a:pt x="983" y="2938"/>
                  <a:pt x="983" y="2938"/>
                </a:cubicBezTo>
                <a:cubicBezTo>
                  <a:pt x="984" y="2938"/>
                  <a:pt x="984" y="2938"/>
                  <a:pt x="985" y="2938"/>
                </a:cubicBezTo>
                <a:cubicBezTo>
                  <a:pt x="985" y="2938"/>
                  <a:pt x="986" y="2938"/>
                  <a:pt x="986" y="2938"/>
                </a:cubicBezTo>
                <a:cubicBezTo>
                  <a:pt x="987" y="2938"/>
                  <a:pt x="987" y="2938"/>
                  <a:pt x="987" y="2938"/>
                </a:cubicBezTo>
                <a:cubicBezTo>
                  <a:pt x="988" y="2938"/>
                  <a:pt x="988" y="2938"/>
                  <a:pt x="988" y="2938"/>
                </a:cubicBezTo>
                <a:cubicBezTo>
                  <a:pt x="988" y="2938"/>
                  <a:pt x="989" y="2938"/>
                  <a:pt x="989" y="2938"/>
                </a:cubicBezTo>
                <a:cubicBezTo>
                  <a:pt x="990" y="2938"/>
                  <a:pt x="990" y="2938"/>
                  <a:pt x="990" y="2937"/>
                </a:cubicBezTo>
                <a:cubicBezTo>
                  <a:pt x="990" y="2937"/>
                  <a:pt x="990" y="2937"/>
                  <a:pt x="991" y="2937"/>
                </a:cubicBezTo>
                <a:cubicBezTo>
                  <a:pt x="991" y="2937"/>
                  <a:pt x="992" y="2937"/>
                  <a:pt x="992" y="2937"/>
                </a:cubicBezTo>
                <a:cubicBezTo>
                  <a:pt x="992" y="2937"/>
                  <a:pt x="993" y="2937"/>
                  <a:pt x="993" y="2936"/>
                </a:cubicBezTo>
                <a:cubicBezTo>
                  <a:pt x="993" y="2936"/>
                  <a:pt x="993" y="2936"/>
                  <a:pt x="994" y="2936"/>
                </a:cubicBezTo>
                <a:cubicBezTo>
                  <a:pt x="994" y="2936"/>
                  <a:pt x="994" y="2936"/>
                  <a:pt x="995" y="2936"/>
                </a:cubicBezTo>
                <a:cubicBezTo>
                  <a:pt x="995" y="2935"/>
                  <a:pt x="996" y="2935"/>
                  <a:pt x="996" y="2935"/>
                </a:cubicBezTo>
                <a:cubicBezTo>
                  <a:pt x="997" y="2935"/>
                  <a:pt x="997" y="2935"/>
                  <a:pt x="997" y="2934"/>
                </a:cubicBezTo>
                <a:cubicBezTo>
                  <a:pt x="998" y="2934"/>
                  <a:pt x="998" y="2934"/>
                  <a:pt x="998" y="2934"/>
                </a:cubicBezTo>
                <a:cubicBezTo>
                  <a:pt x="998" y="2934"/>
                  <a:pt x="999" y="2934"/>
                  <a:pt x="999" y="2934"/>
                </a:cubicBezTo>
                <a:cubicBezTo>
                  <a:pt x="999" y="2934"/>
                  <a:pt x="999" y="2934"/>
                  <a:pt x="999" y="2933"/>
                </a:cubicBezTo>
                <a:cubicBezTo>
                  <a:pt x="999" y="2933"/>
                  <a:pt x="1000" y="2933"/>
                  <a:pt x="1000" y="2933"/>
                </a:cubicBezTo>
                <a:cubicBezTo>
                  <a:pt x="1000" y="2933"/>
                  <a:pt x="1001" y="2932"/>
                  <a:pt x="1001" y="2932"/>
                </a:cubicBezTo>
                <a:cubicBezTo>
                  <a:pt x="1002" y="2932"/>
                  <a:pt x="1002" y="2931"/>
                  <a:pt x="1002" y="2931"/>
                </a:cubicBezTo>
                <a:cubicBezTo>
                  <a:pt x="1002" y="2931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4" y="2930"/>
                  <a:pt x="1004" y="2929"/>
                  <a:pt x="1004" y="2929"/>
                </a:cubicBezTo>
                <a:cubicBezTo>
                  <a:pt x="1005" y="2929"/>
                  <a:pt x="1005" y="2928"/>
                  <a:pt x="1005" y="2928"/>
                </a:cubicBezTo>
                <a:cubicBezTo>
                  <a:pt x="1006" y="2928"/>
                  <a:pt x="1006" y="2927"/>
                  <a:pt x="1006" y="2927"/>
                </a:cubicBezTo>
                <a:cubicBezTo>
                  <a:pt x="1006" y="2926"/>
                  <a:pt x="1007" y="2926"/>
                  <a:pt x="1007" y="2926"/>
                </a:cubicBezTo>
                <a:cubicBezTo>
                  <a:pt x="1007" y="2926"/>
                  <a:pt x="1007" y="2926"/>
                  <a:pt x="1007" y="2926"/>
                </a:cubicBezTo>
                <a:cubicBezTo>
                  <a:pt x="1007" y="2926"/>
                  <a:pt x="1007" y="2925"/>
                  <a:pt x="1007" y="2925"/>
                </a:cubicBezTo>
                <a:cubicBezTo>
                  <a:pt x="1007" y="2925"/>
                  <a:pt x="1008" y="2925"/>
                  <a:pt x="1008" y="2924"/>
                </a:cubicBezTo>
                <a:cubicBezTo>
                  <a:pt x="1008" y="2924"/>
                  <a:pt x="1008" y="2924"/>
                  <a:pt x="1008" y="2924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1" y="2990"/>
                  <a:pt x="1232" y="2990"/>
                </a:cubicBezTo>
                <a:cubicBezTo>
                  <a:pt x="1232" y="2991"/>
                  <a:pt x="1232" y="2991"/>
                  <a:pt x="1232" y="2991"/>
                </a:cubicBezTo>
                <a:cubicBezTo>
                  <a:pt x="1232" y="2992"/>
                  <a:pt x="1232" y="2993"/>
                  <a:pt x="1232" y="2993"/>
                </a:cubicBezTo>
                <a:cubicBezTo>
                  <a:pt x="1232" y="2993"/>
                  <a:pt x="1232" y="2994"/>
                  <a:pt x="1232" y="2994"/>
                </a:cubicBezTo>
                <a:cubicBezTo>
                  <a:pt x="1232" y="2994"/>
                  <a:pt x="1232" y="2994"/>
                  <a:pt x="1232" y="2995"/>
                </a:cubicBezTo>
                <a:cubicBezTo>
                  <a:pt x="1232" y="2995"/>
                  <a:pt x="1232" y="2996"/>
                  <a:pt x="1232" y="2996"/>
                </a:cubicBezTo>
                <a:cubicBezTo>
                  <a:pt x="1232" y="2996"/>
                  <a:pt x="1232" y="2996"/>
                  <a:pt x="1232" y="2996"/>
                </a:cubicBezTo>
                <a:cubicBezTo>
                  <a:pt x="1232" y="2997"/>
                  <a:pt x="1233" y="2997"/>
                  <a:pt x="1233" y="2997"/>
                </a:cubicBezTo>
                <a:cubicBezTo>
                  <a:pt x="1233" y="2998"/>
                  <a:pt x="1233" y="2998"/>
                  <a:pt x="1233" y="2999"/>
                </a:cubicBezTo>
                <a:cubicBezTo>
                  <a:pt x="1233" y="2999"/>
                  <a:pt x="1233" y="2999"/>
                  <a:pt x="1233" y="3000"/>
                </a:cubicBezTo>
                <a:cubicBezTo>
                  <a:pt x="1233" y="3000"/>
                  <a:pt x="1234" y="3000"/>
                  <a:pt x="1234" y="3000"/>
                </a:cubicBezTo>
                <a:cubicBezTo>
                  <a:pt x="1234" y="3000"/>
                  <a:pt x="1234" y="3000"/>
                  <a:pt x="1234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2999"/>
                  <a:pt x="1290" y="2999"/>
                  <a:pt x="1290" y="2998"/>
                </a:cubicBezTo>
                <a:cubicBezTo>
                  <a:pt x="1290" y="2998"/>
                  <a:pt x="1290" y="2998"/>
                  <a:pt x="1290" y="2998"/>
                </a:cubicBezTo>
                <a:cubicBezTo>
                  <a:pt x="1290" y="2997"/>
                  <a:pt x="1290" y="2997"/>
                  <a:pt x="1290" y="2997"/>
                </a:cubicBezTo>
                <a:cubicBezTo>
                  <a:pt x="1290" y="2997"/>
                  <a:pt x="1290" y="2996"/>
                  <a:pt x="1290" y="2996"/>
                </a:cubicBezTo>
                <a:cubicBezTo>
                  <a:pt x="1291" y="2996"/>
                  <a:pt x="1291" y="2995"/>
                  <a:pt x="1291" y="2995"/>
                </a:cubicBezTo>
                <a:cubicBezTo>
                  <a:pt x="1291" y="2995"/>
                  <a:pt x="1291" y="2995"/>
                  <a:pt x="1291" y="2994"/>
                </a:cubicBezTo>
                <a:cubicBezTo>
                  <a:pt x="1291" y="2994"/>
                  <a:pt x="1291" y="2993"/>
                  <a:pt x="1291" y="2993"/>
                </a:cubicBezTo>
                <a:cubicBezTo>
                  <a:pt x="1291" y="2992"/>
                  <a:pt x="1291" y="2992"/>
                  <a:pt x="1291" y="2991"/>
                </a:cubicBezTo>
                <a:cubicBezTo>
                  <a:pt x="1291" y="2991"/>
                  <a:pt x="1291" y="2991"/>
                  <a:pt x="1291" y="2990"/>
                </a:cubicBezTo>
                <a:cubicBezTo>
                  <a:pt x="1291" y="2990"/>
                  <a:pt x="1291" y="2990"/>
                  <a:pt x="1291" y="2990"/>
                </a:cubicBezTo>
                <a:cubicBezTo>
                  <a:pt x="1291" y="2989"/>
                  <a:pt x="1291" y="2989"/>
                  <a:pt x="1291" y="2988"/>
                </a:cubicBezTo>
                <a:cubicBezTo>
                  <a:pt x="1291" y="2988"/>
                  <a:pt x="1291" y="2988"/>
                  <a:pt x="1291" y="2987"/>
                </a:cubicBezTo>
                <a:cubicBezTo>
                  <a:pt x="1291" y="2987"/>
                  <a:pt x="1291" y="2986"/>
                  <a:pt x="1291" y="2985"/>
                </a:cubicBezTo>
                <a:cubicBezTo>
                  <a:pt x="1291" y="2985"/>
                  <a:pt x="1291" y="2985"/>
                  <a:pt x="1291" y="2984"/>
                </a:cubicBezTo>
                <a:cubicBezTo>
                  <a:pt x="1291" y="2984"/>
                  <a:pt x="1291" y="2984"/>
                  <a:pt x="1291" y="2984"/>
                </a:cubicBezTo>
                <a:cubicBezTo>
                  <a:pt x="1291" y="2983"/>
                  <a:pt x="1291" y="2983"/>
                  <a:pt x="1290" y="2982"/>
                </a:cubicBezTo>
                <a:cubicBezTo>
                  <a:pt x="1290" y="2982"/>
                  <a:pt x="1290" y="2982"/>
                  <a:pt x="1290" y="2982"/>
                </a:cubicBezTo>
                <a:cubicBezTo>
                  <a:pt x="1290" y="2982"/>
                  <a:pt x="1290" y="2982"/>
                  <a:pt x="1290" y="2981"/>
                </a:cubicBezTo>
                <a:cubicBezTo>
                  <a:pt x="1290" y="2981"/>
                  <a:pt x="1290" y="2980"/>
                  <a:pt x="1290" y="2980"/>
                </a:cubicBezTo>
                <a:cubicBezTo>
                  <a:pt x="1290" y="2979"/>
                  <a:pt x="1289" y="2979"/>
                  <a:pt x="1289" y="2979"/>
                </a:cubicBezTo>
                <a:cubicBezTo>
                  <a:pt x="1289" y="2979"/>
                  <a:pt x="1289" y="2978"/>
                  <a:pt x="1289" y="2978"/>
                </a:cubicBezTo>
                <a:cubicBezTo>
                  <a:pt x="1289" y="2978"/>
                  <a:pt x="1289" y="2977"/>
                  <a:pt x="1289" y="2977"/>
                </a:cubicBezTo>
                <a:cubicBezTo>
                  <a:pt x="1288" y="2976"/>
                  <a:pt x="1288" y="2976"/>
                  <a:pt x="1288" y="2975"/>
                </a:cubicBezTo>
                <a:cubicBezTo>
                  <a:pt x="1288" y="2975"/>
                  <a:pt x="1288" y="2975"/>
                  <a:pt x="1288" y="2975"/>
                </a:cubicBezTo>
                <a:cubicBezTo>
                  <a:pt x="1455" y="2814"/>
                  <a:pt x="1455" y="2814"/>
                  <a:pt x="1455" y="2814"/>
                </a:cubicBezTo>
                <a:cubicBezTo>
                  <a:pt x="1456" y="2814"/>
                  <a:pt x="1456" y="2814"/>
                  <a:pt x="1456" y="2814"/>
                </a:cubicBezTo>
                <a:cubicBezTo>
                  <a:pt x="1456" y="2814"/>
                  <a:pt x="1457" y="2815"/>
                  <a:pt x="1457" y="2815"/>
                </a:cubicBezTo>
                <a:cubicBezTo>
                  <a:pt x="1458" y="2815"/>
                  <a:pt x="1458" y="2815"/>
                  <a:pt x="1459" y="2815"/>
                </a:cubicBezTo>
                <a:cubicBezTo>
                  <a:pt x="1459" y="2816"/>
                  <a:pt x="1459" y="2816"/>
                  <a:pt x="1459" y="2816"/>
                </a:cubicBezTo>
                <a:cubicBezTo>
                  <a:pt x="1459" y="2816"/>
                  <a:pt x="1460" y="2816"/>
                  <a:pt x="1460" y="2816"/>
                </a:cubicBezTo>
                <a:cubicBezTo>
                  <a:pt x="1460" y="2816"/>
                  <a:pt x="1461" y="2816"/>
                  <a:pt x="1462" y="2817"/>
                </a:cubicBezTo>
                <a:cubicBezTo>
                  <a:pt x="1462" y="2817"/>
                  <a:pt x="1462" y="2817"/>
                  <a:pt x="1462" y="2817"/>
                </a:cubicBezTo>
                <a:cubicBezTo>
                  <a:pt x="1462" y="2817"/>
                  <a:pt x="1463" y="2817"/>
                  <a:pt x="1463" y="2817"/>
                </a:cubicBezTo>
                <a:cubicBezTo>
                  <a:pt x="1463" y="2817"/>
                  <a:pt x="1464" y="2817"/>
                  <a:pt x="1464" y="2817"/>
                </a:cubicBezTo>
                <a:cubicBezTo>
                  <a:pt x="1464" y="2817"/>
                  <a:pt x="1465" y="2817"/>
                  <a:pt x="1465" y="2817"/>
                </a:cubicBezTo>
                <a:cubicBezTo>
                  <a:pt x="1465" y="2818"/>
                  <a:pt x="1465" y="2818"/>
                  <a:pt x="1466" y="2818"/>
                </a:cubicBezTo>
                <a:cubicBezTo>
                  <a:pt x="1466" y="2818"/>
                  <a:pt x="1467" y="2818"/>
                  <a:pt x="1467" y="2818"/>
                </a:cubicBezTo>
                <a:cubicBezTo>
                  <a:pt x="1468" y="2818"/>
                  <a:pt x="1468" y="2818"/>
                  <a:pt x="1469" y="2818"/>
                </a:cubicBezTo>
                <a:cubicBezTo>
                  <a:pt x="1469" y="2818"/>
                  <a:pt x="1469" y="2818"/>
                  <a:pt x="1470" y="2818"/>
                </a:cubicBezTo>
                <a:cubicBezTo>
                  <a:pt x="1470" y="2818"/>
                  <a:pt x="1470" y="2818"/>
                  <a:pt x="1470" y="2818"/>
                </a:cubicBezTo>
                <a:cubicBezTo>
                  <a:pt x="1471" y="2818"/>
                  <a:pt x="1471" y="2818"/>
                  <a:pt x="1472" y="2818"/>
                </a:cubicBezTo>
                <a:cubicBezTo>
                  <a:pt x="1472" y="2818"/>
                  <a:pt x="1472" y="2818"/>
                  <a:pt x="1473" y="2818"/>
                </a:cubicBezTo>
                <a:cubicBezTo>
                  <a:pt x="1473" y="2818"/>
                  <a:pt x="1474" y="2818"/>
                  <a:pt x="1475" y="2818"/>
                </a:cubicBezTo>
                <a:cubicBezTo>
                  <a:pt x="1475" y="2818"/>
                  <a:pt x="1475" y="2818"/>
                  <a:pt x="1476" y="2818"/>
                </a:cubicBezTo>
                <a:cubicBezTo>
                  <a:pt x="1476" y="2818"/>
                  <a:pt x="1476" y="2818"/>
                  <a:pt x="1476" y="2818"/>
                </a:cubicBezTo>
                <a:cubicBezTo>
                  <a:pt x="1477" y="2817"/>
                  <a:pt x="1477" y="2817"/>
                  <a:pt x="1478" y="2817"/>
                </a:cubicBezTo>
                <a:cubicBezTo>
                  <a:pt x="1478" y="2817"/>
                  <a:pt x="1478" y="2817"/>
                  <a:pt x="1478" y="2817"/>
                </a:cubicBezTo>
                <a:cubicBezTo>
                  <a:pt x="1478" y="2817"/>
                  <a:pt x="1478" y="2817"/>
                  <a:pt x="1479" y="2817"/>
                </a:cubicBezTo>
                <a:cubicBezTo>
                  <a:pt x="1479" y="2817"/>
                  <a:pt x="1480" y="2817"/>
                  <a:pt x="1480" y="2816"/>
                </a:cubicBezTo>
                <a:cubicBezTo>
                  <a:pt x="1481" y="2816"/>
                  <a:pt x="1481" y="2816"/>
                  <a:pt x="1481" y="2816"/>
                </a:cubicBezTo>
                <a:cubicBezTo>
                  <a:pt x="1481" y="2816"/>
                  <a:pt x="1482" y="2816"/>
                  <a:pt x="1482" y="2816"/>
                </a:cubicBezTo>
                <a:cubicBezTo>
                  <a:pt x="1482" y="2816"/>
                  <a:pt x="1483" y="2816"/>
                  <a:pt x="1483" y="2815"/>
                </a:cubicBezTo>
                <a:cubicBezTo>
                  <a:pt x="1483" y="2815"/>
                  <a:pt x="1484" y="2815"/>
                  <a:pt x="1484" y="2815"/>
                </a:cubicBezTo>
                <a:cubicBezTo>
                  <a:pt x="1485" y="2815"/>
                  <a:pt x="1485" y="2814"/>
                  <a:pt x="1486" y="2814"/>
                </a:cubicBezTo>
                <a:cubicBezTo>
                  <a:pt x="1486" y="2814"/>
                  <a:pt x="1486" y="2814"/>
                  <a:pt x="1486" y="2814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8" y="2813"/>
                  <a:pt x="1488" y="2813"/>
                </a:cubicBezTo>
                <a:cubicBezTo>
                  <a:pt x="1488" y="2812"/>
                  <a:pt x="1489" y="2812"/>
                  <a:pt x="1489" y="2812"/>
                </a:cubicBezTo>
                <a:cubicBezTo>
                  <a:pt x="1490" y="2811"/>
                  <a:pt x="1490" y="2811"/>
                  <a:pt x="1490" y="2811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2" y="2810"/>
                </a:cubicBezTo>
                <a:cubicBezTo>
                  <a:pt x="1492" y="2809"/>
                  <a:pt x="1492" y="2809"/>
                  <a:pt x="1492" y="2809"/>
                </a:cubicBezTo>
                <a:cubicBezTo>
                  <a:pt x="1493" y="2808"/>
                  <a:pt x="1493" y="2808"/>
                  <a:pt x="1493" y="2808"/>
                </a:cubicBezTo>
                <a:cubicBezTo>
                  <a:pt x="1494" y="2807"/>
                  <a:pt x="1494" y="2807"/>
                  <a:pt x="1494" y="2806"/>
                </a:cubicBezTo>
                <a:cubicBezTo>
                  <a:pt x="1495" y="2806"/>
                  <a:pt x="1495" y="2806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6" y="2805"/>
                  <a:pt x="1496" y="2804"/>
                  <a:pt x="1496" y="2804"/>
                </a:cubicBezTo>
                <a:cubicBezTo>
                  <a:pt x="1496" y="2804"/>
                  <a:pt x="1496" y="2804"/>
                  <a:pt x="1496" y="2804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70"/>
                </a:cubicBezTo>
                <a:cubicBezTo>
                  <a:pt x="1720" y="2870"/>
                  <a:pt x="1720" y="2871"/>
                  <a:pt x="1720" y="2871"/>
                </a:cubicBezTo>
                <a:cubicBezTo>
                  <a:pt x="1720" y="2872"/>
                  <a:pt x="1720" y="2872"/>
                  <a:pt x="1720" y="2873"/>
                </a:cubicBezTo>
                <a:cubicBezTo>
                  <a:pt x="1720" y="2873"/>
                  <a:pt x="1720" y="2873"/>
                  <a:pt x="1720" y="2874"/>
                </a:cubicBezTo>
                <a:cubicBezTo>
                  <a:pt x="1720" y="2874"/>
                  <a:pt x="1720" y="2874"/>
                  <a:pt x="1720" y="2874"/>
                </a:cubicBezTo>
                <a:cubicBezTo>
                  <a:pt x="1720" y="2875"/>
                  <a:pt x="1720" y="2875"/>
                  <a:pt x="1720" y="2876"/>
                </a:cubicBezTo>
                <a:cubicBezTo>
                  <a:pt x="1720" y="2876"/>
                  <a:pt x="1720" y="2876"/>
                  <a:pt x="1720" y="2876"/>
                </a:cubicBezTo>
                <a:cubicBezTo>
                  <a:pt x="1721" y="2876"/>
                  <a:pt x="1721" y="2877"/>
                  <a:pt x="1721" y="2877"/>
                </a:cubicBezTo>
                <a:cubicBezTo>
                  <a:pt x="1721" y="2878"/>
                  <a:pt x="1721" y="2878"/>
                  <a:pt x="1721" y="2879"/>
                </a:cubicBezTo>
                <a:cubicBezTo>
                  <a:pt x="1721" y="2879"/>
                  <a:pt x="1721" y="2879"/>
                  <a:pt x="1722" y="2879"/>
                </a:cubicBezTo>
                <a:cubicBezTo>
                  <a:pt x="1722" y="2880"/>
                  <a:pt x="1722" y="2880"/>
                  <a:pt x="1722" y="2880"/>
                </a:cubicBezTo>
                <a:cubicBezTo>
                  <a:pt x="1722" y="2880"/>
                  <a:pt x="1722" y="2881"/>
                  <a:pt x="1722" y="2881"/>
                </a:cubicBezTo>
                <a:cubicBezTo>
                  <a:pt x="1722" y="2882"/>
                  <a:pt x="1723" y="2882"/>
                  <a:pt x="1723" y="2883"/>
                </a:cubicBezTo>
                <a:cubicBezTo>
                  <a:pt x="1723" y="2883"/>
                  <a:pt x="1723" y="2883"/>
                  <a:pt x="1724" y="2884"/>
                </a:cubicBezTo>
                <a:cubicBezTo>
                  <a:pt x="1724" y="2884"/>
                  <a:pt x="1724" y="2884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5" y="2886"/>
                  <a:pt x="1725" y="2886"/>
                  <a:pt x="1725" y="2886"/>
                </a:cubicBezTo>
                <a:cubicBezTo>
                  <a:pt x="1725" y="2887"/>
                  <a:pt x="1726" y="2887"/>
                  <a:pt x="1726" y="2888"/>
                </a:cubicBezTo>
                <a:cubicBezTo>
                  <a:pt x="1726" y="2888"/>
                  <a:pt x="1727" y="2888"/>
                  <a:pt x="1727" y="2889"/>
                </a:cubicBezTo>
                <a:cubicBezTo>
                  <a:pt x="1727" y="2889"/>
                  <a:pt x="1728" y="2889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9" y="2890"/>
                  <a:pt x="1729" y="2891"/>
                </a:cubicBezTo>
                <a:cubicBezTo>
                  <a:pt x="1729" y="2891"/>
                  <a:pt x="1730" y="2891"/>
                  <a:pt x="1730" y="2892"/>
                </a:cubicBezTo>
                <a:cubicBezTo>
                  <a:pt x="1730" y="2892"/>
                  <a:pt x="1731" y="2892"/>
                  <a:pt x="1731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4"/>
                  <a:pt x="1733" y="2894"/>
                  <a:pt x="1733" y="2894"/>
                </a:cubicBezTo>
                <a:cubicBezTo>
                  <a:pt x="1733" y="2894"/>
                  <a:pt x="1733" y="2894"/>
                  <a:pt x="1734" y="2894"/>
                </a:cubicBezTo>
                <a:cubicBezTo>
                  <a:pt x="1734" y="2894"/>
                  <a:pt x="1734" y="2895"/>
                  <a:pt x="1735" y="2895"/>
                </a:cubicBezTo>
                <a:cubicBezTo>
                  <a:pt x="1735" y="2895"/>
                  <a:pt x="1736" y="2895"/>
                  <a:pt x="1736" y="2896"/>
                </a:cubicBezTo>
                <a:cubicBezTo>
                  <a:pt x="1737" y="2896"/>
                  <a:pt x="1737" y="2896"/>
                  <a:pt x="1737" y="2896"/>
                </a:cubicBezTo>
                <a:cubicBezTo>
                  <a:pt x="1738" y="2896"/>
                  <a:pt x="1738" y="2896"/>
                  <a:pt x="1738" y="2897"/>
                </a:cubicBezTo>
                <a:cubicBezTo>
                  <a:pt x="1738" y="2897"/>
                  <a:pt x="1738" y="2897"/>
                  <a:pt x="1739" y="2897"/>
                </a:cubicBezTo>
                <a:cubicBezTo>
                  <a:pt x="1739" y="2897"/>
                  <a:pt x="1740" y="2897"/>
                  <a:pt x="1740" y="2897"/>
                </a:cubicBezTo>
                <a:cubicBezTo>
                  <a:pt x="1741" y="2897"/>
                  <a:pt x="1741" y="2898"/>
                  <a:pt x="1741" y="2898"/>
                </a:cubicBezTo>
                <a:cubicBezTo>
                  <a:pt x="1741" y="2898"/>
                  <a:pt x="1741" y="2898"/>
                  <a:pt x="1741" y="2898"/>
                </a:cubicBezTo>
                <a:cubicBezTo>
                  <a:pt x="1742" y="2898"/>
                  <a:pt x="1742" y="2898"/>
                  <a:pt x="1743" y="2898"/>
                </a:cubicBezTo>
                <a:cubicBezTo>
                  <a:pt x="1743" y="2898"/>
                  <a:pt x="1743" y="2898"/>
                  <a:pt x="1743" y="2898"/>
                </a:cubicBezTo>
                <a:cubicBezTo>
                  <a:pt x="1744" y="2898"/>
                  <a:pt x="1744" y="2898"/>
                  <a:pt x="1744" y="2898"/>
                </a:cubicBezTo>
                <a:cubicBezTo>
                  <a:pt x="1745" y="2899"/>
                  <a:pt x="1746" y="2899"/>
                  <a:pt x="1746" y="2899"/>
                </a:cubicBezTo>
                <a:cubicBezTo>
                  <a:pt x="1747" y="2899"/>
                  <a:pt x="1747" y="2899"/>
                  <a:pt x="1747" y="2899"/>
                </a:cubicBezTo>
                <a:cubicBezTo>
                  <a:pt x="1748" y="2899"/>
                  <a:pt x="1748" y="2899"/>
                  <a:pt x="1749" y="2899"/>
                </a:cubicBezTo>
                <a:cubicBezTo>
                  <a:pt x="1749" y="2899"/>
                  <a:pt x="1749" y="2899"/>
                  <a:pt x="1749" y="2899"/>
                </a:cubicBezTo>
                <a:cubicBezTo>
                  <a:pt x="1774" y="3000"/>
                  <a:pt x="1774" y="3000"/>
                  <a:pt x="1774" y="3000"/>
                </a:cubicBezTo>
                <a:cubicBezTo>
                  <a:pt x="1790" y="3000"/>
                  <a:pt x="1790" y="3000"/>
                  <a:pt x="1790" y="3000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5" y="2895"/>
                  <a:pt x="1765" y="2895"/>
                  <a:pt x="1765" y="2894"/>
                </a:cubicBezTo>
                <a:cubicBezTo>
                  <a:pt x="1765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7" y="2893"/>
                </a:cubicBezTo>
                <a:cubicBezTo>
                  <a:pt x="1767" y="2893"/>
                  <a:pt x="1768" y="2893"/>
                  <a:pt x="1768" y="2892"/>
                </a:cubicBezTo>
                <a:cubicBezTo>
                  <a:pt x="1768" y="2892"/>
                  <a:pt x="1769" y="2892"/>
                  <a:pt x="1769" y="2892"/>
                </a:cubicBezTo>
                <a:cubicBezTo>
                  <a:pt x="1769" y="2891"/>
                  <a:pt x="1770" y="2891"/>
                  <a:pt x="1770" y="2891"/>
                </a:cubicBezTo>
                <a:cubicBezTo>
                  <a:pt x="1770" y="2891"/>
                  <a:pt x="1770" y="2891"/>
                  <a:pt x="1770" y="2891"/>
                </a:cubicBezTo>
                <a:cubicBezTo>
                  <a:pt x="1770" y="2890"/>
                  <a:pt x="1770" y="2890"/>
                  <a:pt x="1770" y="2890"/>
                </a:cubicBezTo>
                <a:cubicBezTo>
                  <a:pt x="1771" y="2890"/>
                  <a:pt x="1771" y="2890"/>
                  <a:pt x="1771" y="2889"/>
                </a:cubicBezTo>
                <a:cubicBezTo>
                  <a:pt x="1771" y="2889"/>
                  <a:pt x="1772" y="2889"/>
                  <a:pt x="1772" y="2889"/>
                </a:cubicBezTo>
                <a:cubicBezTo>
                  <a:pt x="1772" y="2888"/>
                  <a:pt x="1773" y="2888"/>
                  <a:pt x="1773" y="2887"/>
                </a:cubicBezTo>
                <a:cubicBezTo>
                  <a:pt x="1773" y="2887"/>
                  <a:pt x="1774" y="2887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5"/>
                  <a:pt x="1775" y="2885"/>
                  <a:pt x="1775" y="2885"/>
                </a:cubicBezTo>
                <a:cubicBezTo>
                  <a:pt x="1775" y="2884"/>
                  <a:pt x="1775" y="2884"/>
                  <a:pt x="1775" y="2884"/>
                </a:cubicBezTo>
                <a:cubicBezTo>
                  <a:pt x="1776" y="2883"/>
                  <a:pt x="1776" y="2883"/>
                  <a:pt x="1776" y="2882"/>
                </a:cubicBezTo>
                <a:cubicBezTo>
                  <a:pt x="1776" y="2882"/>
                  <a:pt x="1777" y="2882"/>
                  <a:pt x="1777" y="2881"/>
                </a:cubicBezTo>
                <a:cubicBezTo>
                  <a:pt x="1777" y="2881"/>
                  <a:pt x="1777" y="2881"/>
                  <a:pt x="1777" y="2881"/>
                </a:cubicBezTo>
                <a:cubicBezTo>
                  <a:pt x="1777" y="2880"/>
                  <a:pt x="1777" y="2880"/>
                  <a:pt x="1777" y="2880"/>
                </a:cubicBezTo>
                <a:cubicBezTo>
                  <a:pt x="1778" y="2879"/>
                  <a:pt x="1778" y="2879"/>
                  <a:pt x="1778" y="2878"/>
                </a:cubicBezTo>
                <a:cubicBezTo>
                  <a:pt x="1778" y="2878"/>
                  <a:pt x="1778" y="2878"/>
                  <a:pt x="1778" y="2877"/>
                </a:cubicBezTo>
                <a:cubicBezTo>
                  <a:pt x="1778" y="2877"/>
                  <a:pt x="1778" y="2877"/>
                  <a:pt x="1778" y="2877"/>
                </a:cubicBezTo>
                <a:cubicBezTo>
                  <a:pt x="1778" y="2877"/>
                  <a:pt x="1778" y="2876"/>
                  <a:pt x="1779" y="2876"/>
                </a:cubicBezTo>
                <a:cubicBezTo>
                  <a:pt x="1779" y="2875"/>
                  <a:pt x="1779" y="2875"/>
                  <a:pt x="1779" y="2875"/>
                </a:cubicBezTo>
                <a:cubicBezTo>
                  <a:pt x="1779" y="2875"/>
                  <a:pt x="1779" y="2874"/>
                  <a:pt x="1779" y="2874"/>
                </a:cubicBezTo>
                <a:cubicBezTo>
                  <a:pt x="1779" y="2873"/>
                  <a:pt x="1779" y="2873"/>
                  <a:pt x="1779" y="2872"/>
                </a:cubicBezTo>
                <a:cubicBezTo>
                  <a:pt x="1779" y="2872"/>
                  <a:pt x="1779" y="2872"/>
                  <a:pt x="1779" y="2871"/>
                </a:cubicBezTo>
                <a:cubicBezTo>
                  <a:pt x="1779" y="2871"/>
                  <a:pt x="1779" y="2870"/>
                  <a:pt x="1779" y="2870"/>
                </a:cubicBezTo>
                <a:cubicBezTo>
                  <a:pt x="1779" y="2870"/>
                  <a:pt x="1779" y="2870"/>
                  <a:pt x="1779" y="2869"/>
                </a:cubicBezTo>
                <a:cubicBezTo>
                  <a:pt x="1779" y="2869"/>
                  <a:pt x="1779" y="2869"/>
                  <a:pt x="1779" y="2868"/>
                </a:cubicBezTo>
                <a:cubicBezTo>
                  <a:pt x="1779" y="2868"/>
                  <a:pt x="1779" y="2867"/>
                  <a:pt x="1779" y="2867"/>
                </a:cubicBezTo>
                <a:cubicBezTo>
                  <a:pt x="1779" y="2866"/>
                  <a:pt x="1779" y="2866"/>
                  <a:pt x="1779" y="2865"/>
                </a:cubicBezTo>
                <a:cubicBezTo>
                  <a:pt x="1779" y="2865"/>
                  <a:pt x="1779" y="2864"/>
                  <a:pt x="1779" y="2864"/>
                </a:cubicBezTo>
                <a:cubicBezTo>
                  <a:pt x="1779" y="2864"/>
                  <a:pt x="1779" y="2864"/>
                  <a:pt x="1779" y="2864"/>
                </a:cubicBezTo>
                <a:cubicBezTo>
                  <a:pt x="1779" y="2863"/>
                  <a:pt x="1779" y="2863"/>
                  <a:pt x="1779" y="2862"/>
                </a:cubicBezTo>
                <a:cubicBezTo>
                  <a:pt x="1779" y="2862"/>
                  <a:pt x="1779" y="2862"/>
                  <a:pt x="1778" y="2862"/>
                </a:cubicBezTo>
                <a:cubicBezTo>
                  <a:pt x="1778" y="2862"/>
                  <a:pt x="1778" y="2861"/>
                  <a:pt x="1778" y="2861"/>
                </a:cubicBezTo>
                <a:cubicBezTo>
                  <a:pt x="1778" y="2860"/>
                  <a:pt x="1778" y="2860"/>
                  <a:pt x="1778" y="2859"/>
                </a:cubicBezTo>
                <a:cubicBezTo>
                  <a:pt x="1778" y="2859"/>
                  <a:pt x="1778" y="2859"/>
                  <a:pt x="1777" y="2859"/>
                </a:cubicBezTo>
                <a:cubicBezTo>
                  <a:pt x="1777" y="2858"/>
                  <a:pt x="1777" y="2858"/>
                  <a:pt x="1777" y="2858"/>
                </a:cubicBezTo>
                <a:cubicBezTo>
                  <a:pt x="1777" y="2858"/>
                  <a:pt x="1777" y="2857"/>
                  <a:pt x="1777" y="2857"/>
                </a:cubicBezTo>
                <a:cubicBezTo>
                  <a:pt x="1776" y="2856"/>
                  <a:pt x="1776" y="2856"/>
                  <a:pt x="1776" y="2855"/>
                </a:cubicBezTo>
                <a:cubicBezTo>
                  <a:pt x="1776" y="2855"/>
                  <a:pt x="1776" y="2855"/>
                  <a:pt x="1776" y="2855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5" y="2694"/>
                  <a:pt x="1945" y="2695"/>
                </a:cubicBezTo>
                <a:cubicBezTo>
                  <a:pt x="1946" y="2695"/>
                  <a:pt x="1946" y="2695"/>
                  <a:pt x="1947" y="2695"/>
                </a:cubicBezTo>
                <a:cubicBezTo>
                  <a:pt x="1947" y="2695"/>
                  <a:pt x="1947" y="2695"/>
                  <a:pt x="1947" y="2695"/>
                </a:cubicBezTo>
                <a:cubicBezTo>
                  <a:pt x="1948" y="2696"/>
                  <a:pt x="1948" y="2696"/>
                  <a:pt x="1948" y="2696"/>
                </a:cubicBezTo>
                <a:cubicBezTo>
                  <a:pt x="1949" y="2696"/>
                  <a:pt x="1949" y="2696"/>
                  <a:pt x="1950" y="2696"/>
                </a:cubicBezTo>
                <a:cubicBezTo>
                  <a:pt x="1950" y="2696"/>
                  <a:pt x="1950" y="2697"/>
                  <a:pt x="1951" y="2697"/>
                </a:cubicBezTo>
                <a:cubicBezTo>
                  <a:pt x="1951" y="2697"/>
                  <a:pt x="1951" y="2697"/>
                  <a:pt x="1951" y="2697"/>
                </a:cubicBezTo>
                <a:cubicBezTo>
                  <a:pt x="1951" y="2697"/>
                  <a:pt x="1952" y="2697"/>
                  <a:pt x="1952" y="2697"/>
                </a:cubicBezTo>
                <a:cubicBezTo>
                  <a:pt x="1952" y="2697"/>
                  <a:pt x="1952" y="2697"/>
                  <a:pt x="1953" y="2697"/>
                </a:cubicBezTo>
                <a:cubicBezTo>
                  <a:pt x="1953" y="2697"/>
                  <a:pt x="1953" y="2697"/>
                  <a:pt x="1953" y="2697"/>
                </a:cubicBezTo>
                <a:cubicBezTo>
                  <a:pt x="1953" y="2697"/>
                  <a:pt x="1953" y="2697"/>
                  <a:pt x="1954" y="2697"/>
                </a:cubicBezTo>
                <a:cubicBezTo>
                  <a:pt x="1954" y="2697"/>
                  <a:pt x="1955" y="2698"/>
                  <a:pt x="1956" y="2698"/>
                </a:cubicBezTo>
                <a:cubicBezTo>
                  <a:pt x="1956" y="2698"/>
                  <a:pt x="1956" y="2698"/>
                  <a:pt x="1957" y="2698"/>
                </a:cubicBezTo>
                <a:cubicBezTo>
                  <a:pt x="1957" y="2698"/>
                  <a:pt x="1958" y="2698"/>
                  <a:pt x="1958" y="2698"/>
                </a:cubicBezTo>
                <a:cubicBezTo>
                  <a:pt x="1958" y="2698"/>
                  <a:pt x="1958" y="2698"/>
                  <a:pt x="1958" y="2698"/>
                </a:cubicBezTo>
                <a:cubicBezTo>
                  <a:pt x="1959" y="2698"/>
                  <a:pt x="1959" y="2698"/>
                  <a:pt x="1960" y="2698"/>
                </a:cubicBezTo>
                <a:cubicBezTo>
                  <a:pt x="1960" y="2698"/>
                  <a:pt x="1961" y="2698"/>
                  <a:pt x="1961" y="2698"/>
                </a:cubicBezTo>
                <a:cubicBezTo>
                  <a:pt x="1962" y="2698"/>
                  <a:pt x="1962" y="2698"/>
                  <a:pt x="1963" y="2698"/>
                </a:cubicBezTo>
                <a:cubicBezTo>
                  <a:pt x="1963" y="2698"/>
                  <a:pt x="1963" y="2697"/>
                  <a:pt x="1964" y="2697"/>
                </a:cubicBezTo>
                <a:cubicBezTo>
                  <a:pt x="1964" y="2697"/>
                  <a:pt x="1964" y="2697"/>
                  <a:pt x="1964" y="2697"/>
                </a:cubicBezTo>
                <a:cubicBezTo>
                  <a:pt x="1965" y="2697"/>
                  <a:pt x="1965" y="2697"/>
                  <a:pt x="1966" y="2697"/>
                </a:cubicBezTo>
                <a:cubicBezTo>
                  <a:pt x="1966" y="2697"/>
                  <a:pt x="1966" y="2697"/>
                  <a:pt x="1966" y="2697"/>
                </a:cubicBezTo>
                <a:cubicBezTo>
                  <a:pt x="1966" y="2697"/>
                  <a:pt x="1967" y="2697"/>
                  <a:pt x="1967" y="2697"/>
                </a:cubicBezTo>
                <a:cubicBezTo>
                  <a:pt x="1967" y="2697"/>
                  <a:pt x="1968" y="2696"/>
                  <a:pt x="1968" y="2696"/>
                </a:cubicBezTo>
                <a:cubicBezTo>
                  <a:pt x="1969" y="2696"/>
                  <a:pt x="1969" y="2696"/>
                  <a:pt x="1969" y="2696"/>
                </a:cubicBezTo>
                <a:cubicBezTo>
                  <a:pt x="1969" y="2696"/>
                  <a:pt x="1970" y="2696"/>
                  <a:pt x="1970" y="2696"/>
                </a:cubicBezTo>
                <a:cubicBezTo>
                  <a:pt x="1970" y="2696"/>
                  <a:pt x="1971" y="2695"/>
                  <a:pt x="1971" y="2695"/>
                </a:cubicBezTo>
                <a:cubicBezTo>
                  <a:pt x="1972" y="2695"/>
                  <a:pt x="1972" y="2695"/>
                  <a:pt x="1973" y="2694"/>
                </a:cubicBezTo>
                <a:cubicBezTo>
                  <a:pt x="1973" y="2694"/>
                  <a:pt x="1973" y="2694"/>
                  <a:pt x="1974" y="2694"/>
                </a:cubicBezTo>
                <a:cubicBezTo>
                  <a:pt x="1974" y="2694"/>
                  <a:pt x="1974" y="2694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6" y="2693"/>
                  <a:pt x="1976" y="2692"/>
                </a:cubicBezTo>
                <a:cubicBezTo>
                  <a:pt x="1977" y="2692"/>
                  <a:pt x="1977" y="2692"/>
                  <a:pt x="1977" y="2691"/>
                </a:cubicBezTo>
                <a:cubicBezTo>
                  <a:pt x="1978" y="2691"/>
                  <a:pt x="1978" y="2691"/>
                  <a:pt x="1978" y="2690"/>
                </a:cubicBezTo>
                <a:cubicBezTo>
                  <a:pt x="1979" y="2690"/>
                  <a:pt x="1979" y="2690"/>
                  <a:pt x="1979" y="2690"/>
                </a:cubicBezTo>
                <a:cubicBezTo>
                  <a:pt x="1979" y="2690"/>
                  <a:pt x="1979" y="2690"/>
                  <a:pt x="1980" y="2689"/>
                </a:cubicBezTo>
                <a:cubicBezTo>
                  <a:pt x="1980" y="2689"/>
                  <a:pt x="1980" y="2689"/>
                  <a:pt x="1980" y="2689"/>
                </a:cubicBezTo>
                <a:cubicBezTo>
                  <a:pt x="1980" y="2689"/>
                  <a:pt x="1980" y="2689"/>
                  <a:pt x="1981" y="2688"/>
                </a:cubicBezTo>
                <a:cubicBezTo>
                  <a:pt x="1981" y="2688"/>
                  <a:pt x="1981" y="2688"/>
                  <a:pt x="1981" y="2687"/>
                </a:cubicBezTo>
                <a:cubicBezTo>
                  <a:pt x="1982" y="2687"/>
                  <a:pt x="1982" y="2687"/>
                  <a:pt x="1982" y="2686"/>
                </a:cubicBezTo>
                <a:cubicBezTo>
                  <a:pt x="1983" y="2686"/>
                  <a:pt x="1983" y="2686"/>
                  <a:pt x="1983" y="2685"/>
                </a:cubicBezTo>
                <a:cubicBezTo>
                  <a:pt x="1983" y="2685"/>
                  <a:pt x="1983" y="2685"/>
                  <a:pt x="1983" y="2685"/>
                </a:cubicBezTo>
                <a:cubicBezTo>
                  <a:pt x="1983" y="2685"/>
                  <a:pt x="1983" y="2685"/>
                  <a:pt x="1984" y="2685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2208" y="2748"/>
                  <a:pt x="2208" y="2748"/>
                  <a:pt x="2208" y="2748"/>
                </a:cubicBezTo>
                <a:cubicBezTo>
                  <a:pt x="2208" y="2749"/>
                  <a:pt x="2208" y="2749"/>
                  <a:pt x="2208" y="2750"/>
                </a:cubicBezTo>
                <a:cubicBezTo>
                  <a:pt x="2208" y="2750"/>
                  <a:pt x="2208" y="2750"/>
                  <a:pt x="2208" y="2751"/>
                </a:cubicBezTo>
                <a:cubicBezTo>
                  <a:pt x="2208" y="2751"/>
                  <a:pt x="2208" y="2752"/>
                  <a:pt x="2208" y="2753"/>
                </a:cubicBezTo>
                <a:cubicBezTo>
                  <a:pt x="2208" y="2753"/>
                  <a:pt x="2208" y="2753"/>
                  <a:pt x="2208" y="2754"/>
                </a:cubicBezTo>
                <a:cubicBezTo>
                  <a:pt x="2208" y="2754"/>
                  <a:pt x="2208" y="2755"/>
                  <a:pt x="2209" y="2756"/>
                </a:cubicBezTo>
                <a:cubicBezTo>
                  <a:pt x="2209" y="2756"/>
                  <a:pt x="2209" y="2756"/>
                  <a:pt x="2209" y="2756"/>
                </a:cubicBezTo>
                <a:cubicBezTo>
                  <a:pt x="2209" y="2756"/>
                  <a:pt x="2209" y="2756"/>
                  <a:pt x="2209" y="2757"/>
                </a:cubicBezTo>
                <a:cubicBezTo>
                  <a:pt x="2209" y="2757"/>
                  <a:pt x="2209" y="2758"/>
                  <a:pt x="2209" y="2758"/>
                </a:cubicBezTo>
                <a:cubicBezTo>
                  <a:pt x="2209" y="2759"/>
                  <a:pt x="2210" y="2759"/>
                  <a:pt x="2210" y="2760"/>
                </a:cubicBezTo>
                <a:cubicBezTo>
                  <a:pt x="2210" y="2760"/>
                  <a:pt x="2210" y="2761"/>
                  <a:pt x="2210" y="2761"/>
                </a:cubicBezTo>
                <a:cubicBezTo>
                  <a:pt x="2211" y="2762"/>
                  <a:pt x="2211" y="2762"/>
                  <a:pt x="2211" y="2762"/>
                </a:cubicBezTo>
                <a:cubicBezTo>
                  <a:pt x="2211" y="2763"/>
                  <a:pt x="2211" y="2763"/>
                  <a:pt x="2212" y="2764"/>
                </a:cubicBezTo>
                <a:cubicBezTo>
                  <a:pt x="2212" y="2764"/>
                  <a:pt x="2212" y="2765"/>
                  <a:pt x="2213" y="2765"/>
                </a:cubicBezTo>
                <a:cubicBezTo>
                  <a:pt x="2213" y="2765"/>
                  <a:pt x="2213" y="2766"/>
                  <a:pt x="2213" y="2766"/>
                </a:cubicBezTo>
                <a:cubicBezTo>
                  <a:pt x="2214" y="2766"/>
                  <a:pt x="2214" y="2767"/>
                  <a:pt x="2214" y="2767"/>
                </a:cubicBezTo>
                <a:cubicBezTo>
                  <a:pt x="2215" y="2768"/>
                  <a:pt x="2215" y="2768"/>
                  <a:pt x="2215" y="2768"/>
                </a:cubicBezTo>
                <a:cubicBezTo>
                  <a:pt x="2215" y="2769"/>
                  <a:pt x="2216" y="2769"/>
                  <a:pt x="2216" y="2769"/>
                </a:cubicBezTo>
                <a:cubicBezTo>
                  <a:pt x="2216" y="2770"/>
                  <a:pt x="2217" y="2770"/>
                  <a:pt x="2217" y="2770"/>
                </a:cubicBezTo>
                <a:cubicBezTo>
                  <a:pt x="2217" y="2771"/>
                  <a:pt x="2217" y="2771"/>
                  <a:pt x="2218" y="2771"/>
                </a:cubicBezTo>
                <a:cubicBezTo>
                  <a:pt x="2218" y="2771"/>
                  <a:pt x="2218" y="2771"/>
                  <a:pt x="2218" y="2771"/>
                </a:cubicBezTo>
                <a:cubicBezTo>
                  <a:pt x="2218" y="2772"/>
                  <a:pt x="2219" y="2772"/>
                  <a:pt x="2219" y="2772"/>
                </a:cubicBezTo>
                <a:cubicBezTo>
                  <a:pt x="2220" y="2773"/>
                  <a:pt x="2220" y="2773"/>
                  <a:pt x="2220" y="2773"/>
                </a:cubicBezTo>
                <a:cubicBezTo>
                  <a:pt x="2221" y="2773"/>
                  <a:pt x="2221" y="2774"/>
                  <a:pt x="2222" y="2774"/>
                </a:cubicBezTo>
                <a:cubicBezTo>
                  <a:pt x="2222" y="2774"/>
                  <a:pt x="2222" y="2774"/>
                  <a:pt x="2222" y="2774"/>
                </a:cubicBezTo>
                <a:cubicBezTo>
                  <a:pt x="2222" y="2774"/>
                  <a:pt x="2223" y="2775"/>
                  <a:pt x="2223" y="2775"/>
                </a:cubicBezTo>
                <a:cubicBezTo>
                  <a:pt x="2223" y="2775"/>
                  <a:pt x="2224" y="2775"/>
                  <a:pt x="2224" y="2775"/>
                </a:cubicBezTo>
                <a:cubicBezTo>
                  <a:pt x="2224" y="2776"/>
                  <a:pt x="2225" y="2776"/>
                  <a:pt x="2225" y="2776"/>
                </a:cubicBezTo>
                <a:cubicBezTo>
                  <a:pt x="2225" y="2776"/>
                  <a:pt x="2225" y="2776"/>
                  <a:pt x="2225" y="2776"/>
                </a:cubicBezTo>
                <a:cubicBezTo>
                  <a:pt x="2226" y="2776"/>
                  <a:pt x="2226" y="2776"/>
                  <a:pt x="2227" y="2777"/>
                </a:cubicBezTo>
                <a:cubicBezTo>
                  <a:pt x="2227" y="2777"/>
                  <a:pt x="2228" y="2777"/>
                  <a:pt x="2228" y="2777"/>
                </a:cubicBezTo>
                <a:cubicBezTo>
                  <a:pt x="2229" y="2777"/>
                  <a:pt x="2229" y="2777"/>
                  <a:pt x="2229" y="2777"/>
                </a:cubicBezTo>
                <a:cubicBezTo>
                  <a:pt x="2229" y="2777"/>
                  <a:pt x="2229" y="2777"/>
                  <a:pt x="2230" y="2778"/>
                </a:cubicBezTo>
                <a:cubicBezTo>
                  <a:pt x="2230" y="2778"/>
                  <a:pt x="2230" y="2778"/>
                  <a:pt x="2230" y="2778"/>
                </a:cubicBezTo>
                <a:cubicBezTo>
                  <a:pt x="2231" y="2778"/>
                  <a:pt x="2231" y="2778"/>
                  <a:pt x="2231" y="2778"/>
                </a:cubicBezTo>
                <a:cubicBezTo>
                  <a:pt x="2232" y="2778"/>
                  <a:pt x="2232" y="2778"/>
                  <a:pt x="2233" y="2778"/>
                </a:cubicBezTo>
                <a:cubicBezTo>
                  <a:pt x="2233" y="2778"/>
                  <a:pt x="2233" y="2778"/>
                  <a:pt x="2233" y="2778"/>
                </a:cubicBezTo>
                <a:cubicBezTo>
                  <a:pt x="2233" y="2778"/>
                  <a:pt x="2234" y="2778"/>
                  <a:pt x="2234" y="2778"/>
                </a:cubicBezTo>
                <a:cubicBezTo>
                  <a:pt x="2235" y="2778"/>
                  <a:pt x="2235" y="2778"/>
                  <a:pt x="2235" y="2779"/>
                </a:cubicBezTo>
                <a:cubicBezTo>
                  <a:pt x="2236" y="2779"/>
                  <a:pt x="2236" y="2779"/>
                  <a:pt x="2237" y="2779"/>
                </a:cubicBezTo>
                <a:cubicBezTo>
                  <a:pt x="2291" y="3000"/>
                  <a:pt x="2291" y="3000"/>
                  <a:pt x="2291" y="3000"/>
                </a:cubicBezTo>
                <a:cubicBezTo>
                  <a:pt x="2308" y="3000"/>
                  <a:pt x="2308" y="3000"/>
                  <a:pt x="2308" y="3000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3" y="2774"/>
                  <a:pt x="2253" y="2774"/>
                  <a:pt x="2254" y="2774"/>
                </a:cubicBezTo>
                <a:cubicBezTo>
                  <a:pt x="2254" y="2774"/>
                  <a:pt x="2255" y="2773"/>
                  <a:pt x="2255" y="2773"/>
                </a:cubicBezTo>
                <a:cubicBezTo>
                  <a:pt x="2255" y="2773"/>
                  <a:pt x="2255" y="2773"/>
                  <a:pt x="2255" y="2773"/>
                </a:cubicBezTo>
                <a:cubicBezTo>
                  <a:pt x="2256" y="2772"/>
                  <a:pt x="2256" y="2772"/>
                  <a:pt x="2256" y="2772"/>
                </a:cubicBezTo>
                <a:cubicBezTo>
                  <a:pt x="2257" y="2772"/>
                  <a:pt x="2257" y="2772"/>
                  <a:pt x="2257" y="2771"/>
                </a:cubicBezTo>
                <a:cubicBezTo>
                  <a:pt x="2258" y="2771"/>
                  <a:pt x="2258" y="2771"/>
                  <a:pt x="2258" y="2770"/>
                </a:cubicBezTo>
                <a:cubicBezTo>
                  <a:pt x="2259" y="2770"/>
                  <a:pt x="2259" y="2770"/>
                  <a:pt x="2259" y="2769"/>
                </a:cubicBezTo>
                <a:cubicBezTo>
                  <a:pt x="2259" y="2769"/>
                  <a:pt x="2260" y="2769"/>
                  <a:pt x="2260" y="2769"/>
                </a:cubicBezTo>
                <a:cubicBezTo>
                  <a:pt x="2260" y="2769"/>
                  <a:pt x="2260" y="2768"/>
                  <a:pt x="2260" y="2768"/>
                </a:cubicBezTo>
                <a:cubicBezTo>
                  <a:pt x="2261" y="2768"/>
                  <a:pt x="2261" y="2767"/>
                  <a:pt x="2261" y="2767"/>
                </a:cubicBezTo>
                <a:cubicBezTo>
                  <a:pt x="2261" y="2767"/>
                  <a:pt x="2262" y="2766"/>
                  <a:pt x="2262" y="2766"/>
                </a:cubicBezTo>
                <a:cubicBezTo>
                  <a:pt x="2262" y="2766"/>
                  <a:pt x="2263" y="2765"/>
                  <a:pt x="2263" y="2765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4" y="2763"/>
                  <a:pt x="2264" y="2763"/>
                  <a:pt x="2264" y="2762"/>
                </a:cubicBezTo>
                <a:cubicBezTo>
                  <a:pt x="2264" y="2762"/>
                  <a:pt x="2265" y="2761"/>
                  <a:pt x="2265" y="2761"/>
                </a:cubicBezTo>
                <a:cubicBezTo>
                  <a:pt x="2265" y="2760"/>
                  <a:pt x="2265" y="2760"/>
                  <a:pt x="2265" y="2759"/>
                </a:cubicBezTo>
                <a:cubicBezTo>
                  <a:pt x="2266" y="2759"/>
                  <a:pt x="2266" y="2758"/>
                  <a:pt x="2266" y="2758"/>
                </a:cubicBezTo>
                <a:cubicBezTo>
                  <a:pt x="2266" y="2758"/>
                  <a:pt x="2266" y="2757"/>
                  <a:pt x="2266" y="2757"/>
                </a:cubicBezTo>
                <a:cubicBezTo>
                  <a:pt x="2266" y="2757"/>
                  <a:pt x="2266" y="2757"/>
                  <a:pt x="2266" y="2757"/>
                </a:cubicBezTo>
                <a:cubicBezTo>
                  <a:pt x="2267" y="2756"/>
                  <a:pt x="2267" y="2756"/>
                  <a:pt x="2267" y="2755"/>
                </a:cubicBezTo>
                <a:cubicBezTo>
                  <a:pt x="2267" y="2755"/>
                  <a:pt x="2267" y="2754"/>
                  <a:pt x="2267" y="2754"/>
                </a:cubicBezTo>
                <a:cubicBezTo>
                  <a:pt x="2267" y="2753"/>
                  <a:pt x="2267" y="2753"/>
                  <a:pt x="2267" y="2752"/>
                </a:cubicBezTo>
                <a:cubicBezTo>
                  <a:pt x="2267" y="2752"/>
                  <a:pt x="2267" y="2751"/>
                  <a:pt x="2267" y="2751"/>
                </a:cubicBezTo>
                <a:cubicBezTo>
                  <a:pt x="2267" y="2750"/>
                  <a:pt x="2267" y="2750"/>
                  <a:pt x="2267" y="2749"/>
                </a:cubicBezTo>
                <a:cubicBezTo>
                  <a:pt x="2267" y="2749"/>
                  <a:pt x="2267" y="2748"/>
                  <a:pt x="2267" y="2748"/>
                </a:cubicBezTo>
                <a:cubicBezTo>
                  <a:pt x="2267" y="2747"/>
                  <a:pt x="2267" y="2747"/>
                  <a:pt x="2267" y="2747"/>
                </a:cubicBezTo>
                <a:cubicBezTo>
                  <a:pt x="2267" y="2746"/>
                  <a:pt x="2267" y="2745"/>
                  <a:pt x="2267" y="2745"/>
                </a:cubicBezTo>
                <a:cubicBezTo>
                  <a:pt x="2267" y="2744"/>
                  <a:pt x="2267" y="2744"/>
                  <a:pt x="2267" y="2744"/>
                </a:cubicBezTo>
                <a:cubicBezTo>
                  <a:pt x="2267" y="2743"/>
                  <a:pt x="2267" y="2743"/>
                  <a:pt x="2267" y="2742"/>
                </a:cubicBezTo>
                <a:cubicBezTo>
                  <a:pt x="2267" y="2742"/>
                  <a:pt x="2267" y="2742"/>
                  <a:pt x="2267" y="2742"/>
                </a:cubicBezTo>
                <a:cubicBezTo>
                  <a:pt x="2267" y="2741"/>
                  <a:pt x="2266" y="2741"/>
                  <a:pt x="2266" y="2741"/>
                </a:cubicBezTo>
                <a:cubicBezTo>
                  <a:pt x="2266" y="2740"/>
                  <a:pt x="2266" y="2740"/>
                  <a:pt x="2266" y="2739"/>
                </a:cubicBezTo>
                <a:cubicBezTo>
                  <a:pt x="2266" y="2739"/>
                  <a:pt x="2266" y="2738"/>
                  <a:pt x="2265" y="2738"/>
                </a:cubicBezTo>
                <a:cubicBezTo>
                  <a:pt x="2265" y="2737"/>
                  <a:pt x="2265" y="2737"/>
                  <a:pt x="2265" y="2736"/>
                </a:cubicBezTo>
                <a:cubicBezTo>
                  <a:pt x="2265" y="2736"/>
                  <a:pt x="2264" y="2735"/>
                  <a:pt x="2264" y="2735"/>
                </a:cubicBezTo>
                <a:cubicBezTo>
                  <a:pt x="2264" y="2735"/>
                  <a:pt x="2264" y="2734"/>
                  <a:pt x="2264" y="2734"/>
                </a:cubicBezTo>
                <a:cubicBezTo>
                  <a:pt x="2263" y="2733"/>
                  <a:pt x="2263" y="2733"/>
                  <a:pt x="2263" y="2732"/>
                </a:cubicBezTo>
                <a:cubicBezTo>
                  <a:pt x="2262" y="2732"/>
                  <a:pt x="2262" y="2732"/>
                  <a:pt x="2262" y="2731"/>
                </a:cubicBezTo>
                <a:cubicBezTo>
                  <a:pt x="2262" y="2731"/>
                  <a:pt x="2261" y="2731"/>
                  <a:pt x="2261" y="2730"/>
                </a:cubicBezTo>
                <a:cubicBezTo>
                  <a:pt x="2261" y="2730"/>
                  <a:pt x="2260" y="2729"/>
                  <a:pt x="2260" y="2729"/>
                </a:cubicBezTo>
                <a:cubicBezTo>
                  <a:pt x="2260" y="2729"/>
                  <a:pt x="2259" y="2728"/>
                  <a:pt x="2259" y="2728"/>
                </a:cubicBezTo>
                <a:cubicBezTo>
                  <a:pt x="2259" y="2728"/>
                  <a:pt x="2258" y="2727"/>
                  <a:pt x="2258" y="2727"/>
                </a:cubicBezTo>
                <a:cubicBezTo>
                  <a:pt x="2258" y="2727"/>
                  <a:pt x="2257" y="2726"/>
                  <a:pt x="2257" y="2726"/>
                </a:cubicBezTo>
                <a:cubicBezTo>
                  <a:pt x="2257" y="2726"/>
                  <a:pt x="2256" y="2725"/>
                  <a:pt x="2256" y="2725"/>
                </a:cubicBezTo>
                <a:cubicBezTo>
                  <a:pt x="2256" y="2725"/>
                  <a:pt x="2255" y="2725"/>
                  <a:pt x="2255" y="2724"/>
                </a:cubicBezTo>
                <a:cubicBezTo>
                  <a:pt x="2254" y="2724"/>
                  <a:pt x="2254" y="2724"/>
                  <a:pt x="2253" y="2723"/>
                </a:cubicBezTo>
                <a:cubicBezTo>
                  <a:pt x="2253" y="2723"/>
                  <a:pt x="2253" y="2723"/>
                  <a:pt x="2252" y="2723"/>
                </a:cubicBezTo>
                <a:cubicBezTo>
                  <a:pt x="2252" y="2723"/>
                  <a:pt x="2251" y="2722"/>
                  <a:pt x="2251" y="2722"/>
                </a:cubicBezTo>
                <a:cubicBezTo>
                  <a:pt x="2251" y="2722"/>
                  <a:pt x="2250" y="2722"/>
                  <a:pt x="2250" y="2721"/>
                </a:cubicBezTo>
                <a:cubicBezTo>
                  <a:pt x="2249" y="2721"/>
                  <a:pt x="2249" y="2721"/>
                  <a:pt x="2248" y="2721"/>
                </a:cubicBezTo>
                <a:cubicBezTo>
                  <a:pt x="2248" y="2721"/>
                  <a:pt x="2247" y="2720"/>
                  <a:pt x="2247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5" y="2720"/>
                  <a:pt x="2244" y="2720"/>
                  <a:pt x="2244" y="2720"/>
                </a:cubicBezTo>
                <a:cubicBezTo>
                  <a:pt x="2243" y="2719"/>
                  <a:pt x="2243" y="2719"/>
                  <a:pt x="2243" y="2719"/>
                </a:cubicBezTo>
                <a:cubicBezTo>
                  <a:pt x="2242" y="2719"/>
                  <a:pt x="2241" y="2719"/>
                  <a:pt x="2241" y="2719"/>
                </a:cubicBezTo>
                <a:cubicBezTo>
                  <a:pt x="2241" y="2719"/>
                  <a:pt x="2240" y="2719"/>
                  <a:pt x="2240" y="2719"/>
                </a:cubicBezTo>
                <a:cubicBezTo>
                  <a:pt x="2239" y="2719"/>
                  <a:pt x="2239" y="2719"/>
                  <a:pt x="2238" y="2719"/>
                </a:cubicBezTo>
                <a:cubicBezTo>
                  <a:pt x="2238" y="2719"/>
                  <a:pt x="2237" y="2719"/>
                  <a:pt x="2237" y="2719"/>
                </a:cubicBezTo>
                <a:cubicBezTo>
                  <a:pt x="2236" y="2719"/>
                  <a:pt x="2236" y="2719"/>
                  <a:pt x="2235" y="2719"/>
                </a:cubicBezTo>
                <a:cubicBezTo>
                  <a:pt x="2235" y="2719"/>
                  <a:pt x="2234" y="2719"/>
                  <a:pt x="2234" y="2719"/>
                </a:cubicBezTo>
                <a:cubicBezTo>
                  <a:pt x="2233" y="2719"/>
                  <a:pt x="2233" y="2719"/>
                  <a:pt x="2233" y="2719"/>
                </a:cubicBezTo>
                <a:cubicBezTo>
                  <a:pt x="2232" y="2719"/>
                  <a:pt x="2231" y="2720"/>
                  <a:pt x="2231" y="2720"/>
                </a:cubicBezTo>
                <a:cubicBezTo>
                  <a:pt x="2231" y="2720"/>
                  <a:pt x="2231" y="2720"/>
                  <a:pt x="2230" y="2720"/>
                </a:cubicBezTo>
                <a:cubicBezTo>
                  <a:pt x="2230" y="2720"/>
                  <a:pt x="2230" y="2720"/>
                  <a:pt x="2230" y="2720"/>
                </a:cubicBezTo>
                <a:cubicBezTo>
                  <a:pt x="2229" y="2720"/>
                  <a:pt x="2229" y="2720"/>
                  <a:pt x="2228" y="2720"/>
                </a:cubicBezTo>
                <a:cubicBezTo>
                  <a:pt x="2228" y="2721"/>
                  <a:pt x="2227" y="2721"/>
                  <a:pt x="2227" y="2721"/>
                </a:cubicBezTo>
                <a:cubicBezTo>
                  <a:pt x="2226" y="2721"/>
                  <a:pt x="2226" y="2721"/>
                  <a:pt x="2225" y="2722"/>
                </a:cubicBezTo>
                <a:cubicBezTo>
                  <a:pt x="2225" y="2722"/>
                  <a:pt x="2224" y="2722"/>
                  <a:pt x="2224" y="2722"/>
                </a:cubicBezTo>
                <a:cubicBezTo>
                  <a:pt x="2223" y="2722"/>
                  <a:pt x="2223" y="2723"/>
                  <a:pt x="2223" y="2723"/>
                </a:cubicBezTo>
                <a:cubicBezTo>
                  <a:pt x="2222" y="2723"/>
                  <a:pt x="2222" y="2723"/>
                  <a:pt x="2221" y="2724"/>
                </a:cubicBezTo>
                <a:cubicBezTo>
                  <a:pt x="2221" y="2724"/>
                  <a:pt x="2221" y="2724"/>
                  <a:pt x="2220" y="2724"/>
                </a:cubicBezTo>
                <a:cubicBezTo>
                  <a:pt x="2220" y="2725"/>
                  <a:pt x="2219" y="2725"/>
                  <a:pt x="2219" y="2725"/>
                </a:cubicBezTo>
                <a:cubicBezTo>
                  <a:pt x="2219" y="2726"/>
                  <a:pt x="2218" y="2726"/>
                  <a:pt x="2218" y="2726"/>
                </a:cubicBezTo>
                <a:cubicBezTo>
                  <a:pt x="2218" y="2727"/>
                  <a:pt x="2217" y="2727"/>
                  <a:pt x="2217" y="2727"/>
                </a:cubicBezTo>
                <a:cubicBezTo>
                  <a:pt x="2217" y="2728"/>
                  <a:pt x="2216" y="2728"/>
                  <a:pt x="2216" y="2728"/>
                </a:cubicBezTo>
                <a:cubicBezTo>
                  <a:pt x="2216" y="2729"/>
                  <a:pt x="2215" y="2729"/>
                  <a:pt x="2215" y="2729"/>
                </a:cubicBezTo>
                <a:cubicBezTo>
                  <a:pt x="2215" y="2730"/>
                  <a:pt x="2214" y="2730"/>
                  <a:pt x="2214" y="2731"/>
                </a:cubicBezTo>
                <a:cubicBezTo>
                  <a:pt x="2214" y="2731"/>
                  <a:pt x="2213" y="2731"/>
                  <a:pt x="2213" y="2731"/>
                </a:cubicBezTo>
                <a:cubicBezTo>
                  <a:pt x="2213" y="2732"/>
                  <a:pt x="2213" y="2732"/>
                  <a:pt x="2212" y="2733"/>
                </a:cubicBezTo>
                <a:cubicBezTo>
                  <a:pt x="2212" y="2733"/>
                  <a:pt x="2212" y="2733"/>
                  <a:pt x="2212" y="2733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7"/>
                  <a:pt x="1989" y="2667"/>
                </a:cubicBezTo>
                <a:cubicBezTo>
                  <a:pt x="1989" y="2667"/>
                  <a:pt x="1989" y="2666"/>
                  <a:pt x="1989" y="2666"/>
                </a:cubicBezTo>
                <a:cubicBezTo>
                  <a:pt x="1989" y="2665"/>
                  <a:pt x="1989" y="2665"/>
                  <a:pt x="1988" y="2664"/>
                </a:cubicBezTo>
                <a:cubicBezTo>
                  <a:pt x="1988" y="2664"/>
                  <a:pt x="1988" y="2663"/>
                  <a:pt x="1988" y="2663"/>
                </a:cubicBezTo>
                <a:cubicBezTo>
                  <a:pt x="1988" y="2663"/>
                  <a:pt x="1988" y="2663"/>
                  <a:pt x="1988" y="2663"/>
                </a:cubicBezTo>
                <a:cubicBezTo>
                  <a:pt x="1988" y="2662"/>
                  <a:pt x="1988" y="2662"/>
                  <a:pt x="1988" y="2661"/>
                </a:cubicBezTo>
                <a:cubicBezTo>
                  <a:pt x="1988" y="2661"/>
                  <a:pt x="1988" y="2661"/>
                  <a:pt x="1988" y="2661"/>
                </a:cubicBezTo>
                <a:cubicBezTo>
                  <a:pt x="1988" y="2661"/>
                  <a:pt x="1988" y="2660"/>
                  <a:pt x="1988" y="2660"/>
                </a:cubicBezTo>
                <a:cubicBezTo>
                  <a:pt x="1987" y="2659"/>
                  <a:pt x="1987" y="2659"/>
                  <a:pt x="1987" y="2658"/>
                </a:cubicBezTo>
                <a:cubicBezTo>
                  <a:pt x="1987" y="2658"/>
                  <a:pt x="1987" y="2658"/>
                  <a:pt x="1987" y="2658"/>
                </a:cubicBezTo>
                <a:cubicBezTo>
                  <a:pt x="1987" y="2657"/>
                  <a:pt x="1987" y="2657"/>
                  <a:pt x="1987" y="2657"/>
                </a:cubicBezTo>
                <a:cubicBezTo>
                  <a:pt x="1986" y="2657"/>
                  <a:pt x="1986" y="2656"/>
                  <a:pt x="1986" y="2656"/>
                </a:cubicBezTo>
                <a:cubicBezTo>
                  <a:pt x="1986" y="2655"/>
                  <a:pt x="1986" y="2655"/>
                  <a:pt x="1985" y="2654"/>
                </a:cubicBezTo>
                <a:cubicBezTo>
                  <a:pt x="1985" y="2654"/>
                  <a:pt x="1985" y="2653"/>
                  <a:pt x="1985" y="2653"/>
                </a:cubicBezTo>
                <a:cubicBezTo>
                  <a:pt x="1985" y="2653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1"/>
                  <a:pt x="1983" y="2651"/>
                  <a:pt x="1983" y="2651"/>
                </a:cubicBezTo>
                <a:cubicBezTo>
                  <a:pt x="1983" y="2650"/>
                  <a:pt x="1983" y="2650"/>
                  <a:pt x="1982" y="2649"/>
                </a:cubicBezTo>
                <a:cubicBezTo>
                  <a:pt x="1982" y="2649"/>
                  <a:pt x="1982" y="2649"/>
                  <a:pt x="1981" y="2648"/>
                </a:cubicBezTo>
                <a:cubicBezTo>
                  <a:pt x="1981" y="2648"/>
                  <a:pt x="1981" y="2648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79" y="2646"/>
                </a:cubicBezTo>
                <a:cubicBezTo>
                  <a:pt x="1979" y="2646"/>
                  <a:pt x="1979" y="2646"/>
                  <a:pt x="1978" y="2645"/>
                </a:cubicBezTo>
                <a:cubicBezTo>
                  <a:pt x="1978" y="2645"/>
                  <a:pt x="1977" y="2645"/>
                  <a:pt x="1977" y="2644"/>
                </a:cubicBezTo>
                <a:cubicBezTo>
                  <a:pt x="1977" y="2644"/>
                  <a:pt x="1976" y="2644"/>
                  <a:pt x="1976" y="2644"/>
                </a:cubicBezTo>
                <a:cubicBezTo>
                  <a:pt x="1976" y="2644"/>
                  <a:pt x="1976" y="2644"/>
                  <a:pt x="1976" y="2644"/>
                </a:cubicBezTo>
                <a:cubicBezTo>
                  <a:pt x="1976" y="2643"/>
                  <a:pt x="1976" y="2643"/>
                  <a:pt x="1976" y="2643"/>
                </a:cubicBezTo>
                <a:cubicBezTo>
                  <a:pt x="1975" y="2643"/>
                  <a:pt x="1975" y="2643"/>
                  <a:pt x="1975" y="2643"/>
                </a:cubicBezTo>
                <a:cubicBezTo>
                  <a:pt x="1974" y="2642"/>
                  <a:pt x="1974" y="2642"/>
                  <a:pt x="1974" y="2642"/>
                </a:cubicBezTo>
                <a:cubicBezTo>
                  <a:pt x="1973" y="2642"/>
                  <a:pt x="1973" y="2642"/>
                  <a:pt x="1972" y="2641"/>
                </a:cubicBezTo>
                <a:cubicBezTo>
                  <a:pt x="1972" y="2641"/>
                  <a:pt x="1971" y="2641"/>
                  <a:pt x="1971" y="2641"/>
                </a:cubicBezTo>
                <a:cubicBezTo>
                  <a:pt x="1971" y="2641"/>
                  <a:pt x="1971" y="2641"/>
                  <a:pt x="1970" y="2640"/>
                </a:cubicBezTo>
                <a:cubicBezTo>
                  <a:pt x="1970" y="2640"/>
                  <a:pt x="1970" y="2640"/>
                  <a:pt x="1970" y="2640"/>
                </a:cubicBezTo>
                <a:cubicBezTo>
                  <a:pt x="1969" y="2640"/>
                  <a:pt x="1968" y="2640"/>
                  <a:pt x="1968" y="2640"/>
                </a:cubicBezTo>
                <a:cubicBezTo>
                  <a:pt x="1968" y="2639"/>
                  <a:pt x="1967" y="2639"/>
                  <a:pt x="1967" y="2639"/>
                </a:cubicBezTo>
                <a:cubicBezTo>
                  <a:pt x="1967" y="2639"/>
                  <a:pt x="1967" y="2639"/>
                  <a:pt x="1967" y="2639"/>
                </a:cubicBezTo>
                <a:cubicBezTo>
                  <a:pt x="1966" y="2639"/>
                  <a:pt x="1966" y="2639"/>
                  <a:pt x="1965" y="2639"/>
                </a:cubicBezTo>
                <a:cubicBezTo>
                  <a:pt x="1965" y="2639"/>
                  <a:pt x="1965" y="2639"/>
                  <a:pt x="1965" y="2639"/>
                </a:cubicBezTo>
                <a:cubicBezTo>
                  <a:pt x="1965" y="2639"/>
                  <a:pt x="1964" y="2639"/>
                  <a:pt x="1964" y="2639"/>
                </a:cubicBezTo>
                <a:cubicBezTo>
                  <a:pt x="1963" y="2638"/>
                  <a:pt x="1963" y="2638"/>
                  <a:pt x="1962" y="2638"/>
                </a:cubicBezTo>
                <a:cubicBezTo>
                  <a:pt x="1962" y="2638"/>
                  <a:pt x="1961" y="2638"/>
                  <a:pt x="1961" y="2638"/>
                </a:cubicBezTo>
                <a:cubicBezTo>
                  <a:pt x="1961" y="2638"/>
                  <a:pt x="1960" y="2638"/>
                  <a:pt x="1960" y="2638"/>
                </a:cubicBezTo>
                <a:cubicBezTo>
                  <a:pt x="1960" y="2638"/>
                  <a:pt x="1960" y="2638"/>
                  <a:pt x="1960" y="2638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5" y="2412"/>
                  <a:pt x="1905" y="2411"/>
                  <a:pt x="1906" y="2411"/>
                </a:cubicBezTo>
                <a:cubicBezTo>
                  <a:pt x="1906" y="2411"/>
                  <a:pt x="1906" y="2411"/>
                  <a:pt x="1907" y="2410"/>
                </a:cubicBezTo>
                <a:cubicBezTo>
                  <a:pt x="1907" y="2410"/>
                  <a:pt x="1908" y="2410"/>
                  <a:pt x="1908" y="2410"/>
                </a:cubicBezTo>
                <a:cubicBezTo>
                  <a:pt x="1908" y="2409"/>
                  <a:pt x="1909" y="2409"/>
                  <a:pt x="1909" y="2409"/>
                </a:cubicBezTo>
                <a:cubicBezTo>
                  <a:pt x="1909" y="2408"/>
                  <a:pt x="1910" y="2408"/>
                  <a:pt x="1910" y="2408"/>
                </a:cubicBezTo>
                <a:cubicBezTo>
                  <a:pt x="1910" y="2407"/>
                  <a:pt x="1911" y="2407"/>
                  <a:pt x="1911" y="2407"/>
                </a:cubicBezTo>
                <a:cubicBezTo>
                  <a:pt x="1911" y="2406"/>
                  <a:pt x="1912" y="2406"/>
                  <a:pt x="1912" y="2406"/>
                </a:cubicBezTo>
                <a:cubicBezTo>
                  <a:pt x="1912" y="2405"/>
                  <a:pt x="1913" y="2405"/>
                  <a:pt x="1913" y="2404"/>
                </a:cubicBezTo>
                <a:cubicBezTo>
                  <a:pt x="1913" y="2404"/>
                  <a:pt x="1913" y="2404"/>
                  <a:pt x="1914" y="2403"/>
                </a:cubicBezTo>
                <a:cubicBezTo>
                  <a:pt x="1914" y="2403"/>
                  <a:pt x="1914" y="2402"/>
                  <a:pt x="1915" y="2402"/>
                </a:cubicBezTo>
                <a:cubicBezTo>
                  <a:pt x="1915" y="2402"/>
                  <a:pt x="1915" y="2401"/>
                  <a:pt x="1915" y="2401"/>
                </a:cubicBezTo>
                <a:cubicBezTo>
                  <a:pt x="1916" y="2400"/>
                  <a:pt x="1916" y="2400"/>
                  <a:pt x="1916" y="2399"/>
                </a:cubicBezTo>
                <a:cubicBezTo>
                  <a:pt x="1916" y="2399"/>
                  <a:pt x="1916" y="2399"/>
                  <a:pt x="1917" y="2398"/>
                </a:cubicBezTo>
                <a:cubicBezTo>
                  <a:pt x="1917" y="2398"/>
                  <a:pt x="1917" y="2397"/>
                  <a:pt x="1917" y="2397"/>
                </a:cubicBezTo>
                <a:cubicBezTo>
                  <a:pt x="1917" y="2396"/>
                  <a:pt x="1918" y="2396"/>
                  <a:pt x="1918" y="2395"/>
                </a:cubicBezTo>
                <a:cubicBezTo>
                  <a:pt x="1918" y="2395"/>
                  <a:pt x="1918" y="2395"/>
                  <a:pt x="1918" y="2394"/>
                </a:cubicBezTo>
                <a:cubicBezTo>
                  <a:pt x="1918" y="2394"/>
                  <a:pt x="1918" y="2394"/>
                  <a:pt x="1918" y="2394"/>
                </a:cubicBezTo>
                <a:cubicBezTo>
                  <a:pt x="1918" y="2394"/>
                  <a:pt x="1918" y="2393"/>
                  <a:pt x="1919" y="2392"/>
                </a:cubicBezTo>
                <a:cubicBezTo>
                  <a:pt x="1919" y="2392"/>
                  <a:pt x="1919" y="2392"/>
                  <a:pt x="1919" y="2391"/>
                </a:cubicBezTo>
                <a:cubicBezTo>
                  <a:pt x="1919" y="2391"/>
                  <a:pt x="1919" y="2390"/>
                  <a:pt x="1919" y="2389"/>
                </a:cubicBezTo>
                <a:cubicBezTo>
                  <a:pt x="1919" y="2389"/>
                  <a:pt x="1919" y="2389"/>
                  <a:pt x="1919" y="2388"/>
                </a:cubicBezTo>
                <a:cubicBezTo>
                  <a:pt x="1919" y="2388"/>
                  <a:pt x="1919" y="2387"/>
                  <a:pt x="1919" y="2387"/>
                </a:cubicBezTo>
                <a:cubicBezTo>
                  <a:pt x="1919" y="2386"/>
                  <a:pt x="1919" y="2386"/>
                  <a:pt x="1919" y="2385"/>
                </a:cubicBezTo>
                <a:cubicBezTo>
                  <a:pt x="1919" y="2385"/>
                  <a:pt x="1919" y="2384"/>
                  <a:pt x="1919" y="2384"/>
                </a:cubicBezTo>
                <a:cubicBezTo>
                  <a:pt x="1919" y="2383"/>
                  <a:pt x="1919" y="2383"/>
                  <a:pt x="1919" y="2382"/>
                </a:cubicBezTo>
                <a:cubicBezTo>
                  <a:pt x="1919" y="2382"/>
                  <a:pt x="1919" y="2382"/>
                  <a:pt x="1919" y="2381"/>
                </a:cubicBezTo>
                <a:cubicBezTo>
                  <a:pt x="1919" y="2381"/>
                  <a:pt x="1919" y="2380"/>
                  <a:pt x="1918" y="2379"/>
                </a:cubicBezTo>
                <a:cubicBezTo>
                  <a:pt x="1918" y="2379"/>
                  <a:pt x="1918" y="2379"/>
                  <a:pt x="1918" y="2379"/>
                </a:cubicBezTo>
                <a:cubicBezTo>
                  <a:pt x="1918" y="2379"/>
                  <a:pt x="1918" y="2378"/>
                  <a:pt x="1918" y="2378"/>
                </a:cubicBezTo>
                <a:cubicBezTo>
                  <a:pt x="1918" y="2378"/>
                  <a:pt x="1918" y="2377"/>
                  <a:pt x="1918" y="2377"/>
                </a:cubicBezTo>
                <a:cubicBezTo>
                  <a:pt x="1917" y="2376"/>
                  <a:pt x="1917" y="2376"/>
                  <a:pt x="1917" y="2375"/>
                </a:cubicBezTo>
                <a:cubicBezTo>
                  <a:pt x="1917" y="2375"/>
                  <a:pt x="1917" y="2374"/>
                  <a:pt x="1917" y="2374"/>
                </a:cubicBezTo>
                <a:cubicBezTo>
                  <a:pt x="1916" y="2373"/>
                  <a:pt x="1916" y="2373"/>
                  <a:pt x="1916" y="2372"/>
                </a:cubicBezTo>
                <a:cubicBezTo>
                  <a:pt x="1916" y="2372"/>
                  <a:pt x="1916" y="2372"/>
                  <a:pt x="1915" y="2371"/>
                </a:cubicBezTo>
                <a:cubicBezTo>
                  <a:pt x="1915" y="2371"/>
                  <a:pt x="1915" y="2370"/>
                  <a:pt x="1914" y="2370"/>
                </a:cubicBezTo>
                <a:cubicBezTo>
                  <a:pt x="1914" y="2370"/>
                  <a:pt x="1914" y="2369"/>
                  <a:pt x="1914" y="2369"/>
                </a:cubicBezTo>
                <a:cubicBezTo>
                  <a:pt x="1913" y="2368"/>
                  <a:pt x="1913" y="2368"/>
                  <a:pt x="1913" y="2368"/>
                </a:cubicBezTo>
                <a:cubicBezTo>
                  <a:pt x="1912" y="2367"/>
                  <a:pt x="1912" y="2367"/>
                  <a:pt x="1912" y="2367"/>
                </a:cubicBezTo>
                <a:cubicBezTo>
                  <a:pt x="1912" y="2366"/>
                  <a:pt x="1911" y="2366"/>
                  <a:pt x="1911" y="2365"/>
                </a:cubicBezTo>
                <a:cubicBezTo>
                  <a:pt x="1911" y="2365"/>
                  <a:pt x="1910" y="2365"/>
                  <a:pt x="1910" y="2364"/>
                </a:cubicBezTo>
                <a:cubicBezTo>
                  <a:pt x="1910" y="2364"/>
                  <a:pt x="1909" y="2364"/>
                  <a:pt x="1909" y="2364"/>
                </a:cubicBezTo>
                <a:cubicBezTo>
                  <a:pt x="1908" y="2363"/>
                  <a:pt x="1908" y="2363"/>
                  <a:pt x="1908" y="2362"/>
                </a:cubicBezTo>
                <a:cubicBezTo>
                  <a:pt x="1907" y="2362"/>
                  <a:pt x="1907" y="2362"/>
                  <a:pt x="1907" y="2362"/>
                </a:cubicBezTo>
                <a:cubicBezTo>
                  <a:pt x="1906" y="2361"/>
                  <a:pt x="1906" y="2361"/>
                  <a:pt x="1905" y="2361"/>
                </a:cubicBezTo>
                <a:cubicBezTo>
                  <a:pt x="1905" y="2361"/>
                  <a:pt x="1905" y="2360"/>
                  <a:pt x="1904" y="2360"/>
                </a:cubicBezTo>
                <a:cubicBezTo>
                  <a:pt x="1904" y="2360"/>
                  <a:pt x="1903" y="2360"/>
                  <a:pt x="1903" y="2359"/>
                </a:cubicBezTo>
                <a:cubicBezTo>
                  <a:pt x="1902" y="2359"/>
                  <a:pt x="1902" y="2359"/>
                  <a:pt x="1901" y="2359"/>
                </a:cubicBezTo>
                <a:cubicBezTo>
                  <a:pt x="1901" y="2359"/>
                  <a:pt x="1901" y="2358"/>
                  <a:pt x="1900" y="2358"/>
                </a:cubicBezTo>
                <a:cubicBezTo>
                  <a:pt x="1900" y="2358"/>
                  <a:pt x="1899" y="2358"/>
                  <a:pt x="1899" y="2358"/>
                </a:cubicBezTo>
                <a:cubicBezTo>
                  <a:pt x="1898" y="2358"/>
                  <a:pt x="1898" y="2358"/>
                  <a:pt x="1898" y="2357"/>
                </a:cubicBezTo>
                <a:cubicBezTo>
                  <a:pt x="1898" y="2357"/>
                  <a:pt x="1897" y="2357"/>
                  <a:pt x="1897" y="2357"/>
                </a:cubicBezTo>
                <a:cubicBezTo>
                  <a:pt x="1897" y="2357"/>
                  <a:pt x="1896" y="2357"/>
                  <a:pt x="1896" y="2357"/>
                </a:cubicBezTo>
                <a:cubicBezTo>
                  <a:pt x="1895" y="2357"/>
                  <a:pt x="1895" y="2357"/>
                  <a:pt x="1894" y="2357"/>
                </a:cubicBezTo>
                <a:cubicBezTo>
                  <a:pt x="1894" y="2357"/>
                  <a:pt x="1893" y="2357"/>
                  <a:pt x="1893" y="2356"/>
                </a:cubicBezTo>
                <a:cubicBezTo>
                  <a:pt x="1892" y="2356"/>
                  <a:pt x="1892" y="2356"/>
                  <a:pt x="1891" y="2356"/>
                </a:cubicBezTo>
                <a:cubicBezTo>
                  <a:pt x="1891" y="2356"/>
                  <a:pt x="1890" y="2356"/>
                  <a:pt x="1890" y="2356"/>
                </a:cubicBezTo>
                <a:cubicBezTo>
                  <a:pt x="1889" y="2356"/>
                  <a:pt x="1889" y="2356"/>
                  <a:pt x="1888" y="2356"/>
                </a:cubicBezTo>
                <a:cubicBezTo>
                  <a:pt x="1888" y="2356"/>
                  <a:pt x="1888" y="2356"/>
                  <a:pt x="1887" y="2356"/>
                </a:cubicBezTo>
                <a:cubicBezTo>
                  <a:pt x="1887" y="2356"/>
                  <a:pt x="1886" y="2356"/>
                  <a:pt x="1886" y="2357"/>
                </a:cubicBezTo>
                <a:cubicBezTo>
                  <a:pt x="1885" y="2357"/>
                  <a:pt x="1885" y="2357"/>
                  <a:pt x="1884" y="2357"/>
                </a:cubicBezTo>
                <a:cubicBezTo>
                  <a:pt x="1884" y="2357"/>
                  <a:pt x="1883" y="2357"/>
                  <a:pt x="1883" y="2357"/>
                </a:cubicBezTo>
                <a:cubicBezTo>
                  <a:pt x="1882" y="2357"/>
                  <a:pt x="1882" y="2357"/>
                  <a:pt x="1882" y="2357"/>
                </a:cubicBezTo>
                <a:cubicBezTo>
                  <a:pt x="1882" y="2357"/>
                  <a:pt x="1882" y="2357"/>
                  <a:pt x="1881" y="2357"/>
                </a:cubicBezTo>
                <a:cubicBezTo>
                  <a:pt x="1881" y="2358"/>
                  <a:pt x="1880" y="2358"/>
                  <a:pt x="1880" y="2358"/>
                </a:cubicBezTo>
                <a:cubicBezTo>
                  <a:pt x="1879" y="2358"/>
                  <a:pt x="1879" y="2358"/>
                  <a:pt x="1878" y="2358"/>
                </a:cubicBezTo>
                <a:cubicBezTo>
                  <a:pt x="1878" y="2359"/>
                  <a:pt x="1878" y="2359"/>
                  <a:pt x="1877" y="2359"/>
                </a:cubicBezTo>
                <a:cubicBezTo>
                  <a:pt x="1877" y="2359"/>
                  <a:pt x="1876" y="2359"/>
                  <a:pt x="1876" y="2360"/>
                </a:cubicBezTo>
                <a:cubicBezTo>
                  <a:pt x="1875" y="2360"/>
                  <a:pt x="1875" y="2360"/>
                  <a:pt x="1875" y="2360"/>
                </a:cubicBezTo>
                <a:cubicBezTo>
                  <a:pt x="1874" y="2361"/>
                  <a:pt x="1874" y="2361"/>
                  <a:pt x="1873" y="2361"/>
                </a:cubicBezTo>
                <a:cubicBezTo>
                  <a:pt x="1873" y="2361"/>
                  <a:pt x="1872" y="2362"/>
                  <a:pt x="1872" y="2362"/>
                </a:cubicBezTo>
                <a:cubicBezTo>
                  <a:pt x="1872" y="2362"/>
                  <a:pt x="1871" y="2362"/>
                  <a:pt x="1871" y="2363"/>
                </a:cubicBezTo>
                <a:cubicBezTo>
                  <a:pt x="1870" y="2363"/>
                  <a:pt x="1870" y="2363"/>
                  <a:pt x="1870" y="2364"/>
                </a:cubicBezTo>
                <a:cubicBezTo>
                  <a:pt x="1869" y="2364"/>
                  <a:pt x="1869" y="2364"/>
                  <a:pt x="1869" y="2365"/>
                </a:cubicBezTo>
                <a:cubicBezTo>
                  <a:pt x="1868" y="2365"/>
                  <a:pt x="1868" y="2365"/>
                  <a:pt x="1868" y="2366"/>
                </a:cubicBezTo>
                <a:cubicBezTo>
                  <a:pt x="1867" y="2366"/>
                  <a:pt x="1867" y="2366"/>
                  <a:pt x="1867" y="2367"/>
                </a:cubicBezTo>
                <a:cubicBezTo>
                  <a:pt x="1866" y="2367"/>
                  <a:pt x="1866" y="2367"/>
                  <a:pt x="1866" y="2368"/>
                </a:cubicBezTo>
                <a:cubicBezTo>
                  <a:pt x="1866" y="2368"/>
                  <a:pt x="1865" y="2369"/>
                  <a:pt x="1865" y="2369"/>
                </a:cubicBezTo>
                <a:cubicBezTo>
                  <a:pt x="1865" y="2369"/>
                  <a:pt x="1864" y="2370"/>
                  <a:pt x="1864" y="2370"/>
                </a:cubicBezTo>
                <a:cubicBezTo>
                  <a:pt x="1864" y="2370"/>
                  <a:pt x="1864" y="2370"/>
                  <a:pt x="1864" y="2370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5"/>
                  <a:pt x="1640" y="2305"/>
                  <a:pt x="1640" y="2304"/>
                </a:cubicBezTo>
                <a:cubicBezTo>
                  <a:pt x="1640" y="2304"/>
                  <a:pt x="1640" y="2304"/>
                  <a:pt x="1640" y="2303"/>
                </a:cubicBezTo>
                <a:cubicBezTo>
                  <a:pt x="1640" y="2303"/>
                  <a:pt x="1640" y="2302"/>
                  <a:pt x="1640" y="2301"/>
                </a:cubicBezTo>
                <a:cubicBezTo>
                  <a:pt x="1640" y="2301"/>
                  <a:pt x="1640" y="2301"/>
                  <a:pt x="1640" y="2301"/>
                </a:cubicBezTo>
                <a:cubicBezTo>
                  <a:pt x="1640" y="2300"/>
                  <a:pt x="1640" y="2300"/>
                  <a:pt x="1640" y="2300"/>
                </a:cubicBezTo>
                <a:cubicBezTo>
                  <a:pt x="1640" y="2299"/>
                  <a:pt x="1640" y="2299"/>
                  <a:pt x="1640" y="2299"/>
                </a:cubicBezTo>
                <a:cubicBezTo>
                  <a:pt x="1640" y="2298"/>
                  <a:pt x="1640" y="2298"/>
                  <a:pt x="1640" y="2298"/>
                </a:cubicBezTo>
                <a:cubicBezTo>
                  <a:pt x="1640" y="2298"/>
                  <a:pt x="1639" y="2298"/>
                  <a:pt x="1639" y="2297"/>
                </a:cubicBezTo>
                <a:cubicBezTo>
                  <a:pt x="1639" y="2297"/>
                  <a:pt x="1639" y="2296"/>
                  <a:pt x="1639" y="2296"/>
                </a:cubicBezTo>
                <a:cubicBezTo>
                  <a:pt x="1639" y="2295"/>
                  <a:pt x="1639" y="2295"/>
                  <a:pt x="1639" y="2295"/>
                </a:cubicBezTo>
                <a:cubicBezTo>
                  <a:pt x="1639" y="2295"/>
                  <a:pt x="1638" y="2295"/>
                  <a:pt x="1638" y="2294"/>
                </a:cubicBezTo>
                <a:cubicBezTo>
                  <a:pt x="1638" y="2294"/>
                  <a:pt x="1638" y="2294"/>
                  <a:pt x="1638" y="2293"/>
                </a:cubicBezTo>
                <a:cubicBezTo>
                  <a:pt x="1638" y="2293"/>
                  <a:pt x="1637" y="2292"/>
                  <a:pt x="1637" y="2292"/>
                </a:cubicBezTo>
                <a:cubicBezTo>
                  <a:pt x="1637" y="2291"/>
                  <a:pt x="1637" y="2291"/>
                  <a:pt x="1637" y="2291"/>
                </a:cubicBezTo>
                <a:cubicBezTo>
                  <a:pt x="1636" y="2290"/>
                  <a:pt x="1636" y="2290"/>
                  <a:pt x="1636" y="2290"/>
                </a:cubicBezTo>
                <a:cubicBezTo>
                  <a:pt x="1636" y="2290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5" y="2289"/>
                  <a:pt x="1635" y="2288"/>
                  <a:pt x="1635" y="2288"/>
                </a:cubicBezTo>
                <a:cubicBezTo>
                  <a:pt x="1635" y="2288"/>
                  <a:pt x="1634" y="2287"/>
                  <a:pt x="1634" y="2287"/>
                </a:cubicBezTo>
                <a:cubicBezTo>
                  <a:pt x="1634" y="2286"/>
                  <a:pt x="1633" y="2286"/>
                  <a:pt x="1633" y="2286"/>
                </a:cubicBezTo>
                <a:cubicBezTo>
                  <a:pt x="1633" y="2285"/>
                  <a:pt x="1633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4"/>
                  <a:pt x="1631" y="2284"/>
                  <a:pt x="1631" y="2284"/>
                </a:cubicBezTo>
                <a:cubicBezTo>
                  <a:pt x="1631" y="2283"/>
                  <a:pt x="1630" y="2283"/>
                  <a:pt x="1630" y="2283"/>
                </a:cubicBezTo>
                <a:cubicBezTo>
                  <a:pt x="1630" y="2282"/>
                  <a:pt x="1629" y="2282"/>
                  <a:pt x="1629" y="2282"/>
                </a:cubicBezTo>
                <a:cubicBezTo>
                  <a:pt x="1629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7" y="2281"/>
                </a:cubicBezTo>
                <a:cubicBezTo>
                  <a:pt x="1627" y="2280"/>
                  <a:pt x="1627" y="2280"/>
                  <a:pt x="1626" y="2280"/>
                </a:cubicBezTo>
                <a:cubicBezTo>
                  <a:pt x="1626" y="2280"/>
                  <a:pt x="1626" y="2280"/>
                  <a:pt x="1625" y="2279"/>
                </a:cubicBezTo>
                <a:cubicBezTo>
                  <a:pt x="1625" y="2279"/>
                  <a:pt x="1624" y="2279"/>
                  <a:pt x="1624" y="2279"/>
                </a:cubicBezTo>
                <a:cubicBezTo>
                  <a:pt x="1624" y="2278"/>
                  <a:pt x="1623" y="2278"/>
                  <a:pt x="1623" y="2278"/>
                </a:cubicBezTo>
                <a:cubicBezTo>
                  <a:pt x="1623" y="2278"/>
                  <a:pt x="1622" y="2278"/>
                  <a:pt x="1622" y="2278"/>
                </a:cubicBezTo>
                <a:cubicBezTo>
                  <a:pt x="1622" y="2278"/>
                  <a:pt x="1622" y="2278"/>
                  <a:pt x="1621" y="2278"/>
                </a:cubicBezTo>
                <a:cubicBezTo>
                  <a:pt x="1621" y="2277"/>
                  <a:pt x="1620" y="2277"/>
                  <a:pt x="1620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8" y="2276"/>
                  <a:pt x="1618" y="2276"/>
                  <a:pt x="1617" y="2276"/>
                </a:cubicBezTo>
                <a:cubicBezTo>
                  <a:pt x="1617" y="2276"/>
                  <a:pt x="1617" y="2276"/>
                  <a:pt x="1617" y="2276"/>
                </a:cubicBezTo>
                <a:cubicBezTo>
                  <a:pt x="1616" y="2276"/>
                  <a:pt x="1616" y="2276"/>
                  <a:pt x="1616" y="2276"/>
                </a:cubicBezTo>
                <a:cubicBezTo>
                  <a:pt x="1615" y="2276"/>
                  <a:pt x="1615" y="2276"/>
                  <a:pt x="1614" y="2276"/>
                </a:cubicBezTo>
                <a:cubicBezTo>
                  <a:pt x="1614" y="2276"/>
                  <a:pt x="1613" y="2276"/>
                  <a:pt x="1613" y="2276"/>
                </a:cubicBezTo>
                <a:cubicBezTo>
                  <a:pt x="1612" y="2276"/>
                  <a:pt x="1612" y="2276"/>
                  <a:pt x="1611" y="2276"/>
                </a:cubicBezTo>
                <a:cubicBezTo>
                  <a:pt x="1611" y="2276"/>
                  <a:pt x="1611" y="2276"/>
                  <a:pt x="1611" y="2276"/>
                </a:cubicBezTo>
                <a:cubicBezTo>
                  <a:pt x="1556" y="2050"/>
                  <a:pt x="1556" y="2050"/>
                  <a:pt x="1556" y="2050"/>
                </a:cubicBezTo>
                <a:cubicBezTo>
                  <a:pt x="1556" y="2050"/>
                  <a:pt x="1556" y="2050"/>
                  <a:pt x="1556" y="2049"/>
                </a:cubicBezTo>
                <a:cubicBezTo>
                  <a:pt x="1556" y="2049"/>
                  <a:pt x="1556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8" y="2048"/>
                  <a:pt x="1558" y="2048"/>
                  <a:pt x="1558" y="2048"/>
                </a:cubicBezTo>
                <a:cubicBezTo>
                  <a:pt x="1559" y="2048"/>
                  <a:pt x="1559" y="2047"/>
                  <a:pt x="1560" y="2047"/>
                </a:cubicBezTo>
                <a:cubicBezTo>
                  <a:pt x="1560" y="2047"/>
                  <a:pt x="1560" y="2046"/>
                  <a:pt x="1561" y="2046"/>
                </a:cubicBezTo>
                <a:cubicBezTo>
                  <a:pt x="1561" y="2046"/>
                  <a:pt x="1561" y="2046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3" y="2044"/>
                  <a:pt x="1563" y="2044"/>
                </a:cubicBezTo>
                <a:cubicBezTo>
                  <a:pt x="1563" y="2044"/>
                  <a:pt x="1563" y="2044"/>
                  <a:pt x="1563" y="2044"/>
                </a:cubicBezTo>
                <a:cubicBezTo>
                  <a:pt x="1563" y="2043"/>
                  <a:pt x="1564" y="2043"/>
                  <a:pt x="1564" y="2043"/>
                </a:cubicBezTo>
                <a:cubicBezTo>
                  <a:pt x="1564" y="2043"/>
                  <a:pt x="1564" y="2042"/>
                  <a:pt x="1565" y="2042"/>
                </a:cubicBezTo>
                <a:cubicBezTo>
                  <a:pt x="1565" y="2042"/>
                  <a:pt x="1565" y="2042"/>
                  <a:pt x="1565" y="2041"/>
                </a:cubicBezTo>
                <a:cubicBezTo>
                  <a:pt x="1565" y="2041"/>
                  <a:pt x="1565" y="2041"/>
                  <a:pt x="1566" y="2041"/>
                </a:cubicBezTo>
                <a:cubicBezTo>
                  <a:pt x="1566" y="2041"/>
                  <a:pt x="1566" y="2041"/>
                  <a:pt x="1566" y="2041"/>
                </a:cubicBezTo>
                <a:cubicBezTo>
                  <a:pt x="1566" y="2041"/>
                  <a:pt x="1566" y="2040"/>
                  <a:pt x="1566" y="2040"/>
                </a:cubicBezTo>
                <a:cubicBezTo>
                  <a:pt x="1566" y="2040"/>
                  <a:pt x="1566" y="2040"/>
                  <a:pt x="1566" y="2039"/>
                </a:cubicBezTo>
                <a:cubicBezTo>
                  <a:pt x="1567" y="2039"/>
                  <a:pt x="1567" y="2039"/>
                  <a:pt x="1567" y="2038"/>
                </a:cubicBezTo>
                <a:cubicBezTo>
                  <a:pt x="1567" y="2038"/>
                  <a:pt x="1568" y="2037"/>
                  <a:pt x="1568" y="2037"/>
                </a:cubicBezTo>
                <a:cubicBezTo>
                  <a:pt x="1568" y="2037"/>
                  <a:pt x="1568" y="2037"/>
                  <a:pt x="1568" y="2036"/>
                </a:cubicBezTo>
                <a:cubicBezTo>
                  <a:pt x="1568" y="2036"/>
                  <a:pt x="1568" y="2036"/>
                  <a:pt x="1568" y="2036"/>
                </a:cubicBezTo>
                <a:cubicBezTo>
                  <a:pt x="1569" y="2036"/>
                  <a:pt x="1569" y="2035"/>
                  <a:pt x="1569" y="2035"/>
                </a:cubicBezTo>
                <a:cubicBezTo>
                  <a:pt x="1569" y="2035"/>
                  <a:pt x="1569" y="2035"/>
                  <a:pt x="1569" y="2034"/>
                </a:cubicBezTo>
                <a:cubicBezTo>
                  <a:pt x="1569" y="2034"/>
                  <a:pt x="1569" y="2033"/>
                  <a:pt x="1570" y="2033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1"/>
                  <a:pt x="1570" y="2031"/>
                  <a:pt x="1570" y="2030"/>
                </a:cubicBezTo>
                <a:cubicBezTo>
                  <a:pt x="1570" y="2030"/>
                  <a:pt x="1570" y="2030"/>
                  <a:pt x="1570" y="2030"/>
                </a:cubicBezTo>
                <a:cubicBezTo>
                  <a:pt x="1570" y="2029"/>
                  <a:pt x="1571" y="2029"/>
                  <a:pt x="1571" y="2029"/>
                </a:cubicBezTo>
                <a:cubicBezTo>
                  <a:pt x="1571" y="2028"/>
                  <a:pt x="1571" y="2027"/>
                  <a:pt x="1571" y="2027"/>
                </a:cubicBezTo>
                <a:cubicBezTo>
                  <a:pt x="1571" y="2026"/>
                  <a:pt x="1571" y="2026"/>
                  <a:pt x="1571" y="2026"/>
                </a:cubicBezTo>
                <a:cubicBezTo>
                  <a:pt x="1571" y="2025"/>
                  <a:pt x="1571" y="2025"/>
                  <a:pt x="1571" y="2024"/>
                </a:cubicBezTo>
                <a:cubicBezTo>
                  <a:pt x="1571" y="2024"/>
                  <a:pt x="1571" y="2024"/>
                  <a:pt x="1571" y="2024"/>
                </a:cubicBezTo>
                <a:cubicBezTo>
                  <a:pt x="1571" y="2023"/>
                  <a:pt x="1571" y="2023"/>
                  <a:pt x="1571" y="2023"/>
                </a:cubicBezTo>
                <a:cubicBezTo>
                  <a:pt x="1571" y="2022"/>
                  <a:pt x="1571" y="2022"/>
                  <a:pt x="1571" y="2021"/>
                </a:cubicBezTo>
                <a:cubicBezTo>
                  <a:pt x="1571" y="2021"/>
                  <a:pt x="1571" y="2020"/>
                  <a:pt x="1571" y="2020"/>
                </a:cubicBezTo>
                <a:cubicBezTo>
                  <a:pt x="1571" y="2019"/>
                  <a:pt x="1571" y="2019"/>
                  <a:pt x="1571" y="2019"/>
                </a:cubicBezTo>
                <a:cubicBezTo>
                  <a:pt x="1571" y="2019"/>
                  <a:pt x="1571" y="2018"/>
                  <a:pt x="1571" y="2018"/>
                </a:cubicBezTo>
                <a:cubicBezTo>
                  <a:pt x="1570" y="2018"/>
                  <a:pt x="1570" y="2017"/>
                  <a:pt x="1570" y="2017"/>
                </a:cubicBezTo>
                <a:cubicBezTo>
                  <a:pt x="1570" y="2017"/>
                  <a:pt x="1570" y="2017"/>
                  <a:pt x="1570" y="2016"/>
                </a:cubicBezTo>
                <a:cubicBezTo>
                  <a:pt x="1570" y="2016"/>
                  <a:pt x="1570" y="2016"/>
                  <a:pt x="1570" y="2016"/>
                </a:cubicBezTo>
                <a:cubicBezTo>
                  <a:pt x="1570" y="2015"/>
                  <a:pt x="1570" y="2014"/>
                  <a:pt x="1569" y="2014"/>
                </a:cubicBezTo>
                <a:cubicBezTo>
                  <a:pt x="1569" y="2014"/>
                  <a:pt x="1569" y="2013"/>
                  <a:pt x="1569" y="2013"/>
                </a:cubicBezTo>
                <a:cubicBezTo>
                  <a:pt x="1569" y="2013"/>
                  <a:pt x="1569" y="2013"/>
                  <a:pt x="1569" y="2013"/>
                </a:cubicBezTo>
                <a:cubicBezTo>
                  <a:pt x="1569" y="2012"/>
                  <a:pt x="1569" y="2012"/>
                  <a:pt x="1568" y="2011"/>
                </a:cubicBezTo>
                <a:cubicBezTo>
                  <a:pt x="1568" y="2011"/>
                  <a:pt x="1568" y="2010"/>
                  <a:pt x="1568" y="2010"/>
                </a:cubicBezTo>
                <a:cubicBezTo>
                  <a:pt x="1568" y="2010"/>
                  <a:pt x="1568" y="2009"/>
                  <a:pt x="1567" y="2009"/>
                </a:cubicBezTo>
                <a:cubicBezTo>
                  <a:pt x="1735" y="1848"/>
                  <a:pt x="1735" y="1848"/>
                  <a:pt x="1735" y="1848"/>
                </a:cubicBezTo>
                <a:cubicBezTo>
                  <a:pt x="1735" y="1848"/>
                  <a:pt x="1736" y="1848"/>
                  <a:pt x="1736" y="1848"/>
                </a:cubicBezTo>
                <a:cubicBezTo>
                  <a:pt x="1736" y="1849"/>
                  <a:pt x="1737" y="1849"/>
                  <a:pt x="1737" y="1849"/>
                </a:cubicBezTo>
                <a:cubicBezTo>
                  <a:pt x="1738" y="1849"/>
                  <a:pt x="1738" y="1850"/>
                  <a:pt x="1738" y="1850"/>
                </a:cubicBezTo>
                <a:cubicBezTo>
                  <a:pt x="1739" y="1850"/>
                  <a:pt x="1739" y="1850"/>
                  <a:pt x="1739" y="1850"/>
                </a:cubicBezTo>
                <a:cubicBezTo>
                  <a:pt x="1739" y="1850"/>
                  <a:pt x="1739" y="1850"/>
                  <a:pt x="1740" y="1850"/>
                </a:cubicBezTo>
                <a:cubicBezTo>
                  <a:pt x="1740" y="1851"/>
                  <a:pt x="1741" y="1851"/>
                  <a:pt x="1741" y="1851"/>
                </a:cubicBezTo>
                <a:cubicBezTo>
                  <a:pt x="1742" y="1851"/>
                  <a:pt x="1742" y="1851"/>
                  <a:pt x="1742" y="1851"/>
                </a:cubicBezTo>
                <a:cubicBezTo>
                  <a:pt x="1742" y="1851"/>
                  <a:pt x="1742" y="1851"/>
                  <a:pt x="1743" y="1851"/>
                </a:cubicBezTo>
                <a:cubicBezTo>
                  <a:pt x="1743" y="1851"/>
                  <a:pt x="1743" y="1852"/>
                  <a:pt x="1744" y="1852"/>
                </a:cubicBezTo>
                <a:cubicBezTo>
                  <a:pt x="1744" y="1852"/>
                  <a:pt x="1744" y="1852"/>
                  <a:pt x="1745" y="1852"/>
                </a:cubicBezTo>
                <a:cubicBezTo>
                  <a:pt x="1745" y="1852"/>
                  <a:pt x="1745" y="1852"/>
                  <a:pt x="1745" y="1852"/>
                </a:cubicBezTo>
                <a:cubicBezTo>
                  <a:pt x="1746" y="1852"/>
                  <a:pt x="1747" y="1852"/>
                  <a:pt x="1747" y="1852"/>
                </a:cubicBezTo>
                <a:cubicBezTo>
                  <a:pt x="1748" y="1852"/>
                  <a:pt x="1748" y="1852"/>
                  <a:pt x="1748" y="1852"/>
                </a:cubicBezTo>
                <a:cubicBezTo>
                  <a:pt x="1749" y="1852"/>
                  <a:pt x="1749" y="1852"/>
                  <a:pt x="1750" y="1852"/>
                </a:cubicBezTo>
                <a:cubicBezTo>
                  <a:pt x="1750" y="1852"/>
                  <a:pt x="1750" y="1852"/>
                  <a:pt x="1750" y="1852"/>
                </a:cubicBezTo>
                <a:cubicBezTo>
                  <a:pt x="1751" y="1852"/>
                  <a:pt x="1751" y="1852"/>
                  <a:pt x="1751" y="1852"/>
                </a:cubicBezTo>
                <a:cubicBezTo>
                  <a:pt x="1752" y="1852"/>
                  <a:pt x="1752" y="1852"/>
                  <a:pt x="1753" y="1852"/>
                </a:cubicBezTo>
                <a:cubicBezTo>
                  <a:pt x="1753" y="1852"/>
                  <a:pt x="1754" y="1852"/>
                  <a:pt x="1754" y="1852"/>
                </a:cubicBezTo>
                <a:cubicBezTo>
                  <a:pt x="1755" y="1852"/>
                  <a:pt x="1755" y="1852"/>
                  <a:pt x="1755" y="1852"/>
                </a:cubicBezTo>
                <a:cubicBezTo>
                  <a:pt x="1756" y="1852"/>
                  <a:pt x="1756" y="1852"/>
                  <a:pt x="1756" y="1852"/>
                </a:cubicBezTo>
                <a:cubicBezTo>
                  <a:pt x="1756" y="1852"/>
                  <a:pt x="1757" y="1852"/>
                  <a:pt x="1757" y="1852"/>
                </a:cubicBezTo>
                <a:cubicBezTo>
                  <a:pt x="1757" y="1852"/>
                  <a:pt x="1758" y="1852"/>
                  <a:pt x="1758" y="1852"/>
                </a:cubicBezTo>
                <a:cubicBezTo>
                  <a:pt x="1758" y="1851"/>
                  <a:pt x="1758" y="1851"/>
                  <a:pt x="1759" y="1851"/>
                </a:cubicBezTo>
                <a:cubicBezTo>
                  <a:pt x="1759" y="1851"/>
                  <a:pt x="1760" y="1851"/>
                  <a:pt x="1760" y="1851"/>
                </a:cubicBezTo>
                <a:cubicBezTo>
                  <a:pt x="1760" y="1851"/>
                  <a:pt x="1761" y="1851"/>
                  <a:pt x="1761" y="1850"/>
                </a:cubicBezTo>
                <a:cubicBezTo>
                  <a:pt x="1761" y="1850"/>
                  <a:pt x="1761" y="1850"/>
                  <a:pt x="1762" y="1850"/>
                </a:cubicBezTo>
                <a:cubicBezTo>
                  <a:pt x="1762" y="1850"/>
                  <a:pt x="1762" y="1850"/>
                  <a:pt x="1763" y="1850"/>
                </a:cubicBezTo>
                <a:cubicBezTo>
                  <a:pt x="1763" y="1849"/>
                  <a:pt x="1764" y="1849"/>
                  <a:pt x="1764" y="1849"/>
                </a:cubicBezTo>
                <a:cubicBezTo>
                  <a:pt x="1765" y="1849"/>
                  <a:pt x="1765" y="1849"/>
                  <a:pt x="1765" y="1848"/>
                </a:cubicBezTo>
                <a:cubicBezTo>
                  <a:pt x="1766" y="1848"/>
                  <a:pt x="1766" y="1848"/>
                  <a:pt x="1766" y="1848"/>
                </a:cubicBezTo>
                <a:cubicBezTo>
                  <a:pt x="1766" y="1848"/>
                  <a:pt x="1767" y="1848"/>
                  <a:pt x="1767" y="1848"/>
                </a:cubicBezTo>
                <a:cubicBezTo>
                  <a:pt x="1767" y="1848"/>
                  <a:pt x="1767" y="1848"/>
                  <a:pt x="1767" y="1848"/>
                </a:cubicBezTo>
                <a:cubicBezTo>
                  <a:pt x="1767" y="1847"/>
                  <a:pt x="1767" y="1847"/>
                  <a:pt x="1768" y="1847"/>
                </a:cubicBezTo>
                <a:cubicBezTo>
                  <a:pt x="1768" y="1847"/>
                  <a:pt x="1769" y="1846"/>
                  <a:pt x="1769" y="1846"/>
                </a:cubicBezTo>
                <a:cubicBezTo>
                  <a:pt x="1769" y="1846"/>
                  <a:pt x="1770" y="1845"/>
                  <a:pt x="1770" y="1845"/>
                </a:cubicBezTo>
                <a:cubicBezTo>
                  <a:pt x="1770" y="1845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2" y="1844"/>
                  <a:pt x="1772" y="1843"/>
                  <a:pt x="1772" y="1843"/>
                </a:cubicBezTo>
                <a:cubicBezTo>
                  <a:pt x="1773" y="1843"/>
                  <a:pt x="1773" y="1842"/>
                  <a:pt x="1773" y="1842"/>
                </a:cubicBezTo>
                <a:cubicBezTo>
                  <a:pt x="1773" y="1842"/>
                  <a:pt x="1774" y="1841"/>
                  <a:pt x="1774" y="1841"/>
                </a:cubicBezTo>
                <a:cubicBezTo>
                  <a:pt x="1774" y="1840"/>
                  <a:pt x="1775" y="1840"/>
                  <a:pt x="1775" y="1840"/>
                </a:cubicBezTo>
                <a:cubicBezTo>
                  <a:pt x="1775" y="1840"/>
                  <a:pt x="1775" y="1840"/>
                  <a:pt x="1775" y="1840"/>
                </a:cubicBezTo>
                <a:cubicBezTo>
                  <a:pt x="1775" y="1840"/>
                  <a:pt x="1775" y="1839"/>
                  <a:pt x="1775" y="1839"/>
                </a:cubicBezTo>
                <a:cubicBezTo>
                  <a:pt x="1775" y="1839"/>
                  <a:pt x="1776" y="1839"/>
                  <a:pt x="1776" y="1838"/>
                </a:cubicBezTo>
                <a:cubicBezTo>
                  <a:pt x="1776" y="1838"/>
                  <a:pt x="1776" y="1838"/>
                  <a:pt x="1776" y="1838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5"/>
                  <a:pt x="2000" y="1906"/>
                  <a:pt x="2000" y="1908"/>
                </a:cubicBezTo>
                <a:cubicBezTo>
                  <a:pt x="2000" y="1908"/>
                  <a:pt x="2000" y="1908"/>
                  <a:pt x="2000" y="1909"/>
                </a:cubicBezTo>
                <a:cubicBezTo>
                  <a:pt x="2000" y="1910"/>
                  <a:pt x="2001" y="1912"/>
                  <a:pt x="2001" y="1914"/>
                </a:cubicBezTo>
                <a:cubicBezTo>
                  <a:pt x="2001" y="1914"/>
                  <a:pt x="2001" y="1914"/>
                  <a:pt x="2002" y="1914"/>
                </a:cubicBezTo>
                <a:cubicBezTo>
                  <a:pt x="2002" y="1916"/>
                  <a:pt x="2003" y="1917"/>
                  <a:pt x="2004" y="1919"/>
                </a:cubicBezTo>
                <a:cubicBezTo>
                  <a:pt x="2004" y="1919"/>
                  <a:pt x="2004" y="1919"/>
                  <a:pt x="2004" y="1919"/>
                </a:cubicBezTo>
                <a:cubicBezTo>
                  <a:pt x="2005" y="1921"/>
                  <a:pt x="2006" y="1922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9" y="1925"/>
                  <a:pt x="2011" y="1927"/>
                  <a:pt x="2012" y="1928"/>
                </a:cubicBezTo>
                <a:cubicBezTo>
                  <a:pt x="2012" y="1928"/>
                  <a:pt x="2012" y="1928"/>
                  <a:pt x="2013" y="1928"/>
                </a:cubicBezTo>
                <a:cubicBezTo>
                  <a:pt x="2014" y="1929"/>
                  <a:pt x="2015" y="1930"/>
                  <a:pt x="2017" y="1931"/>
                </a:cubicBezTo>
                <a:cubicBezTo>
                  <a:pt x="2017" y="1931"/>
                  <a:pt x="2018" y="1931"/>
                  <a:pt x="2018" y="1931"/>
                </a:cubicBezTo>
                <a:cubicBezTo>
                  <a:pt x="2019" y="1931"/>
                  <a:pt x="2020" y="1932"/>
                  <a:pt x="2021" y="1932"/>
                </a:cubicBezTo>
                <a:cubicBezTo>
                  <a:pt x="2022" y="1932"/>
                  <a:pt x="2022" y="1932"/>
                  <a:pt x="2023" y="1932"/>
                </a:cubicBezTo>
                <a:cubicBezTo>
                  <a:pt x="2023" y="1932"/>
                  <a:pt x="2023" y="1932"/>
                  <a:pt x="2023" y="1933"/>
                </a:cubicBezTo>
                <a:cubicBezTo>
                  <a:pt x="2025" y="1933"/>
                  <a:pt x="2027" y="1933"/>
                  <a:pt x="2028" y="1933"/>
                </a:cubicBezTo>
                <a:cubicBezTo>
                  <a:pt x="2029" y="1933"/>
                  <a:pt x="2029" y="1933"/>
                  <a:pt x="2029" y="1933"/>
                </a:cubicBezTo>
                <a:cubicBezTo>
                  <a:pt x="2031" y="1933"/>
                  <a:pt x="2032" y="1933"/>
                  <a:pt x="2034" y="1933"/>
                </a:cubicBezTo>
                <a:cubicBezTo>
                  <a:pt x="2034" y="1933"/>
                  <a:pt x="2034" y="1933"/>
                  <a:pt x="2035" y="1933"/>
                </a:cubicBezTo>
                <a:cubicBezTo>
                  <a:pt x="2036" y="1932"/>
                  <a:pt x="2038" y="1932"/>
                  <a:pt x="2040" y="1931"/>
                </a:cubicBezTo>
                <a:cubicBezTo>
                  <a:pt x="2040" y="1931"/>
                  <a:pt x="2040" y="1931"/>
                  <a:pt x="2040" y="1931"/>
                </a:cubicBezTo>
                <a:cubicBezTo>
                  <a:pt x="2042" y="1930"/>
                  <a:pt x="2043" y="1930"/>
                  <a:pt x="2045" y="1929"/>
                </a:cubicBezTo>
                <a:cubicBezTo>
                  <a:pt x="2045" y="1929"/>
                  <a:pt x="2045" y="1929"/>
                  <a:pt x="2045" y="1928"/>
                </a:cubicBezTo>
                <a:cubicBezTo>
                  <a:pt x="2047" y="1927"/>
                  <a:pt x="2048" y="1926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1" y="1923"/>
                  <a:pt x="2053" y="1922"/>
                  <a:pt x="2054" y="1920"/>
                </a:cubicBezTo>
                <a:cubicBezTo>
                  <a:pt x="2054" y="1920"/>
                  <a:pt x="2054" y="1920"/>
                  <a:pt x="2054" y="1920"/>
                </a:cubicBezTo>
                <a:cubicBezTo>
                  <a:pt x="2055" y="1919"/>
                  <a:pt x="2056" y="1917"/>
                  <a:pt x="2057" y="1915"/>
                </a:cubicBezTo>
                <a:cubicBezTo>
                  <a:pt x="2057" y="1915"/>
                  <a:pt x="2057" y="1915"/>
                  <a:pt x="2057" y="1915"/>
                </a:cubicBezTo>
                <a:cubicBezTo>
                  <a:pt x="2057" y="1914"/>
                  <a:pt x="2058" y="1913"/>
                  <a:pt x="2058" y="1912"/>
                </a:cubicBezTo>
                <a:cubicBezTo>
                  <a:pt x="2058" y="1911"/>
                  <a:pt x="2058" y="1911"/>
                  <a:pt x="2058" y="1910"/>
                </a:cubicBezTo>
                <a:cubicBezTo>
                  <a:pt x="2058" y="1910"/>
                  <a:pt x="2058" y="1910"/>
                  <a:pt x="2059" y="1909"/>
                </a:cubicBezTo>
                <a:cubicBezTo>
                  <a:pt x="2059" y="1908"/>
                  <a:pt x="2059" y="1906"/>
                  <a:pt x="2059" y="1904"/>
                </a:cubicBezTo>
                <a:cubicBezTo>
                  <a:pt x="2059" y="1904"/>
                  <a:pt x="2059" y="1904"/>
                  <a:pt x="2059" y="1904"/>
                </a:cubicBezTo>
                <a:cubicBezTo>
                  <a:pt x="2059" y="1902"/>
                  <a:pt x="2059" y="1900"/>
                  <a:pt x="2059" y="1899"/>
                </a:cubicBezTo>
                <a:cubicBezTo>
                  <a:pt x="2059" y="1898"/>
                  <a:pt x="2059" y="1898"/>
                  <a:pt x="2059" y="1898"/>
                </a:cubicBezTo>
                <a:cubicBezTo>
                  <a:pt x="2058" y="1896"/>
                  <a:pt x="2058" y="1895"/>
                  <a:pt x="2057" y="1893"/>
                </a:cubicBezTo>
                <a:cubicBezTo>
                  <a:pt x="2057" y="1893"/>
                  <a:pt x="2057" y="1893"/>
                  <a:pt x="2057" y="1892"/>
                </a:cubicBezTo>
                <a:cubicBezTo>
                  <a:pt x="2057" y="1891"/>
                  <a:pt x="2056" y="1890"/>
                  <a:pt x="2056" y="1889"/>
                </a:cubicBezTo>
                <a:cubicBezTo>
                  <a:pt x="2223" y="1728"/>
                  <a:pt x="2223" y="1728"/>
                  <a:pt x="2223" y="1728"/>
                </a:cubicBezTo>
                <a:cubicBezTo>
                  <a:pt x="2224" y="1728"/>
                  <a:pt x="2224" y="1728"/>
                  <a:pt x="2224" y="1728"/>
                </a:cubicBezTo>
                <a:cubicBezTo>
                  <a:pt x="2224" y="1728"/>
                  <a:pt x="2225" y="1729"/>
                  <a:pt x="2225" y="1729"/>
                </a:cubicBezTo>
                <a:cubicBezTo>
                  <a:pt x="2226" y="1729"/>
                  <a:pt x="2226" y="1729"/>
                  <a:pt x="2227" y="1730"/>
                </a:cubicBezTo>
                <a:cubicBezTo>
                  <a:pt x="2227" y="1730"/>
                  <a:pt x="2227" y="1730"/>
                  <a:pt x="2227" y="1730"/>
                </a:cubicBezTo>
                <a:cubicBezTo>
                  <a:pt x="2227" y="1730"/>
                  <a:pt x="2228" y="1730"/>
                  <a:pt x="2228" y="1730"/>
                </a:cubicBezTo>
                <a:cubicBezTo>
                  <a:pt x="2228" y="1730"/>
                  <a:pt x="2229" y="1730"/>
                  <a:pt x="2230" y="1731"/>
                </a:cubicBezTo>
                <a:cubicBezTo>
                  <a:pt x="2230" y="1731"/>
                  <a:pt x="2230" y="1731"/>
                  <a:pt x="2230" y="1731"/>
                </a:cubicBezTo>
                <a:cubicBezTo>
                  <a:pt x="2230" y="1731"/>
                  <a:pt x="2231" y="1731"/>
                  <a:pt x="2231" y="1731"/>
                </a:cubicBezTo>
                <a:cubicBezTo>
                  <a:pt x="2231" y="1731"/>
                  <a:pt x="2232" y="1731"/>
                  <a:pt x="2232" y="1731"/>
                </a:cubicBezTo>
                <a:cubicBezTo>
                  <a:pt x="2232" y="1731"/>
                  <a:pt x="2232" y="1731"/>
                  <a:pt x="2233" y="1731"/>
                </a:cubicBezTo>
                <a:cubicBezTo>
                  <a:pt x="2233" y="1732"/>
                  <a:pt x="2233" y="1732"/>
                  <a:pt x="2234" y="1732"/>
                </a:cubicBezTo>
                <a:cubicBezTo>
                  <a:pt x="2234" y="1732"/>
                  <a:pt x="2235" y="1732"/>
                  <a:pt x="2235" y="1732"/>
                </a:cubicBezTo>
                <a:cubicBezTo>
                  <a:pt x="2236" y="1732"/>
                  <a:pt x="2236" y="1732"/>
                  <a:pt x="2237" y="1732"/>
                </a:cubicBezTo>
                <a:cubicBezTo>
                  <a:pt x="2237" y="1732"/>
                  <a:pt x="2237" y="1732"/>
                  <a:pt x="2238" y="1732"/>
                </a:cubicBezTo>
                <a:cubicBezTo>
                  <a:pt x="2238" y="1732"/>
                  <a:pt x="2238" y="1732"/>
                  <a:pt x="2238" y="1732"/>
                </a:cubicBezTo>
                <a:cubicBezTo>
                  <a:pt x="2239" y="1732"/>
                  <a:pt x="2239" y="1732"/>
                  <a:pt x="2240" y="1732"/>
                </a:cubicBezTo>
                <a:cubicBezTo>
                  <a:pt x="2240" y="1732"/>
                  <a:pt x="2240" y="1732"/>
                  <a:pt x="2241" y="1732"/>
                </a:cubicBezTo>
                <a:cubicBezTo>
                  <a:pt x="2241" y="1732"/>
                  <a:pt x="2242" y="1732"/>
                  <a:pt x="2243" y="1732"/>
                </a:cubicBezTo>
                <a:cubicBezTo>
                  <a:pt x="2243" y="1732"/>
                  <a:pt x="2243" y="1732"/>
                  <a:pt x="2243" y="1732"/>
                </a:cubicBezTo>
                <a:cubicBezTo>
                  <a:pt x="2244" y="1732"/>
                  <a:pt x="2244" y="1732"/>
                  <a:pt x="2244" y="1732"/>
                </a:cubicBezTo>
                <a:cubicBezTo>
                  <a:pt x="2245" y="1732"/>
                  <a:pt x="2245" y="1731"/>
                  <a:pt x="2245" y="1731"/>
                </a:cubicBezTo>
                <a:cubicBezTo>
                  <a:pt x="2246" y="1731"/>
                  <a:pt x="2246" y="1731"/>
                  <a:pt x="2246" y="1731"/>
                </a:cubicBezTo>
                <a:cubicBezTo>
                  <a:pt x="2246" y="1731"/>
                  <a:pt x="2246" y="1731"/>
                  <a:pt x="2247" y="1731"/>
                </a:cubicBezTo>
                <a:cubicBezTo>
                  <a:pt x="2247" y="1731"/>
                  <a:pt x="2248" y="1731"/>
                  <a:pt x="2248" y="1731"/>
                </a:cubicBezTo>
                <a:cubicBezTo>
                  <a:pt x="2249" y="1730"/>
                  <a:pt x="2249" y="1730"/>
                  <a:pt x="2249" y="1730"/>
                </a:cubicBezTo>
                <a:cubicBezTo>
                  <a:pt x="2249" y="1730"/>
                  <a:pt x="2249" y="1730"/>
                  <a:pt x="2250" y="1730"/>
                </a:cubicBezTo>
                <a:cubicBezTo>
                  <a:pt x="2250" y="1730"/>
                  <a:pt x="2250" y="1730"/>
                  <a:pt x="2251" y="1729"/>
                </a:cubicBezTo>
                <a:cubicBezTo>
                  <a:pt x="2251" y="1729"/>
                  <a:pt x="2252" y="1729"/>
                  <a:pt x="2252" y="1729"/>
                </a:cubicBezTo>
                <a:cubicBezTo>
                  <a:pt x="2253" y="1729"/>
                  <a:pt x="2253" y="1728"/>
                  <a:pt x="2253" y="1728"/>
                </a:cubicBezTo>
                <a:cubicBezTo>
                  <a:pt x="2254" y="1728"/>
                  <a:pt x="2254" y="1728"/>
                  <a:pt x="2254" y="1728"/>
                </a:cubicBezTo>
                <a:cubicBezTo>
                  <a:pt x="2255" y="1728"/>
                  <a:pt x="2255" y="1727"/>
                  <a:pt x="2255" y="1727"/>
                </a:cubicBezTo>
                <a:cubicBezTo>
                  <a:pt x="2255" y="1727"/>
                  <a:pt x="2255" y="1727"/>
                  <a:pt x="2255" y="1727"/>
                </a:cubicBezTo>
                <a:cubicBezTo>
                  <a:pt x="2255" y="1727"/>
                  <a:pt x="2256" y="1727"/>
                  <a:pt x="2256" y="1727"/>
                </a:cubicBezTo>
                <a:cubicBezTo>
                  <a:pt x="2256" y="1726"/>
                  <a:pt x="2257" y="1726"/>
                  <a:pt x="2257" y="1726"/>
                </a:cubicBezTo>
                <a:cubicBezTo>
                  <a:pt x="2258" y="1725"/>
                  <a:pt x="2258" y="1725"/>
                  <a:pt x="2258" y="1725"/>
                </a:cubicBezTo>
                <a:cubicBezTo>
                  <a:pt x="2259" y="1725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60" y="1723"/>
                  <a:pt x="2260" y="1723"/>
                  <a:pt x="2260" y="1723"/>
                </a:cubicBezTo>
                <a:cubicBezTo>
                  <a:pt x="2261" y="1722"/>
                  <a:pt x="2261" y="1722"/>
                  <a:pt x="2261" y="1722"/>
                </a:cubicBezTo>
                <a:cubicBezTo>
                  <a:pt x="2262" y="1721"/>
                  <a:pt x="2262" y="1721"/>
                  <a:pt x="2262" y="1720"/>
                </a:cubicBezTo>
                <a:cubicBezTo>
                  <a:pt x="2263" y="1720"/>
                  <a:pt x="2263" y="1720"/>
                  <a:pt x="2263" y="1720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4" y="1719"/>
                  <a:pt x="2264" y="1718"/>
                  <a:pt x="2264" y="1718"/>
                </a:cubicBezTo>
                <a:cubicBezTo>
                  <a:pt x="2264" y="1718"/>
                  <a:pt x="2264" y="1718"/>
                  <a:pt x="2264" y="1718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4"/>
                  <a:pt x="2488" y="1784"/>
                </a:cubicBezTo>
                <a:cubicBezTo>
                  <a:pt x="2488" y="1784"/>
                  <a:pt x="2488" y="1785"/>
                  <a:pt x="2488" y="1785"/>
                </a:cubicBezTo>
                <a:cubicBezTo>
                  <a:pt x="2488" y="1786"/>
                  <a:pt x="2488" y="1786"/>
                  <a:pt x="2488" y="1787"/>
                </a:cubicBezTo>
                <a:cubicBezTo>
                  <a:pt x="2488" y="1787"/>
                  <a:pt x="2488" y="1788"/>
                  <a:pt x="2488" y="1788"/>
                </a:cubicBezTo>
                <a:cubicBezTo>
                  <a:pt x="2488" y="1788"/>
                  <a:pt x="2488" y="1788"/>
                  <a:pt x="2488" y="1788"/>
                </a:cubicBezTo>
                <a:cubicBezTo>
                  <a:pt x="2488" y="1789"/>
                  <a:pt x="2488" y="1789"/>
                  <a:pt x="2488" y="1790"/>
                </a:cubicBezTo>
                <a:cubicBezTo>
                  <a:pt x="2488" y="1790"/>
                  <a:pt x="2488" y="1790"/>
                  <a:pt x="2488" y="1790"/>
                </a:cubicBezTo>
                <a:cubicBezTo>
                  <a:pt x="2488" y="1790"/>
                  <a:pt x="2489" y="1791"/>
                  <a:pt x="2489" y="1791"/>
                </a:cubicBezTo>
                <a:cubicBezTo>
                  <a:pt x="2489" y="1792"/>
                  <a:pt x="2489" y="1792"/>
                  <a:pt x="2489" y="1793"/>
                </a:cubicBezTo>
                <a:cubicBezTo>
                  <a:pt x="2489" y="1793"/>
                  <a:pt x="2489" y="1793"/>
                  <a:pt x="2489" y="1793"/>
                </a:cubicBezTo>
                <a:cubicBezTo>
                  <a:pt x="2490" y="1794"/>
                  <a:pt x="2490" y="1794"/>
                  <a:pt x="2490" y="1794"/>
                </a:cubicBezTo>
                <a:cubicBezTo>
                  <a:pt x="2490" y="1794"/>
                  <a:pt x="2490" y="1795"/>
                  <a:pt x="2490" y="1795"/>
                </a:cubicBezTo>
                <a:cubicBezTo>
                  <a:pt x="2490" y="1796"/>
                  <a:pt x="2491" y="1796"/>
                  <a:pt x="2491" y="1797"/>
                </a:cubicBezTo>
                <a:cubicBezTo>
                  <a:pt x="2491" y="1797"/>
                  <a:pt x="2491" y="1797"/>
                  <a:pt x="2491" y="1798"/>
                </a:cubicBezTo>
                <a:cubicBezTo>
                  <a:pt x="2492" y="1798"/>
                  <a:pt x="2492" y="1798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3" y="1800"/>
                  <a:pt x="2493" y="1800"/>
                  <a:pt x="2493" y="1800"/>
                </a:cubicBezTo>
                <a:cubicBezTo>
                  <a:pt x="2493" y="1801"/>
                  <a:pt x="2494" y="1801"/>
                  <a:pt x="2494" y="1802"/>
                </a:cubicBezTo>
                <a:cubicBezTo>
                  <a:pt x="2494" y="1802"/>
                  <a:pt x="2495" y="1802"/>
                  <a:pt x="2495" y="1803"/>
                </a:cubicBezTo>
                <a:cubicBezTo>
                  <a:pt x="2495" y="1803"/>
                  <a:pt x="2495" y="1803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7" y="1804"/>
                  <a:pt x="2497" y="1805"/>
                </a:cubicBezTo>
                <a:cubicBezTo>
                  <a:pt x="2497" y="1805"/>
                  <a:pt x="2498" y="1805"/>
                  <a:pt x="2498" y="1806"/>
                </a:cubicBezTo>
                <a:cubicBezTo>
                  <a:pt x="2498" y="1806"/>
                  <a:pt x="2499" y="1806"/>
                  <a:pt x="2499" y="1807"/>
                </a:cubicBezTo>
                <a:cubicBezTo>
                  <a:pt x="2499" y="1807"/>
                  <a:pt x="2500" y="1807"/>
                  <a:pt x="2500" y="1807"/>
                </a:cubicBezTo>
                <a:cubicBezTo>
                  <a:pt x="2500" y="1807"/>
                  <a:pt x="2500" y="1807"/>
                  <a:pt x="2500" y="1807"/>
                </a:cubicBezTo>
                <a:cubicBezTo>
                  <a:pt x="2500" y="1808"/>
                  <a:pt x="2500" y="1808"/>
                  <a:pt x="2501" y="1808"/>
                </a:cubicBezTo>
                <a:cubicBezTo>
                  <a:pt x="2501" y="1808"/>
                  <a:pt x="2501" y="1808"/>
                  <a:pt x="2502" y="1808"/>
                </a:cubicBezTo>
                <a:cubicBezTo>
                  <a:pt x="2502" y="1809"/>
                  <a:pt x="2502" y="1809"/>
                  <a:pt x="2503" y="1809"/>
                </a:cubicBezTo>
                <a:cubicBezTo>
                  <a:pt x="2503" y="1809"/>
                  <a:pt x="2504" y="1809"/>
                  <a:pt x="2504" y="1810"/>
                </a:cubicBezTo>
                <a:cubicBezTo>
                  <a:pt x="2504" y="1810"/>
                  <a:pt x="2505" y="1810"/>
                  <a:pt x="2505" y="1810"/>
                </a:cubicBezTo>
                <a:cubicBezTo>
                  <a:pt x="2505" y="1810"/>
                  <a:pt x="2506" y="1810"/>
                  <a:pt x="2506" y="1811"/>
                </a:cubicBezTo>
                <a:cubicBezTo>
                  <a:pt x="2506" y="1811"/>
                  <a:pt x="2506" y="1811"/>
                  <a:pt x="2507" y="1811"/>
                </a:cubicBezTo>
                <a:cubicBezTo>
                  <a:pt x="2507" y="1811"/>
                  <a:pt x="2508" y="1811"/>
                  <a:pt x="2508" y="1811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10" y="1812"/>
                  <a:pt x="2510" y="1812"/>
                  <a:pt x="2511" y="1812"/>
                </a:cubicBezTo>
                <a:cubicBezTo>
                  <a:pt x="2511" y="1812"/>
                  <a:pt x="2511" y="1812"/>
                  <a:pt x="2511" y="1812"/>
                </a:cubicBezTo>
                <a:cubicBezTo>
                  <a:pt x="2512" y="1812"/>
                  <a:pt x="2512" y="1812"/>
                  <a:pt x="2512" y="1812"/>
                </a:cubicBezTo>
                <a:cubicBezTo>
                  <a:pt x="2513" y="1813"/>
                  <a:pt x="2513" y="1813"/>
                  <a:pt x="2514" y="1813"/>
                </a:cubicBezTo>
                <a:cubicBezTo>
                  <a:pt x="2514" y="1813"/>
                  <a:pt x="2515" y="1813"/>
                  <a:pt x="2515" y="1813"/>
                </a:cubicBezTo>
                <a:cubicBezTo>
                  <a:pt x="2515" y="1813"/>
                  <a:pt x="2515" y="1813"/>
                  <a:pt x="2515" y="1813"/>
                </a:cubicBezTo>
                <a:cubicBezTo>
                  <a:pt x="2516" y="1813"/>
                  <a:pt x="2516" y="1813"/>
                  <a:pt x="2517" y="1813"/>
                </a:cubicBezTo>
                <a:cubicBezTo>
                  <a:pt x="2517" y="1813"/>
                  <a:pt x="2517" y="1813"/>
                  <a:pt x="2517" y="1813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1" y="2039"/>
                  <a:pt x="2571" y="2039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0" y="2040"/>
                  <a:pt x="2570" y="2040"/>
                  <a:pt x="2570" y="2040"/>
                </a:cubicBezTo>
                <a:cubicBezTo>
                  <a:pt x="2569" y="2041"/>
                  <a:pt x="2569" y="2041"/>
                  <a:pt x="2568" y="2041"/>
                </a:cubicBezTo>
                <a:cubicBezTo>
                  <a:pt x="2568" y="2042"/>
                  <a:pt x="2568" y="2042"/>
                  <a:pt x="2567" y="2042"/>
                </a:cubicBezTo>
                <a:cubicBezTo>
                  <a:pt x="2567" y="2042"/>
                  <a:pt x="2567" y="2043"/>
                  <a:pt x="2567" y="2043"/>
                </a:cubicBezTo>
                <a:cubicBezTo>
                  <a:pt x="2567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4"/>
                  <a:pt x="2565" y="2044"/>
                  <a:pt x="2565" y="2044"/>
                </a:cubicBezTo>
                <a:cubicBezTo>
                  <a:pt x="2565" y="2045"/>
                  <a:pt x="2565" y="2045"/>
                  <a:pt x="2564" y="2045"/>
                </a:cubicBezTo>
                <a:cubicBezTo>
                  <a:pt x="2564" y="2046"/>
                  <a:pt x="2564" y="2046"/>
                  <a:pt x="2563" y="2047"/>
                </a:cubicBezTo>
                <a:cubicBezTo>
                  <a:pt x="2563" y="2047"/>
                  <a:pt x="2563" y="2047"/>
                  <a:pt x="2563" y="2047"/>
                </a:cubicBezTo>
                <a:cubicBezTo>
                  <a:pt x="2563" y="2047"/>
                  <a:pt x="2563" y="2047"/>
                  <a:pt x="2563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9"/>
                  <a:pt x="2562" y="2049"/>
                </a:cubicBezTo>
                <a:cubicBezTo>
                  <a:pt x="2561" y="2049"/>
                  <a:pt x="2561" y="2049"/>
                  <a:pt x="2561" y="2049"/>
                </a:cubicBezTo>
                <a:cubicBezTo>
                  <a:pt x="2561" y="2050"/>
                  <a:pt x="2561" y="2050"/>
                  <a:pt x="2561" y="2050"/>
                </a:cubicBezTo>
                <a:cubicBezTo>
                  <a:pt x="2561" y="2051"/>
                  <a:pt x="2560" y="2051"/>
                  <a:pt x="2560" y="2051"/>
                </a:cubicBezTo>
                <a:cubicBezTo>
                  <a:pt x="2560" y="2052"/>
                  <a:pt x="2560" y="2052"/>
                  <a:pt x="2560" y="2053"/>
                </a:cubicBezTo>
                <a:cubicBezTo>
                  <a:pt x="2559" y="2053"/>
                  <a:pt x="2559" y="2053"/>
                  <a:pt x="2559" y="2053"/>
                </a:cubicBezTo>
                <a:cubicBezTo>
                  <a:pt x="2559" y="2054"/>
                  <a:pt x="2559" y="2054"/>
                  <a:pt x="2559" y="2054"/>
                </a:cubicBezTo>
                <a:cubicBezTo>
                  <a:pt x="2559" y="2054"/>
                  <a:pt x="2559" y="2054"/>
                  <a:pt x="2559" y="2055"/>
                </a:cubicBezTo>
                <a:cubicBezTo>
                  <a:pt x="2559" y="2055"/>
                  <a:pt x="2559" y="2055"/>
                  <a:pt x="2558" y="2056"/>
                </a:cubicBezTo>
                <a:cubicBezTo>
                  <a:pt x="2558" y="2056"/>
                  <a:pt x="2558" y="2056"/>
                  <a:pt x="2558" y="2057"/>
                </a:cubicBezTo>
                <a:cubicBezTo>
                  <a:pt x="2558" y="2057"/>
                  <a:pt x="2558" y="2057"/>
                  <a:pt x="2558" y="2057"/>
                </a:cubicBezTo>
                <a:cubicBezTo>
                  <a:pt x="2558" y="2057"/>
                  <a:pt x="2558" y="2058"/>
                  <a:pt x="2558" y="2058"/>
                </a:cubicBezTo>
                <a:cubicBezTo>
                  <a:pt x="2558" y="2058"/>
                  <a:pt x="2558" y="2059"/>
                  <a:pt x="2558" y="2059"/>
                </a:cubicBezTo>
                <a:cubicBezTo>
                  <a:pt x="2558" y="2059"/>
                  <a:pt x="2557" y="2059"/>
                  <a:pt x="2557" y="2060"/>
                </a:cubicBezTo>
                <a:cubicBezTo>
                  <a:pt x="2557" y="2060"/>
                  <a:pt x="2557" y="2061"/>
                  <a:pt x="2557" y="2062"/>
                </a:cubicBezTo>
                <a:cubicBezTo>
                  <a:pt x="2557" y="2062"/>
                  <a:pt x="2557" y="2062"/>
                  <a:pt x="2557" y="2063"/>
                </a:cubicBezTo>
                <a:cubicBezTo>
                  <a:pt x="2557" y="2063"/>
                  <a:pt x="2557" y="2064"/>
                  <a:pt x="2557" y="2064"/>
                </a:cubicBezTo>
                <a:cubicBezTo>
                  <a:pt x="2557" y="2064"/>
                  <a:pt x="2557" y="2064"/>
                  <a:pt x="2557" y="2064"/>
                </a:cubicBezTo>
                <a:cubicBezTo>
                  <a:pt x="2557" y="2065"/>
                  <a:pt x="2557" y="2065"/>
                  <a:pt x="2557" y="2066"/>
                </a:cubicBezTo>
                <a:cubicBezTo>
                  <a:pt x="2557" y="2066"/>
                  <a:pt x="2557" y="2067"/>
                  <a:pt x="2557" y="2067"/>
                </a:cubicBezTo>
                <a:cubicBezTo>
                  <a:pt x="2557" y="2068"/>
                  <a:pt x="2557" y="2068"/>
                  <a:pt x="2557" y="2069"/>
                </a:cubicBezTo>
                <a:cubicBezTo>
                  <a:pt x="2557" y="2069"/>
                  <a:pt x="2557" y="2069"/>
                  <a:pt x="2557" y="2070"/>
                </a:cubicBezTo>
                <a:cubicBezTo>
                  <a:pt x="2557" y="2070"/>
                  <a:pt x="2557" y="2070"/>
                  <a:pt x="2557" y="2070"/>
                </a:cubicBezTo>
                <a:cubicBezTo>
                  <a:pt x="2558" y="2071"/>
                  <a:pt x="2558" y="2071"/>
                  <a:pt x="2558" y="2072"/>
                </a:cubicBezTo>
                <a:cubicBezTo>
                  <a:pt x="2558" y="2072"/>
                  <a:pt x="2558" y="2072"/>
                  <a:pt x="2558" y="2072"/>
                </a:cubicBezTo>
                <a:cubicBezTo>
                  <a:pt x="2558" y="2072"/>
                  <a:pt x="2558" y="2073"/>
                  <a:pt x="2558" y="2073"/>
                </a:cubicBezTo>
                <a:cubicBezTo>
                  <a:pt x="2558" y="2073"/>
                  <a:pt x="2558" y="2074"/>
                  <a:pt x="2559" y="2074"/>
                </a:cubicBezTo>
                <a:cubicBezTo>
                  <a:pt x="2559" y="2075"/>
                  <a:pt x="2559" y="2075"/>
                  <a:pt x="2559" y="2075"/>
                </a:cubicBezTo>
                <a:cubicBezTo>
                  <a:pt x="2559" y="2075"/>
                  <a:pt x="2559" y="2076"/>
                  <a:pt x="2559" y="2076"/>
                </a:cubicBezTo>
                <a:cubicBezTo>
                  <a:pt x="2559" y="2076"/>
                  <a:pt x="2559" y="2077"/>
                  <a:pt x="2560" y="2077"/>
                </a:cubicBezTo>
                <a:cubicBezTo>
                  <a:pt x="2560" y="2078"/>
                  <a:pt x="2560" y="2078"/>
                  <a:pt x="2560" y="2079"/>
                </a:cubicBezTo>
                <a:cubicBezTo>
                  <a:pt x="2560" y="2079"/>
                  <a:pt x="2561" y="2079"/>
                  <a:pt x="2561" y="2079"/>
                </a:cubicBezTo>
                <a:cubicBezTo>
                  <a:pt x="2393" y="2240"/>
                  <a:pt x="2393" y="2240"/>
                  <a:pt x="2393" y="2240"/>
                </a:cubicBezTo>
                <a:cubicBezTo>
                  <a:pt x="2381" y="2234"/>
                  <a:pt x="2367" y="2235"/>
                  <a:pt x="2357" y="2244"/>
                </a:cubicBezTo>
                <a:cubicBezTo>
                  <a:pt x="2345" y="2256"/>
                  <a:pt x="2345" y="2275"/>
                  <a:pt x="2356" y="2287"/>
                </a:cubicBezTo>
                <a:cubicBezTo>
                  <a:pt x="2367" y="2298"/>
                  <a:pt x="2386" y="2299"/>
                  <a:pt x="2398" y="2287"/>
                </a:cubicBezTo>
                <a:cubicBezTo>
                  <a:pt x="2401" y="2285"/>
                  <a:pt x="2403" y="2281"/>
                  <a:pt x="2405" y="2278"/>
                </a:cubicBezTo>
                <a:cubicBezTo>
                  <a:pt x="2406" y="2274"/>
                  <a:pt x="2407" y="2270"/>
                  <a:pt x="2407" y="2266"/>
                </a:cubicBezTo>
                <a:cubicBezTo>
                  <a:pt x="2407" y="2265"/>
                  <a:pt x="2407" y="2263"/>
                  <a:pt x="2407" y="2261"/>
                </a:cubicBezTo>
                <a:cubicBezTo>
                  <a:pt x="2406" y="2258"/>
                  <a:pt x="2405" y="2255"/>
                  <a:pt x="2404" y="2252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3" y="2091"/>
                  <a:pt x="2573" y="2091"/>
                  <a:pt x="2573" y="2092"/>
                </a:cubicBezTo>
                <a:cubicBezTo>
                  <a:pt x="2574" y="2092"/>
                  <a:pt x="2574" y="2092"/>
                  <a:pt x="2575" y="2092"/>
                </a:cubicBezTo>
                <a:cubicBezTo>
                  <a:pt x="2575" y="2092"/>
                  <a:pt x="2575" y="2092"/>
                  <a:pt x="2575" y="2092"/>
                </a:cubicBezTo>
                <a:cubicBezTo>
                  <a:pt x="2576" y="2092"/>
                  <a:pt x="2576" y="2093"/>
                  <a:pt x="2576" y="2093"/>
                </a:cubicBezTo>
                <a:cubicBezTo>
                  <a:pt x="2577" y="2093"/>
                  <a:pt x="2577" y="2093"/>
                  <a:pt x="2578" y="2093"/>
                </a:cubicBezTo>
                <a:cubicBezTo>
                  <a:pt x="2578" y="2093"/>
                  <a:pt x="2578" y="2093"/>
                  <a:pt x="2579" y="2094"/>
                </a:cubicBezTo>
                <a:cubicBezTo>
                  <a:pt x="2579" y="2094"/>
                  <a:pt x="2579" y="2094"/>
                  <a:pt x="2579" y="2094"/>
                </a:cubicBezTo>
                <a:cubicBezTo>
                  <a:pt x="2579" y="2094"/>
                  <a:pt x="2580" y="2094"/>
                  <a:pt x="2580" y="2094"/>
                </a:cubicBezTo>
                <a:cubicBezTo>
                  <a:pt x="2580" y="2094"/>
                  <a:pt x="2581" y="2094"/>
                  <a:pt x="2581" y="2094"/>
                </a:cubicBezTo>
                <a:cubicBezTo>
                  <a:pt x="2581" y="2094"/>
                  <a:pt x="2581" y="2094"/>
                  <a:pt x="2582" y="2094"/>
                </a:cubicBezTo>
                <a:cubicBezTo>
                  <a:pt x="2582" y="2094"/>
                  <a:pt x="2583" y="2094"/>
                  <a:pt x="2584" y="2095"/>
                </a:cubicBezTo>
                <a:cubicBezTo>
                  <a:pt x="2584" y="2095"/>
                  <a:pt x="2584" y="2095"/>
                  <a:pt x="2585" y="2095"/>
                </a:cubicBezTo>
                <a:cubicBezTo>
                  <a:pt x="2585" y="2095"/>
                  <a:pt x="2586" y="2095"/>
                  <a:pt x="2586" y="2095"/>
                </a:cubicBezTo>
                <a:cubicBezTo>
                  <a:pt x="2586" y="2095"/>
                  <a:pt x="2586" y="2095"/>
                  <a:pt x="2586" y="2095"/>
                </a:cubicBezTo>
                <a:cubicBezTo>
                  <a:pt x="2587" y="2095"/>
                  <a:pt x="2587" y="2095"/>
                  <a:pt x="2588" y="2095"/>
                </a:cubicBezTo>
                <a:cubicBezTo>
                  <a:pt x="2588" y="2095"/>
                  <a:pt x="2589" y="2095"/>
                  <a:pt x="2589" y="2095"/>
                </a:cubicBezTo>
                <a:cubicBezTo>
                  <a:pt x="2590" y="2095"/>
                  <a:pt x="2590" y="2095"/>
                  <a:pt x="2591" y="2094"/>
                </a:cubicBezTo>
                <a:cubicBezTo>
                  <a:pt x="2591" y="2094"/>
                  <a:pt x="2591" y="2094"/>
                  <a:pt x="2592" y="2094"/>
                </a:cubicBezTo>
                <a:cubicBezTo>
                  <a:pt x="2592" y="2094"/>
                  <a:pt x="2592" y="2094"/>
                  <a:pt x="2592" y="2094"/>
                </a:cubicBezTo>
                <a:cubicBezTo>
                  <a:pt x="2593" y="2094"/>
                  <a:pt x="2593" y="2094"/>
                  <a:pt x="2594" y="2094"/>
                </a:cubicBezTo>
                <a:cubicBezTo>
                  <a:pt x="2594" y="2094"/>
                  <a:pt x="2594" y="2094"/>
                  <a:pt x="2594" y="2094"/>
                </a:cubicBezTo>
                <a:cubicBezTo>
                  <a:pt x="2594" y="2094"/>
                  <a:pt x="2595" y="2094"/>
                  <a:pt x="2595" y="2094"/>
                </a:cubicBezTo>
                <a:cubicBezTo>
                  <a:pt x="2595" y="2093"/>
                  <a:pt x="2596" y="2093"/>
                  <a:pt x="2596" y="2093"/>
                </a:cubicBezTo>
                <a:cubicBezTo>
                  <a:pt x="2597" y="2093"/>
                  <a:pt x="2597" y="2093"/>
                  <a:pt x="2597" y="2093"/>
                </a:cubicBezTo>
                <a:cubicBezTo>
                  <a:pt x="2597" y="2093"/>
                  <a:pt x="2598" y="2093"/>
                  <a:pt x="2598" y="2093"/>
                </a:cubicBezTo>
                <a:cubicBezTo>
                  <a:pt x="2598" y="2092"/>
                  <a:pt x="2599" y="2092"/>
                  <a:pt x="2599" y="2092"/>
                </a:cubicBezTo>
                <a:cubicBezTo>
                  <a:pt x="2600" y="2092"/>
                  <a:pt x="2600" y="2092"/>
                  <a:pt x="2601" y="2091"/>
                </a:cubicBezTo>
                <a:cubicBezTo>
                  <a:pt x="2601" y="2091"/>
                  <a:pt x="2601" y="2091"/>
                  <a:pt x="2602" y="2091"/>
                </a:cubicBezTo>
                <a:cubicBezTo>
                  <a:pt x="2602" y="2091"/>
                  <a:pt x="2602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4" y="2089"/>
                  <a:pt x="2604" y="2089"/>
                </a:cubicBezTo>
                <a:cubicBezTo>
                  <a:pt x="2605" y="2089"/>
                  <a:pt x="2605" y="2089"/>
                  <a:pt x="2605" y="2088"/>
                </a:cubicBezTo>
                <a:cubicBezTo>
                  <a:pt x="2606" y="2088"/>
                  <a:pt x="2606" y="2088"/>
                  <a:pt x="2606" y="2087"/>
                </a:cubicBezTo>
                <a:cubicBezTo>
                  <a:pt x="2607" y="2087"/>
                  <a:pt x="2607" y="2087"/>
                  <a:pt x="2607" y="2087"/>
                </a:cubicBezTo>
                <a:cubicBezTo>
                  <a:pt x="2607" y="2086"/>
                  <a:pt x="2607" y="2086"/>
                  <a:pt x="2608" y="2086"/>
                </a:cubicBezTo>
                <a:cubicBezTo>
                  <a:pt x="2608" y="2086"/>
                  <a:pt x="2608" y="2086"/>
                  <a:pt x="2608" y="2086"/>
                </a:cubicBezTo>
                <a:cubicBezTo>
                  <a:pt x="2608" y="2086"/>
                  <a:pt x="2608" y="2086"/>
                  <a:pt x="2609" y="2085"/>
                </a:cubicBezTo>
                <a:cubicBezTo>
                  <a:pt x="2609" y="2085"/>
                  <a:pt x="2609" y="2085"/>
                  <a:pt x="2609" y="2084"/>
                </a:cubicBezTo>
                <a:cubicBezTo>
                  <a:pt x="2610" y="2084"/>
                  <a:pt x="2610" y="2084"/>
                  <a:pt x="2610" y="2083"/>
                </a:cubicBezTo>
                <a:cubicBezTo>
                  <a:pt x="2611" y="2083"/>
                  <a:pt x="2611" y="2082"/>
                  <a:pt x="2611" y="2082"/>
                </a:cubicBezTo>
                <a:cubicBezTo>
                  <a:pt x="2611" y="2082"/>
                  <a:pt x="2611" y="2082"/>
                  <a:pt x="2611" y="2082"/>
                </a:cubicBezTo>
                <a:cubicBezTo>
                  <a:pt x="2611" y="2082"/>
                  <a:pt x="2611" y="2082"/>
                  <a:pt x="2612" y="2082"/>
                </a:cubicBezTo>
                <a:cubicBezTo>
                  <a:pt x="2612" y="2081"/>
                  <a:pt x="2612" y="2081"/>
                  <a:pt x="2612" y="2081"/>
                </a:cubicBezTo>
                <a:cubicBezTo>
                  <a:pt x="2612" y="2081"/>
                  <a:pt x="2612" y="2081"/>
                  <a:pt x="2612" y="2080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6"/>
                  <a:pt x="2836" y="2146"/>
                  <a:pt x="2836" y="2147"/>
                </a:cubicBezTo>
                <a:cubicBezTo>
                  <a:pt x="2836" y="2147"/>
                  <a:pt x="2836" y="2147"/>
                  <a:pt x="2836" y="2148"/>
                </a:cubicBezTo>
                <a:cubicBezTo>
                  <a:pt x="2836" y="2148"/>
                  <a:pt x="2836" y="2149"/>
                  <a:pt x="2836" y="2150"/>
                </a:cubicBezTo>
                <a:cubicBezTo>
                  <a:pt x="2836" y="2150"/>
                  <a:pt x="2836" y="2150"/>
                  <a:pt x="2836" y="2150"/>
                </a:cubicBezTo>
                <a:cubicBezTo>
                  <a:pt x="2836" y="2151"/>
                  <a:pt x="2836" y="2151"/>
                  <a:pt x="2836" y="2151"/>
                </a:cubicBezTo>
                <a:cubicBezTo>
                  <a:pt x="2836" y="2152"/>
                  <a:pt x="2836" y="2152"/>
                  <a:pt x="2837" y="2152"/>
                </a:cubicBezTo>
                <a:cubicBezTo>
                  <a:pt x="2837" y="2153"/>
                  <a:pt x="2837" y="2153"/>
                  <a:pt x="2837" y="2153"/>
                </a:cubicBezTo>
                <a:cubicBezTo>
                  <a:pt x="2837" y="2153"/>
                  <a:pt x="2837" y="2153"/>
                  <a:pt x="2837" y="2154"/>
                </a:cubicBezTo>
                <a:cubicBezTo>
                  <a:pt x="2837" y="2154"/>
                  <a:pt x="2837" y="2155"/>
                  <a:pt x="2837" y="2155"/>
                </a:cubicBezTo>
                <a:cubicBezTo>
                  <a:pt x="2837" y="2156"/>
                  <a:pt x="2838" y="2156"/>
                  <a:pt x="2838" y="2156"/>
                </a:cubicBezTo>
                <a:cubicBezTo>
                  <a:pt x="2838" y="2156"/>
                  <a:pt x="2838" y="2156"/>
                  <a:pt x="2838" y="2157"/>
                </a:cubicBezTo>
                <a:cubicBezTo>
                  <a:pt x="2838" y="2157"/>
                  <a:pt x="2838" y="2157"/>
                  <a:pt x="2838" y="2158"/>
                </a:cubicBezTo>
                <a:cubicBezTo>
                  <a:pt x="2839" y="2158"/>
                  <a:pt x="2839" y="2159"/>
                  <a:pt x="2839" y="2159"/>
                </a:cubicBezTo>
                <a:cubicBezTo>
                  <a:pt x="2839" y="2160"/>
                  <a:pt x="2840" y="2160"/>
                  <a:pt x="2840" y="2160"/>
                </a:cubicBezTo>
                <a:cubicBezTo>
                  <a:pt x="2840" y="2161"/>
                  <a:pt x="2840" y="2161"/>
                  <a:pt x="2840" y="2161"/>
                </a:cubicBezTo>
                <a:cubicBezTo>
                  <a:pt x="2840" y="2162"/>
                  <a:pt x="2840" y="2162"/>
                  <a:pt x="2841" y="2162"/>
                </a:cubicBezTo>
                <a:cubicBezTo>
                  <a:pt x="2841" y="2162"/>
                  <a:pt x="2841" y="2162"/>
                  <a:pt x="2841" y="2162"/>
                </a:cubicBezTo>
                <a:cubicBezTo>
                  <a:pt x="2841" y="2162"/>
                  <a:pt x="2841" y="2163"/>
                  <a:pt x="2841" y="2163"/>
                </a:cubicBezTo>
                <a:cubicBezTo>
                  <a:pt x="2842" y="2163"/>
                  <a:pt x="2842" y="2164"/>
                  <a:pt x="2842" y="2164"/>
                </a:cubicBezTo>
                <a:cubicBezTo>
                  <a:pt x="2843" y="2165"/>
                  <a:pt x="2843" y="2165"/>
                  <a:pt x="2843" y="2165"/>
                </a:cubicBezTo>
                <a:cubicBezTo>
                  <a:pt x="2843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5" y="2167"/>
                  <a:pt x="2845" y="2167"/>
                  <a:pt x="2845" y="2167"/>
                </a:cubicBezTo>
                <a:cubicBezTo>
                  <a:pt x="2845" y="2168"/>
                  <a:pt x="2846" y="2168"/>
                  <a:pt x="2846" y="2168"/>
                </a:cubicBezTo>
                <a:cubicBezTo>
                  <a:pt x="2847" y="2169"/>
                  <a:pt x="2847" y="2169"/>
                  <a:pt x="2847" y="2169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9" y="2170"/>
                  <a:pt x="2849" y="2170"/>
                  <a:pt x="2849" y="2170"/>
                </a:cubicBezTo>
                <a:cubicBezTo>
                  <a:pt x="2849" y="2171"/>
                  <a:pt x="2849" y="2171"/>
                  <a:pt x="2850" y="2171"/>
                </a:cubicBezTo>
                <a:cubicBezTo>
                  <a:pt x="2850" y="2171"/>
                  <a:pt x="2850" y="2171"/>
                  <a:pt x="2851" y="2172"/>
                </a:cubicBezTo>
                <a:cubicBezTo>
                  <a:pt x="2851" y="2172"/>
                  <a:pt x="2852" y="2172"/>
                  <a:pt x="2852" y="2172"/>
                </a:cubicBezTo>
                <a:cubicBezTo>
                  <a:pt x="2853" y="2173"/>
                  <a:pt x="2853" y="2173"/>
                  <a:pt x="2853" y="2173"/>
                </a:cubicBezTo>
                <a:cubicBezTo>
                  <a:pt x="2854" y="2173"/>
                  <a:pt x="2854" y="2173"/>
                  <a:pt x="2854" y="2173"/>
                </a:cubicBezTo>
                <a:cubicBezTo>
                  <a:pt x="2854" y="2173"/>
                  <a:pt x="2855" y="2173"/>
                  <a:pt x="2855" y="2173"/>
                </a:cubicBezTo>
                <a:cubicBezTo>
                  <a:pt x="2855" y="2174"/>
                  <a:pt x="2856" y="2174"/>
                  <a:pt x="2856" y="2174"/>
                </a:cubicBezTo>
                <a:cubicBezTo>
                  <a:pt x="2857" y="2174"/>
                  <a:pt x="2857" y="2174"/>
                  <a:pt x="2857" y="2174"/>
                </a:cubicBezTo>
                <a:cubicBezTo>
                  <a:pt x="2857" y="2174"/>
                  <a:pt x="2858" y="2174"/>
                  <a:pt x="2858" y="2174"/>
                </a:cubicBezTo>
                <a:cubicBezTo>
                  <a:pt x="2858" y="2175"/>
                  <a:pt x="2859" y="2175"/>
                  <a:pt x="2859" y="2175"/>
                </a:cubicBezTo>
                <a:cubicBezTo>
                  <a:pt x="2859" y="2175"/>
                  <a:pt x="2859" y="2175"/>
                  <a:pt x="2860" y="2175"/>
                </a:cubicBezTo>
                <a:cubicBezTo>
                  <a:pt x="2860" y="2175"/>
                  <a:pt x="2860" y="2175"/>
                  <a:pt x="2861" y="2175"/>
                </a:cubicBezTo>
                <a:cubicBezTo>
                  <a:pt x="2861" y="2175"/>
                  <a:pt x="2862" y="2175"/>
                  <a:pt x="2862" y="2175"/>
                </a:cubicBezTo>
                <a:cubicBezTo>
                  <a:pt x="2863" y="2175"/>
                  <a:pt x="2863" y="2175"/>
                  <a:pt x="2864" y="2175"/>
                </a:cubicBezTo>
                <a:cubicBezTo>
                  <a:pt x="2864" y="2175"/>
                  <a:pt x="2864" y="2175"/>
                  <a:pt x="2865" y="2175"/>
                </a:cubicBezTo>
                <a:cubicBezTo>
                  <a:pt x="2865" y="2175"/>
                  <a:pt x="2865" y="2175"/>
                  <a:pt x="2865" y="2175"/>
                </a:cubicBezTo>
                <a:cubicBezTo>
                  <a:pt x="2920" y="2401"/>
                  <a:pt x="2920" y="2401"/>
                  <a:pt x="2920" y="2401"/>
                </a:cubicBezTo>
                <a:cubicBezTo>
                  <a:pt x="2920" y="2401"/>
                  <a:pt x="2920" y="2401"/>
                  <a:pt x="2920" y="2402"/>
                </a:cubicBezTo>
                <a:cubicBezTo>
                  <a:pt x="2920" y="2402"/>
                  <a:pt x="2920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8" y="2403"/>
                  <a:pt x="2918" y="2403"/>
                  <a:pt x="2918" y="2403"/>
                </a:cubicBezTo>
                <a:cubicBezTo>
                  <a:pt x="2917" y="2403"/>
                  <a:pt x="2917" y="2404"/>
                  <a:pt x="2916" y="2404"/>
                </a:cubicBezTo>
                <a:cubicBezTo>
                  <a:pt x="2916" y="2404"/>
                  <a:pt x="2916" y="2405"/>
                  <a:pt x="2915" y="2405"/>
                </a:cubicBezTo>
                <a:cubicBezTo>
                  <a:pt x="2915" y="2405"/>
                  <a:pt x="2915" y="2405"/>
                  <a:pt x="2915" y="2405"/>
                </a:cubicBezTo>
                <a:cubicBezTo>
                  <a:pt x="2915" y="2405"/>
                  <a:pt x="2915" y="2406"/>
                  <a:pt x="2915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7"/>
                  <a:pt x="2913" y="2407"/>
                </a:cubicBezTo>
                <a:cubicBezTo>
                  <a:pt x="2913" y="2407"/>
                  <a:pt x="2913" y="2408"/>
                  <a:pt x="2912" y="2408"/>
                </a:cubicBezTo>
                <a:cubicBezTo>
                  <a:pt x="2912" y="2408"/>
                  <a:pt x="2912" y="2409"/>
                  <a:pt x="2911" y="2409"/>
                </a:cubicBezTo>
                <a:cubicBezTo>
                  <a:pt x="2911" y="2409"/>
                  <a:pt x="2911" y="2409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0" y="2411"/>
                  <a:pt x="2910" y="2411"/>
                </a:cubicBezTo>
                <a:cubicBezTo>
                  <a:pt x="2910" y="2411"/>
                  <a:pt x="2910" y="2411"/>
                  <a:pt x="2910" y="2412"/>
                </a:cubicBezTo>
                <a:cubicBezTo>
                  <a:pt x="2910" y="2412"/>
                  <a:pt x="2909" y="2412"/>
                  <a:pt x="2909" y="2413"/>
                </a:cubicBezTo>
                <a:cubicBezTo>
                  <a:pt x="2909" y="2413"/>
                  <a:pt x="2909" y="2414"/>
                  <a:pt x="2908" y="2414"/>
                </a:cubicBezTo>
                <a:cubicBezTo>
                  <a:pt x="2908" y="2414"/>
                  <a:pt x="2908" y="2415"/>
                  <a:pt x="2908" y="2415"/>
                </a:cubicBezTo>
                <a:cubicBezTo>
                  <a:pt x="2908" y="2415"/>
                  <a:pt x="2908" y="2416"/>
                  <a:pt x="2908" y="2416"/>
                </a:cubicBezTo>
                <a:cubicBezTo>
                  <a:pt x="2907" y="2416"/>
                  <a:pt x="2907" y="2416"/>
                  <a:pt x="2907" y="2417"/>
                </a:cubicBezTo>
                <a:cubicBezTo>
                  <a:pt x="2907" y="2417"/>
                  <a:pt x="2907" y="2418"/>
                  <a:pt x="2907" y="2418"/>
                </a:cubicBezTo>
                <a:cubicBezTo>
                  <a:pt x="2907" y="2419"/>
                  <a:pt x="2906" y="2419"/>
                  <a:pt x="2906" y="2419"/>
                </a:cubicBezTo>
                <a:cubicBezTo>
                  <a:pt x="2906" y="2419"/>
                  <a:pt x="2906" y="2419"/>
                  <a:pt x="2906" y="2419"/>
                </a:cubicBezTo>
                <a:cubicBezTo>
                  <a:pt x="2906" y="2420"/>
                  <a:pt x="2906" y="2420"/>
                  <a:pt x="2906" y="2421"/>
                </a:cubicBezTo>
                <a:cubicBezTo>
                  <a:pt x="2906" y="2421"/>
                  <a:pt x="2906" y="2421"/>
                  <a:pt x="2906" y="2421"/>
                </a:cubicBezTo>
                <a:cubicBezTo>
                  <a:pt x="2906" y="2422"/>
                  <a:pt x="2906" y="2422"/>
                  <a:pt x="2906" y="2422"/>
                </a:cubicBezTo>
                <a:cubicBezTo>
                  <a:pt x="2906" y="2423"/>
                  <a:pt x="2905" y="2424"/>
                  <a:pt x="2905" y="2424"/>
                </a:cubicBezTo>
                <a:cubicBezTo>
                  <a:pt x="2905" y="2425"/>
                  <a:pt x="2905" y="2425"/>
                  <a:pt x="2905" y="2425"/>
                </a:cubicBezTo>
                <a:cubicBezTo>
                  <a:pt x="2905" y="2425"/>
                  <a:pt x="2905" y="2426"/>
                  <a:pt x="2905" y="2426"/>
                </a:cubicBezTo>
                <a:cubicBezTo>
                  <a:pt x="2905" y="2426"/>
                  <a:pt x="2905" y="2426"/>
                  <a:pt x="2905" y="2427"/>
                </a:cubicBezTo>
                <a:cubicBezTo>
                  <a:pt x="2905" y="2427"/>
                  <a:pt x="2905" y="2427"/>
                  <a:pt x="2905" y="2427"/>
                </a:cubicBezTo>
                <a:cubicBezTo>
                  <a:pt x="2905" y="2428"/>
                  <a:pt x="2905" y="2428"/>
                  <a:pt x="2905" y="2428"/>
                </a:cubicBezTo>
                <a:cubicBezTo>
                  <a:pt x="2905" y="2428"/>
                  <a:pt x="2905" y="2429"/>
                  <a:pt x="2905" y="2429"/>
                </a:cubicBezTo>
                <a:cubicBezTo>
                  <a:pt x="2905" y="2429"/>
                  <a:pt x="2905" y="2429"/>
                  <a:pt x="2905" y="2430"/>
                </a:cubicBezTo>
                <a:cubicBezTo>
                  <a:pt x="2905" y="2430"/>
                  <a:pt x="2905" y="2431"/>
                  <a:pt x="2905" y="2431"/>
                </a:cubicBezTo>
                <a:cubicBezTo>
                  <a:pt x="2905" y="2432"/>
                  <a:pt x="2906" y="2432"/>
                  <a:pt x="2906" y="2432"/>
                </a:cubicBezTo>
                <a:cubicBezTo>
                  <a:pt x="2906" y="2432"/>
                  <a:pt x="2906" y="2433"/>
                  <a:pt x="2906" y="2433"/>
                </a:cubicBezTo>
                <a:cubicBezTo>
                  <a:pt x="2906" y="2433"/>
                  <a:pt x="2906" y="2434"/>
                  <a:pt x="2906" y="2434"/>
                </a:cubicBezTo>
                <a:cubicBezTo>
                  <a:pt x="2906" y="2434"/>
                  <a:pt x="2906" y="2434"/>
                  <a:pt x="2906" y="2435"/>
                </a:cubicBezTo>
                <a:cubicBezTo>
                  <a:pt x="2906" y="2435"/>
                  <a:pt x="2906" y="2435"/>
                  <a:pt x="2906" y="2435"/>
                </a:cubicBezTo>
                <a:cubicBezTo>
                  <a:pt x="2906" y="2436"/>
                  <a:pt x="2907" y="2437"/>
                  <a:pt x="2907" y="2437"/>
                </a:cubicBezTo>
                <a:cubicBezTo>
                  <a:pt x="2907" y="2437"/>
                  <a:pt x="2907" y="2438"/>
                  <a:pt x="2907" y="2438"/>
                </a:cubicBezTo>
                <a:cubicBezTo>
                  <a:pt x="2907" y="2438"/>
                  <a:pt x="2907" y="2438"/>
                  <a:pt x="2907" y="2438"/>
                </a:cubicBezTo>
                <a:cubicBezTo>
                  <a:pt x="2907" y="2439"/>
                  <a:pt x="2908" y="2439"/>
                  <a:pt x="2908" y="2440"/>
                </a:cubicBezTo>
                <a:cubicBezTo>
                  <a:pt x="2908" y="2440"/>
                  <a:pt x="2908" y="2441"/>
                  <a:pt x="2909" y="2441"/>
                </a:cubicBezTo>
                <a:cubicBezTo>
                  <a:pt x="2909" y="2441"/>
                  <a:pt x="2909" y="2441"/>
                  <a:pt x="2909" y="2442"/>
                </a:cubicBezTo>
                <a:cubicBezTo>
                  <a:pt x="2741" y="2603"/>
                  <a:pt x="2741" y="2603"/>
                  <a:pt x="2741" y="2603"/>
                </a:cubicBezTo>
                <a:cubicBezTo>
                  <a:pt x="2740" y="2602"/>
                  <a:pt x="2739" y="2602"/>
                  <a:pt x="2738" y="2601"/>
                </a:cubicBezTo>
                <a:cubicBezTo>
                  <a:pt x="2738" y="2601"/>
                  <a:pt x="2737" y="2601"/>
                  <a:pt x="2737" y="2601"/>
                </a:cubicBezTo>
                <a:cubicBezTo>
                  <a:pt x="2736" y="2600"/>
                  <a:pt x="2734" y="2600"/>
                  <a:pt x="2732" y="2599"/>
                </a:cubicBezTo>
                <a:cubicBezTo>
                  <a:pt x="2732" y="2599"/>
                  <a:pt x="2732" y="2599"/>
                  <a:pt x="2732" y="2599"/>
                </a:cubicBezTo>
                <a:cubicBezTo>
                  <a:pt x="2730" y="2599"/>
                  <a:pt x="2728" y="2599"/>
                  <a:pt x="2727" y="2599"/>
                </a:cubicBezTo>
                <a:cubicBezTo>
                  <a:pt x="2726" y="2599"/>
                  <a:pt x="2726" y="2599"/>
                  <a:pt x="2726" y="2599"/>
                </a:cubicBezTo>
                <a:cubicBezTo>
                  <a:pt x="2724" y="2599"/>
                  <a:pt x="2723" y="2599"/>
                  <a:pt x="2721" y="2599"/>
                </a:cubicBezTo>
                <a:cubicBezTo>
                  <a:pt x="2721" y="2599"/>
                  <a:pt x="2720" y="2599"/>
                  <a:pt x="2720" y="2599"/>
                </a:cubicBezTo>
                <a:cubicBezTo>
                  <a:pt x="2720" y="2599"/>
                  <a:pt x="2719" y="2599"/>
                  <a:pt x="2719" y="2599"/>
                </a:cubicBezTo>
                <a:cubicBezTo>
                  <a:pt x="2717" y="2600"/>
                  <a:pt x="2716" y="2600"/>
                  <a:pt x="2715" y="2601"/>
                </a:cubicBezTo>
                <a:cubicBezTo>
                  <a:pt x="2715" y="2601"/>
                  <a:pt x="2715" y="2601"/>
                  <a:pt x="2715" y="2601"/>
                </a:cubicBezTo>
                <a:cubicBezTo>
                  <a:pt x="2713" y="2601"/>
                  <a:pt x="2711" y="2602"/>
                  <a:pt x="2710" y="2603"/>
                </a:cubicBezTo>
                <a:cubicBezTo>
                  <a:pt x="2710" y="2603"/>
                  <a:pt x="2710" y="2603"/>
                  <a:pt x="2710" y="2603"/>
                </a:cubicBezTo>
                <a:cubicBezTo>
                  <a:pt x="2708" y="2604"/>
                  <a:pt x="2707" y="2606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4" y="2608"/>
                  <a:pt x="2702" y="2610"/>
                  <a:pt x="2701" y="2611"/>
                </a:cubicBezTo>
                <a:cubicBezTo>
                  <a:pt x="2701" y="2611"/>
                  <a:pt x="2701" y="2612"/>
                  <a:pt x="2701" y="2612"/>
                </a:cubicBezTo>
                <a:cubicBezTo>
                  <a:pt x="2700" y="2613"/>
                  <a:pt x="2699" y="2615"/>
                  <a:pt x="2698" y="2616"/>
                </a:cubicBezTo>
                <a:cubicBezTo>
                  <a:pt x="2698" y="2617"/>
                  <a:pt x="2698" y="2617"/>
                  <a:pt x="2698" y="2617"/>
                </a:cubicBezTo>
                <a:cubicBezTo>
                  <a:pt x="2697" y="2619"/>
                  <a:pt x="2697" y="2620"/>
                  <a:pt x="2697" y="2622"/>
                </a:cubicBezTo>
                <a:cubicBezTo>
                  <a:pt x="2697" y="2622"/>
                  <a:pt x="2697" y="2622"/>
                  <a:pt x="2696" y="2623"/>
                </a:cubicBezTo>
                <a:cubicBezTo>
                  <a:pt x="2696" y="2624"/>
                  <a:pt x="2696" y="2626"/>
                  <a:pt x="2696" y="2628"/>
                </a:cubicBezTo>
                <a:cubicBezTo>
                  <a:pt x="2696" y="2628"/>
                  <a:pt x="2696" y="2628"/>
                  <a:pt x="2696" y="2628"/>
                </a:cubicBezTo>
                <a:cubicBezTo>
                  <a:pt x="2696" y="2630"/>
                  <a:pt x="2696" y="2632"/>
                  <a:pt x="2696" y="2633"/>
                </a:cubicBezTo>
                <a:cubicBezTo>
                  <a:pt x="2696" y="2634"/>
                  <a:pt x="2696" y="2634"/>
                  <a:pt x="2696" y="2634"/>
                </a:cubicBezTo>
                <a:cubicBezTo>
                  <a:pt x="2696" y="2635"/>
                  <a:pt x="2697" y="2635"/>
                  <a:pt x="2697" y="2636"/>
                </a:cubicBezTo>
                <a:cubicBezTo>
                  <a:pt x="2697" y="2637"/>
                  <a:pt x="2697" y="2638"/>
                  <a:pt x="2698" y="2639"/>
                </a:cubicBezTo>
                <a:cubicBezTo>
                  <a:pt x="2698" y="2639"/>
                  <a:pt x="2698" y="2639"/>
                  <a:pt x="2698" y="2640"/>
                </a:cubicBezTo>
                <a:cubicBezTo>
                  <a:pt x="2699" y="2641"/>
                  <a:pt x="2699" y="2643"/>
                  <a:pt x="2700" y="2644"/>
                </a:cubicBezTo>
                <a:cubicBezTo>
                  <a:pt x="2700" y="2644"/>
                  <a:pt x="2701" y="2645"/>
                  <a:pt x="2701" y="2645"/>
                </a:cubicBezTo>
                <a:cubicBezTo>
                  <a:pt x="2702" y="2646"/>
                  <a:pt x="2703" y="2648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6" y="2651"/>
                  <a:pt x="2707" y="2652"/>
                  <a:pt x="2709" y="2653"/>
                </a:cubicBezTo>
                <a:cubicBezTo>
                  <a:pt x="2709" y="2653"/>
                  <a:pt x="2709" y="2653"/>
                  <a:pt x="2709" y="2653"/>
                </a:cubicBezTo>
                <a:cubicBezTo>
                  <a:pt x="2711" y="2654"/>
                  <a:pt x="2712" y="2655"/>
                  <a:pt x="2714" y="2656"/>
                </a:cubicBezTo>
                <a:cubicBezTo>
                  <a:pt x="2714" y="2656"/>
                  <a:pt x="2714" y="2656"/>
                  <a:pt x="2714" y="2656"/>
                </a:cubicBezTo>
                <a:cubicBezTo>
                  <a:pt x="2716" y="2657"/>
                  <a:pt x="2717" y="2657"/>
                  <a:pt x="2719" y="2658"/>
                </a:cubicBezTo>
                <a:cubicBezTo>
                  <a:pt x="2719" y="2658"/>
                  <a:pt x="2720" y="2658"/>
                  <a:pt x="2720" y="2658"/>
                </a:cubicBezTo>
                <a:cubicBezTo>
                  <a:pt x="2721" y="2658"/>
                  <a:pt x="2723" y="2658"/>
                  <a:pt x="2725" y="2658"/>
                </a:cubicBezTo>
                <a:cubicBezTo>
                  <a:pt x="2725" y="2658"/>
                  <a:pt x="2725" y="2658"/>
                  <a:pt x="2725" y="2658"/>
                </a:cubicBezTo>
                <a:cubicBezTo>
                  <a:pt x="2781" y="2884"/>
                  <a:pt x="2781" y="2884"/>
                  <a:pt x="2781" y="2884"/>
                </a:cubicBezTo>
                <a:cubicBezTo>
                  <a:pt x="2780" y="2884"/>
                  <a:pt x="2780" y="2884"/>
                  <a:pt x="2780" y="2884"/>
                </a:cubicBezTo>
                <a:cubicBezTo>
                  <a:pt x="2780" y="2885"/>
                  <a:pt x="2780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8" y="2886"/>
                  <a:pt x="2778" y="2886"/>
                </a:cubicBezTo>
                <a:cubicBezTo>
                  <a:pt x="2777" y="2886"/>
                  <a:pt x="2777" y="2887"/>
                  <a:pt x="2777" y="2887"/>
                </a:cubicBezTo>
                <a:cubicBezTo>
                  <a:pt x="2776" y="2887"/>
                  <a:pt x="2776" y="2887"/>
                  <a:pt x="2776" y="2888"/>
                </a:cubicBezTo>
                <a:cubicBezTo>
                  <a:pt x="2775" y="2888"/>
                  <a:pt x="2775" y="2888"/>
                  <a:pt x="2775" y="2889"/>
                </a:cubicBezTo>
                <a:cubicBezTo>
                  <a:pt x="2775" y="2889"/>
                  <a:pt x="2774" y="2889"/>
                  <a:pt x="2774" y="2889"/>
                </a:cubicBezTo>
                <a:cubicBezTo>
                  <a:pt x="2774" y="2889"/>
                  <a:pt x="2774" y="2889"/>
                  <a:pt x="2774" y="2889"/>
                </a:cubicBezTo>
                <a:cubicBezTo>
                  <a:pt x="2774" y="2889"/>
                  <a:pt x="2774" y="2890"/>
                  <a:pt x="2773" y="2890"/>
                </a:cubicBezTo>
                <a:cubicBezTo>
                  <a:pt x="2773" y="2890"/>
                  <a:pt x="2773" y="2890"/>
                  <a:pt x="2773" y="2891"/>
                </a:cubicBezTo>
                <a:cubicBezTo>
                  <a:pt x="2772" y="2891"/>
                  <a:pt x="2772" y="2892"/>
                  <a:pt x="2771" y="2892"/>
                </a:cubicBezTo>
                <a:cubicBezTo>
                  <a:pt x="2771" y="2892"/>
                  <a:pt x="2771" y="2893"/>
                  <a:pt x="2771" y="2893"/>
                </a:cubicBezTo>
                <a:cubicBezTo>
                  <a:pt x="2771" y="2893"/>
                  <a:pt x="2771" y="2893"/>
                  <a:pt x="2771" y="2893"/>
                </a:cubicBezTo>
                <a:cubicBezTo>
                  <a:pt x="2771" y="2893"/>
                  <a:pt x="2771" y="2893"/>
                  <a:pt x="2770" y="2893"/>
                </a:cubicBezTo>
                <a:cubicBezTo>
                  <a:pt x="2770" y="2894"/>
                  <a:pt x="2770" y="2894"/>
                  <a:pt x="2770" y="2894"/>
                </a:cubicBezTo>
                <a:cubicBezTo>
                  <a:pt x="2770" y="2895"/>
                  <a:pt x="2769" y="2895"/>
                  <a:pt x="2769" y="2895"/>
                </a:cubicBezTo>
                <a:cubicBezTo>
                  <a:pt x="2769" y="2896"/>
                  <a:pt x="2769" y="2896"/>
                  <a:pt x="2768" y="2897"/>
                </a:cubicBezTo>
                <a:cubicBezTo>
                  <a:pt x="2768" y="2897"/>
                  <a:pt x="2768" y="2898"/>
                  <a:pt x="2768" y="2898"/>
                </a:cubicBezTo>
                <a:cubicBezTo>
                  <a:pt x="2768" y="2898"/>
                  <a:pt x="2768" y="2899"/>
                  <a:pt x="2768" y="2899"/>
                </a:cubicBezTo>
                <a:cubicBezTo>
                  <a:pt x="2768" y="2899"/>
                  <a:pt x="2767" y="2899"/>
                  <a:pt x="2767" y="2900"/>
                </a:cubicBezTo>
                <a:cubicBezTo>
                  <a:pt x="2767" y="2900"/>
                  <a:pt x="2767" y="2901"/>
                  <a:pt x="2767" y="2901"/>
                </a:cubicBezTo>
                <a:cubicBezTo>
                  <a:pt x="2767" y="2901"/>
                  <a:pt x="2767" y="2902"/>
                  <a:pt x="2766" y="2902"/>
                </a:cubicBezTo>
                <a:cubicBezTo>
                  <a:pt x="2766" y="2902"/>
                  <a:pt x="2766" y="2902"/>
                  <a:pt x="2766" y="2902"/>
                </a:cubicBezTo>
                <a:cubicBezTo>
                  <a:pt x="2766" y="2903"/>
                  <a:pt x="2766" y="2903"/>
                  <a:pt x="2766" y="2904"/>
                </a:cubicBezTo>
                <a:cubicBezTo>
                  <a:pt x="2766" y="2904"/>
                  <a:pt x="2766" y="2904"/>
                  <a:pt x="2766" y="2904"/>
                </a:cubicBezTo>
                <a:cubicBezTo>
                  <a:pt x="2766" y="2905"/>
                  <a:pt x="2766" y="2905"/>
                  <a:pt x="2766" y="2905"/>
                </a:cubicBezTo>
                <a:cubicBezTo>
                  <a:pt x="2766" y="2906"/>
                  <a:pt x="2766" y="2906"/>
                  <a:pt x="2765" y="2907"/>
                </a:cubicBezTo>
                <a:cubicBezTo>
                  <a:pt x="2765" y="2907"/>
                  <a:pt x="2765" y="2908"/>
                  <a:pt x="2765" y="2908"/>
                </a:cubicBezTo>
                <a:cubicBezTo>
                  <a:pt x="2765" y="2909"/>
                  <a:pt x="2765" y="2909"/>
                  <a:pt x="2765" y="2909"/>
                </a:cubicBezTo>
                <a:cubicBezTo>
                  <a:pt x="2765" y="2910"/>
                  <a:pt x="2765" y="2910"/>
                  <a:pt x="2765" y="2910"/>
                </a:cubicBezTo>
                <a:cubicBezTo>
                  <a:pt x="2765" y="2910"/>
                  <a:pt x="2765" y="2911"/>
                  <a:pt x="2765" y="2911"/>
                </a:cubicBezTo>
                <a:cubicBezTo>
                  <a:pt x="2765" y="2912"/>
                  <a:pt x="2765" y="2912"/>
                  <a:pt x="2765" y="2912"/>
                </a:cubicBezTo>
                <a:cubicBezTo>
                  <a:pt x="2765" y="2913"/>
                  <a:pt x="2765" y="2914"/>
                  <a:pt x="2766" y="2914"/>
                </a:cubicBezTo>
                <a:cubicBezTo>
                  <a:pt x="2766" y="2914"/>
                  <a:pt x="2766" y="2915"/>
                  <a:pt x="2766" y="2915"/>
                </a:cubicBezTo>
                <a:cubicBezTo>
                  <a:pt x="2766" y="2915"/>
                  <a:pt x="2766" y="2915"/>
                  <a:pt x="2766" y="2916"/>
                </a:cubicBezTo>
                <a:cubicBezTo>
                  <a:pt x="2766" y="2916"/>
                  <a:pt x="2766" y="2917"/>
                  <a:pt x="2766" y="2917"/>
                </a:cubicBezTo>
                <a:cubicBezTo>
                  <a:pt x="2766" y="2917"/>
                  <a:pt x="2766" y="2917"/>
                  <a:pt x="2766" y="2917"/>
                </a:cubicBezTo>
                <a:cubicBezTo>
                  <a:pt x="2766" y="2918"/>
                  <a:pt x="2766" y="2918"/>
                  <a:pt x="2766" y="2918"/>
                </a:cubicBezTo>
                <a:cubicBezTo>
                  <a:pt x="2767" y="2919"/>
                  <a:pt x="2767" y="2919"/>
                  <a:pt x="2767" y="2920"/>
                </a:cubicBezTo>
                <a:cubicBezTo>
                  <a:pt x="2767" y="2920"/>
                  <a:pt x="2767" y="2920"/>
                  <a:pt x="2767" y="2921"/>
                </a:cubicBezTo>
                <a:cubicBezTo>
                  <a:pt x="2767" y="2921"/>
                  <a:pt x="2767" y="2921"/>
                  <a:pt x="2767" y="2921"/>
                </a:cubicBezTo>
                <a:cubicBezTo>
                  <a:pt x="2768" y="2922"/>
                  <a:pt x="2768" y="2922"/>
                  <a:pt x="2768" y="2923"/>
                </a:cubicBezTo>
                <a:cubicBezTo>
                  <a:pt x="2768" y="2923"/>
                  <a:pt x="2768" y="2924"/>
                  <a:pt x="2769" y="2924"/>
                </a:cubicBezTo>
                <a:cubicBezTo>
                  <a:pt x="2769" y="2924"/>
                  <a:pt x="2769" y="2924"/>
                  <a:pt x="2769" y="2924"/>
                </a:cubicBezTo>
                <a:cubicBezTo>
                  <a:pt x="2690" y="3000"/>
                  <a:pt x="2690" y="3000"/>
                  <a:pt x="2690" y="3000"/>
                </a:cubicBezTo>
                <a:cubicBezTo>
                  <a:pt x="2713" y="3000"/>
                  <a:pt x="2713" y="3000"/>
                  <a:pt x="2713" y="3000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1" y="2936"/>
                  <a:pt x="2781" y="2937"/>
                  <a:pt x="2782" y="2937"/>
                </a:cubicBezTo>
                <a:cubicBezTo>
                  <a:pt x="2782" y="2937"/>
                  <a:pt x="2783" y="2937"/>
                  <a:pt x="2783" y="2938"/>
                </a:cubicBezTo>
                <a:cubicBezTo>
                  <a:pt x="2783" y="2938"/>
                  <a:pt x="2783" y="2938"/>
                  <a:pt x="2784" y="2938"/>
                </a:cubicBezTo>
                <a:cubicBezTo>
                  <a:pt x="2784" y="2938"/>
                  <a:pt x="2784" y="2938"/>
                  <a:pt x="2784" y="2938"/>
                </a:cubicBezTo>
                <a:cubicBezTo>
                  <a:pt x="2785" y="2938"/>
                  <a:pt x="2785" y="2939"/>
                  <a:pt x="2786" y="2939"/>
                </a:cubicBezTo>
                <a:cubicBezTo>
                  <a:pt x="2786" y="2939"/>
                  <a:pt x="2787" y="2939"/>
                  <a:pt x="2787" y="2939"/>
                </a:cubicBezTo>
                <a:cubicBezTo>
                  <a:pt x="2787" y="2939"/>
                  <a:pt x="2787" y="2939"/>
                  <a:pt x="2787" y="2939"/>
                </a:cubicBezTo>
                <a:cubicBezTo>
                  <a:pt x="2788" y="2939"/>
                  <a:pt x="2788" y="2939"/>
                  <a:pt x="2789" y="2939"/>
                </a:cubicBezTo>
                <a:cubicBezTo>
                  <a:pt x="2789" y="2939"/>
                  <a:pt x="2789" y="2939"/>
                  <a:pt x="2789" y="2940"/>
                </a:cubicBezTo>
                <a:cubicBezTo>
                  <a:pt x="2789" y="2940"/>
                  <a:pt x="2790" y="2940"/>
                  <a:pt x="2790" y="2940"/>
                </a:cubicBezTo>
                <a:cubicBezTo>
                  <a:pt x="2791" y="2940"/>
                  <a:pt x="2791" y="2940"/>
                  <a:pt x="2792" y="2940"/>
                </a:cubicBezTo>
                <a:cubicBezTo>
                  <a:pt x="2792" y="2940"/>
                  <a:pt x="2793" y="2940"/>
                  <a:pt x="2793" y="2940"/>
                </a:cubicBezTo>
                <a:cubicBezTo>
                  <a:pt x="2793" y="2940"/>
                  <a:pt x="2794" y="2940"/>
                  <a:pt x="2794" y="2940"/>
                </a:cubicBezTo>
                <a:cubicBezTo>
                  <a:pt x="2794" y="2940"/>
                  <a:pt x="2795" y="2940"/>
                  <a:pt x="2795" y="2940"/>
                </a:cubicBezTo>
                <a:cubicBezTo>
                  <a:pt x="2795" y="2940"/>
                  <a:pt x="2796" y="2940"/>
                  <a:pt x="2796" y="2940"/>
                </a:cubicBezTo>
                <a:cubicBezTo>
                  <a:pt x="2796" y="2940"/>
                  <a:pt x="2797" y="2940"/>
                  <a:pt x="2797" y="2940"/>
                </a:cubicBezTo>
                <a:cubicBezTo>
                  <a:pt x="2798" y="2940"/>
                  <a:pt x="2798" y="2940"/>
                  <a:pt x="2799" y="2940"/>
                </a:cubicBezTo>
                <a:cubicBezTo>
                  <a:pt x="2799" y="2940"/>
                  <a:pt x="2800" y="2940"/>
                  <a:pt x="2800" y="2940"/>
                </a:cubicBezTo>
                <a:cubicBezTo>
                  <a:pt x="2800" y="2940"/>
                  <a:pt x="2800" y="2940"/>
                  <a:pt x="2801" y="2940"/>
                </a:cubicBezTo>
                <a:cubicBezTo>
                  <a:pt x="2801" y="2940"/>
                  <a:pt x="2801" y="2939"/>
                  <a:pt x="2802" y="2939"/>
                </a:cubicBezTo>
                <a:cubicBezTo>
                  <a:pt x="2802" y="2939"/>
                  <a:pt x="2802" y="2939"/>
                  <a:pt x="2802" y="2939"/>
                </a:cubicBezTo>
                <a:cubicBezTo>
                  <a:pt x="2803" y="2939"/>
                  <a:pt x="2803" y="2939"/>
                  <a:pt x="2803" y="2939"/>
                </a:cubicBezTo>
                <a:cubicBezTo>
                  <a:pt x="2804" y="2939"/>
                  <a:pt x="2804" y="2939"/>
                  <a:pt x="2805" y="2939"/>
                </a:cubicBezTo>
                <a:cubicBezTo>
                  <a:pt x="2805" y="2938"/>
                  <a:pt x="2805" y="2938"/>
                  <a:pt x="2806" y="2938"/>
                </a:cubicBezTo>
                <a:cubicBezTo>
                  <a:pt x="2806" y="2938"/>
                  <a:pt x="2806" y="2938"/>
                  <a:pt x="2806" y="2938"/>
                </a:cubicBezTo>
                <a:cubicBezTo>
                  <a:pt x="2807" y="2938"/>
                  <a:pt x="2807" y="2938"/>
                  <a:pt x="2807" y="2938"/>
                </a:cubicBezTo>
                <a:cubicBezTo>
                  <a:pt x="2808" y="2937"/>
                  <a:pt x="2808" y="2937"/>
                  <a:pt x="2809" y="2937"/>
                </a:cubicBezTo>
                <a:cubicBezTo>
                  <a:pt x="2809" y="2937"/>
                  <a:pt x="2810" y="2936"/>
                  <a:pt x="2810" y="2936"/>
                </a:cubicBezTo>
                <a:cubicBezTo>
                  <a:pt x="2810" y="2936"/>
                  <a:pt x="2811" y="2936"/>
                  <a:pt x="2811" y="2936"/>
                </a:cubicBezTo>
                <a:cubicBezTo>
                  <a:pt x="2811" y="2936"/>
                  <a:pt x="2811" y="2935"/>
                  <a:pt x="2811" y="2935"/>
                </a:cubicBezTo>
                <a:cubicBezTo>
                  <a:pt x="2811" y="2935"/>
                  <a:pt x="2811" y="2935"/>
                  <a:pt x="2811" y="2935"/>
                </a:cubicBezTo>
                <a:cubicBezTo>
                  <a:pt x="2812" y="2935"/>
                  <a:pt x="2812" y="2935"/>
                  <a:pt x="2812" y="2935"/>
                </a:cubicBezTo>
                <a:cubicBezTo>
                  <a:pt x="2813" y="2934"/>
                  <a:pt x="2813" y="2934"/>
                  <a:pt x="2814" y="2934"/>
                </a:cubicBezTo>
                <a:cubicBezTo>
                  <a:pt x="2814" y="2933"/>
                  <a:pt x="2814" y="2933"/>
                  <a:pt x="2815" y="2933"/>
                </a:cubicBezTo>
                <a:cubicBezTo>
                  <a:pt x="2815" y="2933"/>
                  <a:pt x="2815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1"/>
                  <a:pt x="2817" y="2931"/>
                  <a:pt x="2817" y="2931"/>
                </a:cubicBezTo>
                <a:cubicBezTo>
                  <a:pt x="2817" y="2930"/>
                  <a:pt x="2817" y="2930"/>
                  <a:pt x="2818" y="2930"/>
                </a:cubicBezTo>
                <a:cubicBezTo>
                  <a:pt x="2818" y="2929"/>
                  <a:pt x="2818" y="2929"/>
                  <a:pt x="2819" y="2929"/>
                </a:cubicBezTo>
                <a:cubicBezTo>
                  <a:pt x="2819" y="2928"/>
                  <a:pt x="2819" y="2928"/>
                  <a:pt x="2819" y="2928"/>
                </a:cubicBezTo>
                <a:cubicBezTo>
                  <a:pt x="2820" y="2928"/>
                  <a:pt x="2820" y="2927"/>
                  <a:pt x="2820" y="2927"/>
                </a:cubicBezTo>
                <a:cubicBezTo>
                  <a:pt x="2820" y="2927"/>
                  <a:pt x="2820" y="2927"/>
                  <a:pt x="2820" y="2927"/>
                </a:cubicBezTo>
                <a:cubicBezTo>
                  <a:pt x="2820" y="2927"/>
                  <a:pt x="2820" y="2926"/>
                  <a:pt x="2820" y="2926"/>
                </a:cubicBezTo>
                <a:cubicBezTo>
                  <a:pt x="2820" y="2926"/>
                  <a:pt x="2821" y="2926"/>
                  <a:pt x="2821" y="2926"/>
                </a:cubicBezTo>
                <a:cubicBezTo>
                  <a:pt x="3000" y="2978"/>
                  <a:pt x="3000" y="2978"/>
                  <a:pt x="3000" y="2978"/>
                </a:cubicBezTo>
                <a:lnTo>
                  <a:pt x="3000" y="2961"/>
                </a:lnTo>
                <a:close/>
                <a:moveTo>
                  <a:pt x="1182" y="642"/>
                </a:moveTo>
                <a:cubicBezTo>
                  <a:pt x="1182" y="642"/>
                  <a:pt x="1182" y="642"/>
                  <a:pt x="1182" y="642"/>
                </a:cubicBezTo>
                <a:cubicBezTo>
                  <a:pt x="1183" y="642"/>
                  <a:pt x="1183" y="642"/>
                  <a:pt x="1183" y="642"/>
                </a:cubicBezTo>
                <a:cubicBezTo>
                  <a:pt x="1184" y="643"/>
                  <a:pt x="1184" y="643"/>
                  <a:pt x="1185" y="643"/>
                </a:cubicBezTo>
                <a:cubicBezTo>
                  <a:pt x="1185" y="643"/>
                  <a:pt x="1185" y="643"/>
                  <a:pt x="1186" y="643"/>
                </a:cubicBezTo>
                <a:cubicBezTo>
                  <a:pt x="1186" y="643"/>
                  <a:pt x="1186" y="643"/>
                  <a:pt x="1186" y="643"/>
                </a:cubicBezTo>
                <a:cubicBezTo>
                  <a:pt x="1186" y="643"/>
                  <a:pt x="1187" y="643"/>
                  <a:pt x="1187" y="644"/>
                </a:cubicBezTo>
                <a:cubicBezTo>
                  <a:pt x="1188" y="644"/>
                  <a:pt x="1188" y="644"/>
                  <a:pt x="1188" y="644"/>
                </a:cubicBezTo>
                <a:cubicBezTo>
                  <a:pt x="1188" y="644"/>
                  <a:pt x="1189" y="644"/>
                  <a:pt x="1189" y="644"/>
                </a:cubicBezTo>
                <a:cubicBezTo>
                  <a:pt x="1190" y="644"/>
                  <a:pt x="1190" y="644"/>
                  <a:pt x="1191" y="644"/>
                </a:cubicBezTo>
                <a:cubicBezTo>
                  <a:pt x="1191" y="644"/>
                  <a:pt x="1192" y="644"/>
                  <a:pt x="1192" y="644"/>
                </a:cubicBezTo>
                <a:cubicBezTo>
                  <a:pt x="1192" y="644"/>
                  <a:pt x="1193" y="644"/>
                  <a:pt x="1193" y="644"/>
                </a:cubicBezTo>
                <a:cubicBezTo>
                  <a:pt x="1193" y="644"/>
                  <a:pt x="1194" y="644"/>
                  <a:pt x="1194" y="644"/>
                </a:cubicBezTo>
                <a:cubicBezTo>
                  <a:pt x="1194" y="644"/>
                  <a:pt x="1195" y="644"/>
                  <a:pt x="1195" y="644"/>
                </a:cubicBezTo>
                <a:cubicBezTo>
                  <a:pt x="1195" y="644"/>
                  <a:pt x="1196" y="644"/>
                  <a:pt x="1196" y="644"/>
                </a:cubicBezTo>
                <a:cubicBezTo>
                  <a:pt x="1197" y="644"/>
                  <a:pt x="1197" y="644"/>
                  <a:pt x="1198" y="644"/>
                </a:cubicBezTo>
                <a:cubicBezTo>
                  <a:pt x="1198" y="644"/>
                  <a:pt x="1199" y="644"/>
                  <a:pt x="1199" y="644"/>
                </a:cubicBezTo>
                <a:cubicBezTo>
                  <a:pt x="1199" y="644"/>
                  <a:pt x="1199" y="644"/>
                  <a:pt x="1199" y="644"/>
                </a:cubicBezTo>
                <a:cubicBezTo>
                  <a:pt x="1200" y="644"/>
                  <a:pt x="1200" y="644"/>
                  <a:pt x="1201" y="644"/>
                </a:cubicBezTo>
                <a:cubicBezTo>
                  <a:pt x="1201" y="644"/>
                  <a:pt x="1201" y="644"/>
                  <a:pt x="1201" y="643"/>
                </a:cubicBezTo>
                <a:cubicBezTo>
                  <a:pt x="1201" y="643"/>
                  <a:pt x="1202" y="643"/>
                  <a:pt x="1202" y="643"/>
                </a:cubicBezTo>
                <a:cubicBezTo>
                  <a:pt x="1203" y="643"/>
                  <a:pt x="1203" y="643"/>
                  <a:pt x="1204" y="643"/>
                </a:cubicBezTo>
                <a:cubicBezTo>
                  <a:pt x="1204" y="643"/>
                  <a:pt x="1204" y="643"/>
                  <a:pt x="1204" y="642"/>
                </a:cubicBezTo>
                <a:cubicBezTo>
                  <a:pt x="1205" y="642"/>
                  <a:pt x="1205" y="642"/>
                  <a:pt x="1205" y="642"/>
                </a:cubicBezTo>
                <a:cubicBezTo>
                  <a:pt x="1205" y="642"/>
                  <a:pt x="1206" y="642"/>
                  <a:pt x="1206" y="642"/>
                </a:cubicBezTo>
                <a:cubicBezTo>
                  <a:pt x="1207" y="641"/>
                  <a:pt x="1207" y="641"/>
                  <a:pt x="1208" y="641"/>
                </a:cubicBezTo>
                <a:cubicBezTo>
                  <a:pt x="1208" y="641"/>
                  <a:pt x="1208" y="641"/>
                  <a:pt x="1209" y="640"/>
                </a:cubicBezTo>
                <a:cubicBezTo>
                  <a:pt x="1209" y="640"/>
                  <a:pt x="1209" y="640"/>
                  <a:pt x="1210" y="640"/>
                </a:cubicBezTo>
                <a:cubicBezTo>
                  <a:pt x="1210" y="640"/>
                  <a:pt x="1210" y="640"/>
                  <a:pt x="1210" y="640"/>
                </a:cubicBezTo>
                <a:cubicBezTo>
                  <a:pt x="1210" y="640"/>
                  <a:pt x="1210" y="640"/>
                  <a:pt x="1210" y="639"/>
                </a:cubicBezTo>
                <a:cubicBezTo>
                  <a:pt x="1211" y="639"/>
                  <a:pt x="1211" y="639"/>
                  <a:pt x="1211" y="639"/>
                </a:cubicBezTo>
                <a:cubicBezTo>
                  <a:pt x="1212" y="639"/>
                  <a:pt x="1212" y="638"/>
                  <a:pt x="1213" y="638"/>
                </a:cubicBezTo>
                <a:cubicBezTo>
                  <a:pt x="1213" y="638"/>
                  <a:pt x="1213" y="637"/>
                  <a:pt x="1214" y="637"/>
                </a:cubicBezTo>
                <a:cubicBezTo>
                  <a:pt x="1214" y="637"/>
                  <a:pt x="1214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5"/>
                  <a:pt x="1216" y="635"/>
                </a:cubicBezTo>
                <a:cubicBezTo>
                  <a:pt x="1216" y="635"/>
                  <a:pt x="1216" y="634"/>
                  <a:pt x="1217" y="634"/>
                </a:cubicBezTo>
                <a:cubicBezTo>
                  <a:pt x="1217" y="634"/>
                  <a:pt x="1217" y="633"/>
                  <a:pt x="1218" y="633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9" y="632"/>
                  <a:pt x="1219" y="631"/>
                  <a:pt x="1219" y="631"/>
                </a:cubicBezTo>
                <a:cubicBezTo>
                  <a:pt x="1219" y="631"/>
                  <a:pt x="1219" y="631"/>
                  <a:pt x="1219" y="630"/>
                </a:cubicBezTo>
                <a:cubicBezTo>
                  <a:pt x="1219" y="630"/>
                  <a:pt x="1219" y="630"/>
                  <a:pt x="1219" y="630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7"/>
                  <a:pt x="1443" y="698"/>
                  <a:pt x="1443" y="700"/>
                </a:cubicBezTo>
                <a:cubicBezTo>
                  <a:pt x="1443" y="700"/>
                  <a:pt x="1443" y="700"/>
                  <a:pt x="1443" y="701"/>
                </a:cubicBezTo>
                <a:cubicBezTo>
                  <a:pt x="1444" y="702"/>
                  <a:pt x="1444" y="704"/>
                  <a:pt x="1445" y="706"/>
                </a:cubicBezTo>
                <a:cubicBezTo>
                  <a:pt x="1445" y="706"/>
                  <a:pt x="1445" y="706"/>
                  <a:pt x="1445" y="706"/>
                </a:cubicBezTo>
                <a:cubicBezTo>
                  <a:pt x="1446" y="708"/>
                  <a:pt x="1446" y="709"/>
                  <a:pt x="1447" y="711"/>
                </a:cubicBezTo>
                <a:cubicBezTo>
                  <a:pt x="1447" y="711"/>
                  <a:pt x="1448" y="711"/>
                  <a:pt x="1448" y="711"/>
                </a:cubicBezTo>
                <a:cubicBezTo>
                  <a:pt x="1449" y="713"/>
                  <a:pt x="1450" y="714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3" y="717"/>
                  <a:pt x="1454" y="719"/>
                  <a:pt x="1456" y="720"/>
                </a:cubicBezTo>
                <a:cubicBezTo>
                  <a:pt x="1456" y="720"/>
                  <a:pt x="1456" y="720"/>
                  <a:pt x="1456" y="720"/>
                </a:cubicBezTo>
                <a:cubicBezTo>
                  <a:pt x="1457" y="721"/>
                  <a:pt x="1459" y="722"/>
                  <a:pt x="1461" y="723"/>
                </a:cubicBezTo>
                <a:cubicBezTo>
                  <a:pt x="1461" y="723"/>
                  <a:pt x="1461" y="723"/>
                  <a:pt x="1461" y="723"/>
                </a:cubicBezTo>
                <a:cubicBezTo>
                  <a:pt x="1462" y="723"/>
                  <a:pt x="1463" y="724"/>
                  <a:pt x="1464" y="724"/>
                </a:cubicBezTo>
                <a:cubicBezTo>
                  <a:pt x="1465" y="724"/>
                  <a:pt x="1466" y="724"/>
                  <a:pt x="1466" y="724"/>
                </a:cubicBezTo>
                <a:cubicBezTo>
                  <a:pt x="1466" y="724"/>
                  <a:pt x="1467" y="724"/>
                  <a:pt x="1467" y="724"/>
                </a:cubicBezTo>
                <a:cubicBezTo>
                  <a:pt x="1469" y="725"/>
                  <a:pt x="1470" y="725"/>
                  <a:pt x="1472" y="725"/>
                </a:cubicBezTo>
                <a:cubicBezTo>
                  <a:pt x="1472" y="725"/>
                  <a:pt x="1472" y="725"/>
                  <a:pt x="1472" y="725"/>
                </a:cubicBezTo>
                <a:cubicBezTo>
                  <a:pt x="1474" y="725"/>
                  <a:pt x="1476" y="725"/>
                  <a:pt x="1478" y="725"/>
                </a:cubicBezTo>
                <a:cubicBezTo>
                  <a:pt x="1478" y="725"/>
                  <a:pt x="1478" y="725"/>
                  <a:pt x="1478" y="725"/>
                </a:cubicBezTo>
                <a:cubicBezTo>
                  <a:pt x="1480" y="724"/>
                  <a:pt x="1481" y="724"/>
                  <a:pt x="1483" y="723"/>
                </a:cubicBezTo>
                <a:cubicBezTo>
                  <a:pt x="1483" y="723"/>
                  <a:pt x="1484" y="723"/>
                  <a:pt x="1484" y="723"/>
                </a:cubicBezTo>
                <a:cubicBezTo>
                  <a:pt x="1485" y="722"/>
                  <a:pt x="1487" y="722"/>
                  <a:pt x="1488" y="721"/>
                </a:cubicBezTo>
                <a:cubicBezTo>
                  <a:pt x="1489" y="721"/>
                  <a:pt x="1489" y="720"/>
                  <a:pt x="1489" y="720"/>
                </a:cubicBezTo>
                <a:cubicBezTo>
                  <a:pt x="1491" y="719"/>
                  <a:pt x="1492" y="718"/>
                  <a:pt x="1493" y="717"/>
                </a:cubicBezTo>
                <a:cubicBezTo>
                  <a:pt x="1493" y="717"/>
                  <a:pt x="1493" y="717"/>
                  <a:pt x="1493" y="717"/>
                </a:cubicBezTo>
                <a:cubicBezTo>
                  <a:pt x="1494" y="717"/>
                  <a:pt x="1494" y="717"/>
                  <a:pt x="1494" y="717"/>
                </a:cubicBezTo>
                <a:cubicBezTo>
                  <a:pt x="1495" y="715"/>
                  <a:pt x="1496" y="714"/>
                  <a:pt x="1497" y="712"/>
                </a:cubicBezTo>
                <a:cubicBezTo>
                  <a:pt x="1497" y="712"/>
                  <a:pt x="1497" y="712"/>
                  <a:pt x="1497" y="712"/>
                </a:cubicBezTo>
                <a:cubicBezTo>
                  <a:pt x="1498" y="711"/>
                  <a:pt x="1499" y="709"/>
                  <a:pt x="1500" y="707"/>
                </a:cubicBezTo>
                <a:cubicBezTo>
                  <a:pt x="1500" y="707"/>
                  <a:pt x="1500" y="707"/>
                  <a:pt x="1500" y="707"/>
                </a:cubicBezTo>
                <a:cubicBezTo>
                  <a:pt x="1501" y="706"/>
                  <a:pt x="1501" y="705"/>
                  <a:pt x="1501" y="704"/>
                </a:cubicBezTo>
                <a:cubicBezTo>
                  <a:pt x="1502" y="703"/>
                  <a:pt x="1502" y="703"/>
                  <a:pt x="1502" y="702"/>
                </a:cubicBezTo>
                <a:cubicBezTo>
                  <a:pt x="1502" y="702"/>
                  <a:pt x="1502" y="702"/>
                  <a:pt x="1502" y="701"/>
                </a:cubicBezTo>
                <a:cubicBezTo>
                  <a:pt x="1502" y="700"/>
                  <a:pt x="1503" y="698"/>
                  <a:pt x="1503" y="696"/>
                </a:cubicBezTo>
                <a:cubicBezTo>
                  <a:pt x="1503" y="696"/>
                  <a:pt x="1503" y="696"/>
                  <a:pt x="1503" y="696"/>
                </a:cubicBezTo>
                <a:cubicBezTo>
                  <a:pt x="1503" y="694"/>
                  <a:pt x="1503" y="692"/>
                  <a:pt x="1502" y="690"/>
                </a:cubicBezTo>
                <a:cubicBezTo>
                  <a:pt x="1502" y="690"/>
                  <a:pt x="1502" y="690"/>
                  <a:pt x="1502" y="690"/>
                </a:cubicBezTo>
                <a:cubicBezTo>
                  <a:pt x="1502" y="688"/>
                  <a:pt x="1501" y="687"/>
                  <a:pt x="1501" y="685"/>
                </a:cubicBezTo>
                <a:cubicBezTo>
                  <a:pt x="1501" y="685"/>
                  <a:pt x="1501" y="684"/>
                  <a:pt x="1501" y="684"/>
                </a:cubicBezTo>
                <a:cubicBezTo>
                  <a:pt x="1500" y="683"/>
                  <a:pt x="1500" y="682"/>
                  <a:pt x="1499" y="681"/>
                </a:cubicBezTo>
                <a:cubicBezTo>
                  <a:pt x="1667" y="520"/>
                  <a:pt x="1667" y="520"/>
                  <a:pt x="1667" y="520"/>
                </a:cubicBezTo>
                <a:cubicBezTo>
                  <a:pt x="1668" y="520"/>
                  <a:pt x="1669" y="521"/>
                  <a:pt x="1670" y="521"/>
                </a:cubicBezTo>
                <a:cubicBezTo>
                  <a:pt x="1670" y="522"/>
                  <a:pt x="1670" y="522"/>
                  <a:pt x="1671" y="522"/>
                </a:cubicBezTo>
                <a:cubicBezTo>
                  <a:pt x="1672" y="522"/>
                  <a:pt x="1673" y="523"/>
                  <a:pt x="1674" y="523"/>
                </a:cubicBezTo>
                <a:cubicBezTo>
                  <a:pt x="1674" y="523"/>
                  <a:pt x="1675" y="523"/>
                  <a:pt x="1675" y="523"/>
                </a:cubicBezTo>
                <a:cubicBezTo>
                  <a:pt x="1676" y="523"/>
                  <a:pt x="1676" y="523"/>
                  <a:pt x="1676" y="523"/>
                </a:cubicBezTo>
                <a:cubicBezTo>
                  <a:pt x="1678" y="524"/>
                  <a:pt x="1680" y="524"/>
                  <a:pt x="1681" y="524"/>
                </a:cubicBezTo>
                <a:cubicBezTo>
                  <a:pt x="1681" y="524"/>
                  <a:pt x="1682" y="524"/>
                  <a:pt x="1682" y="524"/>
                </a:cubicBezTo>
                <a:cubicBezTo>
                  <a:pt x="1684" y="524"/>
                  <a:pt x="1685" y="524"/>
                  <a:pt x="1687" y="524"/>
                </a:cubicBezTo>
                <a:cubicBezTo>
                  <a:pt x="1687" y="524"/>
                  <a:pt x="1687" y="524"/>
                  <a:pt x="1688" y="524"/>
                </a:cubicBezTo>
                <a:cubicBezTo>
                  <a:pt x="1689" y="523"/>
                  <a:pt x="1691" y="523"/>
                  <a:pt x="1692" y="522"/>
                </a:cubicBezTo>
                <a:cubicBezTo>
                  <a:pt x="1693" y="522"/>
                  <a:pt x="1693" y="522"/>
                  <a:pt x="1693" y="522"/>
                </a:cubicBezTo>
                <a:cubicBezTo>
                  <a:pt x="1695" y="521"/>
                  <a:pt x="1696" y="521"/>
                  <a:pt x="1698" y="520"/>
                </a:cubicBezTo>
                <a:cubicBezTo>
                  <a:pt x="1698" y="520"/>
                  <a:pt x="1698" y="519"/>
                  <a:pt x="1698" y="519"/>
                </a:cubicBezTo>
                <a:cubicBezTo>
                  <a:pt x="1700" y="518"/>
                  <a:pt x="1701" y="517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4" y="514"/>
                  <a:pt x="1705" y="513"/>
                  <a:pt x="1707" y="511"/>
                </a:cubicBezTo>
                <a:cubicBezTo>
                  <a:pt x="1707" y="511"/>
                  <a:pt x="1707" y="511"/>
                  <a:pt x="1707" y="511"/>
                </a:cubicBezTo>
                <a:cubicBezTo>
                  <a:pt x="1707" y="511"/>
                  <a:pt x="1707" y="510"/>
                  <a:pt x="1708" y="510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6"/>
                  <a:pt x="1931" y="578"/>
                  <a:pt x="1931" y="580"/>
                </a:cubicBezTo>
                <a:cubicBezTo>
                  <a:pt x="1931" y="580"/>
                  <a:pt x="1932" y="580"/>
                  <a:pt x="1932" y="580"/>
                </a:cubicBezTo>
                <a:cubicBezTo>
                  <a:pt x="1932" y="582"/>
                  <a:pt x="1932" y="584"/>
                  <a:pt x="1933" y="585"/>
                </a:cubicBezTo>
                <a:cubicBezTo>
                  <a:pt x="1933" y="586"/>
                  <a:pt x="1933" y="586"/>
                  <a:pt x="1933" y="586"/>
                </a:cubicBezTo>
                <a:cubicBezTo>
                  <a:pt x="1934" y="588"/>
                  <a:pt x="1935" y="589"/>
                  <a:pt x="1935" y="591"/>
                </a:cubicBezTo>
                <a:cubicBezTo>
                  <a:pt x="1936" y="591"/>
                  <a:pt x="1936" y="591"/>
                  <a:pt x="1936" y="591"/>
                </a:cubicBezTo>
                <a:cubicBezTo>
                  <a:pt x="1937" y="593"/>
                  <a:pt x="1938" y="594"/>
                  <a:pt x="1939" y="595"/>
                </a:cubicBezTo>
                <a:cubicBezTo>
                  <a:pt x="1939" y="596"/>
                  <a:pt x="1939" y="596"/>
                  <a:pt x="1939" y="596"/>
                </a:cubicBezTo>
                <a:cubicBezTo>
                  <a:pt x="1939" y="596"/>
                  <a:pt x="1939" y="596"/>
                  <a:pt x="1940" y="596"/>
                </a:cubicBezTo>
                <a:cubicBezTo>
                  <a:pt x="1941" y="597"/>
                  <a:pt x="1942" y="598"/>
                  <a:pt x="1944" y="599"/>
                </a:cubicBezTo>
                <a:cubicBezTo>
                  <a:pt x="1944" y="600"/>
                  <a:pt x="1944" y="600"/>
                  <a:pt x="1944" y="600"/>
                </a:cubicBezTo>
                <a:cubicBezTo>
                  <a:pt x="1946" y="601"/>
                  <a:pt x="1947" y="602"/>
                  <a:pt x="1949" y="602"/>
                </a:cubicBezTo>
                <a:cubicBezTo>
                  <a:pt x="1949" y="602"/>
                  <a:pt x="1949" y="602"/>
                  <a:pt x="1949" y="603"/>
                </a:cubicBezTo>
                <a:cubicBezTo>
                  <a:pt x="1950" y="603"/>
                  <a:pt x="1951" y="603"/>
                  <a:pt x="1953" y="604"/>
                </a:cubicBezTo>
                <a:cubicBezTo>
                  <a:pt x="1953" y="604"/>
                  <a:pt x="1954" y="604"/>
                  <a:pt x="1954" y="604"/>
                </a:cubicBezTo>
                <a:cubicBezTo>
                  <a:pt x="1954" y="604"/>
                  <a:pt x="1955" y="604"/>
                  <a:pt x="1955" y="604"/>
                </a:cubicBezTo>
                <a:cubicBezTo>
                  <a:pt x="1957" y="605"/>
                  <a:pt x="1958" y="605"/>
                  <a:pt x="1960" y="605"/>
                </a:cubicBezTo>
                <a:cubicBezTo>
                  <a:pt x="1960" y="605"/>
                  <a:pt x="1960" y="605"/>
                  <a:pt x="1961" y="605"/>
                </a:cubicBezTo>
                <a:cubicBezTo>
                  <a:pt x="1962" y="605"/>
                  <a:pt x="1964" y="605"/>
                  <a:pt x="1966" y="604"/>
                </a:cubicBezTo>
                <a:cubicBezTo>
                  <a:pt x="1966" y="604"/>
                  <a:pt x="1966" y="604"/>
                  <a:pt x="1966" y="604"/>
                </a:cubicBezTo>
                <a:cubicBezTo>
                  <a:pt x="1968" y="604"/>
                  <a:pt x="1970" y="604"/>
                  <a:pt x="1971" y="603"/>
                </a:cubicBezTo>
                <a:cubicBezTo>
                  <a:pt x="1971" y="603"/>
                  <a:pt x="1972" y="603"/>
                  <a:pt x="1972" y="603"/>
                </a:cubicBezTo>
                <a:cubicBezTo>
                  <a:pt x="1972" y="603"/>
                  <a:pt x="1972" y="603"/>
                  <a:pt x="1973" y="602"/>
                </a:cubicBezTo>
                <a:cubicBezTo>
                  <a:pt x="1974" y="602"/>
                  <a:pt x="1975" y="601"/>
                  <a:pt x="1976" y="600"/>
                </a:cubicBezTo>
                <a:cubicBezTo>
                  <a:pt x="1977" y="600"/>
                  <a:pt x="1977" y="600"/>
                  <a:pt x="1977" y="600"/>
                </a:cubicBezTo>
                <a:cubicBezTo>
                  <a:pt x="1978" y="599"/>
                  <a:pt x="1979" y="599"/>
                  <a:pt x="1980" y="598"/>
                </a:cubicBezTo>
                <a:cubicBezTo>
                  <a:pt x="1981" y="598"/>
                  <a:pt x="1981" y="597"/>
                  <a:pt x="1981" y="597"/>
                </a:cubicBezTo>
                <a:cubicBezTo>
                  <a:pt x="1981" y="597"/>
                  <a:pt x="1982" y="597"/>
                  <a:pt x="1982" y="597"/>
                </a:cubicBezTo>
                <a:cubicBezTo>
                  <a:pt x="1982" y="597"/>
                  <a:pt x="1982" y="596"/>
                  <a:pt x="1982" y="596"/>
                </a:cubicBezTo>
                <a:cubicBezTo>
                  <a:pt x="1982" y="596"/>
                  <a:pt x="1982" y="596"/>
                  <a:pt x="1982" y="596"/>
                </a:cubicBezTo>
                <a:cubicBezTo>
                  <a:pt x="1983" y="595"/>
                  <a:pt x="1984" y="594"/>
                  <a:pt x="1985" y="592"/>
                </a:cubicBezTo>
                <a:cubicBezTo>
                  <a:pt x="1985" y="592"/>
                  <a:pt x="1986" y="592"/>
                  <a:pt x="1986" y="592"/>
                </a:cubicBezTo>
                <a:cubicBezTo>
                  <a:pt x="1986" y="592"/>
                  <a:pt x="1986" y="592"/>
                  <a:pt x="1986" y="591"/>
                </a:cubicBezTo>
                <a:cubicBezTo>
                  <a:pt x="1986" y="591"/>
                  <a:pt x="1987" y="590"/>
                  <a:pt x="1987" y="589"/>
                </a:cubicBezTo>
                <a:cubicBezTo>
                  <a:pt x="1988" y="588"/>
                  <a:pt x="1988" y="588"/>
                  <a:pt x="1988" y="587"/>
                </a:cubicBezTo>
                <a:cubicBezTo>
                  <a:pt x="1988" y="587"/>
                  <a:pt x="1988" y="587"/>
                  <a:pt x="1988" y="587"/>
                </a:cubicBezTo>
                <a:cubicBezTo>
                  <a:pt x="1989" y="586"/>
                  <a:pt x="1989" y="584"/>
                  <a:pt x="1990" y="583"/>
                </a:cubicBezTo>
                <a:cubicBezTo>
                  <a:pt x="1990" y="583"/>
                  <a:pt x="1990" y="582"/>
                  <a:pt x="1990" y="582"/>
                </a:cubicBezTo>
                <a:cubicBezTo>
                  <a:pt x="1990" y="581"/>
                  <a:pt x="1990" y="581"/>
                  <a:pt x="1990" y="581"/>
                </a:cubicBezTo>
                <a:cubicBezTo>
                  <a:pt x="1991" y="579"/>
                  <a:pt x="1991" y="578"/>
                  <a:pt x="1991" y="576"/>
                </a:cubicBezTo>
                <a:cubicBezTo>
                  <a:pt x="1991" y="576"/>
                  <a:pt x="1991" y="576"/>
                  <a:pt x="1991" y="575"/>
                </a:cubicBezTo>
                <a:cubicBezTo>
                  <a:pt x="1991" y="574"/>
                  <a:pt x="1991" y="572"/>
                  <a:pt x="1990" y="570"/>
                </a:cubicBezTo>
                <a:cubicBezTo>
                  <a:pt x="1990" y="570"/>
                  <a:pt x="1990" y="570"/>
                  <a:pt x="1990" y="570"/>
                </a:cubicBezTo>
                <a:cubicBezTo>
                  <a:pt x="1990" y="568"/>
                  <a:pt x="1990" y="566"/>
                  <a:pt x="1989" y="565"/>
                </a:cubicBezTo>
                <a:cubicBezTo>
                  <a:pt x="1989" y="564"/>
                  <a:pt x="1989" y="564"/>
                  <a:pt x="1989" y="564"/>
                </a:cubicBezTo>
                <a:cubicBezTo>
                  <a:pt x="1988" y="563"/>
                  <a:pt x="1988" y="562"/>
                  <a:pt x="1987" y="561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6" y="400"/>
                  <a:pt x="2156" y="400"/>
                  <a:pt x="2157" y="401"/>
                </a:cubicBezTo>
                <a:cubicBezTo>
                  <a:pt x="2157" y="401"/>
                  <a:pt x="2158" y="401"/>
                  <a:pt x="2158" y="401"/>
                </a:cubicBezTo>
                <a:cubicBezTo>
                  <a:pt x="2158" y="401"/>
                  <a:pt x="2158" y="401"/>
                  <a:pt x="2159" y="401"/>
                </a:cubicBezTo>
                <a:cubicBezTo>
                  <a:pt x="2159" y="402"/>
                  <a:pt x="2159" y="402"/>
                  <a:pt x="2160" y="402"/>
                </a:cubicBezTo>
                <a:cubicBezTo>
                  <a:pt x="2160" y="402"/>
                  <a:pt x="2161" y="402"/>
                  <a:pt x="2161" y="402"/>
                </a:cubicBezTo>
                <a:cubicBezTo>
                  <a:pt x="2161" y="402"/>
                  <a:pt x="2162" y="403"/>
                  <a:pt x="2162" y="403"/>
                </a:cubicBezTo>
                <a:cubicBezTo>
                  <a:pt x="2162" y="403"/>
                  <a:pt x="2162" y="403"/>
                  <a:pt x="2162" y="403"/>
                </a:cubicBezTo>
                <a:cubicBezTo>
                  <a:pt x="2163" y="403"/>
                  <a:pt x="2163" y="403"/>
                  <a:pt x="2164" y="403"/>
                </a:cubicBezTo>
                <a:cubicBezTo>
                  <a:pt x="2164" y="403"/>
                  <a:pt x="2164" y="403"/>
                  <a:pt x="2164" y="403"/>
                </a:cubicBezTo>
                <a:cubicBezTo>
                  <a:pt x="2165" y="403"/>
                  <a:pt x="2165" y="403"/>
                  <a:pt x="2165" y="403"/>
                </a:cubicBezTo>
                <a:cubicBezTo>
                  <a:pt x="2166" y="403"/>
                  <a:pt x="2166" y="404"/>
                  <a:pt x="2167" y="404"/>
                </a:cubicBezTo>
                <a:cubicBezTo>
                  <a:pt x="2167" y="404"/>
                  <a:pt x="2168" y="404"/>
                  <a:pt x="2168" y="404"/>
                </a:cubicBezTo>
                <a:cubicBezTo>
                  <a:pt x="2169" y="404"/>
                  <a:pt x="2169" y="404"/>
                  <a:pt x="2169" y="404"/>
                </a:cubicBezTo>
                <a:cubicBezTo>
                  <a:pt x="2170" y="404"/>
                  <a:pt x="2170" y="404"/>
                  <a:pt x="2170" y="404"/>
                </a:cubicBezTo>
                <a:cubicBezTo>
                  <a:pt x="2170" y="404"/>
                  <a:pt x="2171" y="404"/>
                  <a:pt x="2171" y="404"/>
                </a:cubicBezTo>
                <a:cubicBezTo>
                  <a:pt x="2172" y="404"/>
                  <a:pt x="2172" y="404"/>
                  <a:pt x="2172" y="404"/>
                </a:cubicBezTo>
                <a:cubicBezTo>
                  <a:pt x="2173" y="404"/>
                  <a:pt x="2174" y="404"/>
                  <a:pt x="2174" y="404"/>
                </a:cubicBezTo>
                <a:cubicBezTo>
                  <a:pt x="2174" y="404"/>
                  <a:pt x="2175" y="403"/>
                  <a:pt x="2175" y="403"/>
                </a:cubicBezTo>
                <a:cubicBezTo>
                  <a:pt x="2175" y="403"/>
                  <a:pt x="2175" y="403"/>
                  <a:pt x="2176" y="403"/>
                </a:cubicBezTo>
                <a:cubicBezTo>
                  <a:pt x="2176" y="403"/>
                  <a:pt x="2177" y="403"/>
                  <a:pt x="2177" y="403"/>
                </a:cubicBezTo>
                <a:cubicBezTo>
                  <a:pt x="2177" y="403"/>
                  <a:pt x="2177" y="403"/>
                  <a:pt x="2177" y="403"/>
                </a:cubicBezTo>
                <a:cubicBezTo>
                  <a:pt x="2178" y="403"/>
                  <a:pt x="2178" y="403"/>
                  <a:pt x="2178" y="403"/>
                </a:cubicBezTo>
                <a:cubicBezTo>
                  <a:pt x="2179" y="403"/>
                  <a:pt x="2179" y="402"/>
                  <a:pt x="2180" y="402"/>
                </a:cubicBezTo>
                <a:cubicBezTo>
                  <a:pt x="2180" y="402"/>
                  <a:pt x="2180" y="402"/>
                  <a:pt x="2181" y="402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182" y="402"/>
                  <a:pt x="2182" y="401"/>
                  <a:pt x="2183" y="401"/>
                </a:cubicBezTo>
                <a:cubicBezTo>
                  <a:pt x="2183" y="401"/>
                  <a:pt x="2184" y="401"/>
                  <a:pt x="2184" y="400"/>
                </a:cubicBezTo>
                <a:cubicBezTo>
                  <a:pt x="2184" y="400"/>
                  <a:pt x="2185" y="400"/>
                  <a:pt x="2185" y="400"/>
                </a:cubicBezTo>
                <a:cubicBezTo>
                  <a:pt x="2185" y="400"/>
                  <a:pt x="2186" y="400"/>
                  <a:pt x="2186" y="399"/>
                </a:cubicBezTo>
                <a:cubicBezTo>
                  <a:pt x="2186" y="399"/>
                  <a:pt x="2186" y="399"/>
                  <a:pt x="2186" y="399"/>
                </a:cubicBezTo>
                <a:cubicBezTo>
                  <a:pt x="2186" y="399"/>
                  <a:pt x="2187" y="399"/>
                  <a:pt x="2187" y="399"/>
                </a:cubicBezTo>
                <a:cubicBezTo>
                  <a:pt x="2187" y="399"/>
                  <a:pt x="2187" y="399"/>
                  <a:pt x="2188" y="398"/>
                </a:cubicBezTo>
                <a:cubicBezTo>
                  <a:pt x="2188" y="398"/>
                  <a:pt x="2188" y="398"/>
                  <a:pt x="2189" y="397"/>
                </a:cubicBezTo>
                <a:cubicBezTo>
                  <a:pt x="2189" y="397"/>
                  <a:pt x="2190" y="397"/>
                  <a:pt x="2190" y="397"/>
                </a:cubicBezTo>
                <a:cubicBezTo>
                  <a:pt x="2190" y="396"/>
                  <a:pt x="2190" y="396"/>
                  <a:pt x="2191" y="396"/>
                </a:cubicBezTo>
                <a:cubicBezTo>
                  <a:pt x="2191" y="396"/>
                  <a:pt x="2191" y="396"/>
                  <a:pt x="2191" y="396"/>
                </a:cubicBezTo>
                <a:cubicBezTo>
                  <a:pt x="2191" y="395"/>
                  <a:pt x="2191" y="395"/>
                  <a:pt x="2191" y="395"/>
                </a:cubicBezTo>
                <a:cubicBezTo>
                  <a:pt x="2191" y="395"/>
                  <a:pt x="2192" y="395"/>
                  <a:pt x="2192" y="394"/>
                </a:cubicBezTo>
                <a:cubicBezTo>
                  <a:pt x="2192" y="394"/>
                  <a:pt x="2193" y="394"/>
                  <a:pt x="2193" y="393"/>
                </a:cubicBezTo>
                <a:cubicBezTo>
                  <a:pt x="2193" y="393"/>
                  <a:pt x="2194" y="393"/>
                  <a:pt x="2194" y="392"/>
                </a:cubicBezTo>
                <a:cubicBezTo>
                  <a:pt x="2194" y="392"/>
                  <a:pt x="2194" y="392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0"/>
                  <a:pt x="2195" y="390"/>
                  <a:pt x="2196" y="390"/>
                </a:cubicBezTo>
                <a:cubicBezTo>
                  <a:pt x="2196" y="390"/>
                  <a:pt x="2196" y="390"/>
                  <a:pt x="2196" y="390"/>
                </a:cubicBezTo>
                <a:cubicBezTo>
                  <a:pt x="2419" y="454"/>
                  <a:pt x="2419" y="454"/>
                  <a:pt x="2419" y="454"/>
                </a:cubicBezTo>
                <a:cubicBezTo>
                  <a:pt x="2419" y="455"/>
                  <a:pt x="2419" y="455"/>
                  <a:pt x="2419" y="456"/>
                </a:cubicBezTo>
                <a:cubicBezTo>
                  <a:pt x="2419" y="456"/>
                  <a:pt x="2419" y="456"/>
                  <a:pt x="2419" y="457"/>
                </a:cubicBezTo>
                <a:cubicBezTo>
                  <a:pt x="2419" y="457"/>
                  <a:pt x="2419" y="458"/>
                  <a:pt x="2419" y="459"/>
                </a:cubicBezTo>
                <a:cubicBezTo>
                  <a:pt x="2419" y="459"/>
                  <a:pt x="2420" y="459"/>
                  <a:pt x="2420" y="460"/>
                </a:cubicBezTo>
                <a:cubicBezTo>
                  <a:pt x="2420" y="460"/>
                  <a:pt x="2420" y="461"/>
                  <a:pt x="2420" y="462"/>
                </a:cubicBezTo>
                <a:cubicBezTo>
                  <a:pt x="2420" y="462"/>
                  <a:pt x="2420" y="462"/>
                  <a:pt x="2420" y="462"/>
                </a:cubicBezTo>
                <a:cubicBezTo>
                  <a:pt x="2420" y="462"/>
                  <a:pt x="2420" y="462"/>
                  <a:pt x="2420" y="463"/>
                </a:cubicBezTo>
                <a:cubicBezTo>
                  <a:pt x="2420" y="463"/>
                  <a:pt x="2421" y="464"/>
                  <a:pt x="2421" y="464"/>
                </a:cubicBezTo>
                <a:cubicBezTo>
                  <a:pt x="2421" y="465"/>
                  <a:pt x="2421" y="465"/>
                  <a:pt x="2421" y="466"/>
                </a:cubicBezTo>
                <a:cubicBezTo>
                  <a:pt x="2421" y="466"/>
                  <a:pt x="2422" y="467"/>
                  <a:pt x="2422" y="467"/>
                </a:cubicBezTo>
                <a:cubicBezTo>
                  <a:pt x="2422" y="468"/>
                  <a:pt x="2422" y="468"/>
                  <a:pt x="2423" y="469"/>
                </a:cubicBezTo>
                <a:cubicBezTo>
                  <a:pt x="2423" y="469"/>
                  <a:pt x="2423" y="469"/>
                  <a:pt x="2423" y="470"/>
                </a:cubicBezTo>
                <a:cubicBezTo>
                  <a:pt x="2423" y="470"/>
                  <a:pt x="2424" y="471"/>
                  <a:pt x="2424" y="471"/>
                </a:cubicBezTo>
                <a:cubicBezTo>
                  <a:pt x="2424" y="471"/>
                  <a:pt x="2424" y="472"/>
                  <a:pt x="2425" y="472"/>
                </a:cubicBezTo>
                <a:cubicBezTo>
                  <a:pt x="2425" y="472"/>
                  <a:pt x="2425" y="473"/>
                  <a:pt x="2426" y="473"/>
                </a:cubicBezTo>
                <a:cubicBezTo>
                  <a:pt x="2426" y="474"/>
                  <a:pt x="2426" y="474"/>
                  <a:pt x="2426" y="474"/>
                </a:cubicBezTo>
                <a:cubicBezTo>
                  <a:pt x="2427" y="475"/>
                  <a:pt x="2427" y="475"/>
                  <a:pt x="2428" y="475"/>
                </a:cubicBezTo>
                <a:cubicBezTo>
                  <a:pt x="2428" y="476"/>
                  <a:pt x="2428" y="476"/>
                  <a:pt x="2429" y="476"/>
                </a:cubicBezTo>
                <a:cubicBezTo>
                  <a:pt x="2429" y="477"/>
                  <a:pt x="2429" y="477"/>
                  <a:pt x="2430" y="477"/>
                </a:cubicBezTo>
                <a:cubicBezTo>
                  <a:pt x="2430" y="478"/>
                  <a:pt x="2430" y="478"/>
                  <a:pt x="2431" y="478"/>
                </a:cubicBezTo>
                <a:cubicBezTo>
                  <a:pt x="2431" y="479"/>
                  <a:pt x="2431" y="479"/>
                  <a:pt x="2432" y="479"/>
                </a:cubicBezTo>
                <a:cubicBezTo>
                  <a:pt x="2432" y="479"/>
                  <a:pt x="2433" y="480"/>
                  <a:pt x="2433" y="480"/>
                </a:cubicBezTo>
                <a:cubicBezTo>
                  <a:pt x="2434" y="480"/>
                  <a:pt x="2434" y="480"/>
                  <a:pt x="2434" y="481"/>
                </a:cubicBezTo>
                <a:cubicBezTo>
                  <a:pt x="2435" y="481"/>
                  <a:pt x="2435" y="481"/>
                  <a:pt x="2436" y="481"/>
                </a:cubicBezTo>
                <a:cubicBezTo>
                  <a:pt x="2436" y="482"/>
                  <a:pt x="2437" y="482"/>
                  <a:pt x="2437" y="482"/>
                </a:cubicBezTo>
                <a:cubicBezTo>
                  <a:pt x="2437" y="482"/>
                  <a:pt x="2438" y="482"/>
                  <a:pt x="2438" y="483"/>
                </a:cubicBezTo>
                <a:cubicBezTo>
                  <a:pt x="2439" y="483"/>
                  <a:pt x="2439" y="483"/>
                  <a:pt x="2440" y="483"/>
                </a:cubicBezTo>
                <a:cubicBezTo>
                  <a:pt x="2440" y="483"/>
                  <a:pt x="2440" y="483"/>
                  <a:pt x="2441" y="483"/>
                </a:cubicBezTo>
                <a:cubicBezTo>
                  <a:pt x="2441" y="483"/>
                  <a:pt x="2441" y="483"/>
                  <a:pt x="2441" y="484"/>
                </a:cubicBezTo>
                <a:cubicBezTo>
                  <a:pt x="2442" y="484"/>
                  <a:pt x="2442" y="484"/>
                  <a:pt x="2443" y="484"/>
                </a:cubicBezTo>
                <a:cubicBezTo>
                  <a:pt x="2443" y="484"/>
                  <a:pt x="2444" y="484"/>
                  <a:pt x="2444" y="484"/>
                </a:cubicBezTo>
                <a:cubicBezTo>
                  <a:pt x="2445" y="484"/>
                  <a:pt x="2445" y="484"/>
                  <a:pt x="2446" y="484"/>
                </a:cubicBezTo>
                <a:cubicBezTo>
                  <a:pt x="2446" y="484"/>
                  <a:pt x="2447" y="485"/>
                  <a:pt x="2447" y="485"/>
                </a:cubicBezTo>
                <a:cubicBezTo>
                  <a:pt x="2447" y="485"/>
                  <a:pt x="2448" y="485"/>
                  <a:pt x="2448" y="485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3" y="711"/>
                  <a:pt x="2503" y="711"/>
                  <a:pt x="2503" y="711"/>
                </a:cubicBezTo>
                <a:cubicBezTo>
                  <a:pt x="2503" y="711"/>
                  <a:pt x="2502" y="711"/>
                  <a:pt x="2502" y="711"/>
                </a:cubicBezTo>
                <a:cubicBezTo>
                  <a:pt x="2502" y="711"/>
                  <a:pt x="2502" y="712"/>
                  <a:pt x="2502" y="712"/>
                </a:cubicBezTo>
                <a:cubicBezTo>
                  <a:pt x="2502" y="712"/>
                  <a:pt x="2502" y="712"/>
                  <a:pt x="2501" y="712"/>
                </a:cubicBezTo>
                <a:cubicBezTo>
                  <a:pt x="2501" y="713"/>
                  <a:pt x="2500" y="713"/>
                  <a:pt x="2500" y="713"/>
                </a:cubicBezTo>
                <a:cubicBezTo>
                  <a:pt x="2500" y="713"/>
                  <a:pt x="2499" y="714"/>
                  <a:pt x="2499" y="714"/>
                </a:cubicBezTo>
                <a:cubicBezTo>
                  <a:pt x="2499" y="714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7" y="715"/>
                  <a:pt x="2497" y="716"/>
                  <a:pt x="2497" y="716"/>
                </a:cubicBezTo>
                <a:cubicBezTo>
                  <a:pt x="2496" y="716"/>
                  <a:pt x="2496" y="717"/>
                  <a:pt x="2496" y="717"/>
                </a:cubicBezTo>
                <a:cubicBezTo>
                  <a:pt x="2496" y="717"/>
                  <a:pt x="2495" y="718"/>
                  <a:pt x="2495" y="718"/>
                </a:cubicBezTo>
                <a:cubicBezTo>
                  <a:pt x="2495" y="719"/>
                  <a:pt x="2494" y="719"/>
                  <a:pt x="2494" y="719"/>
                </a:cubicBezTo>
                <a:cubicBezTo>
                  <a:pt x="2494" y="719"/>
                  <a:pt x="2494" y="719"/>
                  <a:pt x="2494" y="719"/>
                </a:cubicBezTo>
                <a:cubicBezTo>
                  <a:pt x="2494" y="720"/>
                  <a:pt x="2494" y="720"/>
                  <a:pt x="2494" y="720"/>
                </a:cubicBezTo>
                <a:cubicBezTo>
                  <a:pt x="2494" y="720"/>
                  <a:pt x="2493" y="720"/>
                  <a:pt x="2493" y="721"/>
                </a:cubicBezTo>
                <a:cubicBezTo>
                  <a:pt x="2493" y="721"/>
                  <a:pt x="2493" y="721"/>
                  <a:pt x="2493" y="722"/>
                </a:cubicBezTo>
                <a:cubicBezTo>
                  <a:pt x="2492" y="722"/>
                  <a:pt x="2492" y="723"/>
                  <a:pt x="2492" y="723"/>
                </a:cubicBezTo>
                <a:cubicBezTo>
                  <a:pt x="2492" y="724"/>
                  <a:pt x="2491" y="724"/>
                  <a:pt x="2491" y="724"/>
                </a:cubicBezTo>
                <a:cubicBezTo>
                  <a:pt x="2491" y="725"/>
                  <a:pt x="2491" y="725"/>
                  <a:pt x="2491" y="725"/>
                </a:cubicBezTo>
                <a:cubicBezTo>
                  <a:pt x="2491" y="725"/>
                  <a:pt x="2491" y="726"/>
                  <a:pt x="2491" y="726"/>
                </a:cubicBezTo>
                <a:cubicBezTo>
                  <a:pt x="2490" y="726"/>
                  <a:pt x="2490" y="727"/>
                  <a:pt x="2490" y="727"/>
                </a:cubicBezTo>
                <a:cubicBezTo>
                  <a:pt x="2490" y="728"/>
                  <a:pt x="2490" y="728"/>
                  <a:pt x="2490" y="728"/>
                </a:cubicBezTo>
                <a:cubicBezTo>
                  <a:pt x="2490" y="728"/>
                  <a:pt x="2490" y="728"/>
                  <a:pt x="2490" y="729"/>
                </a:cubicBezTo>
                <a:cubicBezTo>
                  <a:pt x="2490" y="729"/>
                  <a:pt x="2489" y="729"/>
                  <a:pt x="2489" y="730"/>
                </a:cubicBezTo>
                <a:cubicBezTo>
                  <a:pt x="2489" y="730"/>
                  <a:pt x="2489" y="730"/>
                  <a:pt x="2489" y="731"/>
                </a:cubicBezTo>
                <a:cubicBezTo>
                  <a:pt x="2489" y="731"/>
                  <a:pt x="2489" y="731"/>
                  <a:pt x="2489" y="731"/>
                </a:cubicBezTo>
                <a:cubicBezTo>
                  <a:pt x="2489" y="732"/>
                  <a:pt x="2489" y="733"/>
                  <a:pt x="2489" y="733"/>
                </a:cubicBezTo>
                <a:cubicBezTo>
                  <a:pt x="2489" y="734"/>
                  <a:pt x="2489" y="734"/>
                  <a:pt x="2489" y="734"/>
                </a:cubicBezTo>
                <a:cubicBezTo>
                  <a:pt x="2489" y="735"/>
                  <a:pt x="2489" y="735"/>
                  <a:pt x="2489" y="736"/>
                </a:cubicBezTo>
                <a:cubicBezTo>
                  <a:pt x="2489" y="736"/>
                  <a:pt x="2489" y="736"/>
                  <a:pt x="2489" y="736"/>
                </a:cubicBezTo>
                <a:cubicBezTo>
                  <a:pt x="2489" y="737"/>
                  <a:pt x="2489" y="737"/>
                  <a:pt x="2489" y="737"/>
                </a:cubicBezTo>
                <a:cubicBezTo>
                  <a:pt x="2489" y="738"/>
                  <a:pt x="2489" y="738"/>
                  <a:pt x="2489" y="739"/>
                </a:cubicBezTo>
                <a:cubicBezTo>
                  <a:pt x="2489" y="739"/>
                  <a:pt x="2489" y="740"/>
                  <a:pt x="2489" y="740"/>
                </a:cubicBezTo>
                <a:cubicBezTo>
                  <a:pt x="2489" y="741"/>
                  <a:pt x="2489" y="741"/>
                  <a:pt x="2489" y="741"/>
                </a:cubicBezTo>
                <a:cubicBezTo>
                  <a:pt x="2489" y="742"/>
                  <a:pt x="2489" y="742"/>
                  <a:pt x="2489" y="742"/>
                </a:cubicBezTo>
                <a:cubicBezTo>
                  <a:pt x="2489" y="742"/>
                  <a:pt x="2489" y="743"/>
                  <a:pt x="2489" y="743"/>
                </a:cubicBezTo>
                <a:cubicBezTo>
                  <a:pt x="2489" y="743"/>
                  <a:pt x="2489" y="744"/>
                  <a:pt x="2489" y="744"/>
                </a:cubicBezTo>
                <a:cubicBezTo>
                  <a:pt x="2490" y="744"/>
                  <a:pt x="2490" y="744"/>
                  <a:pt x="2490" y="745"/>
                </a:cubicBezTo>
                <a:cubicBezTo>
                  <a:pt x="2490" y="745"/>
                  <a:pt x="2490" y="746"/>
                  <a:pt x="2490" y="746"/>
                </a:cubicBezTo>
                <a:cubicBezTo>
                  <a:pt x="2490" y="746"/>
                  <a:pt x="2490" y="747"/>
                  <a:pt x="2490" y="747"/>
                </a:cubicBezTo>
                <a:cubicBezTo>
                  <a:pt x="2491" y="747"/>
                  <a:pt x="2491" y="747"/>
                  <a:pt x="2491" y="748"/>
                </a:cubicBezTo>
                <a:cubicBezTo>
                  <a:pt x="2491" y="748"/>
                  <a:pt x="2491" y="748"/>
                  <a:pt x="2491" y="749"/>
                </a:cubicBezTo>
                <a:cubicBezTo>
                  <a:pt x="2491" y="749"/>
                  <a:pt x="2492" y="750"/>
                  <a:pt x="2492" y="750"/>
                </a:cubicBezTo>
                <a:cubicBezTo>
                  <a:pt x="2492" y="750"/>
                  <a:pt x="2492" y="751"/>
                  <a:pt x="2492" y="751"/>
                </a:cubicBezTo>
                <a:cubicBezTo>
                  <a:pt x="2324" y="912"/>
                  <a:pt x="2324" y="912"/>
                  <a:pt x="2324" y="912"/>
                </a:cubicBezTo>
                <a:cubicBezTo>
                  <a:pt x="2323" y="911"/>
                  <a:pt x="2322" y="911"/>
                  <a:pt x="2321" y="910"/>
                </a:cubicBezTo>
                <a:cubicBezTo>
                  <a:pt x="2321" y="910"/>
                  <a:pt x="2321" y="910"/>
                  <a:pt x="2321" y="910"/>
                </a:cubicBezTo>
                <a:cubicBezTo>
                  <a:pt x="2319" y="909"/>
                  <a:pt x="2317" y="909"/>
                  <a:pt x="2316" y="908"/>
                </a:cubicBezTo>
                <a:cubicBezTo>
                  <a:pt x="2316" y="908"/>
                  <a:pt x="2315" y="908"/>
                  <a:pt x="2315" y="908"/>
                </a:cubicBezTo>
                <a:cubicBezTo>
                  <a:pt x="2313" y="908"/>
                  <a:pt x="2312" y="908"/>
                  <a:pt x="2310" y="908"/>
                </a:cubicBezTo>
                <a:cubicBezTo>
                  <a:pt x="2310" y="908"/>
                  <a:pt x="2310" y="908"/>
                  <a:pt x="2309" y="908"/>
                </a:cubicBezTo>
                <a:cubicBezTo>
                  <a:pt x="2308" y="908"/>
                  <a:pt x="2306" y="908"/>
                  <a:pt x="2304" y="908"/>
                </a:cubicBezTo>
                <a:cubicBezTo>
                  <a:pt x="2304" y="908"/>
                  <a:pt x="2304" y="908"/>
                  <a:pt x="2304" y="908"/>
                </a:cubicBezTo>
                <a:cubicBezTo>
                  <a:pt x="2303" y="908"/>
                  <a:pt x="2303" y="908"/>
                  <a:pt x="2302" y="909"/>
                </a:cubicBezTo>
                <a:cubicBezTo>
                  <a:pt x="2301" y="909"/>
                  <a:pt x="2300" y="909"/>
                  <a:pt x="2299" y="910"/>
                </a:cubicBezTo>
                <a:cubicBezTo>
                  <a:pt x="2298" y="910"/>
                  <a:pt x="2298" y="910"/>
                  <a:pt x="2298" y="910"/>
                </a:cubicBezTo>
                <a:cubicBezTo>
                  <a:pt x="2296" y="911"/>
                  <a:pt x="2295" y="911"/>
                  <a:pt x="2293" y="912"/>
                </a:cubicBezTo>
                <a:cubicBezTo>
                  <a:pt x="2293" y="912"/>
                  <a:pt x="2293" y="912"/>
                  <a:pt x="2293" y="912"/>
                </a:cubicBezTo>
                <a:cubicBezTo>
                  <a:pt x="2291" y="914"/>
                  <a:pt x="2290" y="915"/>
                  <a:pt x="2289" y="916"/>
                </a:cubicBezTo>
                <a:cubicBezTo>
                  <a:pt x="2289" y="916"/>
                  <a:pt x="2288" y="916"/>
                  <a:pt x="2288" y="916"/>
                </a:cubicBezTo>
                <a:cubicBezTo>
                  <a:pt x="2288" y="916"/>
                  <a:pt x="2288" y="916"/>
                  <a:pt x="2288" y="916"/>
                </a:cubicBezTo>
                <a:cubicBezTo>
                  <a:pt x="2287" y="918"/>
                  <a:pt x="2286" y="919"/>
                  <a:pt x="2285" y="920"/>
                </a:cubicBezTo>
                <a:cubicBezTo>
                  <a:pt x="2285" y="921"/>
                  <a:pt x="2284" y="921"/>
                  <a:pt x="2284" y="921"/>
                </a:cubicBezTo>
                <a:cubicBezTo>
                  <a:pt x="2283" y="922"/>
                  <a:pt x="2283" y="924"/>
                  <a:pt x="2282" y="925"/>
                </a:cubicBezTo>
                <a:cubicBezTo>
                  <a:pt x="2282" y="926"/>
                  <a:pt x="2282" y="926"/>
                  <a:pt x="2282" y="926"/>
                </a:cubicBezTo>
                <a:cubicBezTo>
                  <a:pt x="2281" y="928"/>
                  <a:pt x="2280" y="929"/>
                  <a:pt x="2280" y="931"/>
                </a:cubicBezTo>
                <a:cubicBezTo>
                  <a:pt x="2280" y="931"/>
                  <a:pt x="2280" y="931"/>
                  <a:pt x="2280" y="932"/>
                </a:cubicBezTo>
                <a:cubicBezTo>
                  <a:pt x="2280" y="933"/>
                  <a:pt x="2279" y="935"/>
                  <a:pt x="2279" y="937"/>
                </a:cubicBezTo>
                <a:cubicBezTo>
                  <a:pt x="2279" y="937"/>
                  <a:pt x="2279" y="937"/>
                  <a:pt x="2279" y="937"/>
                </a:cubicBezTo>
                <a:cubicBezTo>
                  <a:pt x="2279" y="939"/>
                  <a:pt x="2279" y="941"/>
                  <a:pt x="2280" y="942"/>
                </a:cubicBezTo>
                <a:cubicBezTo>
                  <a:pt x="2280" y="943"/>
                  <a:pt x="2280" y="943"/>
                  <a:pt x="2280" y="943"/>
                </a:cubicBezTo>
                <a:cubicBezTo>
                  <a:pt x="2280" y="944"/>
                  <a:pt x="2280" y="944"/>
                  <a:pt x="2280" y="945"/>
                </a:cubicBezTo>
                <a:cubicBezTo>
                  <a:pt x="2280" y="946"/>
                  <a:pt x="2281" y="947"/>
                  <a:pt x="2281" y="948"/>
                </a:cubicBezTo>
                <a:cubicBezTo>
                  <a:pt x="2281" y="948"/>
                  <a:pt x="2281" y="948"/>
                  <a:pt x="2281" y="949"/>
                </a:cubicBezTo>
                <a:cubicBezTo>
                  <a:pt x="2282" y="950"/>
                  <a:pt x="2283" y="952"/>
                  <a:pt x="2284" y="953"/>
                </a:cubicBezTo>
                <a:cubicBezTo>
                  <a:pt x="2284" y="954"/>
                  <a:pt x="2284" y="954"/>
                  <a:pt x="2284" y="954"/>
                </a:cubicBezTo>
                <a:cubicBezTo>
                  <a:pt x="2285" y="955"/>
                  <a:pt x="2286" y="957"/>
                  <a:pt x="2287" y="958"/>
                </a:cubicBezTo>
                <a:cubicBezTo>
                  <a:pt x="2287" y="958"/>
                  <a:pt x="2288" y="958"/>
                  <a:pt x="2288" y="958"/>
                </a:cubicBezTo>
                <a:cubicBezTo>
                  <a:pt x="2288" y="958"/>
                  <a:pt x="2288" y="958"/>
                  <a:pt x="2288" y="958"/>
                </a:cubicBezTo>
                <a:cubicBezTo>
                  <a:pt x="2289" y="960"/>
                  <a:pt x="2290" y="961"/>
                  <a:pt x="2292" y="962"/>
                </a:cubicBezTo>
                <a:cubicBezTo>
                  <a:pt x="2292" y="962"/>
                  <a:pt x="2292" y="962"/>
                  <a:pt x="2293" y="962"/>
                </a:cubicBezTo>
                <a:cubicBezTo>
                  <a:pt x="2294" y="963"/>
                  <a:pt x="2295" y="964"/>
                  <a:pt x="2297" y="965"/>
                </a:cubicBezTo>
                <a:cubicBezTo>
                  <a:pt x="2297" y="965"/>
                  <a:pt x="2297" y="965"/>
                  <a:pt x="2298" y="965"/>
                </a:cubicBezTo>
                <a:cubicBezTo>
                  <a:pt x="2299" y="966"/>
                  <a:pt x="2301" y="966"/>
                  <a:pt x="2303" y="967"/>
                </a:cubicBezTo>
                <a:cubicBezTo>
                  <a:pt x="2303" y="967"/>
                  <a:pt x="2303" y="967"/>
                  <a:pt x="2303" y="967"/>
                </a:cubicBezTo>
                <a:cubicBezTo>
                  <a:pt x="2305" y="967"/>
                  <a:pt x="2307" y="967"/>
                  <a:pt x="2308" y="967"/>
                </a:cubicBezTo>
                <a:cubicBezTo>
                  <a:pt x="2308" y="967"/>
                  <a:pt x="2308" y="967"/>
                  <a:pt x="2308" y="967"/>
                </a:cubicBezTo>
                <a:cubicBezTo>
                  <a:pt x="2364" y="1193"/>
                  <a:pt x="2364" y="1193"/>
                  <a:pt x="2364" y="1193"/>
                </a:cubicBezTo>
                <a:cubicBezTo>
                  <a:pt x="2364" y="1194"/>
                  <a:pt x="2363" y="1194"/>
                  <a:pt x="2363" y="1194"/>
                </a:cubicBezTo>
                <a:cubicBezTo>
                  <a:pt x="2363" y="1194"/>
                  <a:pt x="2363" y="1194"/>
                  <a:pt x="2362" y="1194"/>
                </a:cubicBezTo>
                <a:cubicBezTo>
                  <a:pt x="2361" y="1195"/>
                  <a:pt x="2359" y="1196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6" y="1199"/>
                  <a:pt x="2355" y="1201"/>
                  <a:pt x="2354" y="1202"/>
                </a:cubicBezTo>
                <a:cubicBezTo>
                  <a:pt x="2354" y="1202"/>
                  <a:pt x="2354" y="1203"/>
                  <a:pt x="2354" y="1203"/>
                </a:cubicBezTo>
                <a:cubicBezTo>
                  <a:pt x="2353" y="1204"/>
                  <a:pt x="2352" y="1206"/>
                  <a:pt x="2351" y="1207"/>
                </a:cubicBezTo>
                <a:cubicBezTo>
                  <a:pt x="2351" y="1208"/>
                  <a:pt x="2351" y="1208"/>
                  <a:pt x="2351" y="1208"/>
                </a:cubicBezTo>
                <a:cubicBezTo>
                  <a:pt x="2350" y="1210"/>
                  <a:pt x="2350" y="1211"/>
                  <a:pt x="2349" y="1213"/>
                </a:cubicBezTo>
                <a:cubicBezTo>
                  <a:pt x="2349" y="1213"/>
                  <a:pt x="2349" y="1213"/>
                  <a:pt x="2349" y="1213"/>
                </a:cubicBezTo>
                <a:cubicBezTo>
                  <a:pt x="2349" y="1215"/>
                  <a:pt x="2349" y="1217"/>
                  <a:pt x="2349" y="1219"/>
                </a:cubicBezTo>
                <a:cubicBezTo>
                  <a:pt x="2349" y="1219"/>
                  <a:pt x="2349" y="1219"/>
                  <a:pt x="2349" y="1219"/>
                </a:cubicBezTo>
                <a:cubicBezTo>
                  <a:pt x="2349" y="1221"/>
                  <a:pt x="2349" y="1223"/>
                  <a:pt x="2349" y="1224"/>
                </a:cubicBezTo>
                <a:cubicBezTo>
                  <a:pt x="2349" y="1224"/>
                  <a:pt x="2349" y="1225"/>
                  <a:pt x="2349" y="1225"/>
                </a:cubicBezTo>
                <a:cubicBezTo>
                  <a:pt x="2349" y="1225"/>
                  <a:pt x="2349" y="1226"/>
                  <a:pt x="2350" y="1227"/>
                </a:cubicBezTo>
                <a:cubicBezTo>
                  <a:pt x="2350" y="1228"/>
                  <a:pt x="2350" y="1229"/>
                  <a:pt x="2351" y="1230"/>
                </a:cubicBezTo>
                <a:cubicBezTo>
                  <a:pt x="2351" y="1230"/>
                  <a:pt x="2351" y="1230"/>
                  <a:pt x="2351" y="1230"/>
                </a:cubicBezTo>
                <a:cubicBezTo>
                  <a:pt x="2351" y="1232"/>
                  <a:pt x="2352" y="1233"/>
                  <a:pt x="2352" y="1234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4"/>
                  <a:pt x="2183" y="1394"/>
                  <a:pt x="2183" y="1394"/>
                </a:cubicBezTo>
                <a:cubicBezTo>
                  <a:pt x="2182" y="1394"/>
                  <a:pt x="2182" y="1393"/>
                  <a:pt x="2181" y="1393"/>
                </a:cubicBezTo>
                <a:cubicBezTo>
                  <a:pt x="2181" y="1393"/>
                  <a:pt x="2181" y="1393"/>
                  <a:pt x="2181" y="1393"/>
                </a:cubicBezTo>
                <a:cubicBezTo>
                  <a:pt x="2181" y="1393"/>
                  <a:pt x="2180" y="1393"/>
                  <a:pt x="2180" y="1393"/>
                </a:cubicBezTo>
                <a:cubicBezTo>
                  <a:pt x="2179" y="1392"/>
                  <a:pt x="2179" y="1392"/>
                  <a:pt x="2178" y="1392"/>
                </a:cubicBezTo>
                <a:cubicBezTo>
                  <a:pt x="2178" y="1392"/>
                  <a:pt x="2178" y="1392"/>
                  <a:pt x="2178" y="1392"/>
                </a:cubicBezTo>
                <a:cubicBezTo>
                  <a:pt x="2177" y="1392"/>
                  <a:pt x="2177" y="1392"/>
                  <a:pt x="2177" y="1392"/>
                </a:cubicBezTo>
                <a:cubicBezTo>
                  <a:pt x="2177" y="1392"/>
                  <a:pt x="2176" y="1391"/>
                  <a:pt x="2176" y="1391"/>
                </a:cubicBezTo>
                <a:cubicBezTo>
                  <a:pt x="2176" y="1391"/>
                  <a:pt x="2175" y="1391"/>
                  <a:pt x="2175" y="1391"/>
                </a:cubicBezTo>
                <a:cubicBezTo>
                  <a:pt x="2175" y="1391"/>
                  <a:pt x="2175" y="1391"/>
                  <a:pt x="2174" y="1391"/>
                </a:cubicBezTo>
                <a:cubicBezTo>
                  <a:pt x="2174" y="1391"/>
                  <a:pt x="2173" y="1391"/>
                  <a:pt x="2173" y="1391"/>
                </a:cubicBezTo>
                <a:cubicBezTo>
                  <a:pt x="2172" y="1391"/>
                  <a:pt x="2172" y="1391"/>
                  <a:pt x="2171" y="1391"/>
                </a:cubicBezTo>
                <a:cubicBezTo>
                  <a:pt x="2171" y="1391"/>
                  <a:pt x="2170" y="1391"/>
                  <a:pt x="2170" y="1391"/>
                </a:cubicBezTo>
                <a:cubicBezTo>
                  <a:pt x="2170" y="1391"/>
                  <a:pt x="2170" y="1391"/>
                  <a:pt x="2170" y="1391"/>
                </a:cubicBezTo>
                <a:cubicBezTo>
                  <a:pt x="2169" y="1391"/>
                  <a:pt x="2169" y="1391"/>
                  <a:pt x="2168" y="1391"/>
                </a:cubicBezTo>
                <a:cubicBezTo>
                  <a:pt x="2168" y="1391"/>
                  <a:pt x="2167" y="1391"/>
                  <a:pt x="2167" y="1391"/>
                </a:cubicBezTo>
                <a:cubicBezTo>
                  <a:pt x="2166" y="1391"/>
                  <a:pt x="2166" y="1391"/>
                  <a:pt x="2165" y="1391"/>
                </a:cubicBezTo>
                <a:cubicBezTo>
                  <a:pt x="2165" y="1391"/>
                  <a:pt x="2165" y="1391"/>
                  <a:pt x="2164" y="1391"/>
                </a:cubicBezTo>
                <a:cubicBezTo>
                  <a:pt x="2164" y="1391"/>
                  <a:pt x="2164" y="1391"/>
                  <a:pt x="2164" y="1391"/>
                </a:cubicBezTo>
                <a:cubicBezTo>
                  <a:pt x="2163" y="1391"/>
                  <a:pt x="2163" y="1391"/>
                  <a:pt x="2162" y="1391"/>
                </a:cubicBezTo>
                <a:cubicBezTo>
                  <a:pt x="2162" y="1391"/>
                  <a:pt x="2162" y="1391"/>
                  <a:pt x="2162" y="1391"/>
                </a:cubicBezTo>
                <a:cubicBezTo>
                  <a:pt x="2162" y="1392"/>
                  <a:pt x="2162" y="1392"/>
                  <a:pt x="2161" y="1392"/>
                </a:cubicBezTo>
                <a:cubicBezTo>
                  <a:pt x="2161" y="1392"/>
                  <a:pt x="2160" y="1392"/>
                  <a:pt x="2160" y="1392"/>
                </a:cubicBezTo>
                <a:cubicBezTo>
                  <a:pt x="2159" y="1392"/>
                  <a:pt x="2159" y="1392"/>
                  <a:pt x="2159" y="1392"/>
                </a:cubicBezTo>
                <a:cubicBezTo>
                  <a:pt x="2159" y="1393"/>
                  <a:pt x="2158" y="1393"/>
                  <a:pt x="2158" y="1393"/>
                </a:cubicBezTo>
                <a:cubicBezTo>
                  <a:pt x="2158" y="1393"/>
                  <a:pt x="2157" y="1393"/>
                  <a:pt x="2157" y="1393"/>
                </a:cubicBezTo>
                <a:cubicBezTo>
                  <a:pt x="2156" y="1393"/>
                  <a:pt x="2156" y="1394"/>
                  <a:pt x="2155" y="1394"/>
                </a:cubicBezTo>
                <a:cubicBezTo>
                  <a:pt x="2155" y="1394"/>
                  <a:pt x="2155" y="1394"/>
                  <a:pt x="2154" y="1395"/>
                </a:cubicBezTo>
                <a:cubicBezTo>
                  <a:pt x="2154" y="1395"/>
                  <a:pt x="2154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6"/>
                  <a:pt x="2152" y="1396"/>
                  <a:pt x="2152" y="1396"/>
                </a:cubicBezTo>
                <a:cubicBezTo>
                  <a:pt x="2152" y="1396"/>
                  <a:pt x="2151" y="1397"/>
                  <a:pt x="2151" y="1397"/>
                </a:cubicBezTo>
                <a:cubicBezTo>
                  <a:pt x="2150" y="1397"/>
                  <a:pt x="2150" y="1398"/>
                  <a:pt x="2150" y="1398"/>
                </a:cubicBezTo>
                <a:cubicBezTo>
                  <a:pt x="2149" y="1398"/>
                  <a:pt x="2149" y="1398"/>
                  <a:pt x="2149" y="1399"/>
                </a:cubicBezTo>
                <a:cubicBezTo>
                  <a:pt x="2149" y="1399"/>
                  <a:pt x="2149" y="1399"/>
                  <a:pt x="2149" y="1399"/>
                </a:cubicBezTo>
                <a:cubicBezTo>
                  <a:pt x="2148" y="1399"/>
                  <a:pt x="2148" y="1399"/>
                  <a:pt x="2148" y="1399"/>
                </a:cubicBezTo>
                <a:cubicBezTo>
                  <a:pt x="2148" y="1399"/>
                  <a:pt x="2148" y="1400"/>
                  <a:pt x="2147" y="1400"/>
                </a:cubicBezTo>
                <a:cubicBezTo>
                  <a:pt x="2147" y="1400"/>
                  <a:pt x="2147" y="1401"/>
                  <a:pt x="2147" y="1401"/>
                </a:cubicBezTo>
                <a:cubicBezTo>
                  <a:pt x="2146" y="1401"/>
                  <a:pt x="2146" y="1402"/>
                  <a:pt x="2146" y="1402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4"/>
                  <a:pt x="2145" y="1404"/>
                </a:cubicBezTo>
                <a:cubicBezTo>
                  <a:pt x="2144" y="1404"/>
                  <a:pt x="2144" y="1404"/>
                  <a:pt x="2144" y="1405"/>
                </a:cubicBezTo>
                <a:cubicBezTo>
                  <a:pt x="2144" y="1405"/>
                  <a:pt x="2144" y="1405"/>
                  <a:pt x="2144" y="1405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39"/>
                  <a:pt x="1920" y="1339"/>
                </a:cubicBezTo>
                <a:cubicBezTo>
                  <a:pt x="1920" y="1338"/>
                  <a:pt x="1920" y="1338"/>
                  <a:pt x="1920" y="1338"/>
                </a:cubicBezTo>
                <a:cubicBezTo>
                  <a:pt x="1920" y="1337"/>
                  <a:pt x="1920" y="1336"/>
                  <a:pt x="1920" y="1336"/>
                </a:cubicBezTo>
                <a:cubicBezTo>
                  <a:pt x="1920" y="1335"/>
                  <a:pt x="1920" y="1335"/>
                  <a:pt x="1920" y="1335"/>
                </a:cubicBezTo>
                <a:cubicBezTo>
                  <a:pt x="1920" y="1335"/>
                  <a:pt x="1920" y="1334"/>
                  <a:pt x="1920" y="1334"/>
                </a:cubicBezTo>
                <a:cubicBezTo>
                  <a:pt x="1920" y="1334"/>
                  <a:pt x="1920" y="1333"/>
                  <a:pt x="1920" y="1333"/>
                </a:cubicBezTo>
                <a:cubicBezTo>
                  <a:pt x="1919" y="1333"/>
                  <a:pt x="1919" y="1333"/>
                  <a:pt x="1919" y="1333"/>
                </a:cubicBezTo>
                <a:cubicBezTo>
                  <a:pt x="1919" y="1332"/>
                  <a:pt x="1919" y="1332"/>
                  <a:pt x="1919" y="1332"/>
                </a:cubicBezTo>
                <a:cubicBezTo>
                  <a:pt x="1919" y="1331"/>
                  <a:pt x="1919" y="1331"/>
                  <a:pt x="1919" y="1330"/>
                </a:cubicBezTo>
                <a:cubicBezTo>
                  <a:pt x="1919" y="1330"/>
                  <a:pt x="1919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8"/>
                  <a:pt x="1918" y="1328"/>
                  <a:pt x="1918" y="1327"/>
                </a:cubicBezTo>
                <a:cubicBezTo>
                  <a:pt x="1917" y="1327"/>
                  <a:pt x="1917" y="1326"/>
                  <a:pt x="1917" y="1326"/>
                </a:cubicBezTo>
                <a:cubicBezTo>
                  <a:pt x="1917" y="1326"/>
                  <a:pt x="1917" y="1325"/>
                  <a:pt x="1916" y="1325"/>
                </a:cubicBezTo>
                <a:cubicBezTo>
                  <a:pt x="1916" y="1325"/>
                  <a:pt x="1916" y="1324"/>
                  <a:pt x="1916" y="1324"/>
                </a:cubicBezTo>
                <a:cubicBezTo>
                  <a:pt x="1916" y="1324"/>
                  <a:pt x="1916" y="1324"/>
                  <a:pt x="1916" y="1324"/>
                </a:cubicBezTo>
                <a:cubicBezTo>
                  <a:pt x="1916" y="1323"/>
                  <a:pt x="1915" y="1323"/>
                  <a:pt x="1915" y="1323"/>
                </a:cubicBezTo>
                <a:cubicBezTo>
                  <a:pt x="1915" y="1323"/>
                  <a:pt x="1915" y="1323"/>
                  <a:pt x="1915" y="1322"/>
                </a:cubicBezTo>
                <a:cubicBezTo>
                  <a:pt x="1914" y="1322"/>
                  <a:pt x="1914" y="1322"/>
                  <a:pt x="1914" y="1321"/>
                </a:cubicBezTo>
                <a:cubicBezTo>
                  <a:pt x="1914" y="1321"/>
                  <a:pt x="1913" y="1320"/>
                  <a:pt x="1913" y="1320"/>
                </a:cubicBezTo>
                <a:cubicBezTo>
                  <a:pt x="1913" y="1320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1" y="1318"/>
                  <a:pt x="1911" y="1318"/>
                </a:cubicBezTo>
                <a:cubicBezTo>
                  <a:pt x="1911" y="1318"/>
                  <a:pt x="1910" y="1317"/>
                  <a:pt x="1910" y="1317"/>
                </a:cubicBezTo>
                <a:cubicBezTo>
                  <a:pt x="1910" y="1317"/>
                  <a:pt x="1909" y="1316"/>
                  <a:pt x="1909" y="1316"/>
                </a:cubicBezTo>
                <a:cubicBezTo>
                  <a:pt x="1908" y="1316"/>
                  <a:pt x="1908" y="1316"/>
                  <a:pt x="1908" y="1315"/>
                </a:cubicBezTo>
                <a:cubicBezTo>
                  <a:pt x="1908" y="1315"/>
                  <a:pt x="1908" y="1315"/>
                  <a:pt x="1908" y="1315"/>
                </a:cubicBezTo>
                <a:cubicBezTo>
                  <a:pt x="1907" y="1315"/>
                  <a:pt x="1907" y="1315"/>
                  <a:pt x="1907" y="1315"/>
                </a:cubicBezTo>
                <a:cubicBezTo>
                  <a:pt x="1907" y="1315"/>
                  <a:pt x="1907" y="1315"/>
                  <a:pt x="1906" y="1314"/>
                </a:cubicBezTo>
                <a:cubicBezTo>
                  <a:pt x="1906" y="1314"/>
                  <a:pt x="1906" y="1314"/>
                  <a:pt x="1905" y="1314"/>
                </a:cubicBezTo>
                <a:cubicBezTo>
                  <a:pt x="1905" y="1313"/>
                  <a:pt x="1904" y="1313"/>
                  <a:pt x="1904" y="1313"/>
                </a:cubicBezTo>
                <a:cubicBezTo>
                  <a:pt x="1903" y="1313"/>
                  <a:pt x="1903" y="1313"/>
                  <a:pt x="1903" y="1312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02" y="1312"/>
                  <a:pt x="1901" y="1312"/>
                  <a:pt x="1901" y="1312"/>
                </a:cubicBezTo>
                <a:cubicBezTo>
                  <a:pt x="1901" y="1312"/>
                  <a:pt x="1900" y="1311"/>
                  <a:pt x="1900" y="1311"/>
                </a:cubicBezTo>
                <a:cubicBezTo>
                  <a:pt x="1899" y="1311"/>
                  <a:pt x="1899" y="1311"/>
                  <a:pt x="1899" y="1311"/>
                </a:cubicBezTo>
                <a:cubicBezTo>
                  <a:pt x="1899" y="1311"/>
                  <a:pt x="1899" y="1311"/>
                  <a:pt x="1898" y="1311"/>
                </a:cubicBezTo>
                <a:cubicBezTo>
                  <a:pt x="1898" y="1311"/>
                  <a:pt x="1897" y="1311"/>
                  <a:pt x="1897" y="1311"/>
                </a:cubicBezTo>
                <a:cubicBezTo>
                  <a:pt x="1897" y="1311"/>
                  <a:pt x="1897" y="1310"/>
                  <a:pt x="1896" y="1310"/>
                </a:cubicBezTo>
                <a:cubicBezTo>
                  <a:pt x="1896" y="1310"/>
                  <a:pt x="1896" y="1310"/>
                  <a:pt x="1896" y="1310"/>
                </a:cubicBezTo>
                <a:cubicBezTo>
                  <a:pt x="1895" y="1310"/>
                  <a:pt x="1894" y="1310"/>
                  <a:pt x="1894" y="1310"/>
                </a:cubicBezTo>
                <a:cubicBezTo>
                  <a:pt x="1893" y="1310"/>
                  <a:pt x="1893" y="1310"/>
                  <a:pt x="1893" y="1310"/>
                </a:cubicBezTo>
                <a:cubicBezTo>
                  <a:pt x="1892" y="1310"/>
                  <a:pt x="1892" y="1310"/>
                  <a:pt x="1891" y="1310"/>
                </a:cubicBezTo>
                <a:cubicBezTo>
                  <a:pt x="1891" y="1310"/>
                  <a:pt x="1891" y="1310"/>
                  <a:pt x="1891" y="1310"/>
                </a:cubicBezTo>
                <a:cubicBezTo>
                  <a:pt x="1836" y="1084"/>
                  <a:pt x="1836" y="1084"/>
                  <a:pt x="1836" y="1084"/>
                </a:cubicBezTo>
                <a:cubicBezTo>
                  <a:pt x="1847" y="1077"/>
                  <a:pt x="1853" y="1064"/>
                  <a:pt x="1850" y="1051"/>
                </a:cubicBezTo>
                <a:cubicBezTo>
                  <a:pt x="1849" y="1047"/>
                  <a:pt x="1847" y="1043"/>
                  <a:pt x="1845" y="1040"/>
                </a:cubicBezTo>
                <a:cubicBezTo>
                  <a:pt x="1844" y="1038"/>
                  <a:pt x="1842" y="1037"/>
                  <a:pt x="1841" y="1036"/>
                </a:cubicBezTo>
                <a:cubicBezTo>
                  <a:pt x="1840" y="1035"/>
                  <a:pt x="1840" y="1034"/>
                  <a:pt x="1839" y="1034"/>
                </a:cubicBezTo>
                <a:cubicBezTo>
                  <a:pt x="1837" y="1032"/>
                  <a:pt x="1834" y="1031"/>
                  <a:pt x="1831" y="1030"/>
                </a:cubicBezTo>
                <a:cubicBezTo>
                  <a:pt x="1826" y="1028"/>
                  <a:pt x="1820" y="1027"/>
                  <a:pt x="1814" y="1029"/>
                </a:cubicBezTo>
                <a:cubicBezTo>
                  <a:pt x="1798" y="1033"/>
                  <a:pt x="1788" y="1049"/>
                  <a:pt x="1792" y="1065"/>
                </a:cubicBezTo>
                <a:cubicBezTo>
                  <a:pt x="1795" y="1078"/>
                  <a:pt x="1807" y="1087"/>
                  <a:pt x="1820" y="1088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5" y="1314"/>
                  <a:pt x="1875" y="1314"/>
                  <a:pt x="1875" y="1314"/>
                </a:cubicBezTo>
                <a:cubicBezTo>
                  <a:pt x="1875" y="1314"/>
                  <a:pt x="1874" y="1314"/>
                  <a:pt x="1874" y="1315"/>
                </a:cubicBezTo>
                <a:cubicBezTo>
                  <a:pt x="1874" y="1315"/>
                  <a:pt x="1874" y="1315"/>
                  <a:pt x="1874" y="1315"/>
                </a:cubicBezTo>
                <a:cubicBezTo>
                  <a:pt x="1874" y="1315"/>
                  <a:pt x="1873" y="1315"/>
                  <a:pt x="1873" y="1315"/>
                </a:cubicBezTo>
                <a:cubicBezTo>
                  <a:pt x="1873" y="1316"/>
                  <a:pt x="1872" y="1316"/>
                  <a:pt x="1872" y="1316"/>
                </a:cubicBezTo>
                <a:cubicBezTo>
                  <a:pt x="1872" y="1317"/>
                  <a:pt x="1871" y="1317"/>
                  <a:pt x="1871" y="1317"/>
                </a:cubicBezTo>
                <a:cubicBezTo>
                  <a:pt x="1871" y="1317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69" y="1319"/>
                  <a:pt x="1869" y="1319"/>
                  <a:pt x="1869" y="1319"/>
                </a:cubicBezTo>
                <a:cubicBezTo>
                  <a:pt x="1868" y="1320"/>
                  <a:pt x="1868" y="1320"/>
                  <a:pt x="1868" y="1320"/>
                </a:cubicBezTo>
                <a:cubicBezTo>
                  <a:pt x="1867" y="1321"/>
                  <a:pt x="1867" y="1321"/>
                  <a:pt x="1867" y="1321"/>
                </a:cubicBezTo>
                <a:cubicBezTo>
                  <a:pt x="1867" y="1322"/>
                  <a:pt x="1866" y="1322"/>
                  <a:pt x="1866" y="1322"/>
                </a:cubicBezTo>
                <a:cubicBezTo>
                  <a:pt x="1866" y="1322"/>
                  <a:pt x="1866" y="1322"/>
                  <a:pt x="1866" y="1323"/>
                </a:cubicBezTo>
                <a:cubicBezTo>
                  <a:pt x="1866" y="1323"/>
                  <a:pt x="1866" y="1323"/>
                  <a:pt x="1866" y="1323"/>
                </a:cubicBezTo>
                <a:cubicBezTo>
                  <a:pt x="1866" y="1323"/>
                  <a:pt x="1865" y="1323"/>
                  <a:pt x="1865" y="1324"/>
                </a:cubicBezTo>
                <a:cubicBezTo>
                  <a:pt x="1865" y="1324"/>
                  <a:pt x="1865" y="1324"/>
                  <a:pt x="1865" y="1325"/>
                </a:cubicBezTo>
                <a:cubicBezTo>
                  <a:pt x="1864" y="1325"/>
                  <a:pt x="1864" y="1326"/>
                  <a:pt x="1864" y="1326"/>
                </a:cubicBezTo>
                <a:cubicBezTo>
                  <a:pt x="1864" y="1327"/>
                  <a:pt x="1863" y="1327"/>
                  <a:pt x="1863" y="1328"/>
                </a:cubicBezTo>
                <a:cubicBezTo>
                  <a:pt x="1863" y="1328"/>
                  <a:pt x="1863" y="1328"/>
                  <a:pt x="1863" y="1328"/>
                </a:cubicBezTo>
                <a:cubicBezTo>
                  <a:pt x="1863" y="1328"/>
                  <a:pt x="1863" y="1329"/>
                  <a:pt x="1863" y="1329"/>
                </a:cubicBezTo>
                <a:cubicBezTo>
                  <a:pt x="1862" y="1329"/>
                  <a:pt x="1862" y="1330"/>
                  <a:pt x="1862" y="1331"/>
                </a:cubicBezTo>
                <a:cubicBezTo>
                  <a:pt x="1862" y="1331"/>
                  <a:pt x="1862" y="1331"/>
                  <a:pt x="1862" y="1331"/>
                </a:cubicBezTo>
                <a:cubicBezTo>
                  <a:pt x="1862" y="1331"/>
                  <a:pt x="1862" y="1332"/>
                  <a:pt x="1862" y="1332"/>
                </a:cubicBezTo>
                <a:cubicBezTo>
                  <a:pt x="1862" y="1332"/>
                  <a:pt x="1861" y="1333"/>
                  <a:pt x="1861" y="1333"/>
                </a:cubicBezTo>
                <a:cubicBezTo>
                  <a:pt x="1861" y="1333"/>
                  <a:pt x="1861" y="1333"/>
                  <a:pt x="1861" y="1334"/>
                </a:cubicBezTo>
                <a:cubicBezTo>
                  <a:pt x="1861" y="1334"/>
                  <a:pt x="1861" y="1334"/>
                  <a:pt x="1861" y="1334"/>
                </a:cubicBezTo>
                <a:cubicBezTo>
                  <a:pt x="1861" y="1334"/>
                  <a:pt x="1861" y="1334"/>
                  <a:pt x="1861" y="1335"/>
                </a:cubicBezTo>
                <a:cubicBezTo>
                  <a:pt x="1861" y="1335"/>
                  <a:pt x="1861" y="1336"/>
                  <a:pt x="1861" y="1336"/>
                </a:cubicBezTo>
                <a:cubicBezTo>
                  <a:pt x="1861" y="1337"/>
                  <a:pt x="1861" y="1337"/>
                  <a:pt x="1861" y="1338"/>
                </a:cubicBezTo>
                <a:cubicBezTo>
                  <a:pt x="1861" y="1338"/>
                  <a:pt x="1861" y="1338"/>
                  <a:pt x="1861" y="1339"/>
                </a:cubicBezTo>
                <a:cubicBezTo>
                  <a:pt x="1861" y="1339"/>
                  <a:pt x="1861" y="1339"/>
                  <a:pt x="1861" y="1339"/>
                </a:cubicBezTo>
                <a:cubicBezTo>
                  <a:pt x="1861" y="1340"/>
                  <a:pt x="1861" y="1340"/>
                  <a:pt x="1861" y="1340"/>
                </a:cubicBezTo>
                <a:cubicBezTo>
                  <a:pt x="1861" y="1340"/>
                  <a:pt x="1861" y="1340"/>
                  <a:pt x="1861" y="1341"/>
                </a:cubicBezTo>
                <a:cubicBezTo>
                  <a:pt x="1861" y="1341"/>
                  <a:pt x="1861" y="1341"/>
                  <a:pt x="1861" y="1342"/>
                </a:cubicBezTo>
                <a:cubicBezTo>
                  <a:pt x="1861" y="1342"/>
                  <a:pt x="1861" y="1343"/>
                  <a:pt x="1861" y="1344"/>
                </a:cubicBezTo>
                <a:cubicBezTo>
                  <a:pt x="1861" y="1344"/>
                  <a:pt x="1861" y="1344"/>
                  <a:pt x="1861" y="1344"/>
                </a:cubicBezTo>
                <a:cubicBezTo>
                  <a:pt x="1861" y="1345"/>
                  <a:pt x="1861" y="1345"/>
                  <a:pt x="1861" y="1345"/>
                </a:cubicBezTo>
                <a:cubicBezTo>
                  <a:pt x="1861" y="1346"/>
                  <a:pt x="1861" y="1346"/>
                  <a:pt x="1861" y="1346"/>
                </a:cubicBezTo>
                <a:cubicBezTo>
                  <a:pt x="1861" y="1347"/>
                  <a:pt x="1861" y="1347"/>
                  <a:pt x="1861" y="1347"/>
                </a:cubicBezTo>
                <a:cubicBezTo>
                  <a:pt x="1862" y="1347"/>
                  <a:pt x="1862" y="1347"/>
                  <a:pt x="1862" y="1348"/>
                </a:cubicBezTo>
                <a:cubicBezTo>
                  <a:pt x="1862" y="1348"/>
                  <a:pt x="1862" y="1348"/>
                  <a:pt x="1862" y="1349"/>
                </a:cubicBezTo>
                <a:cubicBezTo>
                  <a:pt x="1862" y="1349"/>
                  <a:pt x="1862" y="1349"/>
                  <a:pt x="1862" y="1349"/>
                </a:cubicBezTo>
                <a:cubicBezTo>
                  <a:pt x="1862" y="1350"/>
                  <a:pt x="1862" y="1350"/>
                  <a:pt x="1862" y="1350"/>
                </a:cubicBezTo>
                <a:cubicBezTo>
                  <a:pt x="1863" y="1350"/>
                  <a:pt x="1863" y="1350"/>
                  <a:pt x="1863" y="1351"/>
                </a:cubicBezTo>
                <a:cubicBezTo>
                  <a:pt x="1863" y="1351"/>
                  <a:pt x="1863" y="1351"/>
                  <a:pt x="1863" y="1351"/>
                </a:cubicBezTo>
                <a:cubicBezTo>
                  <a:pt x="1863" y="1352"/>
                  <a:pt x="1863" y="1352"/>
                  <a:pt x="1863" y="1352"/>
                </a:cubicBezTo>
                <a:cubicBezTo>
                  <a:pt x="1863" y="1352"/>
                  <a:pt x="1864" y="1353"/>
                  <a:pt x="1864" y="1353"/>
                </a:cubicBezTo>
                <a:cubicBezTo>
                  <a:pt x="1864" y="1354"/>
                  <a:pt x="1864" y="1354"/>
                  <a:pt x="1864" y="1354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5" y="1515"/>
                  <a:pt x="1695" y="1514"/>
                  <a:pt x="1694" y="1514"/>
                </a:cubicBezTo>
                <a:cubicBezTo>
                  <a:pt x="1694" y="1514"/>
                  <a:pt x="1694" y="1514"/>
                  <a:pt x="1693" y="1513"/>
                </a:cubicBezTo>
                <a:cubicBezTo>
                  <a:pt x="1693" y="1513"/>
                  <a:pt x="1693" y="1513"/>
                  <a:pt x="1693" y="1513"/>
                </a:cubicBezTo>
                <a:cubicBezTo>
                  <a:pt x="1692" y="1513"/>
                  <a:pt x="1692" y="1513"/>
                  <a:pt x="1692" y="1513"/>
                </a:cubicBezTo>
                <a:cubicBezTo>
                  <a:pt x="1691" y="1513"/>
                  <a:pt x="1691" y="1512"/>
                  <a:pt x="1690" y="1512"/>
                </a:cubicBezTo>
                <a:cubicBezTo>
                  <a:pt x="1690" y="1512"/>
                  <a:pt x="1690" y="1512"/>
                  <a:pt x="1689" y="1512"/>
                </a:cubicBezTo>
                <a:cubicBezTo>
                  <a:pt x="1689" y="1512"/>
                  <a:pt x="1689" y="1512"/>
                  <a:pt x="1689" y="1512"/>
                </a:cubicBezTo>
                <a:cubicBezTo>
                  <a:pt x="1689" y="1512"/>
                  <a:pt x="1688" y="1512"/>
                  <a:pt x="1688" y="1512"/>
                </a:cubicBezTo>
                <a:cubicBezTo>
                  <a:pt x="1687" y="1512"/>
                  <a:pt x="1687" y="1512"/>
                  <a:pt x="1687" y="1511"/>
                </a:cubicBezTo>
                <a:cubicBezTo>
                  <a:pt x="1687" y="1511"/>
                  <a:pt x="1686" y="1511"/>
                  <a:pt x="1686" y="1511"/>
                </a:cubicBezTo>
                <a:cubicBezTo>
                  <a:pt x="1686" y="1511"/>
                  <a:pt x="1685" y="1511"/>
                  <a:pt x="1684" y="1511"/>
                </a:cubicBezTo>
                <a:cubicBezTo>
                  <a:pt x="1684" y="1511"/>
                  <a:pt x="1684" y="1511"/>
                  <a:pt x="1683" y="1511"/>
                </a:cubicBezTo>
                <a:cubicBezTo>
                  <a:pt x="1683" y="1511"/>
                  <a:pt x="1682" y="1511"/>
                  <a:pt x="1682" y="1511"/>
                </a:cubicBezTo>
                <a:cubicBezTo>
                  <a:pt x="1682" y="1511"/>
                  <a:pt x="1682" y="1511"/>
                  <a:pt x="1681" y="1511"/>
                </a:cubicBezTo>
                <a:cubicBezTo>
                  <a:pt x="1681" y="1511"/>
                  <a:pt x="1681" y="1511"/>
                  <a:pt x="1680" y="1511"/>
                </a:cubicBezTo>
                <a:cubicBezTo>
                  <a:pt x="1680" y="1511"/>
                  <a:pt x="1679" y="1511"/>
                  <a:pt x="1679" y="1511"/>
                </a:cubicBezTo>
                <a:cubicBezTo>
                  <a:pt x="1678" y="1511"/>
                  <a:pt x="1678" y="1511"/>
                  <a:pt x="1677" y="1511"/>
                </a:cubicBezTo>
                <a:cubicBezTo>
                  <a:pt x="1677" y="1511"/>
                  <a:pt x="1677" y="1511"/>
                  <a:pt x="1676" y="1511"/>
                </a:cubicBezTo>
                <a:cubicBezTo>
                  <a:pt x="1676" y="1511"/>
                  <a:pt x="1676" y="1511"/>
                  <a:pt x="1676" y="1511"/>
                </a:cubicBezTo>
                <a:cubicBezTo>
                  <a:pt x="1675" y="1511"/>
                  <a:pt x="1675" y="1512"/>
                  <a:pt x="1674" y="1512"/>
                </a:cubicBezTo>
                <a:cubicBezTo>
                  <a:pt x="1674" y="1512"/>
                  <a:pt x="1674" y="1512"/>
                  <a:pt x="1674" y="1512"/>
                </a:cubicBezTo>
                <a:cubicBezTo>
                  <a:pt x="1674" y="1512"/>
                  <a:pt x="1673" y="1512"/>
                  <a:pt x="1673" y="1512"/>
                </a:cubicBezTo>
                <a:cubicBezTo>
                  <a:pt x="1673" y="1512"/>
                  <a:pt x="1672" y="1512"/>
                  <a:pt x="1671" y="1512"/>
                </a:cubicBezTo>
                <a:cubicBezTo>
                  <a:pt x="1671" y="1512"/>
                  <a:pt x="1671" y="1513"/>
                  <a:pt x="1671" y="1513"/>
                </a:cubicBezTo>
                <a:cubicBezTo>
                  <a:pt x="1671" y="1513"/>
                  <a:pt x="1671" y="1513"/>
                  <a:pt x="1671" y="1513"/>
                </a:cubicBezTo>
                <a:cubicBezTo>
                  <a:pt x="1670" y="1513"/>
                  <a:pt x="1670" y="1513"/>
                  <a:pt x="1670" y="1513"/>
                </a:cubicBezTo>
                <a:cubicBezTo>
                  <a:pt x="1670" y="1513"/>
                  <a:pt x="1669" y="1513"/>
                  <a:pt x="1669" y="1513"/>
                </a:cubicBezTo>
                <a:cubicBezTo>
                  <a:pt x="1668" y="1514"/>
                  <a:pt x="1668" y="1514"/>
                  <a:pt x="1667" y="1514"/>
                </a:cubicBezTo>
                <a:cubicBezTo>
                  <a:pt x="1667" y="1514"/>
                  <a:pt x="1667" y="1515"/>
                  <a:pt x="1666" y="1515"/>
                </a:cubicBezTo>
                <a:cubicBezTo>
                  <a:pt x="1666" y="1515"/>
                  <a:pt x="1666" y="1515"/>
                  <a:pt x="1665" y="1515"/>
                </a:cubicBezTo>
                <a:cubicBezTo>
                  <a:pt x="1665" y="1515"/>
                  <a:pt x="1665" y="1516"/>
                  <a:pt x="1665" y="1516"/>
                </a:cubicBezTo>
                <a:cubicBezTo>
                  <a:pt x="1665" y="1516"/>
                  <a:pt x="1665" y="1516"/>
                  <a:pt x="1665" y="1516"/>
                </a:cubicBezTo>
                <a:cubicBezTo>
                  <a:pt x="1664" y="1516"/>
                  <a:pt x="1664" y="1516"/>
                  <a:pt x="1664" y="1516"/>
                </a:cubicBezTo>
                <a:cubicBezTo>
                  <a:pt x="1663" y="1517"/>
                  <a:pt x="1663" y="1517"/>
                  <a:pt x="1663" y="1517"/>
                </a:cubicBezTo>
                <a:cubicBezTo>
                  <a:pt x="1662" y="1518"/>
                  <a:pt x="1662" y="1518"/>
                  <a:pt x="1662" y="1518"/>
                </a:cubicBezTo>
                <a:cubicBezTo>
                  <a:pt x="1661" y="1518"/>
                  <a:pt x="1661" y="1519"/>
                  <a:pt x="1661" y="1519"/>
                </a:cubicBezTo>
                <a:cubicBezTo>
                  <a:pt x="1661" y="1519"/>
                  <a:pt x="1660" y="1519"/>
                  <a:pt x="1660" y="1519"/>
                </a:cubicBezTo>
                <a:cubicBezTo>
                  <a:pt x="1660" y="1519"/>
                  <a:pt x="1660" y="1519"/>
                  <a:pt x="1660" y="1519"/>
                </a:cubicBezTo>
                <a:cubicBezTo>
                  <a:pt x="1660" y="1520"/>
                  <a:pt x="1660" y="1520"/>
                  <a:pt x="1659" y="1520"/>
                </a:cubicBezTo>
                <a:cubicBezTo>
                  <a:pt x="1659" y="1521"/>
                  <a:pt x="1659" y="1521"/>
                  <a:pt x="1658" y="1521"/>
                </a:cubicBezTo>
                <a:cubicBezTo>
                  <a:pt x="1658" y="1522"/>
                  <a:pt x="1658" y="1522"/>
                  <a:pt x="1657" y="1522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4"/>
                </a:cubicBezTo>
                <a:cubicBezTo>
                  <a:pt x="1657" y="1524"/>
                  <a:pt x="1656" y="1524"/>
                  <a:pt x="1656" y="1524"/>
                </a:cubicBezTo>
                <a:cubicBezTo>
                  <a:pt x="1656" y="1524"/>
                  <a:pt x="1656" y="1525"/>
                  <a:pt x="1656" y="1525"/>
                </a:cubicBezTo>
                <a:cubicBezTo>
                  <a:pt x="1656" y="1525"/>
                  <a:pt x="1656" y="1525"/>
                  <a:pt x="1656" y="1525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59"/>
                  <a:pt x="1432" y="1459"/>
                </a:cubicBezTo>
                <a:cubicBezTo>
                  <a:pt x="1432" y="1459"/>
                  <a:pt x="1432" y="1458"/>
                  <a:pt x="1432" y="1458"/>
                </a:cubicBezTo>
                <a:cubicBezTo>
                  <a:pt x="1432" y="1457"/>
                  <a:pt x="1432" y="1457"/>
                  <a:pt x="1432" y="1456"/>
                </a:cubicBezTo>
                <a:cubicBezTo>
                  <a:pt x="1432" y="1456"/>
                  <a:pt x="1432" y="1456"/>
                  <a:pt x="1432" y="1456"/>
                </a:cubicBezTo>
                <a:cubicBezTo>
                  <a:pt x="1432" y="1456"/>
                  <a:pt x="1432" y="1455"/>
                  <a:pt x="1432" y="1455"/>
                </a:cubicBezTo>
                <a:cubicBezTo>
                  <a:pt x="1432" y="1455"/>
                  <a:pt x="1432" y="1455"/>
                  <a:pt x="1432" y="1455"/>
                </a:cubicBezTo>
                <a:cubicBezTo>
                  <a:pt x="1432" y="1454"/>
                  <a:pt x="1431" y="1454"/>
                  <a:pt x="1431" y="1453"/>
                </a:cubicBezTo>
                <a:cubicBezTo>
                  <a:pt x="1431" y="1453"/>
                  <a:pt x="1431" y="1453"/>
                  <a:pt x="1431" y="1453"/>
                </a:cubicBezTo>
                <a:cubicBezTo>
                  <a:pt x="1431" y="1452"/>
                  <a:pt x="1431" y="1452"/>
                  <a:pt x="1431" y="1452"/>
                </a:cubicBezTo>
                <a:cubicBezTo>
                  <a:pt x="1431" y="1451"/>
                  <a:pt x="1431" y="1451"/>
                  <a:pt x="1431" y="1450"/>
                </a:cubicBezTo>
                <a:cubicBezTo>
                  <a:pt x="1430" y="1450"/>
                  <a:pt x="1430" y="1450"/>
                  <a:pt x="1430" y="1449"/>
                </a:cubicBezTo>
                <a:cubicBezTo>
                  <a:pt x="1430" y="1449"/>
                  <a:pt x="1430" y="1449"/>
                  <a:pt x="1430" y="1449"/>
                </a:cubicBezTo>
                <a:cubicBezTo>
                  <a:pt x="1430" y="1449"/>
                  <a:pt x="1430" y="1448"/>
                  <a:pt x="1430" y="1448"/>
                </a:cubicBezTo>
                <a:cubicBezTo>
                  <a:pt x="1430" y="1448"/>
                  <a:pt x="1430" y="1448"/>
                  <a:pt x="1430" y="1448"/>
                </a:cubicBezTo>
                <a:cubicBezTo>
                  <a:pt x="1429" y="1447"/>
                  <a:pt x="1429" y="1447"/>
                  <a:pt x="1429" y="1446"/>
                </a:cubicBezTo>
                <a:cubicBezTo>
                  <a:pt x="1429" y="1446"/>
                  <a:pt x="1428" y="1445"/>
                  <a:pt x="1428" y="1445"/>
                </a:cubicBezTo>
                <a:cubicBezTo>
                  <a:pt x="1428" y="1445"/>
                  <a:pt x="1428" y="1444"/>
                  <a:pt x="1428" y="1444"/>
                </a:cubicBezTo>
                <a:cubicBezTo>
                  <a:pt x="1428" y="1444"/>
                  <a:pt x="1428" y="1444"/>
                  <a:pt x="1427" y="1444"/>
                </a:cubicBezTo>
                <a:cubicBezTo>
                  <a:pt x="1427" y="1444"/>
                  <a:pt x="1427" y="1444"/>
                  <a:pt x="1427" y="1444"/>
                </a:cubicBezTo>
                <a:cubicBezTo>
                  <a:pt x="1427" y="1443"/>
                  <a:pt x="1427" y="1443"/>
                  <a:pt x="1427" y="1443"/>
                </a:cubicBezTo>
                <a:cubicBezTo>
                  <a:pt x="1426" y="1442"/>
                  <a:pt x="1426" y="1442"/>
                  <a:pt x="1426" y="1441"/>
                </a:cubicBezTo>
                <a:cubicBezTo>
                  <a:pt x="1425" y="1441"/>
                  <a:pt x="1425" y="1441"/>
                  <a:pt x="1425" y="1440"/>
                </a:cubicBezTo>
                <a:cubicBezTo>
                  <a:pt x="1425" y="1440"/>
                  <a:pt x="1424" y="1440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3" y="1439"/>
                  <a:pt x="1423" y="1439"/>
                </a:cubicBezTo>
                <a:cubicBezTo>
                  <a:pt x="1423" y="1438"/>
                  <a:pt x="1423" y="1438"/>
                  <a:pt x="1423" y="1438"/>
                </a:cubicBezTo>
                <a:cubicBezTo>
                  <a:pt x="1422" y="1438"/>
                  <a:pt x="1422" y="1438"/>
                  <a:pt x="1422" y="1437"/>
                </a:cubicBezTo>
                <a:cubicBezTo>
                  <a:pt x="1421" y="1437"/>
                  <a:pt x="1421" y="1437"/>
                  <a:pt x="1421" y="1436"/>
                </a:cubicBezTo>
                <a:cubicBezTo>
                  <a:pt x="1420" y="1436"/>
                  <a:pt x="1420" y="1436"/>
                  <a:pt x="1420" y="1436"/>
                </a:cubicBezTo>
                <a:cubicBezTo>
                  <a:pt x="1420" y="1436"/>
                  <a:pt x="1420" y="1436"/>
                  <a:pt x="1419" y="1435"/>
                </a:cubicBezTo>
                <a:cubicBezTo>
                  <a:pt x="1419" y="1435"/>
                  <a:pt x="1419" y="1435"/>
                  <a:pt x="1419" y="1435"/>
                </a:cubicBezTo>
                <a:cubicBezTo>
                  <a:pt x="1419" y="1435"/>
                  <a:pt x="1418" y="1435"/>
                  <a:pt x="1418" y="1435"/>
                </a:cubicBezTo>
                <a:cubicBezTo>
                  <a:pt x="1418" y="1434"/>
                  <a:pt x="1417" y="1434"/>
                  <a:pt x="1417" y="1434"/>
                </a:cubicBezTo>
                <a:cubicBezTo>
                  <a:pt x="1417" y="1434"/>
                  <a:pt x="1416" y="1433"/>
                  <a:pt x="1416" y="1433"/>
                </a:cubicBezTo>
                <a:cubicBezTo>
                  <a:pt x="1415" y="1433"/>
                  <a:pt x="1415" y="1433"/>
                  <a:pt x="1414" y="1433"/>
                </a:cubicBezTo>
                <a:cubicBezTo>
                  <a:pt x="1414" y="1433"/>
                  <a:pt x="1414" y="1432"/>
                  <a:pt x="1414" y="1432"/>
                </a:cubicBezTo>
                <a:cubicBezTo>
                  <a:pt x="1414" y="1432"/>
                  <a:pt x="1413" y="1432"/>
                  <a:pt x="1413" y="1432"/>
                </a:cubicBezTo>
                <a:cubicBezTo>
                  <a:pt x="1413" y="1432"/>
                  <a:pt x="1412" y="1432"/>
                  <a:pt x="1411" y="1432"/>
                </a:cubicBezTo>
                <a:cubicBezTo>
                  <a:pt x="1411" y="1431"/>
                  <a:pt x="1411" y="1431"/>
                  <a:pt x="1411" y="1431"/>
                </a:cubicBezTo>
                <a:cubicBezTo>
                  <a:pt x="1411" y="1431"/>
                  <a:pt x="1410" y="1431"/>
                  <a:pt x="1410" y="1431"/>
                </a:cubicBezTo>
                <a:cubicBezTo>
                  <a:pt x="1410" y="1431"/>
                  <a:pt x="1409" y="1431"/>
                  <a:pt x="1409" y="1431"/>
                </a:cubicBezTo>
                <a:cubicBezTo>
                  <a:pt x="1409" y="1431"/>
                  <a:pt x="1409" y="1431"/>
                  <a:pt x="1408" y="1431"/>
                </a:cubicBezTo>
                <a:cubicBezTo>
                  <a:pt x="1408" y="1431"/>
                  <a:pt x="1408" y="1431"/>
                  <a:pt x="1407" y="1430"/>
                </a:cubicBezTo>
                <a:cubicBezTo>
                  <a:pt x="1407" y="1430"/>
                  <a:pt x="1406" y="1430"/>
                  <a:pt x="1406" y="1430"/>
                </a:cubicBezTo>
                <a:cubicBezTo>
                  <a:pt x="1405" y="1430"/>
                  <a:pt x="1405" y="1430"/>
                  <a:pt x="1404" y="1430"/>
                </a:cubicBezTo>
                <a:cubicBezTo>
                  <a:pt x="1404" y="1430"/>
                  <a:pt x="1404" y="1430"/>
                  <a:pt x="1403" y="1430"/>
                </a:cubicBezTo>
                <a:cubicBezTo>
                  <a:pt x="1403" y="1430"/>
                  <a:pt x="1403" y="1430"/>
                  <a:pt x="1403" y="1430"/>
                </a:cubicBezTo>
                <a:cubicBezTo>
                  <a:pt x="1347" y="1204"/>
                  <a:pt x="1347" y="1204"/>
                  <a:pt x="1347" y="1204"/>
                </a:cubicBezTo>
                <a:cubicBezTo>
                  <a:pt x="1348" y="1204"/>
                  <a:pt x="1348" y="1204"/>
                  <a:pt x="1348" y="1204"/>
                </a:cubicBezTo>
                <a:cubicBezTo>
                  <a:pt x="1348" y="1204"/>
                  <a:pt x="1349" y="1203"/>
                  <a:pt x="1349" y="1203"/>
                </a:cubicBezTo>
                <a:cubicBezTo>
                  <a:pt x="1349" y="1203"/>
                  <a:pt x="1350" y="1203"/>
                  <a:pt x="1350" y="1202"/>
                </a:cubicBezTo>
                <a:cubicBezTo>
                  <a:pt x="1351" y="1202"/>
                  <a:pt x="1351" y="1202"/>
                  <a:pt x="1351" y="1201"/>
                </a:cubicBezTo>
                <a:cubicBezTo>
                  <a:pt x="1352" y="1201"/>
                  <a:pt x="1352" y="1201"/>
                  <a:pt x="1352" y="1201"/>
                </a:cubicBezTo>
                <a:cubicBezTo>
                  <a:pt x="1353" y="1200"/>
                  <a:pt x="1353" y="1200"/>
                  <a:pt x="1354" y="1200"/>
                </a:cubicBezTo>
                <a:cubicBezTo>
                  <a:pt x="1354" y="1199"/>
                  <a:pt x="1354" y="1199"/>
                  <a:pt x="1355" y="1199"/>
                </a:cubicBezTo>
                <a:cubicBezTo>
                  <a:pt x="1355" y="1198"/>
                  <a:pt x="1355" y="1198"/>
                  <a:pt x="1355" y="1198"/>
                </a:cubicBezTo>
                <a:cubicBezTo>
                  <a:pt x="1356" y="1197"/>
                  <a:pt x="1356" y="1197"/>
                  <a:pt x="1357" y="1196"/>
                </a:cubicBezTo>
                <a:cubicBezTo>
                  <a:pt x="1357" y="1196"/>
                  <a:pt x="1357" y="1196"/>
                  <a:pt x="1357" y="1195"/>
                </a:cubicBezTo>
                <a:cubicBezTo>
                  <a:pt x="1358" y="1195"/>
                  <a:pt x="1358" y="1194"/>
                  <a:pt x="1358" y="1194"/>
                </a:cubicBezTo>
                <a:cubicBezTo>
                  <a:pt x="1358" y="1194"/>
                  <a:pt x="1359" y="1193"/>
                  <a:pt x="1359" y="1193"/>
                </a:cubicBezTo>
                <a:cubicBezTo>
                  <a:pt x="1359" y="1192"/>
                  <a:pt x="1359" y="1192"/>
                  <a:pt x="1360" y="1191"/>
                </a:cubicBezTo>
                <a:cubicBezTo>
                  <a:pt x="1360" y="1191"/>
                  <a:pt x="1360" y="1191"/>
                  <a:pt x="1360" y="1190"/>
                </a:cubicBezTo>
                <a:cubicBezTo>
                  <a:pt x="1360" y="1190"/>
                  <a:pt x="1361" y="1189"/>
                  <a:pt x="1361" y="1189"/>
                </a:cubicBezTo>
                <a:cubicBezTo>
                  <a:pt x="1361" y="1188"/>
                  <a:pt x="1361" y="1188"/>
                  <a:pt x="1361" y="1187"/>
                </a:cubicBezTo>
                <a:cubicBezTo>
                  <a:pt x="1361" y="1187"/>
                  <a:pt x="1362" y="1187"/>
                  <a:pt x="1362" y="1186"/>
                </a:cubicBezTo>
                <a:cubicBezTo>
                  <a:pt x="1362" y="1186"/>
                  <a:pt x="1362" y="1186"/>
                  <a:pt x="1362" y="1186"/>
                </a:cubicBezTo>
                <a:cubicBezTo>
                  <a:pt x="1362" y="1185"/>
                  <a:pt x="1362" y="1185"/>
                  <a:pt x="1362" y="1184"/>
                </a:cubicBezTo>
                <a:cubicBezTo>
                  <a:pt x="1362" y="1184"/>
                  <a:pt x="1362" y="1184"/>
                  <a:pt x="1362" y="1183"/>
                </a:cubicBezTo>
                <a:cubicBezTo>
                  <a:pt x="1362" y="1183"/>
                  <a:pt x="1362" y="1182"/>
                  <a:pt x="1363" y="1181"/>
                </a:cubicBezTo>
                <a:cubicBezTo>
                  <a:pt x="1363" y="1181"/>
                  <a:pt x="1363" y="1181"/>
                  <a:pt x="1363" y="1180"/>
                </a:cubicBezTo>
                <a:cubicBezTo>
                  <a:pt x="1363" y="1180"/>
                  <a:pt x="1363" y="1179"/>
                  <a:pt x="1363" y="1179"/>
                </a:cubicBezTo>
                <a:cubicBezTo>
                  <a:pt x="1363" y="1178"/>
                  <a:pt x="1363" y="1178"/>
                  <a:pt x="1363" y="1177"/>
                </a:cubicBezTo>
                <a:cubicBezTo>
                  <a:pt x="1363" y="1177"/>
                  <a:pt x="1363" y="1176"/>
                  <a:pt x="1363" y="1176"/>
                </a:cubicBezTo>
                <a:cubicBezTo>
                  <a:pt x="1363" y="1175"/>
                  <a:pt x="1363" y="1175"/>
                  <a:pt x="1362" y="1174"/>
                </a:cubicBezTo>
                <a:cubicBezTo>
                  <a:pt x="1362" y="1174"/>
                  <a:pt x="1362" y="1174"/>
                  <a:pt x="1362" y="1173"/>
                </a:cubicBezTo>
                <a:cubicBezTo>
                  <a:pt x="1362" y="1173"/>
                  <a:pt x="1362" y="1172"/>
                  <a:pt x="1362" y="1172"/>
                </a:cubicBezTo>
                <a:cubicBezTo>
                  <a:pt x="1362" y="1172"/>
                  <a:pt x="1362" y="1171"/>
                  <a:pt x="1362" y="1171"/>
                </a:cubicBezTo>
                <a:cubicBezTo>
                  <a:pt x="1362" y="1171"/>
                  <a:pt x="1362" y="1171"/>
                  <a:pt x="1362" y="1171"/>
                </a:cubicBezTo>
                <a:cubicBezTo>
                  <a:pt x="1362" y="1171"/>
                  <a:pt x="1362" y="1170"/>
                  <a:pt x="1362" y="1170"/>
                </a:cubicBezTo>
                <a:cubicBezTo>
                  <a:pt x="1361" y="1170"/>
                  <a:pt x="1361" y="1169"/>
                  <a:pt x="1361" y="1168"/>
                </a:cubicBezTo>
                <a:cubicBezTo>
                  <a:pt x="1361" y="1168"/>
                  <a:pt x="1361" y="1168"/>
                  <a:pt x="1361" y="1167"/>
                </a:cubicBezTo>
                <a:cubicBezTo>
                  <a:pt x="1361" y="1167"/>
                  <a:pt x="1360" y="1167"/>
                  <a:pt x="1360" y="1166"/>
                </a:cubicBezTo>
                <a:cubicBezTo>
                  <a:pt x="1360" y="1166"/>
                  <a:pt x="1360" y="1166"/>
                  <a:pt x="1360" y="1166"/>
                </a:cubicBezTo>
                <a:cubicBezTo>
                  <a:pt x="1360" y="1165"/>
                  <a:pt x="1360" y="1165"/>
                  <a:pt x="1359" y="1164"/>
                </a:cubicBezTo>
                <a:cubicBezTo>
                  <a:pt x="1359" y="1164"/>
                  <a:pt x="1359" y="1164"/>
                  <a:pt x="1359" y="1164"/>
                </a:cubicBezTo>
                <a:cubicBezTo>
                  <a:pt x="1359" y="1164"/>
                  <a:pt x="1359" y="1163"/>
                  <a:pt x="1359" y="1163"/>
                </a:cubicBezTo>
                <a:cubicBezTo>
                  <a:pt x="1359" y="1163"/>
                  <a:pt x="1358" y="1162"/>
                  <a:pt x="1358" y="1162"/>
                </a:cubicBezTo>
                <a:cubicBezTo>
                  <a:pt x="1358" y="1161"/>
                  <a:pt x="1357" y="1161"/>
                  <a:pt x="1357" y="1161"/>
                </a:cubicBezTo>
                <a:cubicBezTo>
                  <a:pt x="1357" y="1160"/>
                  <a:pt x="1357" y="1160"/>
                  <a:pt x="1356" y="1160"/>
                </a:cubicBezTo>
                <a:cubicBezTo>
                  <a:pt x="1356" y="1159"/>
                  <a:pt x="1356" y="1159"/>
                  <a:pt x="1355" y="1159"/>
                </a:cubicBezTo>
                <a:cubicBezTo>
                  <a:pt x="1355" y="1158"/>
                  <a:pt x="1355" y="1158"/>
                  <a:pt x="1354" y="1157"/>
                </a:cubicBezTo>
                <a:cubicBezTo>
                  <a:pt x="1354" y="1157"/>
                  <a:pt x="1354" y="1157"/>
                  <a:pt x="1354" y="1157"/>
                </a:cubicBezTo>
                <a:cubicBezTo>
                  <a:pt x="1354" y="1157"/>
                  <a:pt x="1354" y="1157"/>
                  <a:pt x="1353" y="1156"/>
                </a:cubicBezTo>
                <a:cubicBezTo>
                  <a:pt x="1353" y="1156"/>
                  <a:pt x="1353" y="1156"/>
                  <a:pt x="1352" y="1156"/>
                </a:cubicBezTo>
                <a:cubicBezTo>
                  <a:pt x="1352" y="1155"/>
                  <a:pt x="1352" y="1155"/>
                  <a:pt x="1351" y="1154"/>
                </a:cubicBezTo>
                <a:cubicBezTo>
                  <a:pt x="1351" y="1154"/>
                  <a:pt x="1350" y="1154"/>
                  <a:pt x="1350" y="1154"/>
                </a:cubicBezTo>
                <a:cubicBezTo>
                  <a:pt x="1350" y="1153"/>
                  <a:pt x="1349" y="1153"/>
                  <a:pt x="1349" y="1153"/>
                </a:cubicBezTo>
                <a:cubicBezTo>
                  <a:pt x="1348" y="1153"/>
                  <a:pt x="1348" y="1152"/>
                  <a:pt x="1348" y="1152"/>
                </a:cubicBezTo>
                <a:cubicBezTo>
                  <a:pt x="1347" y="1152"/>
                  <a:pt x="1347" y="1152"/>
                  <a:pt x="1346" y="1151"/>
                </a:cubicBezTo>
                <a:cubicBezTo>
                  <a:pt x="1346" y="1151"/>
                  <a:pt x="1345" y="1151"/>
                  <a:pt x="1345" y="1151"/>
                </a:cubicBezTo>
                <a:cubicBezTo>
                  <a:pt x="1345" y="1151"/>
                  <a:pt x="1344" y="1150"/>
                  <a:pt x="1344" y="1150"/>
                </a:cubicBezTo>
                <a:cubicBezTo>
                  <a:pt x="1343" y="1150"/>
                  <a:pt x="1343" y="1150"/>
                  <a:pt x="1342" y="1150"/>
                </a:cubicBezTo>
                <a:cubicBezTo>
                  <a:pt x="1342" y="1150"/>
                  <a:pt x="1341" y="1149"/>
                  <a:pt x="1341" y="1149"/>
                </a:cubicBezTo>
                <a:cubicBezTo>
                  <a:pt x="1341" y="1149"/>
                  <a:pt x="1341" y="1149"/>
                  <a:pt x="1341" y="1149"/>
                </a:cubicBezTo>
                <a:cubicBezTo>
                  <a:pt x="1340" y="1149"/>
                  <a:pt x="1340" y="1149"/>
                  <a:pt x="1339" y="1149"/>
                </a:cubicBezTo>
                <a:cubicBezTo>
                  <a:pt x="1339" y="1149"/>
                  <a:pt x="1338" y="1149"/>
                  <a:pt x="1338" y="1149"/>
                </a:cubicBezTo>
                <a:cubicBezTo>
                  <a:pt x="1337" y="1149"/>
                  <a:pt x="1337" y="1149"/>
                  <a:pt x="1336" y="1148"/>
                </a:cubicBezTo>
                <a:cubicBezTo>
                  <a:pt x="1336" y="1148"/>
                  <a:pt x="1335" y="1148"/>
                  <a:pt x="1335" y="1148"/>
                </a:cubicBezTo>
                <a:cubicBezTo>
                  <a:pt x="1334" y="1148"/>
                  <a:pt x="1334" y="1148"/>
                  <a:pt x="1333" y="1148"/>
                </a:cubicBezTo>
                <a:cubicBezTo>
                  <a:pt x="1333" y="1148"/>
                  <a:pt x="1332" y="1148"/>
                  <a:pt x="1332" y="1148"/>
                </a:cubicBezTo>
                <a:cubicBezTo>
                  <a:pt x="1332" y="1148"/>
                  <a:pt x="1331" y="1148"/>
                  <a:pt x="1331" y="1148"/>
                </a:cubicBezTo>
                <a:cubicBezTo>
                  <a:pt x="1330" y="1148"/>
                  <a:pt x="1330" y="1148"/>
                  <a:pt x="1329" y="1148"/>
                </a:cubicBezTo>
                <a:cubicBezTo>
                  <a:pt x="1329" y="1149"/>
                  <a:pt x="1328" y="1149"/>
                  <a:pt x="1328" y="1149"/>
                </a:cubicBezTo>
                <a:cubicBezTo>
                  <a:pt x="1327" y="1149"/>
                  <a:pt x="1327" y="1149"/>
                  <a:pt x="1326" y="1149"/>
                </a:cubicBezTo>
                <a:cubicBezTo>
                  <a:pt x="1326" y="1149"/>
                  <a:pt x="1326" y="1149"/>
                  <a:pt x="1326" y="1149"/>
                </a:cubicBezTo>
                <a:cubicBezTo>
                  <a:pt x="1325" y="1149"/>
                  <a:pt x="1325" y="1149"/>
                  <a:pt x="1325" y="1149"/>
                </a:cubicBezTo>
                <a:cubicBezTo>
                  <a:pt x="1324" y="1150"/>
                  <a:pt x="1324" y="1150"/>
                  <a:pt x="1323" y="1150"/>
                </a:cubicBezTo>
                <a:cubicBezTo>
                  <a:pt x="1323" y="1150"/>
                  <a:pt x="1322" y="1150"/>
                  <a:pt x="1322" y="1150"/>
                </a:cubicBezTo>
                <a:cubicBezTo>
                  <a:pt x="1321" y="1151"/>
                  <a:pt x="1321" y="1151"/>
                  <a:pt x="1321" y="1151"/>
                </a:cubicBezTo>
                <a:cubicBezTo>
                  <a:pt x="1320" y="1151"/>
                  <a:pt x="1320" y="1151"/>
                  <a:pt x="1319" y="1152"/>
                </a:cubicBezTo>
                <a:cubicBezTo>
                  <a:pt x="1319" y="1152"/>
                  <a:pt x="1318" y="1152"/>
                  <a:pt x="1318" y="1152"/>
                </a:cubicBezTo>
                <a:cubicBezTo>
                  <a:pt x="1318" y="1152"/>
                  <a:pt x="1317" y="1153"/>
                  <a:pt x="1317" y="1153"/>
                </a:cubicBezTo>
                <a:cubicBezTo>
                  <a:pt x="1316" y="1153"/>
                  <a:pt x="1316" y="1154"/>
                  <a:pt x="1316" y="1154"/>
                </a:cubicBezTo>
                <a:cubicBezTo>
                  <a:pt x="1315" y="1154"/>
                  <a:pt x="1315" y="1154"/>
                  <a:pt x="1314" y="1155"/>
                </a:cubicBezTo>
                <a:cubicBezTo>
                  <a:pt x="1314" y="1155"/>
                  <a:pt x="1314" y="1155"/>
                  <a:pt x="1313" y="1156"/>
                </a:cubicBezTo>
                <a:cubicBezTo>
                  <a:pt x="1313" y="1156"/>
                  <a:pt x="1313" y="1156"/>
                  <a:pt x="1312" y="1157"/>
                </a:cubicBezTo>
                <a:cubicBezTo>
                  <a:pt x="1312" y="1157"/>
                  <a:pt x="1312" y="1157"/>
                  <a:pt x="1311" y="1158"/>
                </a:cubicBezTo>
                <a:cubicBezTo>
                  <a:pt x="1311" y="1158"/>
                  <a:pt x="1311" y="1158"/>
                  <a:pt x="1310" y="1159"/>
                </a:cubicBezTo>
                <a:cubicBezTo>
                  <a:pt x="1310" y="1159"/>
                  <a:pt x="1310" y="1159"/>
                  <a:pt x="1309" y="1160"/>
                </a:cubicBezTo>
                <a:cubicBezTo>
                  <a:pt x="1309" y="1160"/>
                  <a:pt x="1309" y="1161"/>
                  <a:pt x="1309" y="1161"/>
                </a:cubicBezTo>
                <a:cubicBezTo>
                  <a:pt x="1308" y="1161"/>
                  <a:pt x="1308" y="1162"/>
                  <a:pt x="1308" y="1162"/>
                </a:cubicBezTo>
                <a:cubicBezTo>
                  <a:pt x="1308" y="1162"/>
                  <a:pt x="1307" y="1162"/>
                  <a:pt x="1307" y="1162"/>
                </a:cubicBezTo>
                <a:cubicBezTo>
                  <a:pt x="1084" y="1098"/>
                  <a:pt x="1084" y="1098"/>
                  <a:pt x="1084" y="1098"/>
                </a:cubicBezTo>
                <a:cubicBezTo>
                  <a:pt x="1084" y="1097"/>
                  <a:pt x="1084" y="1097"/>
                  <a:pt x="1084" y="1096"/>
                </a:cubicBezTo>
                <a:cubicBezTo>
                  <a:pt x="1084" y="1096"/>
                  <a:pt x="1084" y="1096"/>
                  <a:pt x="1084" y="1095"/>
                </a:cubicBezTo>
                <a:cubicBezTo>
                  <a:pt x="1084" y="1095"/>
                  <a:pt x="1084" y="1094"/>
                  <a:pt x="1084" y="1093"/>
                </a:cubicBezTo>
                <a:cubicBezTo>
                  <a:pt x="1084" y="1093"/>
                  <a:pt x="1084" y="1093"/>
                  <a:pt x="1084" y="1092"/>
                </a:cubicBezTo>
                <a:cubicBezTo>
                  <a:pt x="1083" y="1092"/>
                  <a:pt x="1083" y="1091"/>
                  <a:pt x="1083" y="1091"/>
                </a:cubicBezTo>
                <a:cubicBezTo>
                  <a:pt x="1083" y="1090"/>
                  <a:pt x="1083" y="1090"/>
                  <a:pt x="1083" y="1090"/>
                </a:cubicBezTo>
                <a:cubicBezTo>
                  <a:pt x="1083" y="1090"/>
                  <a:pt x="1083" y="1090"/>
                  <a:pt x="1083" y="1089"/>
                </a:cubicBezTo>
                <a:cubicBezTo>
                  <a:pt x="1083" y="1089"/>
                  <a:pt x="1083" y="1089"/>
                  <a:pt x="1083" y="1088"/>
                </a:cubicBezTo>
                <a:cubicBezTo>
                  <a:pt x="1083" y="1088"/>
                  <a:pt x="1082" y="1088"/>
                  <a:pt x="1082" y="1088"/>
                </a:cubicBezTo>
                <a:cubicBezTo>
                  <a:pt x="1082" y="1087"/>
                  <a:pt x="1082" y="1087"/>
                  <a:pt x="1082" y="1086"/>
                </a:cubicBezTo>
                <a:cubicBezTo>
                  <a:pt x="1082" y="1086"/>
                  <a:pt x="1082" y="1085"/>
                  <a:pt x="1081" y="1085"/>
                </a:cubicBezTo>
                <a:cubicBezTo>
                  <a:pt x="1081" y="1085"/>
                  <a:pt x="1081" y="1084"/>
                  <a:pt x="1081" y="1084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2"/>
                  <a:pt x="1079" y="1082"/>
                  <a:pt x="1079" y="1081"/>
                </a:cubicBezTo>
                <a:cubicBezTo>
                  <a:pt x="1079" y="1081"/>
                  <a:pt x="1079" y="1080"/>
                  <a:pt x="1078" y="1080"/>
                </a:cubicBezTo>
                <a:cubicBezTo>
                  <a:pt x="1078" y="1080"/>
                  <a:pt x="1078" y="1079"/>
                  <a:pt x="1077" y="1079"/>
                </a:cubicBezTo>
                <a:cubicBezTo>
                  <a:pt x="1077" y="1078"/>
                  <a:pt x="1077" y="1078"/>
                  <a:pt x="1077" y="1078"/>
                </a:cubicBezTo>
                <a:cubicBezTo>
                  <a:pt x="1076" y="1077"/>
                  <a:pt x="1076" y="1077"/>
                  <a:pt x="1076" y="1077"/>
                </a:cubicBezTo>
                <a:cubicBezTo>
                  <a:pt x="1075" y="1076"/>
                  <a:pt x="1075" y="1076"/>
                  <a:pt x="1075" y="1076"/>
                </a:cubicBezTo>
                <a:cubicBezTo>
                  <a:pt x="1074" y="1075"/>
                  <a:pt x="1074" y="1075"/>
                  <a:pt x="1074" y="1075"/>
                </a:cubicBezTo>
                <a:cubicBezTo>
                  <a:pt x="1073" y="1074"/>
                  <a:pt x="1073" y="1074"/>
                  <a:pt x="1072" y="1074"/>
                </a:cubicBezTo>
                <a:cubicBezTo>
                  <a:pt x="1072" y="1073"/>
                  <a:pt x="1072" y="1073"/>
                  <a:pt x="1071" y="1073"/>
                </a:cubicBezTo>
                <a:cubicBezTo>
                  <a:pt x="1071" y="1073"/>
                  <a:pt x="1070" y="1072"/>
                  <a:pt x="1070" y="1072"/>
                </a:cubicBezTo>
                <a:cubicBezTo>
                  <a:pt x="1070" y="1072"/>
                  <a:pt x="1069" y="1072"/>
                  <a:pt x="1069" y="1071"/>
                </a:cubicBezTo>
                <a:cubicBezTo>
                  <a:pt x="1068" y="1071"/>
                  <a:pt x="1068" y="1071"/>
                  <a:pt x="1067" y="1071"/>
                </a:cubicBezTo>
                <a:cubicBezTo>
                  <a:pt x="1067" y="1070"/>
                  <a:pt x="1067" y="1070"/>
                  <a:pt x="1066" y="1070"/>
                </a:cubicBezTo>
                <a:cubicBezTo>
                  <a:pt x="1066" y="1070"/>
                  <a:pt x="1065" y="1070"/>
                  <a:pt x="1065" y="1069"/>
                </a:cubicBezTo>
                <a:cubicBezTo>
                  <a:pt x="1064" y="1069"/>
                  <a:pt x="1064" y="1069"/>
                  <a:pt x="1063" y="1069"/>
                </a:cubicBezTo>
                <a:cubicBezTo>
                  <a:pt x="1063" y="1069"/>
                  <a:pt x="1063" y="1069"/>
                  <a:pt x="1062" y="1069"/>
                </a:cubicBezTo>
                <a:cubicBezTo>
                  <a:pt x="1062" y="1069"/>
                  <a:pt x="1062" y="1069"/>
                  <a:pt x="1062" y="1069"/>
                </a:cubicBezTo>
                <a:cubicBezTo>
                  <a:pt x="1062" y="1068"/>
                  <a:pt x="1061" y="1068"/>
                  <a:pt x="1060" y="1068"/>
                </a:cubicBezTo>
                <a:cubicBezTo>
                  <a:pt x="1060" y="1068"/>
                  <a:pt x="1060" y="1068"/>
                  <a:pt x="1059" y="1068"/>
                </a:cubicBezTo>
                <a:cubicBezTo>
                  <a:pt x="1059" y="1068"/>
                  <a:pt x="1058" y="1068"/>
                  <a:pt x="1057" y="1068"/>
                </a:cubicBezTo>
                <a:cubicBezTo>
                  <a:pt x="1057" y="1068"/>
                  <a:pt x="1057" y="1068"/>
                  <a:pt x="1056" y="1068"/>
                </a:cubicBezTo>
                <a:cubicBezTo>
                  <a:pt x="1056" y="1068"/>
                  <a:pt x="1055" y="1068"/>
                  <a:pt x="1055" y="1067"/>
                </a:cubicBezTo>
                <a:cubicBezTo>
                  <a:pt x="999" y="842"/>
                  <a:pt x="999" y="842"/>
                  <a:pt x="999" y="842"/>
                </a:cubicBezTo>
                <a:cubicBezTo>
                  <a:pt x="999" y="842"/>
                  <a:pt x="999" y="841"/>
                  <a:pt x="1000" y="841"/>
                </a:cubicBezTo>
                <a:cubicBezTo>
                  <a:pt x="1000" y="841"/>
                  <a:pt x="1000" y="841"/>
                  <a:pt x="1000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0"/>
                  <a:pt x="1002" y="840"/>
                  <a:pt x="1002" y="840"/>
                </a:cubicBezTo>
                <a:cubicBezTo>
                  <a:pt x="1002" y="840"/>
                  <a:pt x="1003" y="839"/>
                  <a:pt x="1003" y="839"/>
                </a:cubicBezTo>
                <a:cubicBezTo>
                  <a:pt x="1004" y="839"/>
                  <a:pt x="1004" y="838"/>
                  <a:pt x="1004" y="838"/>
                </a:cubicBezTo>
                <a:cubicBezTo>
                  <a:pt x="1005" y="838"/>
                  <a:pt x="1005" y="837"/>
                  <a:pt x="1005" y="837"/>
                </a:cubicBezTo>
                <a:cubicBezTo>
                  <a:pt x="1005" y="837"/>
                  <a:pt x="1005" y="837"/>
                  <a:pt x="1005" y="837"/>
                </a:cubicBezTo>
                <a:cubicBezTo>
                  <a:pt x="1005" y="837"/>
                  <a:pt x="1005" y="837"/>
                  <a:pt x="1006" y="837"/>
                </a:cubicBezTo>
                <a:cubicBezTo>
                  <a:pt x="1006" y="837"/>
                  <a:pt x="1006" y="836"/>
                  <a:pt x="1006" y="836"/>
                </a:cubicBezTo>
                <a:cubicBezTo>
                  <a:pt x="1007" y="836"/>
                  <a:pt x="1007" y="835"/>
                  <a:pt x="1007" y="835"/>
                </a:cubicBezTo>
                <a:cubicBezTo>
                  <a:pt x="1008" y="835"/>
                  <a:pt x="1008" y="834"/>
                  <a:pt x="1008" y="834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2"/>
                  <a:pt x="1009" y="832"/>
                </a:cubicBezTo>
                <a:cubicBezTo>
                  <a:pt x="1010" y="832"/>
                  <a:pt x="1010" y="832"/>
                  <a:pt x="1010" y="831"/>
                </a:cubicBezTo>
                <a:cubicBezTo>
                  <a:pt x="1010" y="831"/>
                  <a:pt x="1010" y="831"/>
                  <a:pt x="1011" y="830"/>
                </a:cubicBezTo>
                <a:cubicBezTo>
                  <a:pt x="1011" y="830"/>
                  <a:pt x="1011" y="829"/>
                  <a:pt x="1011" y="829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012" y="827"/>
                  <a:pt x="1012" y="827"/>
                  <a:pt x="1012" y="827"/>
                </a:cubicBezTo>
                <a:cubicBezTo>
                  <a:pt x="1012" y="827"/>
                  <a:pt x="1012" y="827"/>
                  <a:pt x="1013" y="826"/>
                </a:cubicBezTo>
                <a:cubicBezTo>
                  <a:pt x="1013" y="826"/>
                  <a:pt x="1013" y="825"/>
                  <a:pt x="1013" y="825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4" y="823"/>
                  <a:pt x="1014" y="823"/>
                  <a:pt x="1014" y="822"/>
                </a:cubicBezTo>
                <a:cubicBezTo>
                  <a:pt x="1014" y="822"/>
                  <a:pt x="1014" y="822"/>
                  <a:pt x="1014" y="822"/>
                </a:cubicBezTo>
                <a:cubicBezTo>
                  <a:pt x="1014" y="821"/>
                  <a:pt x="1014" y="821"/>
                  <a:pt x="1014" y="821"/>
                </a:cubicBezTo>
                <a:cubicBezTo>
                  <a:pt x="1014" y="820"/>
                  <a:pt x="1014" y="819"/>
                  <a:pt x="1014" y="819"/>
                </a:cubicBezTo>
                <a:cubicBezTo>
                  <a:pt x="1014" y="818"/>
                  <a:pt x="1014" y="818"/>
                  <a:pt x="1014" y="818"/>
                </a:cubicBezTo>
                <a:cubicBezTo>
                  <a:pt x="1015" y="817"/>
                  <a:pt x="1015" y="817"/>
                  <a:pt x="1015" y="816"/>
                </a:cubicBezTo>
                <a:cubicBezTo>
                  <a:pt x="1015" y="816"/>
                  <a:pt x="1015" y="816"/>
                  <a:pt x="1015" y="816"/>
                </a:cubicBezTo>
                <a:cubicBezTo>
                  <a:pt x="1015" y="815"/>
                  <a:pt x="1015" y="815"/>
                  <a:pt x="1015" y="815"/>
                </a:cubicBezTo>
                <a:cubicBezTo>
                  <a:pt x="1015" y="814"/>
                  <a:pt x="1014" y="814"/>
                  <a:pt x="1014" y="813"/>
                </a:cubicBezTo>
                <a:cubicBezTo>
                  <a:pt x="1014" y="813"/>
                  <a:pt x="1014" y="812"/>
                  <a:pt x="1014" y="812"/>
                </a:cubicBezTo>
                <a:cubicBezTo>
                  <a:pt x="1014" y="811"/>
                  <a:pt x="1014" y="811"/>
                  <a:pt x="1014" y="811"/>
                </a:cubicBezTo>
                <a:cubicBezTo>
                  <a:pt x="1014" y="811"/>
                  <a:pt x="1014" y="810"/>
                  <a:pt x="1014" y="810"/>
                </a:cubicBezTo>
                <a:cubicBezTo>
                  <a:pt x="1014" y="810"/>
                  <a:pt x="1014" y="809"/>
                  <a:pt x="1014" y="809"/>
                </a:cubicBezTo>
                <a:cubicBezTo>
                  <a:pt x="1014" y="809"/>
                  <a:pt x="1014" y="808"/>
                  <a:pt x="1014" y="808"/>
                </a:cubicBezTo>
                <a:cubicBezTo>
                  <a:pt x="1014" y="808"/>
                  <a:pt x="1014" y="808"/>
                  <a:pt x="1013" y="808"/>
                </a:cubicBezTo>
                <a:cubicBezTo>
                  <a:pt x="1013" y="807"/>
                  <a:pt x="1013" y="806"/>
                  <a:pt x="1013" y="806"/>
                </a:cubicBezTo>
                <a:cubicBezTo>
                  <a:pt x="1013" y="806"/>
                  <a:pt x="1013" y="805"/>
                  <a:pt x="1013" y="805"/>
                </a:cubicBezTo>
                <a:cubicBezTo>
                  <a:pt x="1013" y="805"/>
                  <a:pt x="1012" y="805"/>
                  <a:pt x="1012" y="804"/>
                </a:cubicBezTo>
                <a:cubicBezTo>
                  <a:pt x="1012" y="804"/>
                  <a:pt x="1012" y="804"/>
                  <a:pt x="1012" y="803"/>
                </a:cubicBezTo>
                <a:cubicBezTo>
                  <a:pt x="1012" y="803"/>
                  <a:pt x="1011" y="802"/>
                  <a:pt x="1011" y="802"/>
                </a:cubicBezTo>
                <a:cubicBezTo>
                  <a:pt x="1011" y="802"/>
                  <a:pt x="1011" y="801"/>
                  <a:pt x="1011" y="801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80" y="641"/>
                  <a:pt x="1180" y="641"/>
                  <a:pt x="1181" y="641"/>
                </a:cubicBezTo>
                <a:cubicBezTo>
                  <a:pt x="1181" y="641"/>
                  <a:pt x="1181" y="642"/>
                  <a:pt x="1182" y="642"/>
                </a:cubicBezTo>
                <a:close/>
                <a:moveTo>
                  <a:pt x="651" y="479"/>
                </a:moveTo>
                <a:cubicBezTo>
                  <a:pt x="651" y="479"/>
                  <a:pt x="652" y="479"/>
                  <a:pt x="652" y="478"/>
                </a:cubicBezTo>
                <a:cubicBezTo>
                  <a:pt x="652" y="478"/>
                  <a:pt x="653" y="478"/>
                  <a:pt x="653" y="478"/>
                </a:cubicBezTo>
                <a:cubicBezTo>
                  <a:pt x="654" y="477"/>
                  <a:pt x="656" y="476"/>
                  <a:pt x="657" y="475"/>
                </a:cubicBezTo>
                <a:cubicBezTo>
                  <a:pt x="657" y="475"/>
                  <a:pt x="657" y="475"/>
                  <a:pt x="657" y="474"/>
                </a:cubicBezTo>
                <a:cubicBezTo>
                  <a:pt x="657" y="474"/>
                  <a:pt x="657" y="474"/>
                  <a:pt x="657" y="474"/>
                </a:cubicBezTo>
                <a:cubicBezTo>
                  <a:pt x="659" y="473"/>
                  <a:pt x="660" y="472"/>
                  <a:pt x="661" y="470"/>
                </a:cubicBezTo>
                <a:cubicBezTo>
                  <a:pt x="661" y="470"/>
                  <a:pt x="661" y="470"/>
                  <a:pt x="661" y="469"/>
                </a:cubicBezTo>
                <a:cubicBezTo>
                  <a:pt x="662" y="468"/>
                  <a:pt x="663" y="467"/>
                  <a:pt x="664" y="465"/>
                </a:cubicBezTo>
                <a:cubicBezTo>
                  <a:pt x="664" y="465"/>
                  <a:pt x="664" y="465"/>
                  <a:pt x="664" y="464"/>
                </a:cubicBezTo>
                <a:cubicBezTo>
                  <a:pt x="665" y="463"/>
                  <a:pt x="665" y="462"/>
                  <a:pt x="665" y="460"/>
                </a:cubicBezTo>
                <a:cubicBezTo>
                  <a:pt x="665" y="460"/>
                  <a:pt x="666" y="460"/>
                  <a:pt x="666" y="460"/>
                </a:cubicBezTo>
                <a:cubicBezTo>
                  <a:pt x="666" y="459"/>
                  <a:pt x="666" y="459"/>
                  <a:pt x="666" y="459"/>
                </a:cubicBezTo>
                <a:cubicBezTo>
                  <a:pt x="666" y="458"/>
                  <a:pt x="666" y="458"/>
                  <a:pt x="666" y="458"/>
                </a:cubicBezTo>
                <a:cubicBezTo>
                  <a:pt x="666" y="456"/>
                  <a:pt x="666" y="455"/>
                  <a:pt x="666" y="454"/>
                </a:cubicBezTo>
                <a:cubicBezTo>
                  <a:pt x="666" y="454"/>
                  <a:pt x="666" y="453"/>
                  <a:pt x="666" y="453"/>
                </a:cubicBezTo>
                <a:cubicBezTo>
                  <a:pt x="666" y="453"/>
                  <a:pt x="666" y="452"/>
                  <a:pt x="666" y="452"/>
                </a:cubicBezTo>
                <a:cubicBezTo>
                  <a:pt x="666" y="451"/>
                  <a:pt x="666" y="449"/>
                  <a:pt x="666" y="448"/>
                </a:cubicBezTo>
                <a:cubicBezTo>
                  <a:pt x="666" y="448"/>
                  <a:pt x="666" y="448"/>
                  <a:pt x="666" y="447"/>
                </a:cubicBezTo>
                <a:cubicBezTo>
                  <a:pt x="666" y="447"/>
                  <a:pt x="666" y="446"/>
                  <a:pt x="665" y="446"/>
                </a:cubicBezTo>
                <a:cubicBezTo>
                  <a:pt x="665" y="445"/>
                  <a:pt x="665" y="444"/>
                  <a:pt x="664" y="442"/>
                </a:cubicBezTo>
                <a:cubicBezTo>
                  <a:pt x="664" y="442"/>
                  <a:pt x="664" y="442"/>
                  <a:pt x="664" y="442"/>
                </a:cubicBezTo>
                <a:cubicBezTo>
                  <a:pt x="664" y="441"/>
                  <a:pt x="663" y="440"/>
                  <a:pt x="663" y="439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2" y="278"/>
                  <a:pt x="832" y="279"/>
                </a:cubicBezTo>
                <a:cubicBezTo>
                  <a:pt x="833" y="279"/>
                  <a:pt x="833" y="279"/>
                  <a:pt x="834" y="279"/>
                </a:cubicBezTo>
                <a:cubicBezTo>
                  <a:pt x="834" y="279"/>
                  <a:pt x="834" y="279"/>
                  <a:pt x="834" y="279"/>
                </a:cubicBezTo>
                <a:cubicBezTo>
                  <a:pt x="835" y="280"/>
                  <a:pt x="835" y="280"/>
                  <a:pt x="835" y="280"/>
                </a:cubicBezTo>
                <a:cubicBezTo>
                  <a:pt x="836" y="280"/>
                  <a:pt x="836" y="280"/>
                  <a:pt x="837" y="280"/>
                </a:cubicBezTo>
                <a:cubicBezTo>
                  <a:pt x="837" y="280"/>
                  <a:pt x="837" y="281"/>
                  <a:pt x="838" y="281"/>
                </a:cubicBezTo>
                <a:cubicBezTo>
                  <a:pt x="838" y="281"/>
                  <a:pt x="838" y="281"/>
                  <a:pt x="838" y="281"/>
                </a:cubicBezTo>
                <a:cubicBezTo>
                  <a:pt x="838" y="281"/>
                  <a:pt x="839" y="281"/>
                  <a:pt x="839" y="281"/>
                </a:cubicBezTo>
                <a:cubicBezTo>
                  <a:pt x="839" y="281"/>
                  <a:pt x="840" y="281"/>
                  <a:pt x="840" y="281"/>
                </a:cubicBezTo>
                <a:cubicBezTo>
                  <a:pt x="840" y="281"/>
                  <a:pt x="840" y="281"/>
                  <a:pt x="841" y="281"/>
                </a:cubicBezTo>
                <a:cubicBezTo>
                  <a:pt x="841" y="281"/>
                  <a:pt x="842" y="281"/>
                  <a:pt x="843" y="282"/>
                </a:cubicBezTo>
                <a:cubicBezTo>
                  <a:pt x="843" y="282"/>
                  <a:pt x="843" y="282"/>
                  <a:pt x="844" y="282"/>
                </a:cubicBezTo>
                <a:cubicBezTo>
                  <a:pt x="844" y="282"/>
                  <a:pt x="845" y="282"/>
                  <a:pt x="845" y="282"/>
                </a:cubicBezTo>
                <a:cubicBezTo>
                  <a:pt x="845" y="282"/>
                  <a:pt x="845" y="282"/>
                  <a:pt x="845" y="282"/>
                </a:cubicBezTo>
                <a:cubicBezTo>
                  <a:pt x="846" y="282"/>
                  <a:pt x="846" y="282"/>
                  <a:pt x="847" y="282"/>
                </a:cubicBezTo>
                <a:cubicBezTo>
                  <a:pt x="847" y="282"/>
                  <a:pt x="848" y="282"/>
                  <a:pt x="848" y="282"/>
                </a:cubicBezTo>
                <a:cubicBezTo>
                  <a:pt x="849" y="282"/>
                  <a:pt x="849" y="282"/>
                  <a:pt x="850" y="281"/>
                </a:cubicBezTo>
                <a:cubicBezTo>
                  <a:pt x="850" y="281"/>
                  <a:pt x="850" y="281"/>
                  <a:pt x="851" y="281"/>
                </a:cubicBezTo>
                <a:cubicBezTo>
                  <a:pt x="851" y="281"/>
                  <a:pt x="851" y="281"/>
                  <a:pt x="851" y="281"/>
                </a:cubicBezTo>
                <a:cubicBezTo>
                  <a:pt x="852" y="281"/>
                  <a:pt x="852" y="281"/>
                  <a:pt x="853" y="281"/>
                </a:cubicBezTo>
                <a:cubicBezTo>
                  <a:pt x="853" y="281"/>
                  <a:pt x="853" y="281"/>
                  <a:pt x="853" y="281"/>
                </a:cubicBezTo>
                <a:cubicBezTo>
                  <a:pt x="853" y="281"/>
                  <a:pt x="854" y="281"/>
                  <a:pt x="854" y="281"/>
                </a:cubicBezTo>
                <a:cubicBezTo>
                  <a:pt x="854" y="280"/>
                  <a:pt x="855" y="280"/>
                  <a:pt x="855" y="280"/>
                </a:cubicBezTo>
                <a:cubicBezTo>
                  <a:pt x="856" y="280"/>
                  <a:pt x="856" y="280"/>
                  <a:pt x="856" y="280"/>
                </a:cubicBezTo>
                <a:cubicBezTo>
                  <a:pt x="856" y="280"/>
                  <a:pt x="857" y="280"/>
                  <a:pt x="857" y="280"/>
                </a:cubicBezTo>
                <a:cubicBezTo>
                  <a:pt x="857" y="279"/>
                  <a:pt x="858" y="279"/>
                  <a:pt x="858" y="279"/>
                </a:cubicBezTo>
                <a:cubicBezTo>
                  <a:pt x="859" y="279"/>
                  <a:pt x="859" y="279"/>
                  <a:pt x="860" y="278"/>
                </a:cubicBezTo>
                <a:cubicBezTo>
                  <a:pt x="860" y="278"/>
                  <a:pt x="860" y="278"/>
                  <a:pt x="861" y="278"/>
                </a:cubicBezTo>
                <a:cubicBezTo>
                  <a:pt x="861" y="278"/>
                  <a:pt x="861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3" y="276"/>
                  <a:pt x="863" y="276"/>
                </a:cubicBezTo>
                <a:cubicBezTo>
                  <a:pt x="864" y="276"/>
                  <a:pt x="864" y="276"/>
                  <a:pt x="864" y="275"/>
                </a:cubicBezTo>
                <a:cubicBezTo>
                  <a:pt x="865" y="275"/>
                  <a:pt x="865" y="275"/>
                  <a:pt x="865" y="274"/>
                </a:cubicBezTo>
                <a:cubicBezTo>
                  <a:pt x="866" y="274"/>
                  <a:pt x="866" y="274"/>
                  <a:pt x="866" y="274"/>
                </a:cubicBezTo>
                <a:cubicBezTo>
                  <a:pt x="866" y="274"/>
                  <a:pt x="866" y="273"/>
                  <a:pt x="867" y="273"/>
                </a:cubicBezTo>
                <a:cubicBezTo>
                  <a:pt x="867" y="273"/>
                  <a:pt x="867" y="273"/>
                  <a:pt x="867" y="273"/>
                </a:cubicBezTo>
                <a:cubicBezTo>
                  <a:pt x="867" y="273"/>
                  <a:pt x="867" y="273"/>
                  <a:pt x="868" y="272"/>
                </a:cubicBezTo>
                <a:cubicBezTo>
                  <a:pt x="868" y="272"/>
                  <a:pt x="868" y="272"/>
                  <a:pt x="868" y="271"/>
                </a:cubicBezTo>
                <a:cubicBezTo>
                  <a:pt x="869" y="271"/>
                  <a:pt x="869" y="271"/>
                  <a:pt x="869" y="270"/>
                </a:cubicBezTo>
                <a:cubicBezTo>
                  <a:pt x="870" y="270"/>
                  <a:pt x="870" y="269"/>
                  <a:pt x="870" y="269"/>
                </a:cubicBezTo>
                <a:cubicBezTo>
                  <a:pt x="870" y="269"/>
                  <a:pt x="870" y="269"/>
                  <a:pt x="870" y="269"/>
                </a:cubicBezTo>
                <a:cubicBezTo>
                  <a:pt x="870" y="269"/>
                  <a:pt x="870" y="269"/>
                  <a:pt x="871" y="269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3"/>
                  <a:pt x="1095" y="333"/>
                  <a:pt x="1095" y="334"/>
                </a:cubicBezTo>
                <a:cubicBezTo>
                  <a:pt x="1095" y="334"/>
                  <a:pt x="1095" y="334"/>
                  <a:pt x="1095" y="335"/>
                </a:cubicBezTo>
                <a:cubicBezTo>
                  <a:pt x="1095" y="335"/>
                  <a:pt x="1095" y="336"/>
                  <a:pt x="1095" y="337"/>
                </a:cubicBezTo>
                <a:cubicBezTo>
                  <a:pt x="1095" y="337"/>
                  <a:pt x="1095" y="337"/>
                  <a:pt x="1095" y="337"/>
                </a:cubicBezTo>
                <a:cubicBezTo>
                  <a:pt x="1095" y="338"/>
                  <a:pt x="1095" y="338"/>
                  <a:pt x="1095" y="338"/>
                </a:cubicBezTo>
                <a:cubicBezTo>
                  <a:pt x="1095" y="339"/>
                  <a:pt x="1095" y="339"/>
                  <a:pt x="1096" y="339"/>
                </a:cubicBezTo>
                <a:cubicBezTo>
                  <a:pt x="1096" y="340"/>
                  <a:pt x="1096" y="340"/>
                  <a:pt x="1096" y="340"/>
                </a:cubicBezTo>
                <a:cubicBezTo>
                  <a:pt x="1096" y="340"/>
                  <a:pt x="1096" y="340"/>
                  <a:pt x="1096" y="341"/>
                </a:cubicBezTo>
                <a:cubicBezTo>
                  <a:pt x="1096" y="341"/>
                  <a:pt x="1096" y="342"/>
                  <a:pt x="1096" y="342"/>
                </a:cubicBezTo>
                <a:cubicBezTo>
                  <a:pt x="1096" y="343"/>
                  <a:pt x="1097" y="343"/>
                  <a:pt x="1097" y="343"/>
                </a:cubicBezTo>
                <a:cubicBezTo>
                  <a:pt x="1097" y="343"/>
                  <a:pt x="1097" y="344"/>
                  <a:pt x="1097" y="344"/>
                </a:cubicBezTo>
                <a:cubicBezTo>
                  <a:pt x="1097" y="344"/>
                  <a:pt x="1097" y="345"/>
                  <a:pt x="1097" y="345"/>
                </a:cubicBezTo>
                <a:cubicBezTo>
                  <a:pt x="1098" y="345"/>
                  <a:pt x="1098" y="346"/>
                  <a:pt x="1098" y="346"/>
                </a:cubicBezTo>
                <a:cubicBezTo>
                  <a:pt x="1098" y="347"/>
                  <a:pt x="1098" y="347"/>
                  <a:pt x="1099" y="347"/>
                </a:cubicBezTo>
                <a:cubicBezTo>
                  <a:pt x="1099" y="348"/>
                  <a:pt x="1099" y="348"/>
                  <a:pt x="1099" y="348"/>
                </a:cubicBezTo>
                <a:cubicBezTo>
                  <a:pt x="1099" y="349"/>
                  <a:pt x="1099" y="349"/>
                  <a:pt x="1099" y="349"/>
                </a:cubicBezTo>
                <a:cubicBezTo>
                  <a:pt x="1100" y="349"/>
                  <a:pt x="1100" y="349"/>
                  <a:pt x="1100" y="349"/>
                </a:cubicBezTo>
                <a:cubicBezTo>
                  <a:pt x="1100" y="349"/>
                  <a:pt x="1100" y="350"/>
                  <a:pt x="1100" y="350"/>
                </a:cubicBezTo>
                <a:cubicBezTo>
                  <a:pt x="1101" y="350"/>
                  <a:pt x="1101" y="351"/>
                  <a:pt x="1101" y="351"/>
                </a:cubicBezTo>
                <a:cubicBezTo>
                  <a:pt x="1102" y="352"/>
                  <a:pt x="1102" y="352"/>
                  <a:pt x="1102" y="352"/>
                </a:cubicBezTo>
                <a:cubicBezTo>
                  <a:pt x="1102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4" y="354"/>
                  <a:pt x="1104" y="354"/>
                  <a:pt x="1104" y="354"/>
                </a:cubicBezTo>
                <a:cubicBezTo>
                  <a:pt x="1104" y="355"/>
                  <a:pt x="1105" y="355"/>
                  <a:pt x="1105" y="355"/>
                </a:cubicBezTo>
                <a:cubicBezTo>
                  <a:pt x="1106" y="356"/>
                  <a:pt x="1106" y="356"/>
                  <a:pt x="1106" y="356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8" y="357"/>
                  <a:pt x="1108" y="357"/>
                  <a:pt x="1108" y="357"/>
                </a:cubicBezTo>
                <a:cubicBezTo>
                  <a:pt x="1108" y="358"/>
                  <a:pt x="1108" y="358"/>
                  <a:pt x="1109" y="358"/>
                </a:cubicBezTo>
                <a:cubicBezTo>
                  <a:pt x="1109" y="358"/>
                  <a:pt x="1109" y="358"/>
                  <a:pt x="1110" y="359"/>
                </a:cubicBezTo>
                <a:cubicBezTo>
                  <a:pt x="1110" y="359"/>
                  <a:pt x="1111" y="359"/>
                  <a:pt x="1111" y="359"/>
                </a:cubicBezTo>
                <a:cubicBezTo>
                  <a:pt x="1112" y="360"/>
                  <a:pt x="1112" y="360"/>
                  <a:pt x="1112" y="360"/>
                </a:cubicBezTo>
                <a:cubicBezTo>
                  <a:pt x="1113" y="360"/>
                  <a:pt x="1113" y="360"/>
                  <a:pt x="1113" y="360"/>
                </a:cubicBezTo>
                <a:cubicBezTo>
                  <a:pt x="1113" y="360"/>
                  <a:pt x="1114" y="360"/>
                  <a:pt x="1114" y="361"/>
                </a:cubicBezTo>
                <a:cubicBezTo>
                  <a:pt x="1114" y="361"/>
                  <a:pt x="1115" y="361"/>
                  <a:pt x="1115" y="361"/>
                </a:cubicBezTo>
                <a:cubicBezTo>
                  <a:pt x="1116" y="361"/>
                  <a:pt x="1116" y="361"/>
                  <a:pt x="1116" y="361"/>
                </a:cubicBezTo>
                <a:cubicBezTo>
                  <a:pt x="1116" y="361"/>
                  <a:pt x="1117" y="361"/>
                  <a:pt x="1117" y="361"/>
                </a:cubicBezTo>
                <a:cubicBezTo>
                  <a:pt x="1117" y="362"/>
                  <a:pt x="1118" y="362"/>
                  <a:pt x="1118" y="362"/>
                </a:cubicBezTo>
                <a:cubicBezTo>
                  <a:pt x="1118" y="362"/>
                  <a:pt x="1118" y="362"/>
                  <a:pt x="1119" y="362"/>
                </a:cubicBezTo>
                <a:cubicBezTo>
                  <a:pt x="1119" y="362"/>
                  <a:pt x="1119" y="362"/>
                  <a:pt x="1120" y="362"/>
                </a:cubicBezTo>
                <a:cubicBezTo>
                  <a:pt x="1120" y="362"/>
                  <a:pt x="1121" y="362"/>
                  <a:pt x="1121" y="362"/>
                </a:cubicBezTo>
                <a:cubicBezTo>
                  <a:pt x="1122" y="362"/>
                  <a:pt x="1122" y="362"/>
                  <a:pt x="1123" y="362"/>
                </a:cubicBezTo>
                <a:cubicBezTo>
                  <a:pt x="1123" y="362"/>
                  <a:pt x="1123" y="362"/>
                  <a:pt x="1124" y="363"/>
                </a:cubicBezTo>
                <a:cubicBezTo>
                  <a:pt x="1124" y="363"/>
                  <a:pt x="1124" y="363"/>
                  <a:pt x="1124" y="363"/>
                </a:cubicBezTo>
                <a:cubicBezTo>
                  <a:pt x="1179" y="588"/>
                  <a:pt x="1179" y="588"/>
                  <a:pt x="1179" y="588"/>
                </a:cubicBezTo>
                <a:cubicBezTo>
                  <a:pt x="1179" y="588"/>
                  <a:pt x="1179" y="589"/>
                  <a:pt x="1179" y="589"/>
                </a:cubicBezTo>
                <a:cubicBezTo>
                  <a:pt x="1179" y="589"/>
                  <a:pt x="1179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7" y="590"/>
                  <a:pt x="1177" y="590"/>
                  <a:pt x="1177" y="590"/>
                </a:cubicBezTo>
                <a:cubicBezTo>
                  <a:pt x="1176" y="590"/>
                  <a:pt x="1176" y="591"/>
                  <a:pt x="1175" y="591"/>
                </a:cubicBezTo>
                <a:cubicBezTo>
                  <a:pt x="1175" y="591"/>
                  <a:pt x="1175" y="592"/>
                  <a:pt x="1174" y="592"/>
                </a:cubicBezTo>
                <a:cubicBezTo>
                  <a:pt x="1174" y="592"/>
                  <a:pt x="1174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4"/>
                  <a:pt x="1172" y="594"/>
                </a:cubicBezTo>
                <a:cubicBezTo>
                  <a:pt x="1172" y="594"/>
                  <a:pt x="1172" y="595"/>
                  <a:pt x="1171" y="595"/>
                </a:cubicBezTo>
                <a:cubicBezTo>
                  <a:pt x="1171" y="595"/>
                  <a:pt x="1171" y="596"/>
                  <a:pt x="1170" y="596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69" y="598"/>
                  <a:pt x="1169" y="598"/>
                </a:cubicBezTo>
                <a:cubicBezTo>
                  <a:pt x="1169" y="598"/>
                  <a:pt x="1169" y="598"/>
                  <a:pt x="1169" y="599"/>
                </a:cubicBezTo>
                <a:cubicBezTo>
                  <a:pt x="1169" y="599"/>
                  <a:pt x="1168" y="599"/>
                  <a:pt x="1168" y="600"/>
                </a:cubicBezTo>
                <a:cubicBezTo>
                  <a:pt x="1168" y="600"/>
                  <a:pt x="1168" y="601"/>
                  <a:pt x="1167" y="601"/>
                </a:cubicBezTo>
                <a:cubicBezTo>
                  <a:pt x="1167" y="601"/>
                  <a:pt x="1167" y="601"/>
                  <a:pt x="1167" y="602"/>
                </a:cubicBezTo>
                <a:cubicBezTo>
                  <a:pt x="1167" y="602"/>
                  <a:pt x="1167" y="602"/>
                  <a:pt x="1167" y="602"/>
                </a:cubicBezTo>
                <a:cubicBezTo>
                  <a:pt x="1167" y="603"/>
                  <a:pt x="1167" y="603"/>
                  <a:pt x="1167" y="603"/>
                </a:cubicBezTo>
                <a:cubicBezTo>
                  <a:pt x="1166" y="603"/>
                  <a:pt x="1166" y="603"/>
                  <a:pt x="1166" y="604"/>
                </a:cubicBezTo>
                <a:cubicBezTo>
                  <a:pt x="1166" y="604"/>
                  <a:pt x="1166" y="605"/>
                  <a:pt x="1166" y="605"/>
                </a:cubicBezTo>
                <a:cubicBezTo>
                  <a:pt x="1166" y="606"/>
                  <a:pt x="1165" y="606"/>
                  <a:pt x="1165" y="606"/>
                </a:cubicBezTo>
                <a:cubicBezTo>
                  <a:pt x="1165" y="606"/>
                  <a:pt x="1165" y="606"/>
                  <a:pt x="1165" y="606"/>
                </a:cubicBezTo>
                <a:cubicBezTo>
                  <a:pt x="1165" y="607"/>
                  <a:pt x="1165" y="607"/>
                  <a:pt x="1165" y="608"/>
                </a:cubicBezTo>
                <a:cubicBezTo>
                  <a:pt x="1165" y="608"/>
                  <a:pt x="1165" y="608"/>
                  <a:pt x="1165" y="608"/>
                </a:cubicBezTo>
                <a:cubicBezTo>
                  <a:pt x="1165" y="609"/>
                  <a:pt x="1165" y="609"/>
                  <a:pt x="1165" y="609"/>
                </a:cubicBezTo>
                <a:cubicBezTo>
                  <a:pt x="1165" y="610"/>
                  <a:pt x="1164" y="611"/>
                  <a:pt x="1164" y="611"/>
                </a:cubicBezTo>
                <a:cubicBezTo>
                  <a:pt x="1164" y="612"/>
                  <a:pt x="1164" y="612"/>
                  <a:pt x="1164" y="612"/>
                </a:cubicBezTo>
                <a:cubicBezTo>
                  <a:pt x="1164" y="613"/>
                  <a:pt x="1164" y="613"/>
                  <a:pt x="1164" y="614"/>
                </a:cubicBezTo>
                <a:cubicBezTo>
                  <a:pt x="1164" y="614"/>
                  <a:pt x="1164" y="614"/>
                  <a:pt x="1164" y="614"/>
                </a:cubicBezTo>
                <a:cubicBezTo>
                  <a:pt x="1164" y="615"/>
                  <a:pt x="1164" y="615"/>
                  <a:pt x="1164" y="615"/>
                </a:cubicBezTo>
                <a:cubicBezTo>
                  <a:pt x="1164" y="616"/>
                  <a:pt x="1164" y="616"/>
                  <a:pt x="1164" y="617"/>
                </a:cubicBezTo>
                <a:cubicBezTo>
                  <a:pt x="1164" y="617"/>
                  <a:pt x="1164" y="618"/>
                  <a:pt x="1164" y="618"/>
                </a:cubicBezTo>
                <a:cubicBezTo>
                  <a:pt x="1164" y="619"/>
                  <a:pt x="1165" y="619"/>
                  <a:pt x="1165" y="619"/>
                </a:cubicBezTo>
                <a:cubicBezTo>
                  <a:pt x="1165" y="619"/>
                  <a:pt x="1165" y="620"/>
                  <a:pt x="1165" y="620"/>
                </a:cubicBezTo>
                <a:cubicBezTo>
                  <a:pt x="1165" y="620"/>
                  <a:pt x="1165" y="621"/>
                  <a:pt x="1165" y="621"/>
                </a:cubicBezTo>
                <a:cubicBezTo>
                  <a:pt x="1165" y="621"/>
                  <a:pt x="1165" y="622"/>
                  <a:pt x="1165" y="622"/>
                </a:cubicBezTo>
                <a:cubicBezTo>
                  <a:pt x="1165" y="622"/>
                  <a:pt x="1165" y="622"/>
                  <a:pt x="1165" y="622"/>
                </a:cubicBezTo>
                <a:cubicBezTo>
                  <a:pt x="1165" y="623"/>
                  <a:pt x="1166" y="624"/>
                  <a:pt x="1166" y="624"/>
                </a:cubicBezTo>
                <a:cubicBezTo>
                  <a:pt x="1166" y="624"/>
                  <a:pt x="1166" y="625"/>
                  <a:pt x="1166" y="625"/>
                </a:cubicBezTo>
                <a:cubicBezTo>
                  <a:pt x="1166" y="625"/>
                  <a:pt x="1166" y="625"/>
                  <a:pt x="1166" y="626"/>
                </a:cubicBezTo>
                <a:cubicBezTo>
                  <a:pt x="1166" y="626"/>
                  <a:pt x="1167" y="626"/>
                  <a:pt x="1167" y="627"/>
                </a:cubicBezTo>
                <a:cubicBezTo>
                  <a:pt x="1167" y="627"/>
                  <a:pt x="1167" y="628"/>
                  <a:pt x="1168" y="628"/>
                </a:cubicBezTo>
                <a:cubicBezTo>
                  <a:pt x="1168" y="628"/>
                  <a:pt x="1168" y="629"/>
                  <a:pt x="1168" y="629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999" y="789"/>
                  <a:pt x="999" y="789"/>
                  <a:pt x="998" y="789"/>
                </a:cubicBezTo>
                <a:cubicBezTo>
                  <a:pt x="998" y="789"/>
                  <a:pt x="997" y="788"/>
                  <a:pt x="997" y="788"/>
                </a:cubicBezTo>
                <a:cubicBezTo>
                  <a:pt x="997" y="788"/>
                  <a:pt x="996" y="788"/>
                  <a:pt x="996" y="788"/>
                </a:cubicBezTo>
                <a:cubicBezTo>
                  <a:pt x="996" y="788"/>
                  <a:pt x="996" y="788"/>
                  <a:pt x="995" y="788"/>
                </a:cubicBezTo>
                <a:cubicBezTo>
                  <a:pt x="995" y="787"/>
                  <a:pt x="994" y="787"/>
                  <a:pt x="994" y="787"/>
                </a:cubicBezTo>
                <a:cubicBezTo>
                  <a:pt x="994" y="787"/>
                  <a:pt x="993" y="787"/>
                  <a:pt x="993" y="787"/>
                </a:cubicBezTo>
                <a:cubicBezTo>
                  <a:pt x="993" y="787"/>
                  <a:pt x="993" y="787"/>
                  <a:pt x="993" y="787"/>
                </a:cubicBezTo>
                <a:cubicBezTo>
                  <a:pt x="992" y="787"/>
                  <a:pt x="992" y="787"/>
                  <a:pt x="991" y="786"/>
                </a:cubicBezTo>
                <a:cubicBezTo>
                  <a:pt x="991" y="786"/>
                  <a:pt x="991" y="786"/>
                  <a:pt x="991" y="786"/>
                </a:cubicBezTo>
                <a:cubicBezTo>
                  <a:pt x="990" y="786"/>
                  <a:pt x="990" y="786"/>
                  <a:pt x="990" y="786"/>
                </a:cubicBezTo>
                <a:cubicBezTo>
                  <a:pt x="989" y="786"/>
                  <a:pt x="989" y="786"/>
                  <a:pt x="988" y="786"/>
                </a:cubicBezTo>
                <a:cubicBezTo>
                  <a:pt x="988" y="786"/>
                  <a:pt x="987" y="786"/>
                  <a:pt x="987" y="786"/>
                </a:cubicBezTo>
                <a:cubicBezTo>
                  <a:pt x="986" y="786"/>
                  <a:pt x="986" y="786"/>
                  <a:pt x="986" y="786"/>
                </a:cubicBezTo>
                <a:cubicBezTo>
                  <a:pt x="985" y="786"/>
                  <a:pt x="985" y="786"/>
                  <a:pt x="985" y="786"/>
                </a:cubicBezTo>
                <a:cubicBezTo>
                  <a:pt x="985" y="786"/>
                  <a:pt x="984" y="786"/>
                  <a:pt x="984" y="786"/>
                </a:cubicBezTo>
                <a:cubicBezTo>
                  <a:pt x="983" y="786"/>
                  <a:pt x="983" y="786"/>
                  <a:pt x="983" y="786"/>
                </a:cubicBezTo>
                <a:cubicBezTo>
                  <a:pt x="982" y="786"/>
                  <a:pt x="981" y="786"/>
                  <a:pt x="981" y="786"/>
                </a:cubicBezTo>
                <a:cubicBezTo>
                  <a:pt x="980" y="786"/>
                  <a:pt x="980" y="786"/>
                  <a:pt x="980" y="786"/>
                </a:cubicBezTo>
                <a:cubicBezTo>
                  <a:pt x="980" y="786"/>
                  <a:pt x="979" y="786"/>
                  <a:pt x="979" y="786"/>
                </a:cubicBezTo>
                <a:cubicBezTo>
                  <a:pt x="979" y="786"/>
                  <a:pt x="978" y="786"/>
                  <a:pt x="978" y="786"/>
                </a:cubicBezTo>
                <a:cubicBezTo>
                  <a:pt x="978" y="786"/>
                  <a:pt x="978" y="786"/>
                  <a:pt x="978" y="787"/>
                </a:cubicBezTo>
                <a:cubicBezTo>
                  <a:pt x="977" y="787"/>
                  <a:pt x="977" y="787"/>
                  <a:pt x="977" y="787"/>
                </a:cubicBezTo>
                <a:cubicBezTo>
                  <a:pt x="976" y="787"/>
                  <a:pt x="976" y="787"/>
                  <a:pt x="975" y="787"/>
                </a:cubicBezTo>
                <a:cubicBezTo>
                  <a:pt x="975" y="787"/>
                  <a:pt x="975" y="787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3" y="788"/>
                  <a:pt x="973" y="788"/>
                  <a:pt x="972" y="788"/>
                </a:cubicBezTo>
                <a:cubicBezTo>
                  <a:pt x="972" y="789"/>
                  <a:pt x="971" y="789"/>
                  <a:pt x="971" y="789"/>
                </a:cubicBezTo>
                <a:cubicBezTo>
                  <a:pt x="971" y="789"/>
                  <a:pt x="970" y="789"/>
                  <a:pt x="970" y="790"/>
                </a:cubicBezTo>
                <a:cubicBezTo>
                  <a:pt x="970" y="790"/>
                  <a:pt x="969" y="790"/>
                  <a:pt x="969" y="790"/>
                </a:cubicBezTo>
                <a:cubicBezTo>
                  <a:pt x="969" y="790"/>
                  <a:pt x="969" y="790"/>
                  <a:pt x="969" y="790"/>
                </a:cubicBezTo>
                <a:cubicBezTo>
                  <a:pt x="968" y="790"/>
                  <a:pt x="968" y="790"/>
                  <a:pt x="968" y="791"/>
                </a:cubicBezTo>
                <a:cubicBezTo>
                  <a:pt x="968" y="791"/>
                  <a:pt x="968" y="791"/>
                  <a:pt x="967" y="791"/>
                </a:cubicBezTo>
                <a:cubicBezTo>
                  <a:pt x="967" y="791"/>
                  <a:pt x="967" y="792"/>
                  <a:pt x="966" y="792"/>
                </a:cubicBezTo>
                <a:cubicBezTo>
                  <a:pt x="966" y="792"/>
                  <a:pt x="965" y="793"/>
                  <a:pt x="965" y="793"/>
                </a:cubicBezTo>
                <a:cubicBezTo>
                  <a:pt x="965" y="793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3" y="795"/>
                  <a:pt x="963" y="795"/>
                </a:cubicBezTo>
                <a:cubicBezTo>
                  <a:pt x="963" y="795"/>
                  <a:pt x="962" y="796"/>
                  <a:pt x="962" y="796"/>
                </a:cubicBezTo>
                <a:cubicBezTo>
                  <a:pt x="962" y="796"/>
                  <a:pt x="961" y="797"/>
                  <a:pt x="961" y="797"/>
                </a:cubicBezTo>
                <a:cubicBezTo>
                  <a:pt x="961" y="798"/>
                  <a:pt x="961" y="798"/>
                  <a:pt x="960" y="798"/>
                </a:cubicBezTo>
                <a:cubicBezTo>
                  <a:pt x="960" y="798"/>
                  <a:pt x="960" y="798"/>
                  <a:pt x="960" y="798"/>
                </a:cubicBezTo>
                <a:cubicBezTo>
                  <a:pt x="960" y="798"/>
                  <a:pt x="960" y="799"/>
                  <a:pt x="960" y="799"/>
                </a:cubicBezTo>
                <a:cubicBezTo>
                  <a:pt x="960" y="799"/>
                  <a:pt x="960" y="799"/>
                  <a:pt x="959" y="800"/>
                </a:cubicBezTo>
                <a:cubicBezTo>
                  <a:pt x="959" y="800"/>
                  <a:pt x="959" y="800"/>
                  <a:pt x="959" y="800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4"/>
                  <a:pt x="736" y="734"/>
                </a:cubicBezTo>
                <a:cubicBezTo>
                  <a:pt x="736" y="733"/>
                  <a:pt x="736" y="733"/>
                  <a:pt x="736" y="733"/>
                </a:cubicBezTo>
                <a:cubicBezTo>
                  <a:pt x="736" y="732"/>
                  <a:pt x="736" y="731"/>
                  <a:pt x="736" y="731"/>
                </a:cubicBezTo>
                <a:cubicBezTo>
                  <a:pt x="735" y="731"/>
                  <a:pt x="735" y="730"/>
                  <a:pt x="735" y="730"/>
                </a:cubicBezTo>
                <a:cubicBezTo>
                  <a:pt x="735" y="730"/>
                  <a:pt x="735" y="730"/>
                  <a:pt x="735" y="729"/>
                </a:cubicBezTo>
                <a:cubicBezTo>
                  <a:pt x="735" y="729"/>
                  <a:pt x="735" y="728"/>
                  <a:pt x="735" y="728"/>
                </a:cubicBezTo>
                <a:cubicBezTo>
                  <a:pt x="735" y="728"/>
                  <a:pt x="735" y="728"/>
                  <a:pt x="735" y="728"/>
                </a:cubicBezTo>
                <a:cubicBezTo>
                  <a:pt x="735" y="727"/>
                  <a:pt x="735" y="727"/>
                  <a:pt x="735" y="727"/>
                </a:cubicBezTo>
                <a:cubicBezTo>
                  <a:pt x="735" y="726"/>
                  <a:pt x="734" y="726"/>
                  <a:pt x="734" y="725"/>
                </a:cubicBezTo>
                <a:cubicBezTo>
                  <a:pt x="734" y="725"/>
                  <a:pt x="734" y="725"/>
                  <a:pt x="734" y="724"/>
                </a:cubicBezTo>
                <a:cubicBezTo>
                  <a:pt x="734" y="724"/>
                  <a:pt x="734" y="724"/>
                  <a:pt x="734" y="724"/>
                </a:cubicBezTo>
                <a:cubicBezTo>
                  <a:pt x="733" y="723"/>
                  <a:pt x="733" y="723"/>
                  <a:pt x="733" y="722"/>
                </a:cubicBezTo>
                <a:cubicBezTo>
                  <a:pt x="733" y="722"/>
                  <a:pt x="733" y="721"/>
                  <a:pt x="732" y="721"/>
                </a:cubicBezTo>
                <a:cubicBezTo>
                  <a:pt x="732" y="721"/>
                  <a:pt x="732" y="720"/>
                  <a:pt x="732" y="720"/>
                </a:cubicBezTo>
                <a:cubicBezTo>
                  <a:pt x="732" y="720"/>
                  <a:pt x="731" y="719"/>
                  <a:pt x="731" y="719"/>
                </a:cubicBezTo>
                <a:cubicBezTo>
                  <a:pt x="731" y="719"/>
                  <a:pt x="731" y="719"/>
                  <a:pt x="731" y="719"/>
                </a:cubicBezTo>
                <a:cubicBezTo>
                  <a:pt x="731" y="719"/>
                  <a:pt x="731" y="718"/>
                  <a:pt x="731" y="718"/>
                </a:cubicBezTo>
                <a:cubicBezTo>
                  <a:pt x="731" y="718"/>
                  <a:pt x="730" y="718"/>
                  <a:pt x="730" y="717"/>
                </a:cubicBezTo>
                <a:cubicBezTo>
                  <a:pt x="730" y="717"/>
                  <a:pt x="730" y="717"/>
                  <a:pt x="729" y="716"/>
                </a:cubicBezTo>
                <a:cubicBezTo>
                  <a:pt x="729" y="716"/>
                  <a:pt x="729" y="715"/>
                  <a:pt x="728" y="715"/>
                </a:cubicBezTo>
                <a:cubicBezTo>
                  <a:pt x="728" y="715"/>
                  <a:pt x="728" y="715"/>
                  <a:pt x="728" y="714"/>
                </a:cubicBezTo>
                <a:cubicBezTo>
                  <a:pt x="728" y="714"/>
                  <a:pt x="728" y="714"/>
                  <a:pt x="727" y="714"/>
                </a:cubicBezTo>
                <a:cubicBezTo>
                  <a:pt x="727" y="714"/>
                  <a:pt x="727" y="714"/>
                  <a:pt x="727" y="714"/>
                </a:cubicBezTo>
                <a:cubicBezTo>
                  <a:pt x="727" y="714"/>
                  <a:pt x="727" y="713"/>
                  <a:pt x="726" y="713"/>
                </a:cubicBezTo>
                <a:cubicBezTo>
                  <a:pt x="726" y="713"/>
                  <a:pt x="726" y="712"/>
                  <a:pt x="725" y="712"/>
                </a:cubicBezTo>
                <a:cubicBezTo>
                  <a:pt x="725" y="712"/>
                  <a:pt x="725" y="711"/>
                  <a:pt x="724" y="711"/>
                </a:cubicBezTo>
                <a:cubicBezTo>
                  <a:pt x="724" y="711"/>
                  <a:pt x="724" y="711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2" y="710"/>
                  <a:pt x="722" y="710"/>
                  <a:pt x="722" y="709"/>
                </a:cubicBezTo>
                <a:cubicBezTo>
                  <a:pt x="721" y="709"/>
                  <a:pt x="721" y="709"/>
                  <a:pt x="721" y="709"/>
                </a:cubicBezTo>
                <a:cubicBezTo>
                  <a:pt x="720" y="709"/>
                  <a:pt x="720" y="708"/>
                  <a:pt x="719" y="708"/>
                </a:cubicBezTo>
                <a:cubicBezTo>
                  <a:pt x="719" y="708"/>
                  <a:pt x="718" y="708"/>
                  <a:pt x="718" y="707"/>
                </a:cubicBezTo>
                <a:cubicBezTo>
                  <a:pt x="718" y="707"/>
                  <a:pt x="718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6" y="707"/>
                  <a:pt x="716" y="707"/>
                  <a:pt x="715" y="706"/>
                </a:cubicBezTo>
                <a:cubicBezTo>
                  <a:pt x="715" y="706"/>
                  <a:pt x="715" y="706"/>
                  <a:pt x="714" y="706"/>
                </a:cubicBezTo>
                <a:cubicBezTo>
                  <a:pt x="714" y="706"/>
                  <a:pt x="714" y="706"/>
                  <a:pt x="714" y="706"/>
                </a:cubicBezTo>
                <a:cubicBezTo>
                  <a:pt x="713" y="706"/>
                  <a:pt x="713" y="706"/>
                  <a:pt x="713" y="706"/>
                </a:cubicBezTo>
                <a:cubicBezTo>
                  <a:pt x="712" y="706"/>
                  <a:pt x="712" y="706"/>
                  <a:pt x="712" y="706"/>
                </a:cubicBezTo>
                <a:cubicBezTo>
                  <a:pt x="712" y="705"/>
                  <a:pt x="711" y="705"/>
                  <a:pt x="711" y="705"/>
                </a:cubicBezTo>
                <a:cubicBezTo>
                  <a:pt x="710" y="705"/>
                  <a:pt x="710" y="705"/>
                  <a:pt x="709" y="705"/>
                </a:cubicBezTo>
                <a:cubicBezTo>
                  <a:pt x="709" y="705"/>
                  <a:pt x="708" y="705"/>
                  <a:pt x="708" y="705"/>
                </a:cubicBezTo>
                <a:cubicBezTo>
                  <a:pt x="708" y="705"/>
                  <a:pt x="707" y="705"/>
                  <a:pt x="707" y="705"/>
                </a:cubicBezTo>
                <a:cubicBezTo>
                  <a:pt x="707" y="705"/>
                  <a:pt x="707" y="705"/>
                  <a:pt x="707" y="705"/>
                </a:cubicBezTo>
                <a:lnTo>
                  <a:pt x="651" y="479"/>
                </a:lnTo>
                <a:close/>
                <a:moveTo>
                  <a:pt x="231" y="1928"/>
                </a:moveTo>
                <a:cubicBezTo>
                  <a:pt x="231" y="1927"/>
                  <a:pt x="231" y="1927"/>
                  <a:pt x="232" y="1927"/>
                </a:cubicBezTo>
                <a:cubicBezTo>
                  <a:pt x="232" y="1927"/>
                  <a:pt x="232" y="1927"/>
                  <a:pt x="233" y="1927"/>
                </a:cubicBezTo>
                <a:cubicBezTo>
                  <a:pt x="233" y="1927"/>
                  <a:pt x="233" y="1927"/>
                  <a:pt x="233" y="1927"/>
                </a:cubicBezTo>
                <a:cubicBezTo>
                  <a:pt x="233" y="1927"/>
                  <a:pt x="233" y="1927"/>
                  <a:pt x="233" y="1926"/>
                </a:cubicBezTo>
                <a:cubicBezTo>
                  <a:pt x="233" y="1926"/>
                  <a:pt x="234" y="1926"/>
                  <a:pt x="234" y="1926"/>
                </a:cubicBezTo>
                <a:cubicBezTo>
                  <a:pt x="234" y="1926"/>
                  <a:pt x="234" y="1926"/>
                  <a:pt x="235" y="1925"/>
                </a:cubicBezTo>
                <a:cubicBezTo>
                  <a:pt x="235" y="1925"/>
                  <a:pt x="235" y="1925"/>
                  <a:pt x="235" y="1925"/>
                </a:cubicBezTo>
                <a:cubicBezTo>
                  <a:pt x="236" y="1925"/>
                  <a:pt x="236" y="1924"/>
                  <a:pt x="236" y="1924"/>
                </a:cubicBezTo>
                <a:cubicBezTo>
                  <a:pt x="237" y="1924"/>
                  <a:pt x="237" y="1923"/>
                  <a:pt x="237" y="1923"/>
                </a:cubicBezTo>
                <a:cubicBezTo>
                  <a:pt x="237" y="1923"/>
                  <a:pt x="237" y="1923"/>
                  <a:pt x="237" y="1923"/>
                </a:cubicBezTo>
                <a:cubicBezTo>
                  <a:pt x="237" y="1923"/>
                  <a:pt x="238" y="1923"/>
                  <a:pt x="238" y="1923"/>
                </a:cubicBezTo>
                <a:cubicBezTo>
                  <a:pt x="238" y="1923"/>
                  <a:pt x="238" y="1922"/>
                  <a:pt x="238" y="1922"/>
                </a:cubicBezTo>
                <a:cubicBezTo>
                  <a:pt x="239" y="1922"/>
                  <a:pt x="239" y="1922"/>
                  <a:pt x="239" y="1922"/>
                </a:cubicBezTo>
                <a:cubicBezTo>
                  <a:pt x="239" y="1921"/>
                  <a:pt x="239" y="1921"/>
                  <a:pt x="239" y="1921"/>
                </a:cubicBezTo>
                <a:cubicBezTo>
                  <a:pt x="240" y="1921"/>
                  <a:pt x="240" y="1920"/>
                  <a:pt x="240" y="1920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8"/>
                  <a:pt x="241" y="1918"/>
                </a:cubicBezTo>
                <a:cubicBezTo>
                  <a:pt x="242" y="1918"/>
                  <a:pt x="242" y="1918"/>
                  <a:pt x="242" y="1917"/>
                </a:cubicBezTo>
                <a:cubicBezTo>
                  <a:pt x="242" y="1917"/>
                  <a:pt x="242" y="1917"/>
                  <a:pt x="242" y="1917"/>
                </a:cubicBezTo>
                <a:cubicBezTo>
                  <a:pt x="242" y="1917"/>
                  <a:pt x="243" y="1917"/>
                  <a:pt x="243" y="1916"/>
                </a:cubicBezTo>
                <a:cubicBezTo>
                  <a:pt x="243" y="1916"/>
                  <a:pt x="243" y="1915"/>
                  <a:pt x="243" y="1915"/>
                </a:cubicBezTo>
                <a:cubicBezTo>
                  <a:pt x="244" y="1914"/>
                  <a:pt x="244" y="1914"/>
                  <a:pt x="244" y="1914"/>
                </a:cubicBezTo>
                <a:cubicBezTo>
                  <a:pt x="244" y="1913"/>
                  <a:pt x="244" y="1913"/>
                  <a:pt x="244" y="1913"/>
                </a:cubicBezTo>
                <a:cubicBezTo>
                  <a:pt x="244" y="1913"/>
                  <a:pt x="244" y="1913"/>
                  <a:pt x="245" y="1912"/>
                </a:cubicBezTo>
                <a:cubicBezTo>
                  <a:pt x="245" y="1912"/>
                  <a:pt x="245" y="1911"/>
                  <a:pt x="245" y="1911"/>
                </a:cubicBezTo>
                <a:cubicBezTo>
                  <a:pt x="245" y="1910"/>
                  <a:pt x="245" y="1910"/>
                  <a:pt x="245" y="1910"/>
                </a:cubicBezTo>
                <a:cubicBezTo>
                  <a:pt x="245" y="1910"/>
                  <a:pt x="245" y="1910"/>
                  <a:pt x="246" y="1909"/>
                </a:cubicBezTo>
                <a:cubicBezTo>
                  <a:pt x="246" y="1909"/>
                  <a:pt x="246" y="1909"/>
                  <a:pt x="246" y="1908"/>
                </a:cubicBezTo>
                <a:cubicBezTo>
                  <a:pt x="246" y="1908"/>
                  <a:pt x="246" y="1908"/>
                  <a:pt x="246" y="1907"/>
                </a:cubicBezTo>
                <a:cubicBezTo>
                  <a:pt x="246" y="1907"/>
                  <a:pt x="246" y="1907"/>
                  <a:pt x="246" y="1907"/>
                </a:cubicBezTo>
                <a:cubicBezTo>
                  <a:pt x="246" y="1906"/>
                  <a:pt x="246" y="1905"/>
                  <a:pt x="246" y="1905"/>
                </a:cubicBezTo>
                <a:cubicBezTo>
                  <a:pt x="246" y="1904"/>
                  <a:pt x="247" y="1904"/>
                  <a:pt x="247" y="1904"/>
                </a:cubicBezTo>
                <a:cubicBezTo>
                  <a:pt x="247" y="1903"/>
                  <a:pt x="247" y="1903"/>
                  <a:pt x="247" y="1902"/>
                </a:cubicBezTo>
                <a:cubicBezTo>
                  <a:pt x="247" y="1902"/>
                  <a:pt x="247" y="1902"/>
                  <a:pt x="247" y="1902"/>
                </a:cubicBezTo>
                <a:cubicBezTo>
                  <a:pt x="247" y="1901"/>
                  <a:pt x="247" y="1901"/>
                  <a:pt x="247" y="1901"/>
                </a:cubicBezTo>
                <a:cubicBezTo>
                  <a:pt x="247" y="1900"/>
                  <a:pt x="247" y="1900"/>
                  <a:pt x="247" y="1899"/>
                </a:cubicBezTo>
                <a:cubicBezTo>
                  <a:pt x="246" y="1899"/>
                  <a:pt x="246" y="1898"/>
                  <a:pt x="246" y="1898"/>
                </a:cubicBezTo>
                <a:cubicBezTo>
                  <a:pt x="246" y="1897"/>
                  <a:pt x="246" y="1897"/>
                  <a:pt x="246" y="1897"/>
                </a:cubicBezTo>
                <a:cubicBezTo>
                  <a:pt x="246" y="1896"/>
                  <a:pt x="246" y="1896"/>
                  <a:pt x="246" y="1896"/>
                </a:cubicBezTo>
                <a:cubicBezTo>
                  <a:pt x="246" y="1896"/>
                  <a:pt x="246" y="1895"/>
                  <a:pt x="246" y="1895"/>
                </a:cubicBezTo>
                <a:cubicBezTo>
                  <a:pt x="246" y="1895"/>
                  <a:pt x="246" y="1894"/>
                  <a:pt x="246" y="1894"/>
                </a:cubicBezTo>
                <a:cubicBezTo>
                  <a:pt x="246" y="1894"/>
                  <a:pt x="246" y="1894"/>
                  <a:pt x="246" y="1894"/>
                </a:cubicBezTo>
                <a:cubicBezTo>
                  <a:pt x="245" y="1893"/>
                  <a:pt x="245" y="1892"/>
                  <a:pt x="245" y="1892"/>
                </a:cubicBezTo>
                <a:cubicBezTo>
                  <a:pt x="245" y="1892"/>
                  <a:pt x="245" y="1891"/>
                  <a:pt x="245" y="1891"/>
                </a:cubicBezTo>
                <a:cubicBezTo>
                  <a:pt x="245" y="1891"/>
                  <a:pt x="245" y="1891"/>
                  <a:pt x="244" y="1890"/>
                </a:cubicBezTo>
                <a:cubicBezTo>
                  <a:pt x="244" y="1890"/>
                  <a:pt x="244" y="1890"/>
                  <a:pt x="244" y="1889"/>
                </a:cubicBezTo>
                <a:cubicBezTo>
                  <a:pt x="244" y="1889"/>
                  <a:pt x="243" y="1888"/>
                  <a:pt x="243" y="1888"/>
                </a:cubicBezTo>
                <a:cubicBezTo>
                  <a:pt x="243" y="1888"/>
                  <a:pt x="243" y="1887"/>
                  <a:pt x="243" y="1887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2" y="1727"/>
                  <a:pt x="412" y="1727"/>
                  <a:pt x="413" y="1727"/>
                </a:cubicBezTo>
                <a:cubicBezTo>
                  <a:pt x="413" y="1727"/>
                  <a:pt x="414" y="1728"/>
                  <a:pt x="414" y="1728"/>
                </a:cubicBezTo>
                <a:cubicBezTo>
                  <a:pt x="414" y="1728"/>
                  <a:pt x="414" y="1728"/>
                  <a:pt x="415" y="1728"/>
                </a:cubicBezTo>
                <a:cubicBezTo>
                  <a:pt x="415" y="1728"/>
                  <a:pt x="415" y="1728"/>
                  <a:pt x="415" y="1728"/>
                </a:cubicBezTo>
                <a:cubicBezTo>
                  <a:pt x="416" y="1728"/>
                  <a:pt x="416" y="1729"/>
                  <a:pt x="417" y="1729"/>
                </a:cubicBezTo>
                <a:cubicBezTo>
                  <a:pt x="417" y="1729"/>
                  <a:pt x="418" y="1729"/>
                  <a:pt x="418" y="1729"/>
                </a:cubicBezTo>
                <a:cubicBezTo>
                  <a:pt x="418" y="1729"/>
                  <a:pt x="418" y="1729"/>
                  <a:pt x="418" y="1729"/>
                </a:cubicBezTo>
                <a:cubicBezTo>
                  <a:pt x="419" y="1729"/>
                  <a:pt x="419" y="1729"/>
                  <a:pt x="420" y="1730"/>
                </a:cubicBezTo>
                <a:cubicBezTo>
                  <a:pt x="420" y="1730"/>
                  <a:pt x="420" y="1730"/>
                  <a:pt x="420" y="1730"/>
                </a:cubicBezTo>
                <a:cubicBezTo>
                  <a:pt x="420" y="1730"/>
                  <a:pt x="421" y="1730"/>
                  <a:pt x="421" y="1730"/>
                </a:cubicBezTo>
                <a:cubicBezTo>
                  <a:pt x="422" y="1730"/>
                  <a:pt x="422" y="1730"/>
                  <a:pt x="423" y="1730"/>
                </a:cubicBezTo>
                <a:cubicBezTo>
                  <a:pt x="423" y="1730"/>
                  <a:pt x="424" y="1730"/>
                  <a:pt x="424" y="1730"/>
                </a:cubicBezTo>
                <a:cubicBezTo>
                  <a:pt x="424" y="1730"/>
                  <a:pt x="425" y="1730"/>
                  <a:pt x="425" y="1730"/>
                </a:cubicBezTo>
                <a:cubicBezTo>
                  <a:pt x="425" y="1730"/>
                  <a:pt x="426" y="1730"/>
                  <a:pt x="426" y="1730"/>
                </a:cubicBezTo>
                <a:cubicBezTo>
                  <a:pt x="426" y="1730"/>
                  <a:pt x="427" y="1730"/>
                  <a:pt x="427" y="1730"/>
                </a:cubicBezTo>
                <a:cubicBezTo>
                  <a:pt x="427" y="1730"/>
                  <a:pt x="428" y="1730"/>
                  <a:pt x="428" y="1730"/>
                </a:cubicBezTo>
                <a:cubicBezTo>
                  <a:pt x="429" y="1730"/>
                  <a:pt x="429" y="1730"/>
                  <a:pt x="430" y="1730"/>
                </a:cubicBezTo>
                <a:cubicBezTo>
                  <a:pt x="430" y="1730"/>
                  <a:pt x="431" y="1730"/>
                  <a:pt x="431" y="1730"/>
                </a:cubicBezTo>
                <a:cubicBezTo>
                  <a:pt x="431" y="1730"/>
                  <a:pt x="431" y="1730"/>
                  <a:pt x="431" y="1730"/>
                </a:cubicBezTo>
                <a:cubicBezTo>
                  <a:pt x="432" y="1730"/>
                  <a:pt x="432" y="1730"/>
                  <a:pt x="433" y="1730"/>
                </a:cubicBezTo>
                <a:cubicBezTo>
                  <a:pt x="433" y="1729"/>
                  <a:pt x="433" y="1729"/>
                  <a:pt x="433" y="1729"/>
                </a:cubicBezTo>
                <a:cubicBezTo>
                  <a:pt x="434" y="1729"/>
                  <a:pt x="434" y="1729"/>
                  <a:pt x="434" y="1729"/>
                </a:cubicBezTo>
                <a:cubicBezTo>
                  <a:pt x="435" y="1729"/>
                  <a:pt x="435" y="1729"/>
                  <a:pt x="436" y="1729"/>
                </a:cubicBezTo>
                <a:cubicBezTo>
                  <a:pt x="436" y="1729"/>
                  <a:pt x="436" y="1729"/>
                  <a:pt x="437" y="1728"/>
                </a:cubicBezTo>
                <a:cubicBezTo>
                  <a:pt x="437" y="1728"/>
                  <a:pt x="437" y="1728"/>
                  <a:pt x="437" y="1728"/>
                </a:cubicBezTo>
                <a:cubicBezTo>
                  <a:pt x="438" y="1728"/>
                  <a:pt x="438" y="1728"/>
                  <a:pt x="438" y="1728"/>
                </a:cubicBezTo>
                <a:cubicBezTo>
                  <a:pt x="439" y="1727"/>
                  <a:pt x="439" y="1727"/>
                  <a:pt x="440" y="1727"/>
                </a:cubicBezTo>
                <a:cubicBezTo>
                  <a:pt x="440" y="1727"/>
                  <a:pt x="441" y="1727"/>
                  <a:pt x="441" y="1726"/>
                </a:cubicBezTo>
                <a:cubicBezTo>
                  <a:pt x="441" y="1726"/>
                  <a:pt x="442" y="1726"/>
                  <a:pt x="442" y="1726"/>
                </a:cubicBezTo>
                <a:cubicBezTo>
                  <a:pt x="442" y="1726"/>
                  <a:pt x="442" y="1726"/>
                  <a:pt x="442" y="1726"/>
                </a:cubicBezTo>
                <a:cubicBezTo>
                  <a:pt x="442" y="1726"/>
                  <a:pt x="442" y="1725"/>
                  <a:pt x="442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4" y="1724"/>
                  <a:pt x="444" y="1724"/>
                  <a:pt x="445" y="1724"/>
                </a:cubicBezTo>
                <a:cubicBezTo>
                  <a:pt x="445" y="1724"/>
                  <a:pt x="445" y="1723"/>
                  <a:pt x="446" y="1723"/>
                </a:cubicBezTo>
                <a:cubicBezTo>
                  <a:pt x="446" y="1723"/>
                  <a:pt x="446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8" y="1721"/>
                  <a:pt x="448" y="1721"/>
                </a:cubicBezTo>
                <a:cubicBezTo>
                  <a:pt x="448" y="1721"/>
                  <a:pt x="448" y="1720"/>
                  <a:pt x="449" y="1720"/>
                </a:cubicBezTo>
                <a:cubicBezTo>
                  <a:pt x="449" y="1720"/>
                  <a:pt x="449" y="1719"/>
                  <a:pt x="450" y="1719"/>
                </a:cubicBezTo>
                <a:cubicBezTo>
                  <a:pt x="450" y="1718"/>
                  <a:pt x="450" y="1718"/>
                  <a:pt x="450" y="1718"/>
                </a:cubicBezTo>
                <a:cubicBezTo>
                  <a:pt x="450" y="1718"/>
                  <a:pt x="450" y="1718"/>
                  <a:pt x="451" y="1718"/>
                </a:cubicBezTo>
                <a:cubicBezTo>
                  <a:pt x="451" y="1717"/>
                  <a:pt x="451" y="1717"/>
                  <a:pt x="451" y="1717"/>
                </a:cubicBezTo>
                <a:cubicBezTo>
                  <a:pt x="451" y="1717"/>
                  <a:pt x="451" y="1717"/>
                  <a:pt x="451" y="1716"/>
                </a:cubicBezTo>
                <a:cubicBezTo>
                  <a:pt x="451" y="1716"/>
                  <a:pt x="451" y="1716"/>
                  <a:pt x="452" y="1716"/>
                </a:cubicBezTo>
                <a:cubicBezTo>
                  <a:pt x="675" y="1781"/>
                  <a:pt x="675" y="1781"/>
                  <a:pt x="675" y="1781"/>
                </a:cubicBezTo>
                <a:cubicBezTo>
                  <a:pt x="675" y="1781"/>
                  <a:pt x="675" y="1782"/>
                  <a:pt x="675" y="1782"/>
                </a:cubicBezTo>
                <a:cubicBezTo>
                  <a:pt x="675" y="1783"/>
                  <a:pt x="675" y="1783"/>
                  <a:pt x="675" y="1783"/>
                </a:cubicBezTo>
                <a:cubicBezTo>
                  <a:pt x="675" y="1784"/>
                  <a:pt x="675" y="1785"/>
                  <a:pt x="675" y="1785"/>
                </a:cubicBezTo>
                <a:cubicBezTo>
                  <a:pt x="675" y="1785"/>
                  <a:pt x="675" y="1786"/>
                  <a:pt x="675" y="1786"/>
                </a:cubicBezTo>
                <a:cubicBezTo>
                  <a:pt x="676" y="1787"/>
                  <a:pt x="676" y="1787"/>
                  <a:pt x="676" y="1788"/>
                </a:cubicBezTo>
                <a:cubicBezTo>
                  <a:pt x="676" y="1788"/>
                  <a:pt x="676" y="1788"/>
                  <a:pt x="676" y="1788"/>
                </a:cubicBezTo>
                <a:cubicBezTo>
                  <a:pt x="676" y="1789"/>
                  <a:pt x="676" y="1789"/>
                  <a:pt x="676" y="1789"/>
                </a:cubicBezTo>
                <a:cubicBezTo>
                  <a:pt x="676" y="1790"/>
                  <a:pt x="676" y="1790"/>
                  <a:pt x="677" y="1791"/>
                </a:cubicBezTo>
                <a:cubicBezTo>
                  <a:pt x="677" y="1791"/>
                  <a:pt x="677" y="1792"/>
                  <a:pt x="677" y="1792"/>
                </a:cubicBezTo>
                <a:cubicBezTo>
                  <a:pt x="677" y="1793"/>
                  <a:pt x="677" y="1793"/>
                  <a:pt x="678" y="1793"/>
                </a:cubicBezTo>
                <a:cubicBezTo>
                  <a:pt x="678" y="1794"/>
                  <a:pt x="678" y="1794"/>
                  <a:pt x="678" y="1795"/>
                </a:cubicBezTo>
                <a:cubicBezTo>
                  <a:pt x="679" y="1795"/>
                  <a:pt x="679" y="1796"/>
                  <a:pt x="679" y="1796"/>
                </a:cubicBezTo>
                <a:cubicBezTo>
                  <a:pt x="679" y="1797"/>
                  <a:pt x="680" y="1797"/>
                  <a:pt x="680" y="1798"/>
                </a:cubicBezTo>
                <a:cubicBezTo>
                  <a:pt x="680" y="1798"/>
                  <a:pt x="680" y="1798"/>
                  <a:pt x="681" y="1798"/>
                </a:cubicBezTo>
                <a:cubicBezTo>
                  <a:pt x="681" y="1799"/>
                  <a:pt x="681" y="1799"/>
                  <a:pt x="682" y="1800"/>
                </a:cubicBezTo>
                <a:cubicBezTo>
                  <a:pt x="682" y="1800"/>
                  <a:pt x="682" y="1800"/>
                  <a:pt x="682" y="1801"/>
                </a:cubicBezTo>
                <a:cubicBezTo>
                  <a:pt x="683" y="1801"/>
                  <a:pt x="683" y="1802"/>
                  <a:pt x="683" y="1802"/>
                </a:cubicBezTo>
                <a:cubicBezTo>
                  <a:pt x="684" y="1802"/>
                  <a:pt x="684" y="1803"/>
                  <a:pt x="684" y="1803"/>
                </a:cubicBezTo>
                <a:cubicBezTo>
                  <a:pt x="685" y="1803"/>
                  <a:pt x="685" y="1804"/>
                  <a:pt x="685" y="1804"/>
                </a:cubicBezTo>
                <a:cubicBezTo>
                  <a:pt x="686" y="1804"/>
                  <a:pt x="686" y="1805"/>
                  <a:pt x="687" y="1805"/>
                </a:cubicBezTo>
                <a:cubicBezTo>
                  <a:pt x="687" y="1805"/>
                  <a:pt x="687" y="1805"/>
                  <a:pt x="688" y="1806"/>
                </a:cubicBezTo>
                <a:cubicBezTo>
                  <a:pt x="688" y="1806"/>
                  <a:pt x="689" y="1806"/>
                  <a:pt x="689" y="1807"/>
                </a:cubicBezTo>
                <a:cubicBezTo>
                  <a:pt x="689" y="1807"/>
                  <a:pt x="690" y="1807"/>
                  <a:pt x="690" y="1807"/>
                </a:cubicBezTo>
                <a:cubicBezTo>
                  <a:pt x="691" y="1807"/>
                  <a:pt x="691" y="1808"/>
                  <a:pt x="692" y="1808"/>
                </a:cubicBezTo>
                <a:cubicBezTo>
                  <a:pt x="692" y="1808"/>
                  <a:pt x="692" y="1808"/>
                  <a:pt x="693" y="1808"/>
                </a:cubicBezTo>
                <a:cubicBezTo>
                  <a:pt x="693" y="1809"/>
                  <a:pt x="694" y="1809"/>
                  <a:pt x="694" y="1809"/>
                </a:cubicBezTo>
                <a:cubicBezTo>
                  <a:pt x="695" y="1809"/>
                  <a:pt x="695" y="1809"/>
                  <a:pt x="696" y="1810"/>
                </a:cubicBezTo>
                <a:cubicBezTo>
                  <a:pt x="696" y="1810"/>
                  <a:pt x="696" y="1810"/>
                  <a:pt x="697" y="1810"/>
                </a:cubicBezTo>
                <a:cubicBezTo>
                  <a:pt x="697" y="1810"/>
                  <a:pt x="697" y="1810"/>
                  <a:pt x="697" y="1810"/>
                </a:cubicBezTo>
                <a:cubicBezTo>
                  <a:pt x="697" y="1810"/>
                  <a:pt x="698" y="1810"/>
                  <a:pt x="699" y="1810"/>
                </a:cubicBezTo>
                <a:cubicBezTo>
                  <a:pt x="699" y="1810"/>
                  <a:pt x="699" y="1811"/>
                  <a:pt x="700" y="1811"/>
                </a:cubicBezTo>
                <a:cubicBezTo>
                  <a:pt x="700" y="1811"/>
                  <a:pt x="701" y="1811"/>
                  <a:pt x="702" y="1811"/>
                </a:cubicBezTo>
                <a:cubicBezTo>
                  <a:pt x="702" y="1811"/>
                  <a:pt x="702" y="1811"/>
                  <a:pt x="703" y="1811"/>
                </a:cubicBezTo>
                <a:cubicBezTo>
                  <a:pt x="703" y="1811"/>
                  <a:pt x="704" y="1811"/>
                  <a:pt x="704" y="1811"/>
                </a:cubicBezTo>
                <a:cubicBezTo>
                  <a:pt x="760" y="2037"/>
                  <a:pt x="760" y="2037"/>
                  <a:pt x="760" y="2037"/>
                </a:cubicBezTo>
                <a:cubicBezTo>
                  <a:pt x="759" y="2037"/>
                  <a:pt x="759" y="2037"/>
                  <a:pt x="759" y="2038"/>
                </a:cubicBezTo>
                <a:cubicBezTo>
                  <a:pt x="758" y="2038"/>
                  <a:pt x="758" y="2038"/>
                  <a:pt x="758" y="2038"/>
                </a:cubicBezTo>
                <a:cubicBezTo>
                  <a:pt x="757" y="2039"/>
                  <a:pt x="755" y="2040"/>
                  <a:pt x="754" y="2041"/>
                </a:cubicBezTo>
                <a:cubicBezTo>
                  <a:pt x="754" y="2041"/>
                  <a:pt x="754" y="2041"/>
                  <a:pt x="754" y="2041"/>
                </a:cubicBezTo>
                <a:cubicBezTo>
                  <a:pt x="754" y="2042"/>
                  <a:pt x="753" y="2042"/>
                  <a:pt x="753" y="2042"/>
                </a:cubicBezTo>
                <a:cubicBezTo>
                  <a:pt x="752" y="2043"/>
                  <a:pt x="751" y="2044"/>
                  <a:pt x="750" y="2046"/>
                </a:cubicBezTo>
                <a:cubicBezTo>
                  <a:pt x="750" y="2046"/>
                  <a:pt x="750" y="2046"/>
                  <a:pt x="749" y="2046"/>
                </a:cubicBezTo>
                <a:cubicBezTo>
                  <a:pt x="749" y="2048"/>
                  <a:pt x="748" y="2049"/>
                  <a:pt x="747" y="2051"/>
                </a:cubicBezTo>
                <a:cubicBezTo>
                  <a:pt x="747" y="2051"/>
                  <a:pt x="747" y="2051"/>
                  <a:pt x="747" y="2052"/>
                </a:cubicBezTo>
                <a:cubicBezTo>
                  <a:pt x="746" y="2053"/>
                  <a:pt x="746" y="2055"/>
                  <a:pt x="745" y="2056"/>
                </a:cubicBezTo>
                <a:cubicBezTo>
                  <a:pt x="745" y="2057"/>
                  <a:pt x="745" y="2057"/>
                  <a:pt x="745" y="2057"/>
                </a:cubicBezTo>
                <a:cubicBezTo>
                  <a:pt x="745" y="2059"/>
                  <a:pt x="745" y="2060"/>
                  <a:pt x="744" y="2062"/>
                </a:cubicBezTo>
                <a:cubicBezTo>
                  <a:pt x="744" y="2062"/>
                  <a:pt x="744" y="2063"/>
                  <a:pt x="744" y="2063"/>
                </a:cubicBezTo>
                <a:cubicBezTo>
                  <a:pt x="744" y="2064"/>
                  <a:pt x="745" y="2066"/>
                  <a:pt x="745" y="2068"/>
                </a:cubicBezTo>
                <a:cubicBezTo>
                  <a:pt x="745" y="2068"/>
                  <a:pt x="745" y="2068"/>
                  <a:pt x="745" y="2069"/>
                </a:cubicBezTo>
                <a:cubicBezTo>
                  <a:pt x="745" y="2069"/>
                  <a:pt x="745" y="2070"/>
                  <a:pt x="745" y="2070"/>
                </a:cubicBezTo>
                <a:cubicBezTo>
                  <a:pt x="746" y="2071"/>
                  <a:pt x="746" y="2072"/>
                  <a:pt x="746" y="2073"/>
                </a:cubicBezTo>
                <a:cubicBezTo>
                  <a:pt x="746" y="2074"/>
                  <a:pt x="746" y="2074"/>
                  <a:pt x="747" y="2074"/>
                </a:cubicBezTo>
                <a:cubicBezTo>
                  <a:pt x="747" y="2075"/>
                  <a:pt x="747" y="2076"/>
                  <a:pt x="748" y="2077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79" y="2238"/>
                  <a:pt x="579" y="2238"/>
                  <a:pt x="578" y="2237"/>
                </a:cubicBezTo>
                <a:cubicBezTo>
                  <a:pt x="578" y="2237"/>
                  <a:pt x="578" y="2237"/>
                  <a:pt x="577" y="2237"/>
                </a:cubicBezTo>
                <a:cubicBezTo>
                  <a:pt x="577" y="2237"/>
                  <a:pt x="577" y="2237"/>
                  <a:pt x="577" y="2237"/>
                </a:cubicBezTo>
                <a:cubicBezTo>
                  <a:pt x="576" y="2236"/>
                  <a:pt x="576" y="2236"/>
                  <a:pt x="576" y="2236"/>
                </a:cubicBezTo>
                <a:cubicBezTo>
                  <a:pt x="575" y="2236"/>
                  <a:pt x="575" y="2236"/>
                  <a:pt x="574" y="2236"/>
                </a:cubicBezTo>
                <a:cubicBezTo>
                  <a:pt x="574" y="2236"/>
                  <a:pt x="574" y="2235"/>
                  <a:pt x="573" y="2235"/>
                </a:cubicBezTo>
                <a:cubicBezTo>
                  <a:pt x="573" y="2235"/>
                  <a:pt x="573" y="2235"/>
                  <a:pt x="573" y="2235"/>
                </a:cubicBezTo>
                <a:cubicBezTo>
                  <a:pt x="572" y="2235"/>
                  <a:pt x="572" y="2235"/>
                  <a:pt x="572" y="2235"/>
                </a:cubicBezTo>
                <a:cubicBezTo>
                  <a:pt x="571" y="2235"/>
                  <a:pt x="571" y="2235"/>
                  <a:pt x="571" y="2235"/>
                </a:cubicBezTo>
                <a:cubicBezTo>
                  <a:pt x="571" y="2235"/>
                  <a:pt x="570" y="2235"/>
                  <a:pt x="570" y="2235"/>
                </a:cubicBezTo>
                <a:cubicBezTo>
                  <a:pt x="569" y="2235"/>
                  <a:pt x="569" y="2234"/>
                  <a:pt x="568" y="2234"/>
                </a:cubicBezTo>
                <a:cubicBezTo>
                  <a:pt x="568" y="2234"/>
                  <a:pt x="567" y="2234"/>
                  <a:pt x="567" y="2234"/>
                </a:cubicBezTo>
                <a:cubicBezTo>
                  <a:pt x="567" y="2234"/>
                  <a:pt x="566" y="2234"/>
                  <a:pt x="566" y="2234"/>
                </a:cubicBezTo>
                <a:cubicBezTo>
                  <a:pt x="566" y="2234"/>
                  <a:pt x="565" y="2234"/>
                  <a:pt x="565" y="2234"/>
                </a:cubicBezTo>
                <a:cubicBezTo>
                  <a:pt x="565" y="2234"/>
                  <a:pt x="564" y="2234"/>
                  <a:pt x="564" y="2234"/>
                </a:cubicBezTo>
                <a:cubicBezTo>
                  <a:pt x="564" y="2234"/>
                  <a:pt x="563" y="2234"/>
                  <a:pt x="563" y="2234"/>
                </a:cubicBezTo>
                <a:cubicBezTo>
                  <a:pt x="562" y="2234"/>
                  <a:pt x="562" y="2234"/>
                  <a:pt x="561" y="2234"/>
                </a:cubicBezTo>
                <a:cubicBezTo>
                  <a:pt x="561" y="2234"/>
                  <a:pt x="560" y="2235"/>
                  <a:pt x="560" y="2235"/>
                </a:cubicBezTo>
                <a:cubicBezTo>
                  <a:pt x="560" y="2235"/>
                  <a:pt x="560" y="2235"/>
                  <a:pt x="560" y="2235"/>
                </a:cubicBezTo>
                <a:cubicBezTo>
                  <a:pt x="559" y="2235"/>
                  <a:pt x="559" y="2235"/>
                  <a:pt x="558" y="2235"/>
                </a:cubicBezTo>
                <a:cubicBezTo>
                  <a:pt x="558" y="2235"/>
                  <a:pt x="558" y="2235"/>
                  <a:pt x="558" y="2235"/>
                </a:cubicBezTo>
                <a:cubicBezTo>
                  <a:pt x="558" y="2235"/>
                  <a:pt x="557" y="2235"/>
                  <a:pt x="557" y="2235"/>
                </a:cubicBezTo>
                <a:cubicBezTo>
                  <a:pt x="556" y="2235"/>
                  <a:pt x="556" y="2236"/>
                  <a:pt x="555" y="2236"/>
                </a:cubicBezTo>
                <a:cubicBezTo>
                  <a:pt x="555" y="2236"/>
                  <a:pt x="555" y="2236"/>
                  <a:pt x="554" y="2236"/>
                </a:cubicBezTo>
                <a:cubicBezTo>
                  <a:pt x="554" y="2236"/>
                  <a:pt x="554" y="2236"/>
                  <a:pt x="554" y="2236"/>
                </a:cubicBezTo>
                <a:cubicBezTo>
                  <a:pt x="554" y="2236"/>
                  <a:pt x="553" y="2237"/>
                  <a:pt x="553" y="2237"/>
                </a:cubicBezTo>
                <a:cubicBezTo>
                  <a:pt x="552" y="2237"/>
                  <a:pt x="552" y="2237"/>
                  <a:pt x="551" y="2238"/>
                </a:cubicBezTo>
                <a:cubicBezTo>
                  <a:pt x="551" y="2238"/>
                  <a:pt x="550" y="2238"/>
                  <a:pt x="550" y="2238"/>
                </a:cubicBezTo>
                <a:cubicBezTo>
                  <a:pt x="550" y="2238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8" y="2239"/>
                  <a:pt x="548" y="2239"/>
                  <a:pt x="548" y="2240"/>
                </a:cubicBezTo>
                <a:cubicBezTo>
                  <a:pt x="547" y="2240"/>
                  <a:pt x="547" y="2240"/>
                  <a:pt x="546" y="2241"/>
                </a:cubicBezTo>
                <a:cubicBezTo>
                  <a:pt x="546" y="2241"/>
                  <a:pt x="546" y="2241"/>
                  <a:pt x="545" y="2242"/>
                </a:cubicBezTo>
                <a:cubicBezTo>
                  <a:pt x="545" y="2242"/>
                  <a:pt x="545" y="2242"/>
                  <a:pt x="544" y="2242"/>
                </a:cubicBezTo>
                <a:cubicBezTo>
                  <a:pt x="544" y="2242"/>
                  <a:pt x="544" y="2242"/>
                  <a:pt x="544" y="2243"/>
                </a:cubicBezTo>
                <a:cubicBezTo>
                  <a:pt x="544" y="2243"/>
                  <a:pt x="544" y="2243"/>
                  <a:pt x="544" y="2243"/>
                </a:cubicBezTo>
                <a:cubicBezTo>
                  <a:pt x="544" y="2243"/>
                  <a:pt x="544" y="2243"/>
                  <a:pt x="543" y="2244"/>
                </a:cubicBezTo>
                <a:cubicBezTo>
                  <a:pt x="543" y="2244"/>
                  <a:pt x="543" y="2244"/>
                  <a:pt x="542" y="2245"/>
                </a:cubicBezTo>
                <a:cubicBezTo>
                  <a:pt x="542" y="2245"/>
                  <a:pt x="542" y="2245"/>
                  <a:pt x="541" y="2246"/>
                </a:cubicBezTo>
                <a:cubicBezTo>
                  <a:pt x="541" y="2246"/>
                  <a:pt x="541" y="2246"/>
                  <a:pt x="541" y="2247"/>
                </a:cubicBezTo>
                <a:cubicBezTo>
                  <a:pt x="541" y="2247"/>
                  <a:pt x="541" y="2247"/>
                  <a:pt x="541" y="2247"/>
                </a:cubicBezTo>
                <a:cubicBezTo>
                  <a:pt x="540" y="2247"/>
                  <a:pt x="540" y="2247"/>
                  <a:pt x="540" y="2247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3"/>
                  <a:pt x="316" y="2183"/>
                  <a:pt x="316" y="2182"/>
                </a:cubicBezTo>
                <a:cubicBezTo>
                  <a:pt x="316" y="2182"/>
                  <a:pt x="316" y="2182"/>
                  <a:pt x="316" y="2181"/>
                </a:cubicBezTo>
                <a:cubicBezTo>
                  <a:pt x="316" y="2181"/>
                  <a:pt x="316" y="2180"/>
                  <a:pt x="316" y="2179"/>
                </a:cubicBezTo>
                <a:cubicBezTo>
                  <a:pt x="316" y="2179"/>
                  <a:pt x="316" y="2179"/>
                  <a:pt x="316" y="2178"/>
                </a:cubicBezTo>
                <a:cubicBezTo>
                  <a:pt x="316" y="2178"/>
                  <a:pt x="316" y="2178"/>
                  <a:pt x="316" y="2178"/>
                </a:cubicBezTo>
                <a:cubicBezTo>
                  <a:pt x="315" y="2177"/>
                  <a:pt x="315" y="2177"/>
                  <a:pt x="315" y="2176"/>
                </a:cubicBezTo>
                <a:cubicBezTo>
                  <a:pt x="315" y="2176"/>
                  <a:pt x="315" y="2176"/>
                  <a:pt x="315" y="2176"/>
                </a:cubicBezTo>
                <a:cubicBezTo>
                  <a:pt x="315" y="2176"/>
                  <a:pt x="315" y="2176"/>
                  <a:pt x="315" y="2175"/>
                </a:cubicBezTo>
                <a:cubicBezTo>
                  <a:pt x="315" y="2175"/>
                  <a:pt x="315" y="2174"/>
                  <a:pt x="314" y="2174"/>
                </a:cubicBezTo>
                <a:cubicBezTo>
                  <a:pt x="314" y="2173"/>
                  <a:pt x="314" y="2173"/>
                  <a:pt x="314" y="2173"/>
                </a:cubicBezTo>
                <a:cubicBezTo>
                  <a:pt x="314" y="2173"/>
                  <a:pt x="314" y="2172"/>
                  <a:pt x="314" y="2172"/>
                </a:cubicBezTo>
                <a:cubicBezTo>
                  <a:pt x="314" y="2172"/>
                  <a:pt x="314" y="2171"/>
                  <a:pt x="313" y="2171"/>
                </a:cubicBezTo>
                <a:cubicBezTo>
                  <a:pt x="313" y="2171"/>
                  <a:pt x="313" y="2170"/>
                  <a:pt x="313" y="2170"/>
                </a:cubicBezTo>
                <a:cubicBezTo>
                  <a:pt x="312" y="2169"/>
                  <a:pt x="312" y="2169"/>
                  <a:pt x="312" y="2168"/>
                </a:cubicBezTo>
                <a:cubicBezTo>
                  <a:pt x="312" y="2168"/>
                  <a:pt x="312" y="2168"/>
                  <a:pt x="312" y="2168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6"/>
                  <a:pt x="311" y="2166"/>
                </a:cubicBezTo>
                <a:cubicBezTo>
                  <a:pt x="310" y="2166"/>
                  <a:pt x="310" y="2165"/>
                  <a:pt x="310" y="2165"/>
                </a:cubicBezTo>
                <a:cubicBezTo>
                  <a:pt x="309" y="2164"/>
                  <a:pt x="309" y="2164"/>
                  <a:pt x="309" y="2164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2"/>
                </a:cubicBezTo>
                <a:cubicBezTo>
                  <a:pt x="307" y="2162"/>
                  <a:pt x="307" y="2162"/>
                  <a:pt x="307" y="2162"/>
                </a:cubicBezTo>
                <a:cubicBezTo>
                  <a:pt x="306" y="2161"/>
                  <a:pt x="306" y="2161"/>
                  <a:pt x="306" y="2161"/>
                </a:cubicBezTo>
                <a:cubicBezTo>
                  <a:pt x="305" y="2160"/>
                  <a:pt x="305" y="2160"/>
                  <a:pt x="304" y="2160"/>
                </a:cubicBezTo>
                <a:cubicBezTo>
                  <a:pt x="304" y="2159"/>
                  <a:pt x="304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8"/>
                  <a:pt x="302" y="2158"/>
                  <a:pt x="302" y="2158"/>
                </a:cubicBezTo>
                <a:cubicBezTo>
                  <a:pt x="302" y="2158"/>
                  <a:pt x="301" y="2158"/>
                  <a:pt x="301" y="2157"/>
                </a:cubicBezTo>
                <a:cubicBezTo>
                  <a:pt x="301" y="2157"/>
                  <a:pt x="300" y="2157"/>
                  <a:pt x="300" y="2157"/>
                </a:cubicBezTo>
                <a:cubicBezTo>
                  <a:pt x="299" y="2156"/>
                  <a:pt x="299" y="2156"/>
                  <a:pt x="298" y="2156"/>
                </a:cubicBezTo>
                <a:cubicBezTo>
                  <a:pt x="298" y="2156"/>
                  <a:pt x="298" y="2156"/>
                  <a:pt x="298" y="2156"/>
                </a:cubicBezTo>
                <a:cubicBezTo>
                  <a:pt x="297" y="2156"/>
                  <a:pt x="297" y="2156"/>
                  <a:pt x="297" y="2155"/>
                </a:cubicBezTo>
                <a:cubicBezTo>
                  <a:pt x="296" y="2155"/>
                  <a:pt x="296" y="2155"/>
                  <a:pt x="295" y="2155"/>
                </a:cubicBezTo>
                <a:cubicBezTo>
                  <a:pt x="295" y="2155"/>
                  <a:pt x="295" y="2155"/>
                  <a:pt x="294" y="2155"/>
                </a:cubicBezTo>
                <a:cubicBezTo>
                  <a:pt x="294" y="2155"/>
                  <a:pt x="294" y="2155"/>
                  <a:pt x="294" y="2155"/>
                </a:cubicBezTo>
                <a:cubicBezTo>
                  <a:pt x="294" y="2154"/>
                  <a:pt x="293" y="2154"/>
                  <a:pt x="293" y="2154"/>
                </a:cubicBezTo>
                <a:cubicBezTo>
                  <a:pt x="293" y="2154"/>
                  <a:pt x="292" y="2154"/>
                  <a:pt x="292" y="2154"/>
                </a:cubicBezTo>
                <a:cubicBezTo>
                  <a:pt x="292" y="2154"/>
                  <a:pt x="292" y="2154"/>
                  <a:pt x="291" y="2154"/>
                </a:cubicBezTo>
                <a:cubicBezTo>
                  <a:pt x="291" y="2154"/>
                  <a:pt x="290" y="2154"/>
                  <a:pt x="290" y="2154"/>
                </a:cubicBezTo>
                <a:cubicBezTo>
                  <a:pt x="289" y="2154"/>
                  <a:pt x="289" y="2154"/>
                  <a:pt x="288" y="2153"/>
                </a:cubicBezTo>
                <a:cubicBezTo>
                  <a:pt x="288" y="2153"/>
                  <a:pt x="287" y="2153"/>
                  <a:pt x="287" y="2153"/>
                </a:cubicBezTo>
                <a:cubicBezTo>
                  <a:pt x="287" y="2153"/>
                  <a:pt x="287" y="2153"/>
                  <a:pt x="287" y="2153"/>
                </a:cubicBezTo>
                <a:lnTo>
                  <a:pt x="231" y="1928"/>
                </a:lnTo>
                <a:close/>
                <a:moveTo>
                  <a:pt x="620" y="2520"/>
                </a:moveTo>
                <a:cubicBezTo>
                  <a:pt x="619" y="2520"/>
                  <a:pt x="619" y="2520"/>
                  <a:pt x="619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7" y="2521"/>
                  <a:pt x="617" y="2522"/>
                </a:cubicBezTo>
                <a:cubicBezTo>
                  <a:pt x="617" y="2522"/>
                  <a:pt x="616" y="2522"/>
                  <a:pt x="616" y="2523"/>
                </a:cubicBezTo>
                <a:cubicBezTo>
                  <a:pt x="615" y="2523"/>
                  <a:pt x="615" y="2523"/>
                  <a:pt x="615" y="2523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3" y="2525"/>
                  <a:pt x="613" y="2525"/>
                  <a:pt x="613" y="2525"/>
                </a:cubicBezTo>
                <a:cubicBezTo>
                  <a:pt x="612" y="2526"/>
                  <a:pt x="612" y="2526"/>
                  <a:pt x="612" y="2526"/>
                </a:cubicBezTo>
                <a:cubicBezTo>
                  <a:pt x="611" y="2527"/>
                  <a:pt x="611" y="2527"/>
                  <a:pt x="611" y="2528"/>
                </a:cubicBezTo>
                <a:cubicBezTo>
                  <a:pt x="611" y="2528"/>
                  <a:pt x="610" y="2528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09" y="2529"/>
                  <a:pt x="609" y="2530"/>
                  <a:pt x="609" y="2530"/>
                </a:cubicBezTo>
                <a:cubicBezTo>
                  <a:pt x="609" y="2530"/>
                  <a:pt x="609" y="2531"/>
                  <a:pt x="608" y="2531"/>
                </a:cubicBezTo>
                <a:cubicBezTo>
                  <a:pt x="608" y="2532"/>
                  <a:pt x="608" y="2532"/>
                  <a:pt x="608" y="2533"/>
                </a:cubicBezTo>
                <a:cubicBezTo>
                  <a:pt x="607" y="2533"/>
                  <a:pt x="607" y="2533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5"/>
                  <a:pt x="607" y="2535"/>
                  <a:pt x="607" y="2535"/>
                </a:cubicBezTo>
                <a:cubicBezTo>
                  <a:pt x="606" y="2536"/>
                  <a:pt x="606" y="2536"/>
                  <a:pt x="606" y="2537"/>
                </a:cubicBezTo>
                <a:cubicBezTo>
                  <a:pt x="606" y="2537"/>
                  <a:pt x="606" y="2537"/>
                  <a:pt x="606" y="2538"/>
                </a:cubicBezTo>
                <a:cubicBezTo>
                  <a:pt x="606" y="2538"/>
                  <a:pt x="606" y="2538"/>
                  <a:pt x="606" y="2538"/>
                </a:cubicBezTo>
                <a:cubicBezTo>
                  <a:pt x="605" y="2538"/>
                  <a:pt x="605" y="2539"/>
                  <a:pt x="605" y="2539"/>
                </a:cubicBezTo>
                <a:cubicBezTo>
                  <a:pt x="605" y="2539"/>
                  <a:pt x="605" y="2540"/>
                  <a:pt x="605" y="2540"/>
                </a:cubicBezTo>
                <a:cubicBezTo>
                  <a:pt x="605" y="2540"/>
                  <a:pt x="605" y="2540"/>
                  <a:pt x="605" y="2541"/>
                </a:cubicBezTo>
                <a:cubicBezTo>
                  <a:pt x="605" y="2541"/>
                  <a:pt x="605" y="2542"/>
                  <a:pt x="605" y="2543"/>
                </a:cubicBezTo>
                <a:cubicBezTo>
                  <a:pt x="605" y="2543"/>
                  <a:pt x="605" y="2543"/>
                  <a:pt x="605" y="2544"/>
                </a:cubicBezTo>
                <a:cubicBezTo>
                  <a:pt x="605" y="2544"/>
                  <a:pt x="605" y="2545"/>
                  <a:pt x="605" y="2545"/>
                </a:cubicBezTo>
                <a:cubicBezTo>
                  <a:pt x="605" y="2545"/>
                  <a:pt x="605" y="2545"/>
                  <a:pt x="605" y="2546"/>
                </a:cubicBezTo>
                <a:cubicBezTo>
                  <a:pt x="605" y="2546"/>
                  <a:pt x="605" y="2546"/>
                  <a:pt x="605" y="2547"/>
                </a:cubicBezTo>
                <a:cubicBezTo>
                  <a:pt x="605" y="2547"/>
                  <a:pt x="605" y="2548"/>
                  <a:pt x="605" y="2548"/>
                </a:cubicBezTo>
                <a:cubicBezTo>
                  <a:pt x="605" y="2549"/>
                  <a:pt x="605" y="2549"/>
                  <a:pt x="605" y="2550"/>
                </a:cubicBezTo>
                <a:cubicBezTo>
                  <a:pt x="605" y="2550"/>
                  <a:pt x="605" y="2550"/>
                  <a:pt x="605" y="2551"/>
                </a:cubicBezTo>
                <a:cubicBezTo>
                  <a:pt x="605" y="2551"/>
                  <a:pt x="605" y="2551"/>
                  <a:pt x="605" y="2551"/>
                </a:cubicBezTo>
                <a:cubicBezTo>
                  <a:pt x="605" y="2552"/>
                  <a:pt x="605" y="2552"/>
                  <a:pt x="605" y="2553"/>
                </a:cubicBezTo>
                <a:cubicBezTo>
                  <a:pt x="605" y="2553"/>
                  <a:pt x="605" y="2553"/>
                  <a:pt x="605" y="2553"/>
                </a:cubicBezTo>
                <a:cubicBezTo>
                  <a:pt x="605" y="2553"/>
                  <a:pt x="606" y="2554"/>
                  <a:pt x="606" y="2554"/>
                </a:cubicBezTo>
                <a:cubicBezTo>
                  <a:pt x="606" y="2554"/>
                  <a:pt x="606" y="2555"/>
                  <a:pt x="606" y="2555"/>
                </a:cubicBezTo>
                <a:cubicBezTo>
                  <a:pt x="606" y="2556"/>
                  <a:pt x="606" y="2556"/>
                  <a:pt x="606" y="2556"/>
                </a:cubicBezTo>
                <a:cubicBezTo>
                  <a:pt x="606" y="2557"/>
                  <a:pt x="607" y="2557"/>
                  <a:pt x="607" y="2557"/>
                </a:cubicBezTo>
                <a:cubicBezTo>
                  <a:pt x="607" y="2557"/>
                  <a:pt x="607" y="2558"/>
                  <a:pt x="607" y="2558"/>
                </a:cubicBezTo>
                <a:cubicBezTo>
                  <a:pt x="607" y="2559"/>
                  <a:pt x="608" y="2559"/>
                  <a:pt x="608" y="2560"/>
                </a:cubicBezTo>
                <a:cubicBezTo>
                  <a:pt x="608" y="2560"/>
                  <a:pt x="608" y="2560"/>
                  <a:pt x="608" y="2560"/>
                </a:cubicBezTo>
                <a:cubicBezTo>
                  <a:pt x="440" y="2721"/>
                  <a:pt x="440" y="2721"/>
                  <a:pt x="440" y="2721"/>
                </a:cubicBezTo>
                <a:cubicBezTo>
                  <a:pt x="439" y="2721"/>
                  <a:pt x="438" y="2720"/>
                  <a:pt x="437" y="2720"/>
                </a:cubicBezTo>
                <a:cubicBezTo>
                  <a:pt x="437" y="2720"/>
                  <a:pt x="437" y="2719"/>
                  <a:pt x="437" y="2719"/>
                </a:cubicBezTo>
                <a:cubicBezTo>
                  <a:pt x="436" y="2719"/>
                  <a:pt x="434" y="2719"/>
                  <a:pt x="433" y="2718"/>
                </a:cubicBezTo>
                <a:cubicBezTo>
                  <a:pt x="433" y="2718"/>
                  <a:pt x="432" y="2718"/>
                  <a:pt x="432" y="2718"/>
                </a:cubicBezTo>
                <a:cubicBezTo>
                  <a:pt x="432" y="2718"/>
                  <a:pt x="431" y="2718"/>
                  <a:pt x="431" y="2718"/>
                </a:cubicBezTo>
                <a:cubicBezTo>
                  <a:pt x="429" y="2717"/>
                  <a:pt x="428" y="2717"/>
                  <a:pt x="426" y="2717"/>
                </a:cubicBezTo>
                <a:cubicBezTo>
                  <a:pt x="426" y="2717"/>
                  <a:pt x="426" y="2717"/>
                  <a:pt x="425" y="2717"/>
                </a:cubicBezTo>
                <a:cubicBezTo>
                  <a:pt x="424" y="2717"/>
                  <a:pt x="422" y="2717"/>
                  <a:pt x="420" y="2717"/>
                </a:cubicBezTo>
                <a:cubicBezTo>
                  <a:pt x="420" y="2717"/>
                  <a:pt x="420" y="2718"/>
                  <a:pt x="420" y="2718"/>
                </a:cubicBezTo>
                <a:cubicBezTo>
                  <a:pt x="418" y="2718"/>
                  <a:pt x="416" y="2718"/>
                  <a:pt x="415" y="2719"/>
                </a:cubicBezTo>
                <a:cubicBezTo>
                  <a:pt x="415" y="2719"/>
                  <a:pt x="414" y="2719"/>
                  <a:pt x="414" y="2719"/>
                </a:cubicBezTo>
                <a:cubicBezTo>
                  <a:pt x="412" y="2720"/>
                  <a:pt x="411" y="2721"/>
                  <a:pt x="410" y="2721"/>
                </a:cubicBezTo>
                <a:cubicBezTo>
                  <a:pt x="409" y="2722"/>
                  <a:pt x="409" y="2722"/>
                  <a:pt x="409" y="2722"/>
                </a:cubicBezTo>
                <a:cubicBezTo>
                  <a:pt x="407" y="2723"/>
                  <a:pt x="406" y="2724"/>
                  <a:pt x="405" y="2725"/>
                </a:cubicBezTo>
                <a:cubicBezTo>
                  <a:pt x="405" y="2725"/>
                  <a:pt x="404" y="2725"/>
                  <a:pt x="404" y="2725"/>
                </a:cubicBezTo>
                <a:cubicBezTo>
                  <a:pt x="404" y="2725"/>
                  <a:pt x="404" y="2725"/>
                  <a:pt x="404" y="2726"/>
                </a:cubicBezTo>
                <a:cubicBezTo>
                  <a:pt x="403" y="2727"/>
                  <a:pt x="402" y="2728"/>
                  <a:pt x="401" y="2730"/>
                </a:cubicBezTo>
                <a:cubicBezTo>
                  <a:pt x="401" y="2730"/>
                  <a:pt x="400" y="2730"/>
                  <a:pt x="400" y="2730"/>
                </a:cubicBezTo>
                <a:cubicBezTo>
                  <a:pt x="400" y="2730"/>
                  <a:pt x="400" y="2731"/>
                  <a:pt x="400" y="2731"/>
                </a:cubicBezTo>
                <a:cubicBezTo>
                  <a:pt x="176" y="2667"/>
                  <a:pt x="176" y="2667"/>
                  <a:pt x="176" y="2667"/>
                </a:cubicBezTo>
                <a:cubicBezTo>
                  <a:pt x="176" y="2667"/>
                  <a:pt x="176" y="2666"/>
                  <a:pt x="176" y="2666"/>
                </a:cubicBezTo>
                <a:cubicBezTo>
                  <a:pt x="176" y="2666"/>
                  <a:pt x="176" y="2666"/>
                  <a:pt x="176" y="2665"/>
                </a:cubicBezTo>
                <a:cubicBezTo>
                  <a:pt x="176" y="2665"/>
                  <a:pt x="176" y="2664"/>
                  <a:pt x="176" y="2664"/>
                </a:cubicBezTo>
                <a:cubicBezTo>
                  <a:pt x="176" y="2663"/>
                  <a:pt x="176" y="2663"/>
                  <a:pt x="176" y="2662"/>
                </a:cubicBezTo>
                <a:cubicBezTo>
                  <a:pt x="176" y="2662"/>
                  <a:pt x="176" y="2662"/>
                  <a:pt x="176" y="2661"/>
                </a:cubicBezTo>
                <a:cubicBezTo>
                  <a:pt x="176" y="2661"/>
                  <a:pt x="176" y="2661"/>
                  <a:pt x="176" y="2661"/>
                </a:cubicBezTo>
                <a:cubicBezTo>
                  <a:pt x="176" y="2660"/>
                  <a:pt x="175" y="2660"/>
                  <a:pt x="175" y="2659"/>
                </a:cubicBezTo>
                <a:cubicBezTo>
                  <a:pt x="175" y="2659"/>
                  <a:pt x="175" y="2659"/>
                  <a:pt x="175" y="2659"/>
                </a:cubicBezTo>
                <a:cubicBezTo>
                  <a:pt x="175" y="2659"/>
                  <a:pt x="175" y="2658"/>
                  <a:pt x="175" y="2658"/>
                </a:cubicBezTo>
                <a:cubicBezTo>
                  <a:pt x="175" y="2658"/>
                  <a:pt x="175" y="2657"/>
                  <a:pt x="175" y="2657"/>
                </a:cubicBezTo>
                <a:cubicBezTo>
                  <a:pt x="174" y="2656"/>
                  <a:pt x="174" y="2656"/>
                  <a:pt x="174" y="2656"/>
                </a:cubicBezTo>
                <a:cubicBezTo>
                  <a:pt x="174" y="2655"/>
                  <a:pt x="174" y="2655"/>
                  <a:pt x="174" y="2655"/>
                </a:cubicBezTo>
                <a:cubicBezTo>
                  <a:pt x="174" y="2655"/>
                  <a:pt x="174" y="2654"/>
                  <a:pt x="173" y="2654"/>
                </a:cubicBezTo>
                <a:cubicBezTo>
                  <a:pt x="173" y="2653"/>
                  <a:pt x="173" y="2653"/>
                  <a:pt x="173" y="2652"/>
                </a:cubicBezTo>
                <a:cubicBezTo>
                  <a:pt x="173" y="2652"/>
                  <a:pt x="172" y="2652"/>
                  <a:pt x="172" y="2651"/>
                </a:cubicBezTo>
                <a:cubicBezTo>
                  <a:pt x="172" y="2651"/>
                  <a:pt x="172" y="2651"/>
                  <a:pt x="172" y="2650"/>
                </a:cubicBezTo>
                <a:cubicBezTo>
                  <a:pt x="172" y="2650"/>
                  <a:pt x="171" y="2650"/>
                  <a:pt x="171" y="2650"/>
                </a:cubicBezTo>
                <a:cubicBezTo>
                  <a:pt x="171" y="2650"/>
                  <a:pt x="171" y="2650"/>
                  <a:pt x="171" y="2650"/>
                </a:cubicBezTo>
                <a:cubicBezTo>
                  <a:pt x="171" y="2650"/>
                  <a:pt x="171" y="2649"/>
                  <a:pt x="171" y="2649"/>
                </a:cubicBezTo>
                <a:cubicBezTo>
                  <a:pt x="170" y="2648"/>
                  <a:pt x="170" y="2648"/>
                  <a:pt x="170" y="2648"/>
                </a:cubicBezTo>
                <a:cubicBezTo>
                  <a:pt x="169" y="2647"/>
                  <a:pt x="169" y="2647"/>
                  <a:pt x="169" y="2647"/>
                </a:cubicBezTo>
                <a:cubicBezTo>
                  <a:pt x="169" y="2646"/>
                  <a:pt x="168" y="2646"/>
                  <a:pt x="168" y="2646"/>
                </a:cubicBezTo>
                <a:cubicBezTo>
                  <a:pt x="168" y="2646"/>
                  <a:pt x="168" y="2645"/>
                  <a:pt x="168" y="2645"/>
                </a:cubicBezTo>
                <a:cubicBezTo>
                  <a:pt x="168" y="2645"/>
                  <a:pt x="168" y="2645"/>
                  <a:pt x="168" y="2645"/>
                </a:cubicBezTo>
                <a:cubicBezTo>
                  <a:pt x="167" y="2645"/>
                  <a:pt x="167" y="2645"/>
                  <a:pt x="167" y="2644"/>
                </a:cubicBezTo>
                <a:cubicBezTo>
                  <a:pt x="166" y="2644"/>
                  <a:pt x="166" y="2644"/>
                  <a:pt x="166" y="2644"/>
                </a:cubicBezTo>
                <a:cubicBezTo>
                  <a:pt x="165" y="2643"/>
                  <a:pt x="165" y="2643"/>
                  <a:pt x="164" y="2642"/>
                </a:cubicBezTo>
                <a:cubicBezTo>
                  <a:pt x="164" y="2642"/>
                  <a:pt x="164" y="2642"/>
                  <a:pt x="164" y="2642"/>
                </a:cubicBezTo>
                <a:cubicBezTo>
                  <a:pt x="164" y="2642"/>
                  <a:pt x="163" y="2642"/>
                  <a:pt x="163" y="2642"/>
                </a:cubicBezTo>
                <a:cubicBezTo>
                  <a:pt x="163" y="2642"/>
                  <a:pt x="163" y="2642"/>
                  <a:pt x="163" y="2641"/>
                </a:cubicBezTo>
                <a:cubicBezTo>
                  <a:pt x="163" y="2641"/>
                  <a:pt x="162" y="2641"/>
                  <a:pt x="162" y="2641"/>
                </a:cubicBezTo>
                <a:cubicBezTo>
                  <a:pt x="162" y="2641"/>
                  <a:pt x="161" y="2640"/>
                  <a:pt x="161" y="2640"/>
                </a:cubicBezTo>
                <a:cubicBezTo>
                  <a:pt x="161" y="2640"/>
                  <a:pt x="160" y="2640"/>
                  <a:pt x="160" y="2639"/>
                </a:cubicBezTo>
                <a:cubicBezTo>
                  <a:pt x="159" y="2639"/>
                  <a:pt x="159" y="2639"/>
                  <a:pt x="158" y="2639"/>
                </a:cubicBezTo>
                <a:cubicBezTo>
                  <a:pt x="158" y="2639"/>
                  <a:pt x="158" y="2639"/>
                  <a:pt x="158" y="2639"/>
                </a:cubicBezTo>
                <a:cubicBezTo>
                  <a:pt x="158" y="2638"/>
                  <a:pt x="157" y="2638"/>
                  <a:pt x="157" y="2638"/>
                </a:cubicBezTo>
                <a:cubicBezTo>
                  <a:pt x="156" y="2638"/>
                  <a:pt x="156" y="2638"/>
                  <a:pt x="155" y="2638"/>
                </a:cubicBezTo>
                <a:cubicBezTo>
                  <a:pt x="155" y="2638"/>
                  <a:pt x="155" y="2638"/>
                  <a:pt x="155" y="2637"/>
                </a:cubicBezTo>
                <a:cubicBezTo>
                  <a:pt x="154" y="2637"/>
                  <a:pt x="154" y="2637"/>
                  <a:pt x="154" y="2637"/>
                </a:cubicBezTo>
                <a:cubicBezTo>
                  <a:pt x="154" y="2637"/>
                  <a:pt x="153" y="2637"/>
                  <a:pt x="153" y="2637"/>
                </a:cubicBezTo>
                <a:cubicBezTo>
                  <a:pt x="153" y="2637"/>
                  <a:pt x="152" y="2637"/>
                  <a:pt x="152" y="2637"/>
                </a:cubicBezTo>
                <a:cubicBezTo>
                  <a:pt x="152" y="2637"/>
                  <a:pt x="152" y="2637"/>
                  <a:pt x="151" y="2637"/>
                </a:cubicBezTo>
                <a:cubicBezTo>
                  <a:pt x="151" y="2637"/>
                  <a:pt x="150" y="2637"/>
                  <a:pt x="150" y="2636"/>
                </a:cubicBezTo>
                <a:cubicBezTo>
                  <a:pt x="149" y="2636"/>
                  <a:pt x="149" y="2636"/>
                  <a:pt x="148" y="2636"/>
                </a:cubicBezTo>
                <a:cubicBezTo>
                  <a:pt x="148" y="2636"/>
                  <a:pt x="148" y="2636"/>
                  <a:pt x="147" y="2636"/>
                </a:cubicBezTo>
                <a:cubicBezTo>
                  <a:pt x="147" y="2636"/>
                  <a:pt x="147" y="2636"/>
                  <a:pt x="147" y="2636"/>
                </a:cubicBezTo>
                <a:cubicBezTo>
                  <a:pt x="91" y="2410"/>
                  <a:pt x="91" y="2410"/>
                  <a:pt x="91" y="2410"/>
                </a:cubicBezTo>
                <a:cubicBezTo>
                  <a:pt x="92" y="2410"/>
                  <a:pt x="92" y="2410"/>
                  <a:pt x="92" y="2410"/>
                </a:cubicBezTo>
                <a:cubicBezTo>
                  <a:pt x="92" y="2410"/>
                  <a:pt x="92" y="2410"/>
                  <a:pt x="93" y="2410"/>
                </a:cubicBezTo>
                <a:cubicBezTo>
                  <a:pt x="93" y="2410"/>
                  <a:pt x="93" y="2410"/>
                  <a:pt x="93" y="2409"/>
                </a:cubicBezTo>
                <a:cubicBezTo>
                  <a:pt x="93" y="2409"/>
                  <a:pt x="93" y="2409"/>
                  <a:pt x="93" y="2409"/>
                </a:cubicBezTo>
                <a:cubicBezTo>
                  <a:pt x="93" y="2409"/>
                  <a:pt x="94" y="2409"/>
                  <a:pt x="94" y="2409"/>
                </a:cubicBezTo>
                <a:cubicBezTo>
                  <a:pt x="95" y="2408"/>
                  <a:pt x="95" y="2408"/>
                  <a:pt x="95" y="2408"/>
                </a:cubicBezTo>
                <a:cubicBezTo>
                  <a:pt x="96" y="2407"/>
                  <a:pt x="96" y="2407"/>
                  <a:pt x="96" y="2407"/>
                </a:cubicBezTo>
                <a:cubicBezTo>
                  <a:pt x="97" y="2407"/>
                  <a:pt x="97" y="2406"/>
                  <a:pt x="97" y="2406"/>
                </a:cubicBezTo>
                <a:cubicBezTo>
                  <a:pt x="97" y="2406"/>
                  <a:pt x="97" y="2406"/>
                  <a:pt x="98" y="2406"/>
                </a:cubicBezTo>
                <a:cubicBezTo>
                  <a:pt x="98" y="2406"/>
                  <a:pt x="98" y="2406"/>
                  <a:pt x="98" y="2406"/>
                </a:cubicBezTo>
                <a:cubicBezTo>
                  <a:pt x="98" y="2405"/>
                  <a:pt x="98" y="2405"/>
                  <a:pt x="99" y="2405"/>
                </a:cubicBezTo>
                <a:cubicBezTo>
                  <a:pt x="99" y="2404"/>
                  <a:pt x="99" y="2404"/>
                  <a:pt x="99" y="2404"/>
                </a:cubicBezTo>
                <a:cubicBezTo>
                  <a:pt x="100" y="2403"/>
                  <a:pt x="100" y="2403"/>
                  <a:pt x="100" y="2403"/>
                </a:cubicBezTo>
                <a:cubicBezTo>
                  <a:pt x="101" y="2402"/>
                  <a:pt x="101" y="2402"/>
                  <a:pt x="101" y="2402"/>
                </a:cubicBezTo>
                <a:cubicBezTo>
                  <a:pt x="101" y="2402"/>
                  <a:pt x="101" y="2402"/>
                  <a:pt x="101" y="2401"/>
                </a:cubicBezTo>
                <a:cubicBezTo>
                  <a:pt x="101" y="2401"/>
                  <a:pt x="101" y="2401"/>
                  <a:pt x="102" y="2401"/>
                </a:cubicBezTo>
                <a:cubicBezTo>
                  <a:pt x="102" y="2401"/>
                  <a:pt x="102" y="2400"/>
                  <a:pt x="102" y="2400"/>
                </a:cubicBezTo>
                <a:cubicBezTo>
                  <a:pt x="102" y="2400"/>
                  <a:pt x="103" y="2399"/>
                  <a:pt x="103" y="2399"/>
                </a:cubicBezTo>
                <a:cubicBezTo>
                  <a:pt x="103" y="2399"/>
                  <a:pt x="103" y="2398"/>
                  <a:pt x="104" y="2398"/>
                </a:cubicBezTo>
                <a:cubicBezTo>
                  <a:pt x="104" y="2397"/>
                  <a:pt x="104" y="2397"/>
                  <a:pt x="104" y="2396"/>
                </a:cubicBezTo>
                <a:cubicBezTo>
                  <a:pt x="104" y="2396"/>
                  <a:pt x="104" y="2396"/>
                  <a:pt x="104" y="2396"/>
                </a:cubicBezTo>
                <a:cubicBezTo>
                  <a:pt x="104" y="2396"/>
                  <a:pt x="105" y="2395"/>
                  <a:pt x="105" y="2395"/>
                </a:cubicBezTo>
                <a:cubicBezTo>
                  <a:pt x="105" y="2395"/>
                  <a:pt x="105" y="2394"/>
                  <a:pt x="105" y="2393"/>
                </a:cubicBezTo>
                <a:cubicBezTo>
                  <a:pt x="105" y="2393"/>
                  <a:pt x="105" y="2393"/>
                  <a:pt x="106" y="2393"/>
                </a:cubicBezTo>
                <a:cubicBezTo>
                  <a:pt x="106" y="2393"/>
                  <a:pt x="106" y="2392"/>
                  <a:pt x="106" y="2392"/>
                </a:cubicBezTo>
                <a:cubicBezTo>
                  <a:pt x="106" y="2392"/>
                  <a:pt x="106" y="2391"/>
                  <a:pt x="106" y="2391"/>
                </a:cubicBezTo>
                <a:cubicBezTo>
                  <a:pt x="106" y="2391"/>
                  <a:pt x="106" y="2391"/>
                  <a:pt x="106" y="2390"/>
                </a:cubicBezTo>
                <a:cubicBezTo>
                  <a:pt x="106" y="2390"/>
                  <a:pt x="106" y="2390"/>
                  <a:pt x="106" y="2389"/>
                </a:cubicBezTo>
                <a:cubicBezTo>
                  <a:pt x="106" y="2389"/>
                  <a:pt x="106" y="2388"/>
                  <a:pt x="106" y="2388"/>
                </a:cubicBezTo>
                <a:cubicBezTo>
                  <a:pt x="107" y="2387"/>
                  <a:pt x="107" y="2387"/>
                  <a:pt x="107" y="2386"/>
                </a:cubicBezTo>
                <a:cubicBezTo>
                  <a:pt x="107" y="2386"/>
                  <a:pt x="107" y="2386"/>
                  <a:pt x="107" y="2385"/>
                </a:cubicBezTo>
                <a:cubicBezTo>
                  <a:pt x="107" y="2385"/>
                  <a:pt x="107" y="2385"/>
                  <a:pt x="107" y="2385"/>
                </a:cubicBezTo>
                <a:cubicBezTo>
                  <a:pt x="107" y="2384"/>
                  <a:pt x="107" y="2384"/>
                  <a:pt x="107" y="2383"/>
                </a:cubicBezTo>
                <a:cubicBezTo>
                  <a:pt x="107" y="2383"/>
                  <a:pt x="107" y="2383"/>
                  <a:pt x="107" y="2382"/>
                </a:cubicBezTo>
                <a:cubicBezTo>
                  <a:pt x="107" y="2382"/>
                  <a:pt x="107" y="2381"/>
                  <a:pt x="106" y="2380"/>
                </a:cubicBezTo>
                <a:cubicBezTo>
                  <a:pt x="106" y="2380"/>
                  <a:pt x="106" y="2380"/>
                  <a:pt x="106" y="2380"/>
                </a:cubicBezTo>
                <a:cubicBezTo>
                  <a:pt x="106" y="2379"/>
                  <a:pt x="106" y="2379"/>
                  <a:pt x="106" y="2379"/>
                </a:cubicBezTo>
                <a:cubicBezTo>
                  <a:pt x="106" y="2378"/>
                  <a:pt x="106" y="2378"/>
                  <a:pt x="106" y="2377"/>
                </a:cubicBezTo>
                <a:cubicBezTo>
                  <a:pt x="106" y="2377"/>
                  <a:pt x="106" y="2377"/>
                  <a:pt x="106" y="2377"/>
                </a:cubicBezTo>
                <a:cubicBezTo>
                  <a:pt x="106" y="2377"/>
                  <a:pt x="106" y="2377"/>
                  <a:pt x="106" y="2376"/>
                </a:cubicBezTo>
                <a:cubicBezTo>
                  <a:pt x="105" y="2376"/>
                  <a:pt x="105" y="2375"/>
                  <a:pt x="105" y="2375"/>
                </a:cubicBezTo>
                <a:cubicBezTo>
                  <a:pt x="105" y="2374"/>
                  <a:pt x="105" y="2374"/>
                  <a:pt x="105" y="2374"/>
                </a:cubicBezTo>
                <a:cubicBezTo>
                  <a:pt x="105" y="2374"/>
                  <a:pt x="105" y="2373"/>
                  <a:pt x="105" y="2373"/>
                </a:cubicBezTo>
                <a:cubicBezTo>
                  <a:pt x="104" y="2373"/>
                  <a:pt x="104" y="2372"/>
                  <a:pt x="104" y="2372"/>
                </a:cubicBezTo>
                <a:cubicBezTo>
                  <a:pt x="104" y="2372"/>
                  <a:pt x="104" y="2371"/>
                  <a:pt x="103" y="2371"/>
                </a:cubicBezTo>
                <a:cubicBezTo>
                  <a:pt x="103" y="2370"/>
                  <a:pt x="103" y="2370"/>
                  <a:pt x="103" y="2370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2" y="2209"/>
                  <a:pt x="272" y="2210"/>
                  <a:pt x="273" y="2210"/>
                </a:cubicBezTo>
                <a:cubicBezTo>
                  <a:pt x="273" y="2210"/>
                  <a:pt x="274" y="2210"/>
                  <a:pt x="274" y="2211"/>
                </a:cubicBezTo>
                <a:cubicBezTo>
                  <a:pt x="274" y="2211"/>
                  <a:pt x="274" y="2211"/>
                  <a:pt x="275" y="2211"/>
                </a:cubicBezTo>
                <a:cubicBezTo>
                  <a:pt x="275" y="2211"/>
                  <a:pt x="275" y="2211"/>
                  <a:pt x="275" y="2211"/>
                </a:cubicBezTo>
                <a:cubicBezTo>
                  <a:pt x="276" y="2211"/>
                  <a:pt x="277" y="2212"/>
                  <a:pt x="277" y="2212"/>
                </a:cubicBezTo>
                <a:cubicBezTo>
                  <a:pt x="277" y="2212"/>
                  <a:pt x="278" y="2212"/>
                  <a:pt x="278" y="2212"/>
                </a:cubicBezTo>
                <a:cubicBezTo>
                  <a:pt x="278" y="2212"/>
                  <a:pt x="278" y="2212"/>
                  <a:pt x="278" y="2212"/>
                </a:cubicBezTo>
                <a:cubicBezTo>
                  <a:pt x="279" y="2212"/>
                  <a:pt x="279" y="2212"/>
                  <a:pt x="280" y="2212"/>
                </a:cubicBezTo>
                <a:cubicBezTo>
                  <a:pt x="280" y="2212"/>
                  <a:pt x="280" y="2212"/>
                  <a:pt x="280" y="2213"/>
                </a:cubicBezTo>
                <a:cubicBezTo>
                  <a:pt x="280" y="2213"/>
                  <a:pt x="281" y="2213"/>
                  <a:pt x="281" y="2213"/>
                </a:cubicBezTo>
                <a:cubicBezTo>
                  <a:pt x="282" y="2213"/>
                  <a:pt x="282" y="2213"/>
                  <a:pt x="283" y="2213"/>
                </a:cubicBezTo>
                <a:cubicBezTo>
                  <a:pt x="283" y="2213"/>
                  <a:pt x="284" y="2213"/>
                  <a:pt x="284" y="2213"/>
                </a:cubicBezTo>
                <a:cubicBezTo>
                  <a:pt x="284" y="2213"/>
                  <a:pt x="285" y="2213"/>
                  <a:pt x="285" y="2213"/>
                </a:cubicBezTo>
                <a:cubicBezTo>
                  <a:pt x="285" y="2213"/>
                  <a:pt x="286" y="2213"/>
                  <a:pt x="286" y="2213"/>
                </a:cubicBezTo>
                <a:cubicBezTo>
                  <a:pt x="286" y="2213"/>
                  <a:pt x="287" y="2213"/>
                  <a:pt x="287" y="2213"/>
                </a:cubicBezTo>
                <a:cubicBezTo>
                  <a:pt x="287" y="2213"/>
                  <a:pt x="288" y="2213"/>
                  <a:pt x="288" y="2213"/>
                </a:cubicBezTo>
                <a:cubicBezTo>
                  <a:pt x="289" y="2213"/>
                  <a:pt x="289" y="2213"/>
                  <a:pt x="290" y="2213"/>
                </a:cubicBezTo>
                <a:cubicBezTo>
                  <a:pt x="290" y="2213"/>
                  <a:pt x="291" y="2213"/>
                  <a:pt x="291" y="2213"/>
                </a:cubicBezTo>
                <a:cubicBezTo>
                  <a:pt x="291" y="2213"/>
                  <a:pt x="291" y="2213"/>
                  <a:pt x="292" y="2213"/>
                </a:cubicBezTo>
                <a:cubicBezTo>
                  <a:pt x="292" y="2213"/>
                  <a:pt x="293" y="2212"/>
                  <a:pt x="293" y="2212"/>
                </a:cubicBezTo>
                <a:cubicBezTo>
                  <a:pt x="293" y="2212"/>
                  <a:pt x="293" y="2212"/>
                  <a:pt x="293" y="2212"/>
                </a:cubicBezTo>
                <a:cubicBezTo>
                  <a:pt x="294" y="2212"/>
                  <a:pt x="294" y="2212"/>
                  <a:pt x="294" y="2212"/>
                </a:cubicBezTo>
                <a:cubicBezTo>
                  <a:pt x="295" y="2212"/>
                  <a:pt x="295" y="2212"/>
                  <a:pt x="296" y="2212"/>
                </a:cubicBezTo>
                <a:cubicBezTo>
                  <a:pt x="296" y="2211"/>
                  <a:pt x="296" y="2211"/>
                  <a:pt x="297" y="2211"/>
                </a:cubicBezTo>
                <a:cubicBezTo>
                  <a:pt x="297" y="2211"/>
                  <a:pt x="297" y="2211"/>
                  <a:pt x="297" y="2211"/>
                </a:cubicBezTo>
                <a:cubicBezTo>
                  <a:pt x="298" y="2211"/>
                  <a:pt x="298" y="2211"/>
                  <a:pt x="298" y="2211"/>
                </a:cubicBezTo>
                <a:cubicBezTo>
                  <a:pt x="299" y="2210"/>
                  <a:pt x="299" y="2210"/>
                  <a:pt x="300" y="2210"/>
                </a:cubicBezTo>
                <a:cubicBezTo>
                  <a:pt x="300" y="2210"/>
                  <a:pt x="301" y="2209"/>
                  <a:pt x="301" y="2209"/>
                </a:cubicBezTo>
                <a:cubicBezTo>
                  <a:pt x="301" y="2209"/>
                  <a:pt x="302" y="2209"/>
                  <a:pt x="302" y="2209"/>
                </a:cubicBezTo>
                <a:cubicBezTo>
                  <a:pt x="302" y="2209"/>
                  <a:pt x="302" y="2208"/>
                  <a:pt x="302" y="2208"/>
                </a:cubicBezTo>
                <a:cubicBezTo>
                  <a:pt x="302" y="2208"/>
                  <a:pt x="302" y="2208"/>
                  <a:pt x="302" y="2208"/>
                </a:cubicBezTo>
                <a:cubicBezTo>
                  <a:pt x="303" y="2208"/>
                  <a:pt x="303" y="2208"/>
                  <a:pt x="303" y="2208"/>
                </a:cubicBezTo>
                <a:cubicBezTo>
                  <a:pt x="304" y="2207"/>
                  <a:pt x="304" y="2207"/>
                  <a:pt x="305" y="2207"/>
                </a:cubicBezTo>
                <a:cubicBezTo>
                  <a:pt x="305" y="2206"/>
                  <a:pt x="305" y="2206"/>
                  <a:pt x="306" y="2206"/>
                </a:cubicBezTo>
                <a:cubicBezTo>
                  <a:pt x="306" y="2206"/>
                  <a:pt x="306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4"/>
                  <a:pt x="308" y="2204"/>
                  <a:pt x="308" y="2204"/>
                </a:cubicBezTo>
                <a:cubicBezTo>
                  <a:pt x="308" y="2203"/>
                  <a:pt x="308" y="2203"/>
                  <a:pt x="309" y="2203"/>
                </a:cubicBezTo>
                <a:cubicBezTo>
                  <a:pt x="309" y="2202"/>
                  <a:pt x="309" y="2202"/>
                  <a:pt x="310" y="2202"/>
                </a:cubicBezTo>
                <a:cubicBezTo>
                  <a:pt x="310" y="2201"/>
                  <a:pt x="310" y="2201"/>
                  <a:pt x="311" y="2201"/>
                </a:cubicBezTo>
                <a:cubicBezTo>
                  <a:pt x="311" y="2201"/>
                  <a:pt x="311" y="2200"/>
                  <a:pt x="311" y="2200"/>
                </a:cubicBezTo>
                <a:cubicBezTo>
                  <a:pt x="311" y="2200"/>
                  <a:pt x="311" y="2200"/>
                  <a:pt x="311" y="2200"/>
                </a:cubicBezTo>
                <a:cubicBezTo>
                  <a:pt x="311" y="2200"/>
                  <a:pt x="311" y="2199"/>
                  <a:pt x="311" y="2199"/>
                </a:cubicBezTo>
                <a:cubicBezTo>
                  <a:pt x="312" y="2199"/>
                  <a:pt x="312" y="2199"/>
                  <a:pt x="312" y="2199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5"/>
                  <a:pt x="535" y="2265"/>
                </a:cubicBezTo>
                <a:cubicBezTo>
                  <a:pt x="535" y="2265"/>
                  <a:pt x="535" y="2266"/>
                  <a:pt x="535" y="2266"/>
                </a:cubicBezTo>
                <a:cubicBezTo>
                  <a:pt x="535" y="2267"/>
                  <a:pt x="535" y="2267"/>
                  <a:pt x="535" y="2268"/>
                </a:cubicBezTo>
                <a:cubicBezTo>
                  <a:pt x="535" y="2268"/>
                  <a:pt x="535" y="2269"/>
                  <a:pt x="535" y="2269"/>
                </a:cubicBezTo>
                <a:cubicBezTo>
                  <a:pt x="536" y="2269"/>
                  <a:pt x="536" y="2269"/>
                  <a:pt x="536" y="2269"/>
                </a:cubicBezTo>
                <a:cubicBezTo>
                  <a:pt x="536" y="2270"/>
                  <a:pt x="536" y="2270"/>
                  <a:pt x="536" y="2271"/>
                </a:cubicBezTo>
                <a:cubicBezTo>
                  <a:pt x="536" y="2271"/>
                  <a:pt x="536" y="2271"/>
                  <a:pt x="536" y="2271"/>
                </a:cubicBezTo>
                <a:cubicBezTo>
                  <a:pt x="536" y="2271"/>
                  <a:pt x="536" y="2272"/>
                  <a:pt x="536" y="2272"/>
                </a:cubicBezTo>
                <a:cubicBezTo>
                  <a:pt x="536" y="2273"/>
                  <a:pt x="537" y="2273"/>
                  <a:pt x="537" y="2274"/>
                </a:cubicBezTo>
                <a:cubicBezTo>
                  <a:pt x="537" y="2274"/>
                  <a:pt x="537" y="2274"/>
                  <a:pt x="537" y="2275"/>
                </a:cubicBezTo>
                <a:cubicBezTo>
                  <a:pt x="537" y="2275"/>
                  <a:pt x="537" y="2275"/>
                  <a:pt x="537" y="2275"/>
                </a:cubicBezTo>
                <a:cubicBezTo>
                  <a:pt x="537" y="2276"/>
                  <a:pt x="538" y="2276"/>
                  <a:pt x="538" y="2276"/>
                </a:cubicBezTo>
                <a:cubicBezTo>
                  <a:pt x="538" y="2277"/>
                  <a:pt x="538" y="2277"/>
                  <a:pt x="538" y="2277"/>
                </a:cubicBezTo>
                <a:cubicBezTo>
                  <a:pt x="538" y="2277"/>
                  <a:pt x="538" y="2278"/>
                  <a:pt x="538" y="2278"/>
                </a:cubicBezTo>
                <a:cubicBezTo>
                  <a:pt x="539" y="2278"/>
                  <a:pt x="539" y="2279"/>
                  <a:pt x="539" y="2279"/>
                </a:cubicBezTo>
                <a:cubicBezTo>
                  <a:pt x="539" y="2279"/>
                  <a:pt x="539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1"/>
                  <a:pt x="540" y="2281"/>
                  <a:pt x="541" y="2281"/>
                </a:cubicBezTo>
                <a:cubicBezTo>
                  <a:pt x="541" y="2282"/>
                  <a:pt x="541" y="2282"/>
                  <a:pt x="541" y="2282"/>
                </a:cubicBezTo>
                <a:cubicBezTo>
                  <a:pt x="541" y="2282"/>
                  <a:pt x="541" y="2282"/>
                  <a:pt x="542" y="2283"/>
                </a:cubicBezTo>
                <a:cubicBezTo>
                  <a:pt x="542" y="2283"/>
                  <a:pt x="542" y="2283"/>
                  <a:pt x="542" y="2284"/>
                </a:cubicBezTo>
                <a:cubicBezTo>
                  <a:pt x="543" y="2284"/>
                  <a:pt x="543" y="2284"/>
                  <a:pt x="543" y="2285"/>
                </a:cubicBezTo>
                <a:cubicBezTo>
                  <a:pt x="543" y="2285"/>
                  <a:pt x="543" y="2285"/>
                  <a:pt x="543" y="2285"/>
                </a:cubicBezTo>
                <a:cubicBezTo>
                  <a:pt x="543" y="2285"/>
                  <a:pt x="544" y="2285"/>
                  <a:pt x="544" y="2285"/>
                </a:cubicBezTo>
                <a:cubicBezTo>
                  <a:pt x="544" y="2285"/>
                  <a:pt x="544" y="2285"/>
                  <a:pt x="544" y="2286"/>
                </a:cubicBezTo>
                <a:cubicBezTo>
                  <a:pt x="545" y="2286"/>
                  <a:pt x="545" y="2286"/>
                  <a:pt x="545" y="2286"/>
                </a:cubicBezTo>
                <a:cubicBezTo>
                  <a:pt x="545" y="2286"/>
                  <a:pt x="545" y="2286"/>
                  <a:pt x="545" y="2287"/>
                </a:cubicBezTo>
                <a:cubicBezTo>
                  <a:pt x="546" y="2287"/>
                  <a:pt x="546" y="2287"/>
                  <a:pt x="547" y="2288"/>
                </a:cubicBezTo>
                <a:cubicBezTo>
                  <a:pt x="547" y="2288"/>
                  <a:pt x="547" y="2288"/>
                  <a:pt x="547" y="2288"/>
                </a:cubicBezTo>
                <a:cubicBezTo>
                  <a:pt x="547" y="2288"/>
                  <a:pt x="547" y="2288"/>
                  <a:pt x="548" y="2288"/>
                </a:cubicBezTo>
                <a:cubicBezTo>
                  <a:pt x="548" y="2288"/>
                  <a:pt x="548" y="2288"/>
                  <a:pt x="548" y="2288"/>
                </a:cubicBezTo>
                <a:cubicBezTo>
                  <a:pt x="548" y="2289"/>
                  <a:pt x="548" y="2289"/>
                  <a:pt x="548" y="2289"/>
                </a:cubicBezTo>
                <a:cubicBezTo>
                  <a:pt x="548" y="2289"/>
                  <a:pt x="549" y="2289"/>
                  <a:pt x="549" y="2289"/>
                </a:cubicBezTo>
                <a:cubicBezTo>
                  <a:pt x="549" y="2290"/>
                  <a:pt x="550" y="2290"/>
                  <a:pt x="550" y="2290"/>
                </a:cubicBezTo>
                <a:cubicBezTo>
                  <a:pt x="551" y="2290"/>
                  <a:pt x="551" y="2291"/>
                  <a:pt x="552" y="2291"/>
                </a:cubicBezTo>
                <a:cubicBezTo>
                  <a:pt x="552" y="2291"/>
                  <a:pt x="552" y="2291"/>
                  <a:pt x="552" y="2291"/>
                </a:cubicBezTo>
                <a:cubicBezTo>
                  <a:pt x="552" y="2291"/>
                  <a:pt x="553" y="2291"/>
                  <a:pt x="553" y="2291"/>
                </a:cubicBezTo>
                <a:cubicBezTo>
                  <a:pt x="553" y="2291"/>
                  <a:pt x="553" y="2292"/>
                  <a:pt x="553" y="2292"/>
                </a:cubicBezTo>
                <a:cubicBezTo>
                  <a:pt x="554" y="2292"/>
                  <a:pt x="554" y="2292"/>
                  <a:pt x="554" y="2292"/>
                </a:cubicBezTo>
                <a:cubicBezTo>
                  <a:pt x="555" y="2292"/>
                  <a:pt x="555" y="2292"/>
                  <a:pt x="556" y="2292"/>
                </a:cubicBezTo>
                <a:cubicBezTo>
                  <a:pt x="556" y="2293"/>
                  <a:pt x="556" y="2293"/>
                  <a:pt x="557" y="2293"/>
                </a:cubicBezTo>
                <a:cubicBezTo>
                  <a:pt x="557" y="2293"/>
                  <a:pt x="557" y="2293"/>
                  <a:pt x="557" y="2293"/>
                </a:cubicBezTo>
                <a:cubicBezTo>
                  <a:pt x="557" y="2293"/>
                  <a:pt x="558" y="2293"/>
                  <a:pt x="558" y="2293"/>
                </a:cubicBezTo>
                <a:cubicBezTo>
                  <a:pt x="559" y="2293"/>
                  <a:pt x="559" y="2293"/>
                  <a:pt x="559" y="2293"/>
                </a:cubicBezTo>
                <a:cubicBezTo>
                  <a:pt x="559" y="2293"/>
                  <a:pt x="560" y="2293"/>
                  <a:pt x="560" y="2293"/>
                </a:cubicBezTo>
                <a:cubicBezTo>
                  <a:pt x="560" y="2294"/>
                  <a:pt x="561" y="2294"/>
                  <a:pt x="562" y="2294"/>
                </a:cubicBezTo>
                <a:cubicBezTo>
                  <a:pt x="562" y="2294"/>
                  <a:pt x="562" y="2294"/>
                  <a:pt x="563" y="2294"/>
                </a:cubicBezTo>
                <a:cubicBezTo>
                  <a:pt x="563" y="2294"/>
                  <a:pt x="564" y="2294"/>
                  <a:pt x="564" y="2294"/>
                </a:cubicBezTo>
                <a:cubicBezTo>
                  <a:pt x="564" y="2294"/>
                  <a:pt x="564" y="2294"/>
                  <a:pt x="564" y="2294"/>
                </a:cubicBezTo>
                <a:cubicBezTo>
                  <a:pt x="620" y="2520"/>
                  <a:pt x="620" y="2520"/>
                  <a:pt x="620" y="2520"/>
                </a:cubicBezTo>
                <a:cubicBezTo>
                  <a:pt x="620" y="2520"/>
                  <a:pt x="620" y="2520"/>
                  <a:pt x="620" y="2520"/>
                </a:cubicBezTo>
                <a:close/>
                <a:moveTo>
                  <a:pt x="1597" y="2332"/>
                </a:moveTo>
                <a:cubicBezTo>
                  <a:pt x="1598" y="2332"/>
                  <a:pt x="1598" y="2332"/>
                  <a:pt x="1598" y="2333"/>
                </a:cubicBezTo>
                <a:cubicBezTo>
                  <a:pt x="1599" y="2333"/>
                  <a:pt x="1599" y="2333"/>
                  <a:pt x="1599" y="2333"/>
                </a:cubicBezTo>
                <a:cubicBezTo>
                  <a:pt x="1599" y="2333"/>
                  <a:pt x="1600" y="2333"/>
                  <a:pt x="1600" y="2333"/>
                </a:cubicBezTo>
                <a:cubicBezTo>
                  <a:pt x="1600" y="2333"/>
                  <a:pt x="1601" y="2334"/>
                  <a:pt x="1601" y="2334"/>
                </a:cubicBezTo>
                <a:cubicBezTo>
                  <a:pt x="1602" y="2334"/>
                  <a:pt x="1602" y="2334"/>
                  <a:pt x="1602" y="2334"/>
                </a:cubicBezTo>
                <a:cubicBezTo>
                  <a:pt x="1602" y="2334"/>
                  <a:pt x="1603" y="2334"/>
                  <a:pt x="1603" y="2334"/>
                </a:cubicBezTo>
                <a:cubicBezTo>
                  <a:pt x="1603" y="2334"/>
                  <a:pt x="1604" y="2334"/>
                  <a:pt x="1604" y="2334"/>
                </a:cubicBezTo>
                <a:cubicBezTo>
                  <a:pt x="1604" y="2335"/>
                  <a:pt x="1604" y="2335"/>
                  <a:pt x="1605" y="2335"/>
                </a:cubicBezTo>
                <a:cubicBezTo>
                  <a:pt x="1605" y="2335"/>
                  <a:pt x="1605" y="2335"/>
                  <a:pt x="1606" y="2335"/>
                </a:cubicBezTo>
                <a:cubicBezTo>
                  <a:pt x="1606" y="2335"/>
                  <a:pt x="1607" y="2335"/>
                  <a:pt x="1607" y="2335"/>
                </a:cubicBezTo>
                <a:cubicBezTo>
                  <a:pt x="1608" y="2335"/>
                  <a:pt x="1608" y="2335"/>
                  <a:pt x="1609" y="2335"/>
                </a:cubicBezTo>
                <a:cubicBezTo>
                  <a:pt x="1609" y="2335"/>
                  <a:pt x="1609" y="2335"/>
                  <a:pt x="1610" y="2335"/>
                </a:cubicBezTo>
                <a:cubicBezTo>
                  <a:pt x="1610" y="2335"/>
                  <a:pt x="1610" y="2335"/>
                  <a:pt x="1610" y="2335"/>
                </a:cubicBezTo>
                <a:cubicBezTo>
                  <a:pt x="1611" y="2335"/>
                  <a:pt x="1611" y="2335"/>
                  <a:pt x="1612" y="2335"/>
                </a:cubicBezTo>
                <a:cubicBezTo>
                  <a:pt x="1612" y="2335"/>
                  <a:pt x="1612" y="2335"/>
                  <a:pt x="1613" y="2335"/>
                </a:cubicBezTo>
                <a:cubicBezTo>
                  <a:pt x="1613" y="2335"/>
                  <a:pt x="1614" y="2335"/>
                  <a:pt x="1614" y="2335"/>
                </a:cubicBezTo>
                <a:cubicBezTo>
                  <a:pt x="1615" y="2335"/>
                  <a:pt x="1615" y="2335"/>
                  <a:pt x="1615" y="2335"/>
                </a:cubicBezTo>
                <a:cubicBezTo>
                  <a:pt x="1616" y="2335"/>
                  <a:pt x="1616" y="2335"/>
                  <a:pt x="1616" y="2335"/>
                </a:cubicBezTo>
                <a:cubicBezTo>
                  <a:pt x="1616" y="2335"/>
                  <a:pt x="1617" y="2335"/>
                  <a:pt x="1617" y="2334"/>
                </a:cubicBezTo>
                <a:cubicBezTo>
                  <a:pt x="1618" y="2334"/>
                  <a:pt x="1618" y="2334"/>
                  <a:pt x="1618" y="2334"/>
                </a:cubicBezTo>
                <a:cubicBezTo>
                  <a:pt x="1618" y="2334"/>
                  <a:pt x="1618" y="2334"/>
                  <a:pt x="1619" y="2334"/>
                </a:cubicBezTo>
                <a:cubicBezTo>
                  <a:pt x="1619" y="2334"/>
                  <a:pt x="1620" y="2334"/>
                  <a:pt x="1620" y="2334"/>
                </a:cubicBezTo>
                <a:cubicBezTo>
                  <a:pt x="1621" y="2334"/>
                  <a:pt x="1621" y="2333"/>
                  <a:pt x="1621" y="2333"/>
                </a:cubicBezTo>
                <a:cubicBezTo>
                  <a:pt x="1621" y="2333"/>
                  <a:pt x="1621" y="2333"/>
                  <a:pt x="1622" y="2333"/>
                </a:cubicBezTo>
                <a:cubicBezTo>
                  <a:pt x="1622" y="2333"/>
                  <a:pt x="1622" y="2333"/>
                  <a:pt x="1623" y="2333"/>
                </a:cubicBezTo>
                <a:cubicBezTo>
                  <a:pt x="1623" y="2332"/>
                  <a:pt x="1624" y="2332"/>
                  <a:pt x="1624" y="2332"/>
                </a:cubicBezTo>
                <a:cubicBezTo>
                  <a:pt x="1625" y="2332"/>
                  <a:pt x="1625" y="2331"/>
                  <a:pt x="1625" y="2331"/>
                </a:cubicBezTo>
                <a:cubicBezTo>
                  <a:pt x="1626" y="2331"/>
                  <a:pt x="1626" y="2331"/>
                  <a:pt x="1626" y="2331"/>
                </a:cubicBezTo>
                <a:cubicBezTo>
                  <a:pt x="1627" y="2331"/>
                  <a:pt x="1627" y="2331"/>
                  <a:pt x="1627" y="2330"/>
                </a:cubicBezTo>
                <a:cubicBezTo>
                  <a:pt x="1627" y="2330"/>
                  <a:pt x="1627" y="2330"/>
                  <a:pt x="1627" y="2330"/>
                </a:cubicBezTo>
                <a:cubicBezTo>
                  <a:pt x="1627" y="2330"/>
                  <a:pt x="1628" y="2330"/>
                  <a:pt x="1628" y="2330"/>
                </a:cubicBezTo>
                <a:cubicBezTo>
                  <a:pt x="1628" y="2329"/>
                  <a:pt x="1629" y="2329"/>
                  <a:pt x="1629" y="2329"/>
                </a:cubicBezTo>
                <a:cubicBezTo>
                  <a:pt x="1630" y="2328"/>
                  <a:pt x="1630" y="2328"/>
                  <a:pt x="1630" y="2328"/>
                </a:cubicBezTo>
                <a:cubicBezTo>
                  <a:pt x="1631" y="2328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2" y="2326"/>
                  <a:pt x="1632" y="2326"/>
                  <a:pt x="1632" y="2326"/>
                </a:cubicBezTo>
                <a:cubicBezTo>
                  <a:pt x="1633" y="2326"/>
                  <a:pt x="1633" y="2325"/>
                  <a:pt x="1633" y="2325"/>
                </a:cubicBezTo>
                <a:cubicBezTo>
                  <a:pt x="1634" y="2324"/>
                  <a:pt x="1634" y="2324"/>
                  <a:pt x="1634" y="2324"/>
                </a:cubicBezTo>
                <a:cubicBezTo>
                  <a:pt x="1634" y="2323"/>
                  <a:pt x="1635" y="2323"/>
                  <a:pt x="1635" y="2323"/>
                </a:cubicBezTo>
                <a:cubicBezTo>
                  <a:pt x="1635" y="2323"/>
                  <a:pt x="1635" y="2323"/>
                  <a:pt x="1635" y="2323"/>
                </a:cubicBezTo>
                <a:cubicBezTo>
                  <a:pt x="1635" y="2322"/>
                  <a:pt x="1635" y="2322"/>
                  <a:pt x="1635" y="2322"/>
                </a:cubicBezTo>
                <a:cubicBezTo>
                  <a:pt x="1636" y="2322"/>
                  <a:pt x="1636" y="2322"/>
                  <a:pt x="1636" y="2321"/>
                </a:cubicBezTo>
                <a:cubicBezTo>
                  <a:pt x="1636" y="2321"/>
                  <a:pt x="1636" y="2321"/>
                  <a:pt x="1636" y="2321"/>
                </a:cubicBezTo>
                <a:cubicBezTo>
                  <a:pt x="1860" y="2386"/>
                  <a:pt x="1860" y="2386"/>
                  <a:pt x="1860" y="2386"/>
                </a:cubicBezTo>
                <a:cubicBezTo>
                  <a:pt x="1860" y="2386"/>
                  <a:pt x="1860" y="2387"/>
                  <a:pt x="1860" y="2387"/>
                </a:cubicBezTo>
                <a:cubicBezTo>
                  <a:pt x="1860" y="2387"/>
                  <a:pt x="1860" y="2388"/>
                  <a:pt x="1860" y="2388"/>
                </a:cubicBezTo>
                <a:cubicBezTo>
                  <a:pt x="1860" y="2389"/>
                  <a:pt x="1860" y="2389"/>
                  <a:pt x="1860" y="2390"/>
                </a:cubicBezTo>
                <a:cubicBezTo>
                  <a:pt x="1860" y="2390"/>
                  <a:pt x="1860" y="2391"/>
                  <a:pt x="1860" y="2391"/>
                </a:cubicBezTo>
                <a:cubicBezTo>
                  <a:pt x="1860" y="2392"/>
                  <a:pt x="1860" y="2392"/>
                  <a:pt x="1860" y="2393"/>
                </a:cubicBezTo>
                <a:cubicBezTo>
                  <a:pt x="1860" y="2393"/>
                  <a:pt x="1860" y="2393"/>
                  <a:pt x="1860" y="2393"/>
                </a:cubicBezTo>
                <a:cubicBezTo>
                  <a:pt x="1860" y="2394"/>
                  <a:pt x="1861" y="2394"/>
                  <a:pt x="1861" y="2394"/>
                </a:cubicBezTo>
                <a:cubicBezTo>
                  <a:pt x="1861" y="2395"/>
                  <a:pt x="1861" y="2395"/>
                  <a:pt x="1861" y="2396"/>
                </a:cubicBezTo>
                <a:cubicBezTo>
                  <a:pt x="1861" y="2396"/>
                  <a:pt x="1861" y="2397"/>
                  <a:pt x="1862" y="2397"/>
                </a:cubicBezTo>
                <a:cubicBezTo>
                  <a:pt x="1862" y="2398"/>
                  <a:pt x="1862" y="2398"/>
                  <a:pt x="1862" y="2398"/>
                </a:cubicBezTo>
                <a:cubicBezTo>
                  <a:pt x="1862" y="2399"/>
                  <a:pt x="1863" y="2399"/>
                  <a:pt x="1863" y="2400"/>
                </a:cubicBezTo>
                <a:cubicBezTo>
                  <a:pt x="1863" y="2400"/>
                  <a:pt x="1863" y="2401"/>
                  <a:pt x="1863" y="2401"/>
                </a:cubicBezTo>
                <a:cubicBezTo>
                  <a:pt x="1864" y="2401"/>
                  <a:pt x="1864" y="2402"/>
                  <a:pt x="1864" y="2402"/>
                </a:cubicBezTo>
                <a:cubicBezTo>
                  <a:pt x="1865" y="2403"/>
                  <a:pt x="1865" y="2403"/>
                  <a:pt x="1865" y="2403"/>
                </a:cubicBezTo>
                <a:cubicBezTo>
                  <a:pt x="1865" y="2404"/>
                  <a:pt x="1866" y="2404"/>
                  <a:pt x="1866" y="2405"/>
                </a:cubicBezTo>
                <a:cubicBezTo>
                  <a:pt x="1866" y="2405"/>
                  <a:pt x="1867" y="2405"/>
                  <a:pt x="1867" y="2406"/>
                </a:cubicBezTo>
                <a:cubicBezTo>
                  <a:pt x="1867" y="2406"/>
                  <a:pt x="1868" y="2406"/>
                  <a:pt x="1868" y="2407"/>
                </a:cubicBezTo>
                <a:cubicBezTo>
                  <a:pt x="1868" y="2407"/>
                  <a:pt x="1869" y="2408"/>
                  <a:pt x="1869" y="2408"/>
                </a:cubicBezTo>
                <a:cubicBezTo>
                  <a:pt x="1869" y="2408"/>
                  <a:pt x="1870" y="2408"/>
                  <a:pt x="1870" y="2409"/>
                </a:cubicBezTo>
                <a:cubicBezTo>
                  <a:pt x="1870" y="2409"/>
                  <a:pt x="1871" y="2409"/>
                  <a:pt x="1871" y="2410"/>
                </a:cubicBezTo>
                <a:cubicBezTo>
                  <a:pt x="1871" y="2410"/>
                  <a:pt x="1872" y="2410"/>
                  <a:pt x="1872" y="2410"/>
                </a:cubicBezTo>
                <a:cubicBezTo>
                  <a:pt x="1873" y="2411"/>
                  <a:pt x="1873" y="2411"/>
                  <a:pt x="1874" y="2411"/>
                </a:cubicBezTo>
                <a:cubicBezTo>
                  <a:pt x="1874" y="2412"/>
                  <a:pt x="1874" y="2412"/>
                  <a:pt x="1875" y="2412"/>
                </a:cubicBezTo>
                <a:cubicBezTo>
                  <a:pt x="1875" y="2412"/>
                  <a:pt x="1876" y="2413"/>
                  <a:pt x="1876" y="2413"/>
                </a:cubicBezTo>
                <a:cubicBezTo>
                  <a:pt x="1876" y="2413"/>
                  <a:pt x="1877" y="2413"/>
                  <a:pt x="1877" y="2413"/>
                </a:cubicBezTo>
                <a:cubicBezTo>
                  <a:pt x="1878" y="2414"/>
                  <a:pt x="1878" y="2414"/>
                  <a:pt x="1879" y="2414"/>
                </a:cubicBezTo>
                <a:cubicBezTo>
                  <a:pt x="1879" y="2414"/>
                  <a:pt x="1880" y="2414"/>
                  <a:pt x="1880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2" y="2415"/>
                  <a:pt x="1883" y="2415"/>
                  <a:pt x="1883" y="2415"/>
                </a:cubicBezTo>
                <a:cubicBezTo>
                  <a:pt x="1884" y="2415"/>
                  <a:pt x="1884" y="2416"/>
                  <a:pt x="1884" y="2416"/>
                </a:cubicBezTo>
                <a:cubicBezTo>
                  <a:pt x="1885" y="2416"/>
                  <a:pt x="1885" y="2416"/>
                  <a:pt x="1886" y="2416"/>
                </a:cubicBezTo>
                <a:cubicBezTo>
                  <a:pt x="1886" y="2416"/>
                  <a:pt x="1887" y="2416"/>
                  <a:pt x="1887" y="2416"/>
                </a:cubicBezTo>
                <a:cubicBezTo>
                  <a:pt x="1888" y="2416"/>
                  <a:pt x="1888" y="2416"/>
                  <a:pt x="1889" y="2416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3" y="2642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2" y="2643"/>
                  <a:pt x="1942" y="2643"/>
                  <a:pt x="1942" y="2644"/>
                </a:cubicBezTo>
                <a:cubicBezTo>
                  <a:pt x="1941" y="2644"/>
                  <a:pt x="1941" y="2644"/>
                  <a:pt x="1940" y="2645"/>
                </a:cubicBezTo>
                <a:cubicBezTo>
                  <a:pt x="1940" y="2645"/>
                  <a:pt x="1940" y="2645"/>
                  <a:pt x="1939" y="2645"/>
                </a:cubicBezTo>
                <a:cubicBezTo>
                  <a:pt x="1939" y="2646"/>
                  <a:pt x="1939" y="2646"/>
                  <a:pt x="1938" y="2646"/>
                </a:cubicBezTo>
                <a:cubicBezTo>
                  <a:pt x="1938" y="2646"/>
                  <a:pt x="1938" y="2646"/>
                  <a:pt x="1938" y="2646"/>
                </a:cubicBezTo>
                <a:cubicBezTo>
                  <a:pt x="1938" y="2646"/>
                  <a:pt x="1938" y="2647"/>
                  <a:pt x="1938" y="2647"/>
                </a:cubicBezTo>
                <a:cubicBezTo>
                  <a:pt x="1938" y="2647"/>
                  <a:pt x="1937" y="2647"/>
                  <a:pt x="1937" y="2647"/>
                </a:cubicBezTo>
                <a:cubicBezTo>
                  <a:pt x="1937" y="2648"/>
                  <a:pt x="1937" y="2648"/>
                  <a:pt x="1936" y="2648"/>
                </a:cubicBezTo>
                <a:cubicBezTo>
                  <a:pt x="1936" y="2649"/>
                  <a:pt x="1936" y="2649"/>
                  <a:pt x="1935" y="2650"/>
                </a:cubicBezTo>
                <a:cubicBezTo>
                  <a:pt x="1935" y="2650"/>
                  <a:pt x="1935" y="2650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2"/>
                  <a:pt x="1934" y="2652"/>
                </a:cubicBezTo>
                <a:cubicBezTo>
                  <a:pt x="1933" y="2652"/>
                  <a:pt x="1933" y="2653"/>
                  <a:pt x="1933" y="2653"/>
                </a:cubicBezTo>
                <a:cubicBezTo>
                  <a:pt x="1933" y="2654"/>
                  <a:pt x="1932" y="2654"/>
                  <a:pt x="1932" y="2655"/>
                </a:cubicBezTo>
                <a:cubicBezTo>
                  <a:pt x="1932" y="2655"/>
                  <a:pt x="1932" y="2655"/>
                  <a:pt x="1932" y="2656"/>
                </a:cubicBezTo>
                <a:cubicBezTo>
                  <a:pt x="1931" y="2656"/>
                  <a:pt x="1931" y="2656"/>
                  <a:pt x="1931" y="2656"/>
                </a:cubicBezTo>
                <a:cubicBezTo>
                  <a:pt x="1931" y="2657"/>
                  <a:pt x="1931" y="2657"/>
                  <a:pt x="1931" y="2657"/>
                </a:cubicBezTo>
                <a:cubicBezTo>
                  <a:pt x="1931" y="2658"/>
                  <a:pt x="1931" y="2658"/>
                  <a:pt x="1930" y="2659"/>
                </a:cubicBezTo>
                <a:cubicBezTo>
                  <a:pt x="1930" y="2659"/>
                  <a:pt x="1930" y="2659"/>
                  <a:pt x="1930" y="2660"/>
                </a:cubicBezTo>
                <a:cubicBezTo>
                  <a:pt x="1930" y="2660"/>
                  <a:pt x="1930" y="2660"/>
                  <a:pt x="1930" y="2660"/>
                </a:cubicBezTo>
                <a:cubicBezTo>
                  <a:pt x="1930" y="2660"/>
                  <a:pt x="1930" y="2661"/>
                  <a:pt x="1930" y="2661"/>
                </a:cubicBezTo>
                <a:cubicBezTo>
                  <a:pt x="1930" y="2662"/>
                  <a:pt x="1930" y="2662"/>
                  <a:pt x="1930" y="2662"/>
                </a:cubicBezTo>
                <a:cubicBezTo>
                  <a:pt x="1930" y="2662"/>
                  <a:pt x="1929" y="2663"/>
                  <a:pt x="1929" y="2663"/>
                </a:cubicBezTo>
                <a:cubicBezTo>
                  <a:pt x="1929" y="2663"/>
                  <a:pt x="1929" y="2664"/>
                  <a:pt x="1929" y="2665"/>
                </a:cubicBezTo>
                <a:cubicBezTo>
                  <a:pt x="1929" y="2665"/>
                  <a:pt x="1929" y="2665"/>
                  <a:pt x="1929" y="2666"/>
                </a:cubicBezTo>
                <a:cubicBezTo>
                  <a:pt x="1929" y="2666"/>
                  <a:pt x="1929" y="2667"/>
                  <a:pt x="1929" y="2667"/>
                </a:cubicBezTo>
                <a:cubicBezTo>
                  <a:pt x="1929" y="2667"/>
                  <a:pt x="1929" y="2667"/>
                  <a:pt x="1929" y="2667"/>
                </a:cubicBezTo>
                <a:cubicBezTo>
                  <a:pt x="1929" y="2667"/>
                  <a:pt x="1929" y="2668"/>
                  <a:pt x="1929" y="2668"/>
                </a:cubicBezTo>
                <a:cubicBezTo>
                  <a:pt x="1929" y="2668"/>
                  <a:pt x="1929" y="2668"/>
                  <a:pt x="1929" y="2669"/>
                </a:cubicBezTo>
                <a:cubicBezTo>
                  <a:pt x="1929" y="2669"/>
                  <a:pt x="1929" y="2670"/>
                  <a:pt x="1929" y="2670"/>
                </a:cubicBezTo>
                <a:cubicBezTo>
                  <a:pt x="1929" y="2671"/>
                  <a:pt x="1929" y="2671"/>
                  <a:pt x="1929" y="2672"/>
                </a:cubicBezTo>
                <a:cubicBezTo>
                  <a:pt x="1929" y="2672"/>
                  <a:pt x="1929" y="2672"/>
                  <a:pt x="1929" y="2673"/>
                </a:cubicBezTo>
                <a:cubicBezTo>
                  <a:pt x="1929" y="2673"/>
                  <a:pt x="1929" y="2673"/>
                  <a:pt x="1929" y="2673"/>
                </a:cubicBezTo>
                <a:cubicBezTo>
                  <a:pt x="1930" y="2674"/>
                  <a:pt x="1930" y="2674"/>
                  <a:pt x="1930" y="2675"/>
                </a:cubicBezTo>
                <a:cubicBezTo>
                  <a:pt x="1930" y="2675"/>
                  <a:pt x="1930" y="2675"/>
                  <a:pt x="1930" y="2675"/>
                </a:cubicBezTo>
                <a:cubicBezTo>
                  <a:pt x="1930" y="2675"/>
                  <a:pt x="1930" y="2676"/>
                  <a:pt x="1930" y="2676"/>
                </a:cubicBezTo>
                <a:cubicBezTo>
                  <a:pt x="1930" y="2676"/>
                  <a:pt x="1930" y="2677"/>
                  <a:pt x="1931" y="2678"/>
                </a:cubicBezTo>
                <a:cubicBezTo>
                  <a:pt x="1931" y="2678"/>
                  <a:pt x="1931" y="2678"/>
                  <a:pt x="1931" y="2678"/>
                </a:cubicBezTo>
                <a:cubicBezTo>
                  <a:pt x="1931" y="2679"/>
                  <a:pt x="1931" y="2679"/>
                  <a:pt x="1931" y="2679"/>
                </a:cubicBezTo>
                <a:cubicBezTo>
                  <a:pt x="1931" y="2679"/>
                  <a:pt x="1931" y="2680"/>
                  <a:pt x="1932" y="2680"/>
                </a:cubicBezTo>
                <a:cubicBezTo>
                  <a:pt x="1932" y="2681"/>
                  <a:pt x="1932" y="2681"/>
                  <a:pt x="1932" y="2682"/>
                </a:cubicBezTo>
                <a:cubicBezTo>
                  <a:pt x="1932" y="2682"/>
                  <a:pt x="1932" y="2682"/>
                  <a:pt x="1933" y="2682"/>
                </a:cubicBezTo>
                <a:cubicBezTo>
                  <a:pt x="1765" y="2843"/>
                  <a:pt x="1765" y="2843"/>
                  <a:pt x="1765" y="2843"/>
                </a:cubicBezTo>
                <a:cubicBezTo>
                  <a:pt x="1765" y="2843"/>
                  <a:pt x="1764" y="2843"/>
                  <a:pt x="1764" y="2843"/>
                </a:cubicBezTo>
                <a:cubicBezTo>
                  <a:pt x="1764" y="2843"/>
                  <a:pt x="1763" y="2843"/>
                  <a:pt x="1763" y="2842"/>
                </a:cubicBezTo>
                <a:cubicBezTo>
                  <a:pt x="1762" y="2842"/>
                  <a:pt x="1762" y="2842"/>
                  <a:pt x="1762" y="2842"/>
                </a:cubicBezTo>
                <a:cubicBezTo>
                  <a:pt x="1761" y="2842"/>
                  <a:pt x="1761" y="2842"/>
                  <a:pt x="1761" y="2841"/>
                </a:cubicBezTo>
                <a:cubicBezTo>
                  <a:pt x="1761" y="2841"/>
                  <a:pt x="1761" y="2841"/>
                  <a:pt x="1760" y="2841"/>
                </a:cubicBezTo>
                <a:cubicBezTo>
                  <a:pt x="1760" y="2841"/>
                  <a:pt x="1759" y="2841"/>
                  <a:pt x="1759" y="2841"/>
                </a:cubicBezTo>
                <a:cubicBezTo>
                  <a:pt x="1758" y="2840"/>
                  <a:pt x="1758" y="2840"/>
                  <a:pt x="1758" y="2840"/>
                </a:cubicBezTo>
                <a:cubicBezTo>
                  <a:pt x="1758" y="2840"/>
                  <a:pt x="1758" y="2840"/>
                  <a:pt x="1757" y="2840"/>
                </a:cubicBezTo>
                <a:cubicBezTo>
                  <a:pt x="1757" y="2840"/>
                  <a:pt x="1757" y="2840"/>
                  <a:pt x="1756" y="2840"/>
                </a:cubicBezTo>
                <a:cubicBezTo>
                  <a:pt x="1756" y="2840"/>
                  <a:pt x="1756" y="2840"/>
                  <a:pt x="1755" y="2840"/>
                </a:cubicBezTo>
                <a:cubicBezTo>
                  <a:pt x="1755" y="2840"/>
                  <a:pt x="1755" y="2840"/>
                  <a:pt x="1755" y="2840"/>
                </a:cubicBezTo>
                <a:cubicBezTo>
                  <a:pt x="1754" y="2839"/>
                  <a:pt x="1753" y="2839"/>
                  <a:pt x="1753" y="2839"/>
                </a:cubicBezTo>
                <a:cubicBezTo>
                  <a:pt x="1752" y="2839"/>
                  <a:pt x="1752" y="2839"/>
                  <a:pt x="1752" y="2839"/>
                </a:cubicBezTo>
                <a:cubicBezTo>
                  <a:pt x="1751" y="2839"/>
                  <a:pt x="1751" y="2839"/>
                  <a:pt x="1750" y="2839"/>
                </a:cubicBezTo>
                <a:cubicBezTo>
                  <a:pt x="1750" y="2839"/>
                  <a:pt x="1750" y="2839"/>
                  <a:pt x="1750" y="2839"/>
                </a:cubicBezTo>
                <a:cubicBezTo>
                  <a:pt x="1749" y="2839"/>
                  <a:pt x="1749" y="2839"/>
                  <a:pt x="1749" y="2839"/>
                </a:cubicBezTo>
                <a:cubicBezTo>
                  <a:pt x="1748" y="2839"/>
                  <a:pt x="1748" y="2839"/>
                  <a:pt x="1747" y="2839"/>
                </a:cubicBezTo>
                <a:cubicBezTo>
                  <a:pt x="1747" y="2839"/>
                  <a:pt x="1746" y="2839"/>
                  <a:pt x="1746" y="2839"/>
                </a:cubicBezTo>
                <a:cubicBezTo>
                  <a:pt x="1745" y="2839"/>
                  <a:pt x="1745" y="2839"/>
                  <a:pt x="1745" y="2840"/>
                </a:cubicBezTo>
                <a:cubicBezTo>
                  <a:pt x="1744" y="2840"/>
                  <a:pt x="1744" y="2840"/>
                  <a:pt x="1744" y="2840"/>
                </a:cubicBezTo>
                <a:cubicBezTo>
                  <a:pt x="1744" y="2840"/>
                  <a:pt x="1743" y="2840"/>
                  <a:pt x="1743" y="2840"/>
                </a:cubicBezTo>
                <a:cubicBezTo>
                  <a:pt x="1743" y="2840"/>
                  <a:pt x="1742" y="2840"/>
                  <a:pt x="1742" y="2840"/>
                </a:cubicBezTo>
                <a:cubicBezTo>
                  <a:pt x="1742" y="2840"/>
                  <a:pt x="1742" y="2840"/>
                  <a:pt x="1742" y="2840"/>
                </a:cubicBezTo>
                <a:cubicBezTo>
                  <a:pt x="1741" y="2840"/>
                  <a:pt x="1740" y="2841"/>
                  <a:pt x="1740" y="2841"/>
                </a:cubicBezTo>
                <a:cubicBezTo>
                  <a:pt x="1740" y="2841"/>
                  <a:pt x="1739" y="2841"/>
                  <a:pt x="1739" y="2841"/>
                </a:cubicBezTo>
                <a:cubicBezTo>
                  <a:pt x="1739" y="2841"/>
                  <a:pt x="1739" y="2841"/>
                  <a:pt x="1738" y="2841"/>
                </a:cubicBezTo>
                <a:cubicBezTo>
                  <a:pt x="1738" y="2841"/>
                  <a:pt x="1738" y="2842"/>
                  <a:pt x="1737" y="2842"/>
                </a:cubicBezTo>
                <a:cubicBezTo>
                  <a:pt x="1737" y="2842"/>
                  <a:pt x="1736" y="2842"/>
                  <a:pt x="1736" y="2843"/>
                </a:cubicBezTo>
                <a:cubicBezTo>
                  <a:pt x="1735" y="2843"/>
                  <a:pt x="1735" y="2843"/>
                  <a:pt x="1735" y="2843"/>
                </a:cubicBezTo>
                <a:cubicBezTo>
                  <a:pt x="1734" y="2843"/>
                  <a:pt x="1734" y="2843"/>
                  <a:pt x="1734" y="2844"/>
                </a:cubicBezTo>
                <a:cubicBezTo>
                  <a:pt x="1734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2" y="2845"/>
                </a:cubicBezTo>
                <a:cubicBezTo>
                  <a:pt x="1732" y="2845"/>
                  <a:pt x="1731" y="2845"/>
                  <a:pt x="1731" y="2846"/>
                </a:cubicBezTo>
                <a:cubicBezTo>
                  <a:pt x="1731" y="2846"/>
                  <a:pt x="1730" y="2846"/>
                  <a:pt x="1730" y="2846"/>
                </a:cubicBezTo>
                <a:cubicBezTo>
                  <a:pt x="1730" y="2847"/>
                  <a:pt x="1729" y="2847"/>
                  <a:pt x="1729" y="2847"/>
                </a:cubicBezTo>
                <a:cubicBezTo>
                  <a:pt x="1729" y="2847"/>
                  <a:pt x="1729" y="2847"/>
                  <a:pt x="1729" y="2847"/>
                </a:cubicBezTo>
                <a:cubicBezTo>
                  <a:pt x="1729" y="2847"/>
                  <a:pt x="1729" y="2848"/>
                  <a:pt x="1729" y="2848"/>
                </a:cubicBezTo>
                <a:cubicBezTo>
                  <a:pt x="1728" y="2848"/>
                  <a:pt x="1728" y="2848"/>
                  <a:pt x="1728" y="2849"/>
                </a:cubicBezTo>
                <a:cubicBezTo>
                  <a:pt x="1727" y="2849"/>
                  <a:pt x="1727" y="2849"/>
                  <a:pt x="1727" y="2849"/>
                </a:cubicBezTo>
                <a:cubicBezTo>
                  <a:pt x="1727" y="2850"/>
                  <a:pt x="1726" y="2850"/>
                  <a:pt x="1726" y="2851"/>
                </a:cubicBezTo>
                <a:cubicBezTo>
                  <a:pt x="1726" y="2851"/>
                  <a:pt x="1725" y="2851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4" y="2853"/>
                  <a:pt x="1724" y="2853"/>
                </a:cubicBezTo>
                <a:cubicBezTo>
                  <a:pt x="1724" y="2853"/>
                  <a:pt x="1724" y="2853"/>
                  <a:pt x="1724" y="2853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8"/>
                  <a:pt x="1501" y="2788"/>
                  <a:pt x="1501" y="2787"/>
                </a:cubicBezTo>
                <a:cubicBezTo>
                  <a:pt x="1501" y="2787"/>
                  <a:pt x="1500" y="2786"/>
                  <a:pt x="1500" y="2786"/>
                </a:cubicBezTo>
                <a:cubicBezTo>
                  <a:pt x="1500" y="2785"/>
                  <a:pt x="1500" y="2785"/>
                  <a:pt x="1500" y="2784"/>
                </a:cubicBezTo>
                <a:cubicBezTo>
                  <a:pt x="1500" y="2784"/>
                  <a:pt x="1500" y="2784"/>
                  <a:pt x="1500" y="2783"/>
                </a:cubicBezTo>
                <a:cubicBezTo>
                  <a:pt x="1500" y="2783"/>
                  <a:pt x="1500" y="2783"/>
                  <a:pt x="1500" y="2783"/>
                </a:cubicBezTo>
                <a:cubicBezTo>
                  <a:pt x="1500" y="2782"/>
                  <a:pt x="1500" y="2782"/>
                  <a:pt x="1500" y="2782"/>
                </a:cubicBezTo>
                <a:cubicBezTo>
                  <a:pt x="1500" y="2782"/>
                  <a:pt x="1500" y="2782"/>
                  <a:pt x="1500" y="2781"/>
                </a:cubicBezTo>
                <a:cubicBezTo>
                  <a:pt x="1500" y="2781"/>
                  <a:pt x="1500" y="2781"/>
                  <a:pt x="1500" y="2781"/>
                </a:cubicBezTo>
                <a:cubicBezTo>
                  <a:pt x="1500" y="2781"/>
                  <a:pt x="1500" y="2781"/>
                  <a:pt x="1499" y="2780"/>
                </a:cubicBezTo>
                <a:cubicBezTo>
                  <a:pt x="1499" y="2780"/>
                  <a:pt x="1499" y="2779"/>
                  <a:pt x="1499" y="2779"/>
                </a:cubicBezTo>
                <a:cubicBezTo>
                  <a:pt x="1499" y="2778"/>
                  <a:pt x="1499" y="2778"/>
                  <a:pt x="1499" y="2778"/>
                </a:cubicBezTo>
                <a:cubicBezTo>
                  <a:pt x="1499" y="2778"/>
                  <a:pt x="1499" y="2777"/>
                  <a:pt x="1498" y="2777"/>
                </a:cubicBezTo>
                <a:cubicBezTo>
                  <a:pt x="1498" y="2777"/>
                  <a:pt x="1498" y="2776"/>
                  <a:pt x="1498" y="2776"/>
                </a:cubicBezTo>
                <a:cubicBezTo>
                  <a:pt x="1498" y="2775"/>
                  <a:pt x="1497" y="2775"/>
                  <a:pt x="1497" y="2774"/>
                </a:cubicBezTo>
                <a:cubicBezTo>
                  <a:pt x="1497" y="2774"/>
                  <a:pt x="1497" y="2774"/>
                  <a:pt x="1497" y="2774"/>
                </a:cubicBezTo>
                <a:cubicBezTo>
                  <a:pt x="1497" y="2774"/>
                  <a:pt x="1497" y="2774"/>
                  <a:pt x="1497" y="2773"/>
                </a:cubicBezTo>
                <a:cubicBezTo>
                  <a:pt x="1496" y="2773"/>
                  <a:pt x="1496" y="2773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5" y="2771"/>
                  <a:pt x="1495" y="2771"/>
                </a:cubicBezTo>
                <a:cubicBezTo>
                  <a:pt x="1495" y="2771"/>
                  <a:pt x="1494" y="2770"/>
                  <a:pt x="1494" y="2770"/>
                </a:cubicBezTo>
                <a:cubicBezTo>
                  <a:pt x="1494" y="2769"/>
                  <a:pt x="1494" y="2769"/>
                  <a:pt x="1494" y="2769"/>
                </a:cubicBezTo>
                <a:cubicBezTo>
                  <a:pt x="1494" y="2769"/>
                  <a:pt x="1493" y="2769"/>
                  <a:pt x="1493" y="2769"/>
                </a:cubicBezTo>
                <a:cubicBezTo>
                  <a:pt x="1493" y="2768"/>
                  <a:pt x="1493" y="2768"/>
                  <a:pt x="1492" y="2768"/>
                </a:cubicBezTo>
                <a:cubicBezTo>
                  <a:pt x="1492" y="2768"/>
                  <a:pt x="1492" y="2768"/>
                  <a:pt x="1492" y="2768"/>
                </a:cubicBezTo>
                <a:cubicBezTo>
                  <a:pt x="1492" y="2767"/>
                  <a:pt x="1492" y="2767"/>
                  <a:pt x="1492" y="2767"/>
                </a:cubicBezTo>
                <a:cubicBezTo>
                  <a:pt x="1492" y="2767"/>
                  <a:pt x="1491" y="2767"/>
                  <a:pt x="1491" y="2766"/>
                </a:cubicBezTo>
                <a:cubicBezTo>
                  <a:pt x="1491" y="2766"/>
                  <a:pt x="1491" y="2766"/>
                  <a:pt x="1490" y="2766"/>
                </a:cubicBezTo>
                <a:cubicBezTo>
                  <a:pt x="1490" y="2765"/>
                  <a:pt x="1489" y="2765"/>
                  <a:pt x="1489" y="2765"/>
                </a:cubicBezTo>
                <a:cubicBezTo>
                  <a:pt x="1489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7" y="2763"/>
                  <a:pt x="1487" y="2763"/>
                  <a:pt x="1487" y="2763"/>
                </a:cubicBezTo>
                <a:cubicBezTo>
                  <a:pt x="1486" y="2763"/>
                  <a:pt x="1486" y="2763"/>
                  <a:pt x="1486" y="2762"/>
                </a:cubicBezTo>
                <a:cubicBezTo>
                  <a:pt x="1485" y="2762"/>
                  <a:pt x="1485" y="2762"/>
                  <a:pt x="1484" y="2762"/>
                </a:cubicBezTo>
                <a:cubicBezTo>
                  <a:pt x="1484" y="2761"/>
                  <a:pt x="1483" y="2761"/>
                  <a:pt x="1483" y="2761"/>
                </a:cubicBezTo>
                <a:cubicBezTo>
                  <a:pt x="1483" y="2761"/>
                  <a:pt x="1482" y="2761"/>
                  <a:pt x="1482" y="2761"/>
                </a:cubicBezTo>
                <a:cubicBezTo>
                  <a:pt x="1482" y="2761"/>
                  <a:pt x="1482" y="2760"/>
                  <a:pt x="1481" y="2760"/>
                </a:cubicBezTo>
                <a:cubicBezTo>
                  <a:pt x="1481" y="2760"/>
                  <a:pt x="1480" y="2760"/>
                  <a:pt x="1480" y="2760"/>
                </a:cubicBezTo>
                <a:cubicBezTo>
                  <a:pt x="1480" y="2760"/>
                  <a:pt x="1479" y="2760"/>
                  <a:pt x="1479" y="2760"/>
                </a:cubicBezTo>
                <a:cubicBezTo>
                  <a:pt x="1479" y="2759"/>
                  <a:pt x="1479" y="2759"/>
                  <a:pt x="1479" y="2759"/>
                </a:cubicBezTo>
                <a:cubicBezTo>
                  <a:pt x="1478" y="2759"/>
                  <a:pt x="1478" y="2759"/>
                  <a:pt x="1477" y="2759"/>
                </a:cubicBezTo>
                <a:cubicBezTo>
                  <a:pt x="1477" y="2759"/>
                  <a:pt x="1477" y="2759"/>
                  <a:pt x="1477" y="2759"/>
                </a:cubicBezTo>
                <a:cubicBezTo>
                  <a:pt x="1476" y="2759"/>
                  <a:pt x="1476" y="2759"/>
                  <a:pt x="1476" y="2759"/>
                </a:cubicBezTo>
                <a:cubicBezTo>
                  <a:pt x="1475" y="2759"/>
                  <a:pt x="1475" y="2759"/>
                  <a:pt x="1474" y="2759"/>
                </a:cubicBezTo>
                <a:cubicBezTo>
                  <a:pt x="1474" y="2759"/>
                  <a:pt x="1473" y="2758"/>
                  <a:pt x="1473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16" y="2532"/>
                  <a:pt x="1416" y="2532"/>
                  <a:pt x="1416" y="2532"/>
                </a:cubicBezTo>
                <a:cubicBezTo>
                  <a:pt x="1416" y="2532"/>
                  <a:pt x="1417" y="2532"/>
                  <a:pt x="1417" y="2532"/>
                </a:cubicBezTo>
                <a:cubicBezTo>
                  <a:pt x="1417" y="2532"/>
                  <a:pt x="1417" y="2532"/>
                  <a:pt x="1417" y="2531"/>
                </a:cubicBezTo>
                <a:cubicBezTo>
                  <a:pt x="1419" y="2530"/>
                  <a:pt x="1420" y="2529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3" y="2526"/>
                  <a:pt x="1425" y="2525"/>
                  <a:pt x="1426" y="2524"/>
                </a:cubicBezTo>
                <a:cubicBezTo>
                  <a:pt x="1426" y="2523"/>
                  <a:pt x="1426" y="2523"/>
                  <a:pt x="1426" y="2523"/>
                </a:cubicBezTo>
                <a:cubicBezTo>
                  <a:pt x="1427" y="2522"/>
                  <a:pt x="1428" y="2520"/>
                  <a:pt x="1429" y="2519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6"/>
                  <a:pt x="1430" y="2515"/>
                  <a:pt x="1430" y="2513"/>
                </a:cubicBezTo>
                <a:cubicBezTo>
                  <a:pt x="1430" y="2513"/>
                  <a:pt x="1430" y="2513"/>
                  <a:pt x="1431" y="2512"/>
                </a:cubicBezTo>
                <a:cubicBezTo>
                  <a:pt x="1431" y="2511"/>
                  <a:pt x="1431" y="2509"/>
                  <a:pt x="1431" y="2507"/>
                </a:cubicBezTo>
                <a:cubicBezTo>
                  <a:pt x="1431" y="2507"/>
                  <a:pt x="1431" y="2507"/>
                  <a:pt x="1431" y="2507"/>
                </a:cubicBezTo>
                <a:cubicBezTo>
                  <a:pt x="1431" y="2505"/>
                  <a:pt x="1431" y="2503"/>
                  <a:pt x="1431" y="2502"/>
                </a:cubicBezTo>
                <a:cubicBezTo>
                  <a:pt x="1431" y="2501"/>
                  <a:pt x="1431" y="2501"/>
                  <a:pt x="1431" y="2501"/>
                </a:cubicBezTo>
                <a:cubicBezTo>
                  <a:pt x="1430" y="2500"/>
                  <a:pt x="1430" y="2500"/>
                  <a:pt x="1430" y="2499"/>
                </a:cubicBezTo>
                <a:cubicBezTo>
                  <a:pt x="1430" y="2498"/>
                  <a:pt x="1430" y="2497"/>
                  <a:pt x="1429" y="2496"/>
                </a:cubicBezTo>
                <a:cubicBezTo>
                  <a:pt x="1429" y="2496"/>
                  <a:pt x="1429" y="2496"/>
                  <a:pt x="1429" y="2495"/>
                </a:cubicBezTo>
                <a:cubicBezTo>
                  <a:pt x="1429" y="2494"/>
                  <a:pt x="1428" y="2493"/>
                  <a:pt x="1428" y="2492"/>
                </a:cubicBezTo>
                <a:cubicBezTo>
                  <a:pt x="1595" y="2331"/>
                  <a:pt x="1595" y="2331"/>
                  <a:pt x="1595" y="2331"/>
                </a:cubicBezTo>
                <a:cubicBezTo>
                  <a:pt x="1595" y="2331"/>
                  <a:pt x="1596" y="2331"/>
                  <a:pt x="1596" y="2331"/>
                </a:cubicBezTo>
                <a:cubicBezTo>
                  <a:pt x="1596" y="2331"/>
                  <a:pt x="1596" y="2332"/>
                  <a:pt x="1597" y="2332"/>
                </a:cubicBezTo>
                <a:cubicBezTo>
                  <a:pt x="1597" y="2332"/>
                  <a:pt x="1597" y="2332"/>
                  <a:pt x="1597" y="2332"/>
                </a:cubicBezTo>
                <a:close/>
                <a:moveTo>
                  <a:pt x="1736" y="1797"/>
                </a:moveTo>
                <a:cubicBezTo>
                  <a:pt x="1735" y="1797"/>
                  <a:pt x="1735" y="1797"/>
                  <a:pt x="1735" y="1797"/>
                </a:cubicBezTo>
                <a:cubicBezTo>
                  <a:pt x="1735" y="1797"/>
                  <a:pt x="1734" y="1797"/>
                  <a:pt x="1734" y="1797"/>
                </a:cubicBezTo>
                <a:cubicBezTo>
                  <a:pt x="1734" y="1797"/>
                  <a:pt x="1734" y="1797"/>
                  <a:pt x="1734" y="1797"/>
                </a:cubicBezTo>
                <a:cubicBezTo>
                  <a:pt x="1734" y="1798"/>
                  <a:pt x="1734" y="1798"/>
                  <a:pt x="1733" y="1798"/>
                </a:cubicBezTo>
                <a:cubicBezTo>
                  <a:pt x="1733" y="1798"/>
                  <a:pt x="1732" y="1799"/>
                  <a:pt x="1732" y="1799"/>
                </a:cubicBezTo>
                <a:cubicBezTo>
                  <a:pt x="1732" y="1799"/>
                  <a:pt x="1731" y="1800"/>
                  <a:pt x="1731" y="1800"/>
                </a:cubicBezTo>
                <a:cubicBezTo>
                  <a:pt x="1731" y="1800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29" y="1801"/>
                  <a:pt x="1729" y="1802"/>
                  <a:pt x="1729" y="1802"/>
                </a:cubicBezTo>
                <a:cubicBezTo>
                  <a:pt x="1729" y="1802"/>
                  <a:pt x="1728" y="1803"/>
                  <a:pt x="1728" y="1803"/>
                </a:cubicBezTo>
                <a:cubicBezTo>
                  <a:pt x="1728" y="1803"/>
                  <a:pt x="1727" y="1804"/>
                  <a:pt x="1727" y="1804"/>
                </a:cubicBezTo>
                <a:cubicBezTo>
                  <a:pt x="1727" y="1805"/>
                  <a:pt x="1726" y="1805"/>
                  <a:pt x="1726" y="1805"/>
                </a:cubicBezTo>
                <a:cubicBezTo>
                  <a:pt x="1726" y="1805"/>
                  <a:pt x="1726" y="1805"/>
                  <a:pt x="1726" y="1805"/>
                </a:cubicBezTo>
                <a:cubicBezTo>
                  <a:pt x="1726" y="1805"/>
                  <a:pt x="1726" y="1806"/>
                  <a:pt x="1726" y="1806"/>
                </a:cubicBezTo>
                <a:cubicBezTo>
                  <a:pt x="1726" y="1806"/>
                  <a:pt x="1725" y="1806"/>
                  <a:pt x="1725" y="1807"/>
                </a:cubicBezTo>
                <a:cubicBezTo>
                  <a:pt x="1725" y="1807"/>
                  <a:pt x="1725" y="1807"/>
                  <a:pt x="1725" y="1808"/>
                </a:cubicBezTo>
                <a:cubicBezTo>
                  <a:pt x="1724" y="1808"/>
                  <a:pt x="1724" y="1809"/>
                  <a:pt x="1724" y="1809"/>
                </a:cubicBezTo>
                <a:cubicBezTo>
                  <a:pt x="1724" y="1810"/>
                  <a:pt x="1723" y="1810"/>
                  <a:pt x="1723" y="1810"/>
                </a:cubicBezTo>
                <a:cubicBezTo>
                  <a:pt x="1723" y="1811"/>
                  <a:pt x="1723" y="1811"/>
                  <a:pt x="1723" y="1811"/>
                </a:cubicBezTo>
                <a:cubicBezTo>
                  <a:pt x="1723" y="1811"/>
                  <a:pt x="1723" y="1811"/>
                  <a:pt x="1723" y="1812"/>
                </a:cubicBezTo>
                <a:cubicBezTo>
                  <a:pt x="1722" y="1812"/>
                  <a:pt x="1722" y="1813"/>
                  <a:pt x="1722" y="1813"/>
                </a:cubicBezTo>
                <a:cubicBezTo>
                  <a:pt x="1722" y="1814"/>
                  <a:pt x="1722" y="1814"/>
                  <a:pt x="1722" y="1814"/>
                </a:cubicBezTo>
                <a:cubicBezTo>
                  <a:pt x="1722" y="1814"/>
                  <a:pt x="1722" y="1814"/>
                  <a:pt x="1722" y="1815"/>
                </a:cubicBezTo>
                <a:cubicBezTo>
                  <a:pt x="1722" y="1815"/>
                  <a:pt x="1722" y="1815"/>
                  <a:pt x="1721" y="1816"/>
                </a:cubicBezTo>
                <a:cubicBezTo>
                  <a:pt x="1721" y="1816"/>
                  <a:pt x="1721" y="1816"/>
                  <a:pt x="1721" y="1817"/>
                </a:cubicBezTo>
                <a:cubicBezTo>
                  <a:pt x="1721" y="1817"/>
                  <a:pt x="1721" y="1817"/>
                  <a:pt x="1721" y="1817"/>
                </a:cubicBezTo>
                <a:cubicBezTo>
                  <a:pt x="1721" y="1818"/>
                  <a:pt x="1721" y="1819"/>
                  <a:pt x="1721" y="1819"/>
                </a:cubicBezTo>
                <a:cubicBezTo>
                  <a:pt x="1721" y="1820"/>
                  <a:pt x="1721" y="1820"/>
                  <a:pt x="1721" y="1820"/>
                </a:cubicBezTo>
                <a:cubicBezTo>
                  <a:pt x="1721" y="1821"/>
                  <a:pt x="1721" y="1821"/>
                  <a:pt x="1721" y="1822"/>
                </a:cubicBezTo>
                <a:cubicBezTo>
                  <a:pt x="1721" y="1822"/>
                  <a:pt x="1721" y="1822"/>
                  <a:pt x="1721" y="1822"/>
                </a:cubicBezTo>
                <a:cubicBezTo>
                  <a:pt x="1721" y="1823"/>
                  <a:pt x="1721" y="1823"/>
                  <a:pt x="1721" y="1823"/>
                </a:cubicBezTo>
                <a:cubicBezTo>
                  <a:pt x="1721" y="1824"/>
                  <a:pt x="1721" y="1824"/>
                  <a:pt x="1721" y="1825"/>
                </a:cubicBezTo>
                <a:cubicBezTo>
                  <a:pt x="1721" y="1825"/>
                  <a:pt x="1721" y="1826"/>
                  <a:pt x="1721" y="1826"/>
                </a:cubicBezTo>
                <a:cubicBezTo>
                  <a:pt x="1721" y="1827"/>
                  <a:pt x="1721" y="1827"/>
                  <a:pt x="1721" y="1827"/>
                </a:cubicBezTo>
                <a:cubicBezTo>
                  <a:pt x="1721" y="1828"/>
                  <a:pt x="1721" y="1828"/>
                  <a:pt x="1721" y="1828"/>
                </a:cubicBezTo>
                <a:cubicBezTo>
                  <a:pt x="1721" y="1828"/>
                  <a:pt x="1721" y="1829"/>
                  <a:pt x="1721" y="1829"/>
                </a:cubicBezTo>
                <a:cubicBezTo>
                  <a:pt x="1721" y="1829"/>
                  <a:pt x="1721" y="1830"/>
                  <a:pt x="1722" y="1830"/>
                </a:cubicBezTo>
                <a:cubicBezTo>
                  <a:pt x="1722" y="1830"/>
                  <a:pt x="1722" y="1830"/>
                  <a:pt x="1722" y="1830"/>
                </a:cubicBezTo>
                <a:cubicBezTo>
                  <a:pt x="1722" y="1831"/>
                  <a:pt x="1722" y="1832"/>
                  <a:pt x="1722" y="1832"/>
                </a:cubicBezTo>
                <a:cubicBezTo>
                  <a:pt x="1722" y="1832"/>
                  <a:pt x="1722" y="1833"/>
                  <a:pt x="1723" y="1833"/>
                </a:cubicBezTo>
                <a:cubicBezTo>
                  <a:pt x="1723" y="1833"/>
                  <a:pt x="1723" y="1833"/>
                  <a:pt x="1723" y="1834"/>
                </a:cubicBezTo>
                <a:cubicBezTo>
                  <a:pt x="1723" y="1834"/>
                  <a:pt x="1723" y="1834"/>
                  <a:pt x="1723" y="1835"/>
                </a:cubicBezTo>
                <a:cubicBezTo>
                  <a:pt x="1724" y="1835"/>
                  <a:pt x="1724" y="1836"/>
                  <a:pt x="1724" y="1836"/>
                </a:cubicBezTo>
                <a:cubicBezTo>
                  <a:pt x="1724" y="1836"/>
                  <a:pt x="1724" y="1837"/>
                  <a:pt x="1724" y="1837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7"/>
                  <a:pt x="1555" y="1997"/>
                  <a:pt x="1555" y="1997"/>
                </a:cubicBezTo>
                <a:cubicBezTo>
                  <a:pt x="1554" y="1997"/>
                  <a:pt x="1554" y="1996"/>
                  <a:pt x="1553" y="1996"/>
                </a:cubicBezTo>
                <a:cubicBezTo>
                  <a:pt x="1553" y="1996"/>
                  <a:pt x="1553" y="1996"/>
                  <a:pt x="1553" y="1996"/>
                </a:cubicBezTo>
                <a:cubicBezTo>
                  <a:pt x="1552" y="1996"/>
                  <a:pt x="1552" y="1996"/>
                  <a:pt x="1552" y="1996"/>
                </a:cubicBezTo>
                <a:cubicBezTo>
                  <a:pt x="1551" y="1995"/>
                  <a:pt x="1551" y="1995"/>
                  <a:pt x="1550" y="1995"/>
                </a:cubicBezTo>
                <a:cubicBezTo>
                  <a:pt x="1550" y="1995"/>
                  <a:pt x="1550" y="1995"/>
                  <a:pt x="1549" y="1995"/>
                </a:cubicBezTo>
                <a:cubicBezTo>
                  <a:pt x="1549" y="1995"/>
                  <a:pt x="1549" y="1995"/>
                  <a:pt x="1549" y="1995"/>
                </a:cubicBezTo>
                <a:cubicBezTo>
                  <a:pt x="1549" y="1995"/>
                  <a:pt x="1548" y="1995"/>
                  <a:pt x="1548" y="1994"/>
                </a:cubicBezTo>
                <a:cubicBezTo>
                  <a:pt x="1548" y="1994"/>
                  <a:pt x="1547" y="1994"/>
                  <a:pt x="1547" y="1994"/>
                </a:cubicBezTo>
                <a:cubicBezTo>
                  <a:pt x="1547" y="1994"/>
                  <a:pt x="1547" y="1994"/>
                  <a:pt x="1546" y="1994"/>
                </a:cubicBezTo>
                <a:cubicBezTo>
                  <a:pt x="1546" y="1994"/>
                  <a:pt x="1545" y="1994"/>
                  <a:pt x="1545" y="1994"/>
                </a:cubicBezTo>
                <a:cubicBezTo>
                  <a:pt x="1544" y="1994"/>
                  <a:pt x="1544" y="1994"/>
                  <a:pt x="1543" y="1994"/>
                </a:cubicBezTo>
                <a:cubicBezTo>
                  <a:pt x="1543" y="1994"/>
                  <a:pt x="1542" y="1994"/>
                  <a:pt x="1542" y="1994"/>
                </a:cubicBezTo>
                <a:cubicBezTo>
                  <a:pt x="1542" y="1994"/>
                  <a:pt x="1542" y="1994"/>
                  <a:pt x="1542" y="1994"/>
                </a:cubicBezTo>
                <a:cubicBezTo>
                  <a:pt x="1541" y="1994"/>
                  <a:pt x="1541" y="1994"/>
                  <a:pt x="1540" y="1994"/>
                </a:cubicBezTo>
                <a:cubicBezTo>
                  <a:pt x="1540" y="1994"/>
                  <a:pt x="1539" y="1994"/>
                  <a:pt x="1539" y="1994"/>
                </a:cubicBezTo>
                <a:cubicBezTo>
                  <a:pt x="1538" y="1994"/>
                  <a:pt x="1538" y="1994"/>
                  <a:pt x="1537" y="1994"/>
                </a:cubicBezTo>
                <a:cubicBezTo>
                  <a:pt x="1537" y="1994"/>
                  <a:pt x="1537" y="1994"/>
                  <a:pt x="1536" y="1994"/>
                </a:cubicBezTo>
                <a:cubicBezTo>
                  <a:pt x="1536" y="1994"/>
                  <a:pt x="1536" y="1994"/>
                  <a:pt x="1536" y="1994"/>
                </a:cubicBezTo>
                <a:cubicBezTo>
                  <a:pt x="1535" y="1994"/>
                  <a:pt x="1535" y="1994"/>
                  <a:pt x="1534" y="1994"/>
                </a:cubicBezTo>
                <a:cubicBezTo>
                  <a:pt x="1534" y="1995"/>
                  <a:pt x="1534" y="1995"/>
                  <a:pt x="1534" y="1995"/>
                </a:cubicBezTo>
                <a:cubicBezTo>
                  <a:pt x="1534" y="1995"/>
                  <a:pt x="1533" y="1995"/>
                  <a:pt x="1533" y="1995"/>
                </a:cubicBezTo>
                <a:cubicBezTo>
                  <a:pt x="1533" y="1995"/>
                  <a:pt x="1532" y="1995"/>
                  <a:pt x="1532" y="1995"/>
                </a:cubicBezTo>
                <a:cubicBezTo>
                  <a:pt x="1531" y="1995"/>
                  <a:pt x="1531" y="1995"/>
                  <a:pt x="1531" y="1996"/>
                </a:cubicBezTo>
                <a:cubicBezTo>
                  <a:pt x="1531" y="1996"/>
                  <a:pt x="1530" y="1996"/>
                  <a:pt x="1530" y="1996"/>
                </a:cubicBezTo>
                <a:cubicBezTo>
                  <a:pt x="1530" y="1996"/>
                  <a:pt x="1529" y="1996"/>
                  <a:pt x="1529" y="1996"/>
                </a:cubicBezTo>
                <a:cubicBezTo>
                  <a:pt x="1528" y="1997"/>
                  <a:pt x="1528" y="1997"/>
                  <a:pt x="1527" y="1997"/>
                </a:cubicBezTo>
                <a:cubicBezTo>
                  <a:pt x="1527" y="1997"/>
                  <a:pt x="1527" y="1997"/>
                  <a:pt x="1526" y="1998"/>
                </a:cubicBezTo>
                <a:cubicBezTo>
                  <a:pt x="1526" y="1998"/>
                  <a:pt x="1526" y="1998"/>
                  <a:pt x="1525" y="1998"/>
                </a:cubicBezTo>
                <a:cubicBezTo>
                  <a:pt x="1525" y="1998"/>
                  <a:pt x="1525" y="1998"/>
                  <a:pt x="1525" y="1998"/>
                </a:cubicBezTo>
                <a:cubicBezTo>
                  <a:pt x="1525" y="1998"/>
                  <a:pt x="1525" y="1999"/>
                  <a:pt x="1525" y="1999"/>
                </a:cubicBezTo>
                <a:cubicBezTo>
                  <a:pt x="1525" y="1999"/>
                  <a:pt x="1524" y="1999"/>
                  <a:pt x="1524" y="1999"/>
                </a:cubicBezTo>
                <a:cubicBezTo>
                  <a:pt x="1523" y="2000"/>
                  <a:pt x="1523" y="2000"/>
                  <a:pt x="1523" y="2000"/>
                </a:cubicBezTo>
                <a:cubicBezTo>
                  <a:pt x="1522" y="2000"/>
                  <a:pt x="1522" y="2000"/>
                  <a:pt x="1522" y="2001"/>
                </a:cubicBezTo>
                <a:cubicBezTo>
                  <a:pt x="1522" y="2001"/>
                  <a:pt x="1522" y="2001"/>
                  <a:pt x="1522" y="2001"/>
                </a:cubicBezTo>
                <a:cubicBezTo>
                  <a:pt x="1521" y="2001"/>
                  <a:pt x="1521" y="2002"/>
                  <a:pt x="1521" y="2002"/>
                </a:cubicBezTo>
                <a:cubicBezTo>
                  <a:pt x="1521" y="2002"/>
                  <a:pt x="1521" y="2002"/>
                  <a:pt x="1520" y="2002"/>
                </a:cubicBezTo>
                <a:cubicBezTo>
                  <a:pt x="1520" y="2002"/>
                  <a:pt x="1520" y="2002"/>
                  <a:pt x="1520" y="2002"/>
                </a:cubicBezTo>
                <a:cubicBezTo>
                  <a:pt x="1520" y="2002"/>
                  <a:pt x="1520" y="2003"/>
                  <a:pt x="1519" y="2003"/>
                </a:cubicBezTo>
                <a:cubicBezTo>
                  <a:pt x="1519" y="2003"/>
                  <a:pt x="1519" y="2004"/>
                  <a:pt x="1519" y="2004"/>
                </a:cubicBezTo>
                <a:cubicBezTo>
                  <a:pt x="1518" y="2004"/>
                  <a:pt x="1518" y="2005"/>
                  <a:pt x="1518" y="2005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7"/>
                  <a:pt x="1517" y="2007"/>
                  <a:pt x="1516" y="2007"/>
                </a:cubicBezTo>
                <a:cubicBezTo>
                  <a:pt x="1516" y="2007"/>
                  <a:pt x="1516" y="2007"/>
                  <a:pt x="1516" y="2008"/>
                </a:cubicBezTo>
                <a:cubicBezTo>
                  <a:pt x="1516" y="2008"/>
                  <a:pt x="1516" y="2008"/>
                  <a:pt x="1516" y="2008"/>
                </a:cubicBezTo>
                <a:cubicBezTo>
                  <a:pt x="1292" y="1943"/>
                  <a:pt x="1292" y="1943"/>
                  <a:pt x="1292" y="1943"/>
                </a:cubicBezTo>
                <a:cubicBezTo>
                  <a:pt x="1292" y="1930"/>
                  <a:pt x="1284" y="1918"/>
                  <a:pt x="1271" y="1914"/>
                </a:cubicBezTo>
                <a:cubicBezTo>
                  <a:pt x="1255" y="1909"/>
                  <a:pt x="1238" y="1919"/>
                  <a:pt x="1234" y="1934"/>
                </a:cubicBezTo>
                <a:cubicBezTo>
                  <a:pt x="1229" y="1950"/>
                  <a:pt x="1238" y="1967"/>
                  <a:pt x="1254" y="1971"/>
                </a:cubicBezTo>
                <a:cubicBezTo>
                  <a:pt x="1267" y="1975"/>
                  <a:pt x="1281" y="1970"/>
                  <a:pt x="1288" y="1958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4"/>
                  <a:pt x="1511" y="2024"/>
                  <a:pt x="1511" y="2024"/>
                </a:cubicBezTo>
                <a:cubicBezTo>
                  <a:pt x="1511" y="2025"/>
                  <a:pt x="1511" y="2025"/>
                  <a:pt x="1511" y="2026"/>
                </a:cubicBezTo>
                <a:cubicBezTo>
                  <a:pt x="1511" y="2026"/>
                  <a:pt x="1511" y="2027"/>
                  <a:pt x="1512" y="2027"/>
                </a:cubicBezTo>
                <a:cubicBezTo>
                  <a:pt x="1512" y="2028"/>
                  <a:pt x="1512" y="2028"/>
                  <a:pt x="1512" y="2028"/>
                </a:cubicBezTo>
                <a:cubicBezTo>
                  <a:pt x="1512" y="2029"/>
                  <a:pt x="1512" y="2029"/>
                  <a:pt x="1512" y="2029"/>
                </a:cubicBezTo>
                <a:cubicBezTo>
                  <a:pt x="1512" y="2029"/>
                  <a:pt x="1512" y="2030"/>
                  <a:pt x="1512" y="2030"/>
                </a:cubicBezTo>
                <a:cubicBezTo>
                  <a:pt x="1512" y="2030"/>
                  <a:pt x="1512" y="2031"/>
                  <a:pt x="1512" y="2031"/>
                </a:cubicBezTo>
                <a:cubicBezTo>
                  <a:pt x="1512" y="2031"/>
                  <a:pt x="1512" y="2031"/>
                  <a:pt x="1512" y="2032"/>
                </a:cubicBezTo>
                <a:cubicBezTo>
                  <a:pt x="1513" y="2032"/>
                  <a:pt x="1513" y="2032"/>
                  <a:pt x="1513" y="2033"/>
                </a:cubicBezTo>
                <a:cubicBezTo>
                  <a:pt x="1513" y="2033"/>
                  <a:pt x="1513" y="2033"/>
                  <a:pt x="1513" y="2033"/>
                </a:cubicBezTo>
                <a:cubicBezTo>
                  <a:pt x="1513" y="2033"/>
                  <a:pt x="1513" y="2034"/>
                  <a:pt x="1513" y="2034"/>
                </a:cubicBezTo>
                <a:cubicBezTo>
                  <a:pt x="1513" y="2034"/>
                  <a:pt x="1513" y="2034"/>
                  <a:pt x="1513" y="2035"/>
                </a:cubicBezTo>
                <a:cubicBezTo>
                  <a:pt x="1514" y="2035"/>
                  <a:pt x="1514" y="2035"/>
                  <a:pt x="1514" y="2036"/>
                </a:cubicBezTo>
                <a:cubicBezTo>
                  <a:pt x="1514" y="2036"/>
                  <a:pt x="1514" y="2037"/>
                  <a:pt x="1515" y="2037"/>
                </a:cubicBezTo>
                <a:cubicBezTo>
                  <a:pt x="1515" y="2038"/>
                  <a:pt x="1515" y="2038"/>
                  <a:pt x="1515" y="2038"/>
                </a:cubicBezTo>
                <a:cubicBezTo>
                  <a:pt x="1515" y="2039"/>
                  <a:pt x="1516" y="2039"/>
                  <a:pt x="1516" y="2039"/>
                </a:cubicBezTo>
                <a:cubicBezTo>
                  <a:pt x="1516" y="2039"/>
                  <a:pt x="1516" y="2040"/>
                  <a:pt x="1516" y="2040"/>
                </a:cubicBezTo>
                <a:cubicBezTo>
                  <a:pt x="1516" y="2040"/>
                  <a:pt x="1516" y="2040"/>
                  <a:pt x="1516" y="2040"/>
                </a:cubicBezTo>
                <a:cubicBezTo>
                  <a:pt x="1516" y="2040"/>
                  <a:pt x="1517" y="2040"/>
                  <a:pt x="1517" y="2041"/>
                </a:cubicBezTo>
                <a:cubicBezTo>
                  <a:pt x="1517" y="2041"/>
                  <a:pt x="1517" y="2042"/>
                  <a:pt x="1518" y="2042"/>
                </a:cubicBezTo>
                <a:cubicBezTo>
                  <a:pt x="1518" y="2042"/>
                  <a:pt x="1518" y="2043"/>
                  <a:pt x="1519" y="2043"/>
                </a:cubicBezTo>
                <a:cubicBezTo>
                  <a:pt x="1519" y="2043"/>
                  <a:pt x="1519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5"/>
                  <a:pt x="1520" y="2045"/>
                  <a:pt x="1521" y="2045"/>
                </a:cubicBezTo>
                <a:cubicBezTo>
                  <a:pt x="1521" y="2046"/>
                  <a:pt x="1521" y="2046"/>
                  <a:pt x="1522" y="2046"/>
                </a:cubicBezTo>
                <a:cubicBezTo>
                  <a:pt x="1522" y="2046"/>
                  <a:pt x="1523" y="2047"/>
                  <a:pt x="1523" y="2047"/>
                </a:cubicBezTo>
                <a:cubicBezTo>
                  <a:pt x="1523" y="2047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5" y="2048"/>
                  <a:pt x="1525" y="2049"/>
                  <a:pt x="1525" y="2049"/>
                </a:cubicBezTo>
                <a:cubicBezTo>
                  <a:pt x="1526" y="2049"/>
                  <a:pt x="1526" y="2049"/>
                  <a:pt x="1526" y="2049"/>
                </a:cubicBezTo>
                <a:cubicBezTo>
                  <a:pt x="1527" y="2050"/>
                  <a:pt x="1527" y="2050"/>
                  <a:pt x="1528" y="2050"/>
                </a:cubicBezTo>
                <a:cubicBezTo>
                  <a:pt x="1528" y="2050"/>
                  <a:pt x="1529" y="2051"/>
                  <a:pt x="1529" y="2051"/>
                </a:cubicBezTo>
                <a:cubicBezTo>
                  <a:pt x="1529" y="2051"/>
                  <a:pt x="1529" y="2051"/>
                  <a:pt x="1530" y="2051"/>
                </a:cubicBezTo>
                <a:cubicBezTo>
                  <a:pt x="1530" y="2051"/>
                  <a:pt x="1530" y="2051"/>
                  <a:pt x="1530" y="2051"/>
                </a:cubicBezTo>
                <a:cubicBezTo>
                  <a:pt x="1531" y="2052"/>
                  <a:pt x="1532" y="2052"/>
                  <a:pt x="1532" y="2052"/>
                </a:cubicBezTo>
                <a:cubicBezTo>
                  <a:pt x="1532" y="2052"/>
                  <a:pt x="1533" y="2052"/>
                  <a:pt x="1533" y="2052"/>
                </a:cubicBezTo>
                <a:cubicBezTo>
                  <a:pt x="1533" y="2052"/>
                  <a:pt x="1533" y="2052"/>
                  <a:pt x="1533" y="2052"/>
                </a:cubicBezTo>
                <a:cubicBezTo>
                  <a:pt x="1534" y="2052"/>
                  <a:pt x="1534" y="2053"/>
                  <a:pt x="1535" y="2053"/>
                </a:cubicBezTo>
                <a:cubicBezTo>
                  <a:pt x="1535" y="2053"/>
                  <a:pt x="1535" y="2053"/>
                  <a:pt x="1535" y="2053"/>
                </a:cubicBezTo>
                <a:cubicBezTo>
                  <a:pt x="1535" y="2053"/>
                  <a:pt x="1536" y="2053"/>
                  <a:pt x="1536" y="2053"/>
                </a:cubicBezTo>
                <a:cubicBezTo>
                  <a:pt x="1537" y="2053"/>
                  <a:pt x="1537" y="2053"/>
                  <a:pt x="1538" y="2053"/>
                </a:cubicBezTo>
                <a:cubicBezTo>
                  <a:pt x="1538" y="2053"/>
                  <a:pt x="1539" y="2053"/>
                  <a:pt x="1539" y="2053"/>
                </a:cubicBezTo>
                <a:cubicBezTo>
                  <a:pt x="1539" y="2053"/>
                  <a:pt x="1540" y="2053"/>
                  <a:pt x="1540" y="2053"/>
                </a:cubicBezTo>
                <a:cubicBezTo>
                  <a:pt x="1540" y="2053"/>
                  <a:pt x="1540" y="2053"/>
                  <a:pt x="1540" y="2053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5" y="2280"/>
                  <a:pt x="1595" y="2280"/>
                  <a:pt x="1595" y="2280"/>
                </a:cubicBezTo>
                <a:cubicBezTo>
                  <a:pt x="1595" y="2280"/>
                  <a:pt x="1595" y="2280"/>
                  <a:pt x="1594" y="2280"/>
                </a:cubicBezTo>
                <a:cubicBezTo>
                  <a:pt x="1594" y="2280"/>
                  <a:pt x="1594" y="2280"/>
                  <a:pt x="1594" y="2280"/>
                </a:cubicBezTo>
                <a:cubicBezTo>
                  <a:pt x="1594" y="2281"/>
                  <a:pt x="1594" y="2281"/>
                  <a:pt x="1593" y="2281"/>
                </a:cubicBezTo>
                <a:cubicBezTo>
                  <a:pt x="1593" y="2281"/>
                  <a:pt x="1592" y="2282"/>
                  <a:pt x="1592" y="2282"/>
                </a:cubicBezTo>
                <a:cubicBezTo>
                  <a:pt x="1592" y="2282"/>
                  <a:pt x="1591" y="2283"/>
                  <a:pt x="1591" y="2283"/>
                </a:cubicBezTo>
                <a:cubicBezTo>
                  <a:pt x="1591" y="2283"/>
                  <a:pt x="1590" y="2283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89" y="2284"/>
                  <a:pt x="1589" y="2285"/>
                  <a:pt x="1589" y="2285"/>
                </a:cubicBezTo>
                <a:cubicBezTo>
                  <a:pt x="1589" y="2285"/>
                  <a:pt x="1588" y="2286"/>
                  <a:pt x="1588" y="2286"/>
                </a:cubicBezTo>
                <a:cubicBezTo>
                  <a:pt x="1588" y="2286"/>
                  <a:pt x="1587" y="2287"/>
                  <a:pt x="1587" y="2287"/>
                </a:cubicBezTo>
                <a:cubicBezTo>
                  <a:pt x="1587" y="2287"/>
                  <a:pt x="1587" y="2288"/>
                  <a:pt x="1586" y="2288"/>
                </a:cubicBezTo>
                <a:cubicBezTo>
                  <a:pt x="1586" y="2288"/>
                  <a:pt x="1586" y="2288"/>
                  <a:pt x="1586" y="2288"/>
                </a:cubicBezTo>
                <a:cubicBezTo>
                  <a:pt x="1586" y="2288"/>
                  <a:pt x="1586" y="2288"/>
                  <a:pt x="1586" y="2289"/>
                </a:cubicBezTo>
                <a:cubicBezTo>
                  <a:pt x="1586" y="2289"/>
                  <a:pt x="1586" y="2289"/>
                  <a:pt x="1585" y="2290"/>
                </a:cubicBezTo>
                <a:cubicBezTo>
                  <a:pt x="1585" y="2290"/>
                  <a:pt x="1585" y="2290"/>
                  <a:pt x="1585" y="2291"/>
                </a:cubicBezTo>
                <a:cubicBezTo>
                  <a:pt x="1584" y="2291"/>
                  <a:pt x="1584" y="2292"/>
                  <a:pt x="1584" y="2292"/>
                </a:cubicBezTo>
                <a:cubicBezTo>
                  <a:pt x="1584" y="2292"/>
                  <a:pt x="1584" y="2293"/>
                  <a:pt x="1583" y="2293"/>
                </a:cubicBezTo>
                <a:cubicBezTo>
                  <a:pt x="1583" y="2293"/>
                  <a:pt x="1583" y="2294"/>
                  <a:pt x="1583" y="2294"/>
                </a:cubicBezTo>
                <a:cubicBezTo>
                  <a:pt x="1583" y="2294"/>
                  <a:pt x="1583" y="2294"/>
                  <a:pt x="1583" y="2295"/>
                </a:cubicBezTo>
                <a:cubicBezTo>
                  <a:pt x="1583" y="2295"/>
                  <a:pt x="1582" y="2296"/>
                  <a:pt x="1582" y="2296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8"/>
                  <a:pt x="1582" y="2298"/>
                  <a:pt x="1582" y="2299"/>
                </a:cubicBezTo>
                <a:cubicBezTo>
                  <a:pt x="1581" y="2299"/>
                  <a:pt x="1581" y="2299"/>
                  <a:pt x="1581" y="2299"/>
                </a:cubicBezTo>
                <a:cubicBezTo>
                  <a:pt x="1581" y="2300"/>
                  <a:pt x="1581" y="2300"/>
                  <a:pt x="1581" y="2300"/>
                </a:cubicBezTo>
                <a:cubicBezTo>
                  <a:pt x="1581" y="2301"/>
                  <a:pt x="1581" y="2301"/>
                  <a:pt x="1581" y="2302"/>
                </a:cubicBezTo>
                <a:cubicBezTo>
                  <a:pt x="1581" y="2302"/>
                  <a:pt x="1581" y="2303"/>
                  <a:pt x="1581" y="2303"/>
                </a:cubicBezTo>
                <a:cubicBezTo>
                  <a:pt x="1581" y="2304"/>
                  <a:pt x="1581" y="2304"/>
                  <a:pt x="1581" y="2305"/>
                </a:cubicBezTo>
                <a:cubicBezTo>
                  <a:pt x="1581" y="2305"/>
                  <a:pt x="1581" y="2305"/>
                  <a:pt x="1581" y="2305"/>
                </a:cubicBezTo>
                <a:cubicBezTo>
                  <a:pt x="1581" y="2305"/>
                  <a:pt x="1581" y="2306"/>
                  <a:pt x="1581" y="2306"/>
                </a:cubicBezTo>
                <a:cubicBezTo>
                  <a:pt x="1581" y="2307"/>
                  <a:pt x="1581" y="2307"/>
                  <a:pt x="1581" y="2307"/>
                </a:cubicBezTo>
                <a:cubicBezTo>
                  <a:pt x="1581" y="2308"/>
                  <a:pt x="1581" y="2309"/>
                  <a:pt x="1581" y="2309"/>
                </a:cubicBezTo>
                <a:cubicBezTo>
                  <a:pt x="1581" y="2310"/>
                  <a:pt x="1581" y="2310"/>
                  <a:pt x="1581" y="2310"/>
                </a:cubicBezTo>
                <a:cubicBezTo>
                  <a:pt x="1581" y="2310"/>
                  <a:pt x="1581" y="2311"/>
                  <a:pt x="1581" y="2311"/>
                </a:cubicBezTo>
                <a:cubicBezTo>
                  <a:pt x="1581" y="2311"/>
                  <a:pt x="1581" y="2312"/>
                  <a:pt x="1582" y="2312"/>
                </a:cubicBezTo>
                <a:cubicBezTo>
                  <a:pt x="1582" y="2312"/>
                  <a:pt x="1582" y="2312"/>
                  <a:pt x="1582" y="2313"/>
                </a:cubicBezTo>
                <a:cubicBezTo>
                  <a:pt x="1582" y="2313"/>
                  <a:pt x="1582" y="2313"/>
                  <a:pt x="1582" y="2313"/>
                </a:cubicBezTo>
                <a:cubicBezTo>
                  <a:pt x="1582" y="2314"/>
                  <a:pt x="1582" y="2314"/>
                  <a:pt x="1582" y="2315"/>
                </a:cubicBezTo>
                <a:cubicBezTo>
                  <a:pt x="1582" y="2315"/>
                  <a:pt x="1583" y="2316"/>
                  <a:pt x="1583" y="2316"/>
                </a:cubicBezTo>
                <a:cubicBezTo>
                  <a:pt x="1583" y="2316"/>
                  <a:pt x="1583" y="2316"/>
                  <a:pt x="1583" y="2316"/>
                </a:cubicBezTo>
                <a:cubicBezTo>
                  <a:pt x="1583" y="2317"/>
                  <a:pt x="1583" y="2317"/>
                  <a:pt x="1583" y="2317"/>
                </a:cubicBezTo>
                <a:cubicBezTo>
                  <a:pt x="1583" y="2317"/>
                  <a:pt x="1583" y="2317"/>
                  <a:pt x="1583" y="2318"/>
                </a:cubicBezTo>
                <a:cubicBezTo>
                  <a:pt x="1584" y="2318"/>
                  <a:pt x="1584" y="2319"/>
                  <a:pt x="1584" y="2319"/>
                </a:cubicBezTo>
                <a:cubicBezTo>
                  <a:pt x="1584" y="2319"/>
                  <a:pt x="1584" y="2319"/>
                  <a:pt x="1584" y="2320"/>
                </a:cubicBezTo>
                <a:cubicBezTo>
                  <a:pt x="1417" y="2481"/>
                  <a:pt x="1417" y="2481"/>
                  <a:pt x="1417" y="2481"/>
                </a:cubicBezTo>
                <a:cubicBezTo>
                  <a:pt x="1416" y="2480"/>
                  <a:pt x="1414" y="2480"/>
                  <a:pt x="1413" y="2479"/>
                </a:cubicBezTo>
                <a:cubicBezTo>
                  <a:pt x="1413" y="2479"/>
                  <a:pt x="1413" y="2479"/>
                  <a:pt x="1413" y="2479"/>
                </a:cubicBezTo>
                <a:cubicBezTo>
                  <a:pt x="1411" y="2478"/>
                  <a:pt x="1410" y="2478"/>
                  <a:pt x="1408" y="2477"/>
                </a:cubicBezTo>
                <a:cubicBezTo>
                  <a:pt x="1408" y="2477"/>
                  <a:pt x="1407" y="2477"/>
                  <a:pt x="1407" y="2477"/>
                </a:cubicBezTo>
                <a:cubicBezTo>
                  <a:pt x="1406" y="2477"/>
                  <a:pt x="1404" y="2477"/>
                  <a:pt x="1402" y="2477"/>
                </a:cubicBezTo>
                <a:cubicBezTo>
                  <a:pt x="1402" y="2477"/>
                  <a:pt x="1402" y="2477"/>
                  <a:pt x="1402" y="2477"/>
                </a:cubicBezTo>
                <a:cubicBezTo>
                  <a:pt x="1400" y="2477"/>
                  <a:pt x="1398" y="2477"/>
                  <a:pt x="1396" y="2477"/>
                </a:cubicBezTo>
                <a:cubicBezTo>
                  <a:pt x="1396" y="2477"/>
                  <a:pt x="1396" y="2477"/>
                  <a:pt x="1396" y="2477"/>
                </a:cubicBezTo>
                <a:cubicBezTo>
                  <a:pt x="1395" y="2477"/>
                  <a:pt x="1395" y="2477"/>
                  <a:pt x="1394" y="2477"/>
                </a:cubicBezTo>
                <a:cubicBezTo>
                  <a:pt x="1393" y="2478"/>
                  <a:pt x="1392" y="2478"/>
                  <a:pt x="1391" y="2478"/>
                </a:cubicBezTo>
                <a:cubicBezTo>
                  <a:pt x="1391" y="2479"/>
                  <a:pt x="1390" y="2479"/>
                  <a:pt x="1390" y="2479"/>
                </a:cubicBezTo>
                <a:cubicBezTo>
                  <a:pt x="1389" y="2479"/>
                  <a:pt x="1387" y="2480"/>
                  <a:pt x="1385" y="2481"/>
                </a:cubicBezTo>
                <a:cubicBezTo>
                  <a:pt x="1385" y="2481"/>
                  <a:pt x="1385" y="2481"/>
                  <a:pt x="1385" y="2481"/>
                </a:cubicBezTo>
                <a:cubicBezTo>
                  <a:pt x="1384" y="2482"/>
                  <a:pt x="1382" y="2483"/>
                  <a:pt x="1381" y="2485"/>
                </a:cubicBezTo>
                <a:cubicBezTo>
                  <a:pt x="1381" y="2485"/>
                  <a:pt x="1381" y="2485"/>
                  <a:pt x="1381" y="2485"/>
                </a:cubicBezTo>
                <a:cubicBezTo>
                  <a:pt x="1381" y="2485"/>
                  <a:pt x="1380" y="2485"/>
                  <a:pt x="1380" y="2485"/>
                </a:cubicBezTo>
                <a:cubicBezTo>
                  <a:pt x="1379" y="2486"/>
                  <a:pt x="1378" y="2488"/>
                  <a:pt x="1377" y="2489"/>
                </a:cubicBezTo>
                <a:cubicBezTo>
                  <a:pt x="1377" y="2489"/>
                  <a:pt x="1377" y="2490"/>
                  <a:pt x="1376" y="2490"/>
                </a:cubicBezTo>
                <a:cubicBezTo>
                  <a:pt x="1376" y="2491"/>
                  <a:pt x="1375" y="2493"/>
                  <a:pt x="1374" y="2494"/>
                </a:cubicBezTo>
                <a:cubicBezTo>
                  <a:pt x="1374" y="2495"/>
                  <a:pt x="1374" y="2495"/>
                  <a:pt x="1374" y="2495"/>
                </a:cubicBezTo>
                <a:cubicBezTo>
                  <a:pt x="1373" y="2497"/>
                  <a:pt x="1373" y="2498"/>
                  <a:pt x="1372" y="2500"/>
                </a:cubicBezTo>
                <a:cubicBezTo>
                  <a:pt x="1372" y="2500"/>
                  <a:pt x="1372" y="2500"/>
                  <a:pt x="1372" y="2500"/>
                </a:cubicBezTo>
                <a:cubicBezTo>
                  <a:pt x="1372" y="2502"/>
                  <a:pt x="1371" y="2504"/>
                  <a:pt x="1371" y="2506"/>
                </a:cubicBezTo>
                <a:cubicBezTo>
                  <a:pt x="1371" y="2506"/>
                  <a:pt x="1371" y="2506"/>
                  <a:pt x="1371" y="2506"/>
                </a:cubicBezTo>
                <a:cubicBezTo>
                  <a:pt x="1371" y="2508"/>
                  <a:pt x="1372" y="2509"/>
                  <a:pt x="1372" y="2511"/>
                </a:cubicBezTo>
                <a:cubicBezTo>
                  <a:pt x="1372" y="2511"/>
                  <a:pt x="1372" y="2512"/>
                  <a:pt x="1372" y="2512"/>
                </a:cubicBezTo>
                <a:cubicBezTo>
                  <a:pt x="1372" y="2512"/>
                  <a:pt x="1372" y="2513"/>
                  <a:pt x="1372" y="2514"/>
                </a:cubicBezTo>
                <a:cubicBezTo>
                  <a:pt x="1373" y="2515"/>
                  <a:pt x="1373" y="2516"/>
                  <a:pt x="1373" y="2517"/>
                </a:cubicBezTo>
                <a:cubicBezTo>
                  <a:pt x="1373" y="2517"/>
                  <a:pt x="1373" y="2517"/>
                  <a:pt x="1374" y="2517"/>
                </a:cubicBezTo>
                <a:cubicBezTo>
                  <a:pt x="1374" y="2519"/>
                  <a:pt x="1375" y="2521"/>
                  <a:pt x="1376" y="2522"/>
                </a:cubicBezTo>
                <a:cubicBezTo>
                  <a:pt x="1376" y="2522"/>
                  <a:pt x="1376" y="2522"/>
                  <a:pt x="1376" y="2523"/>
                </a:cubicBezTo>
                <a:cubicBezTo>
                  <a:pt x="1377" y="2524"/>
                  <a:pt x="1378" y="2526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1" y="2529"/>
                  <a:pt x="1383" y="2530"/>
                  <a:pt x="1384" y="2531"/>
                </a:cubicBezTo>
                <a:cubicBezTo>
                  <a:pt x="1384" y="2531"/>
                  <a:pt x="1385" y="2531"/>
                  <a:pt x="1385" y="2531"/>
                </a:cubicBezTo>
                <a:cubicBezTo>
                  <a:pt x="1386" y="2532"/>
                  <a:pt x="1388" y="2533"/>
                  <a:pt x="1389" y="2534"/>
                </a:cubicBezTo>
                <a:cubicBezTo>
                  <a:pt x="1389" y="2534"/>
                  <a:pt x="1390" y="2534"/>
                  <a:pt x="1390" y="2534"/>
                </a:cubicBezTo>
                <a:cubicBezTo>
                  <a:pt x="1391" y="2535"/>
                  <a:pt x="1393" y="2535"/>
                  <a:pt x="1395" y="2536"/>
                </a:cubicBezTo>
                <a:cubicBezTo>
                  <a:pt x="1395" y="2536"/>
                  <a:pt x="1395" y="2536"/>
                  <a:pt x="1395" y="2536"/>
                </a:cubicBezTo>
                <a:cubicBezTo>
                  <a:pt x="1397" y="2536"/>
                  <a:pt x="1399" y="2536"/>
                  <a:pt x="1400" y="2536"/>
                </a:cubicBezTo>
                <a:cubicBezTo>
                  <a:pt x="1400" y="2536"/>
                  <a:pt x="1400" y="2536"/>
                  <a:pt x="1400" y="2536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5" y="2763"/>
                  <a:pt x="1455" y="2763"/>
                </a:cubicBezTo>
                <a:cubicBezTo>
                  <a:pt x="1455" y="2763"/>
                  <a:pt x="1455" y="2763"/>
                  <a:pt x="1455" y="2763"/>
                </a:cubicBezTo>
                <a:cubicBezTo>
                  <a:pt x="1455" y="2763"/>
                  <a:pt x="1454" y="2763"/>
                  <a:pt x="1454" y="2763"/>
                </a:cubicBezTo>
                <a:cubicBezTo>
                  <a:pt x="1454" y="2763"/>
                  <a:pt x="1454" y="2764"/>
                  <a:pt x="1453" y="2764"/>
                </a:cubicBezTo>
                <a:cubicBezTo>
                  <a:pt x="1453" y="2764"/>
                  <a:pt x="1453" y="2765"/>
                  <a:pt x="1452" y="2765"/>
                </a:cubicBezTo>
                <a:cubicBezTo>
                  <a:pt x="1452" y="2765"/>
                  <a:pt x="1451" y="2765"/>
                  <a:pt x="1451" y="2766"/>
                </a:cubicBezTo>
                <a:cubicBezTo>
                  <a:pt x="1451" y="2766"/>
                  <a:pt x="1450" y="2766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49" y="2767"/>
                  <a:pt x="1449" y="2768"/>
                </a:cubicBezTo>
                <a:cubicBezTo>
                  <a:pt x="1449" y="2768"/>
                  <a:pt x="1448" y="2768"/>
                  <a:pt x="1448" y="2769"/>
                </a:cubicBezTo>
                <a:cubicBezTo>
                  <a:pt x="1448" y="2769"/>
                  <a:pt x="1447" y="2770"/>
                  <a:pt x="1447" y="2770"/>
                </a:cubicBezTo>
                <a:cubicBezTo>
                  <a:pt x="1447" y="2770"/>
                  <a:pt x="1447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2"/>
                  <a:pt x="1446" y="2772"/>
                  <a:pt x="1445" y="2772"/>
                </a:cubicBezTo>
                <a:cubicBezTo>
                  <a:pt x="1445" y="2773"/>
                  <a:pt x="1445" y="2773"/>
                  <a:pt x="1445" y="2773"/>
                </a:cubicBezTo>
                <a:cubicBezTo>
                  <a:pt x="1445" y="2774"/>
                  <a:pt x="1444" y="2774"/>
                  <a:pt x="1444" y="2775"/>
                </a:cubicBezTo>
                <a:cubicBezTo>
                  <a:pt x="1444" y="2775"/>
                  <a:pt x="1444" y="2776"/>
                  <a:pt x="1443" y="2776"/>
                </a:cubicBezTo>
                <a:cubicBezTo>
                  <a:pt x="1443" y="2776"/>
                  <a:pt x="1443" y="2776"/>
                  <a:pt x="1443" y="2777"/>
                </a:cubicBezTo>
                <a:cubicBezTo>
                  <a:pt x="1443" y="2777"/>
                  <a:pt x="1443" y="2777"/>
                  <a:pt x="1443" y="2777"/>
                </a:cubicBezTo>
                <a:cubicBezTo>
                  <a:pt x="1443" y="2778"/>
                  <a:pt x="1442" y="2779"/>
                  <a:pt x="1442" y="2779"/>
                </a:cubicBezTo>
                <a:cubicBezTo>
                  <a:pt x="1442" y="2779"/>
                  <a:pt x="1442" y="2780"/>
                  <a:pt x="1442" y="2780"/>
                </a:cubicBezTo>
                <a:cubicBezTo>
                  <a:pt x="1442" y="2780"/>
                  <a:pt x="1442" y="2780"/>
                  <a:pt x="1442" y="2780"/>
                </a:cubicBezTo>
                <a:cubicBezTo>
                  <a:pt x="1442" y="2781"/>
                  <a:pt x="1442" y="2781"/>
                  <a:pt x="1442" y="2782"/>
                </a:cubicBezTo>
                <a:cubicBezTo>
                  <a:pt x="1442" y="2782"/>
                  <a:pt x="1442" y="2782"/>
                  <a:pt x="1441" y="2782"/>
                </a:cubicBezTo>
                <a:cubicBezTo>
                  <a:pt x="1441" y="2783"/>
                  <a:pt x="1441" y="2783"/>
                  <a:pt x="1441" y="2783"/>
                </a:cubicBezTo>
                <a:cubicBezTo>
                  <a:pt x="1441" y="2784"/>
                  <a:pt x="1441" y="2784"/>
                  <a:pt x="1441" y="2785"/>
                </a:cubicBezTo>
                <a:cubicBezTo>
                  <a:pt x="1441" y="2785"/>
                  <a:pt x="1441" y="2786"/>
                  <a:pt x="1441" y="2786"/>
                </a:cubicBezTo>
                <a:cubicBezTo>
                  <a:pt x="1441" y="2787"/>
                  <a:pt x="1441" y="2787"/>
                  <a:pt x="1441" y="2787"/>
                </a:cubicBezTo>
                <a:cubicBezTo>
                  <a:pt x="1441" y="2788"/>
                  <a:pt x="1441" y="2788"/>
                  <a:pt x="1441" y="2788"/>
                </a:cubicBezTo>
                <a:cubicBezTo>
                  <a:pt x="1441" y="2788"/>
                  <a:pt x="1441" y="2789"/>
                  <a:pt x="1441" y="2789"/>
                </a:cubicBezTo>
                <a:cubicBezTo>
                  <a:pt x="1441" y="2790"/>
                  <a:pt x="1441" y="2790"/>
                  <a:pt x="1441" y="2790"/>
                </a:cubicBezTo>
                <a:cubicBezTo>
                  <a:pt x="1441" y="2791"/>
                  <a:pt x="1441" y="2792"/>
                  <a:pt x="1441" y="2792"/>
                </a:cubicBezTo>
                <a:cubicBezTo>
                  <a:pt x="1441" y="2792"/>
                  <a:pt x="1441" y="2793"/>
                  <a:pt x="1441" y="2793"/>
                </a:cubicBezTo>
                <a:cubicBezTo>
                  <a:pt x="1441" y="2793"/>
                  <a:pt x="1441" y="2793"/>
                  <a:pt x="1441" y="2794"/>
                </a:cubicBezTo>
                <a:cubicBezTo>
                  <a:pt x="1441" y="2794"/>
                  <a:pt x="1442" y="2795"/>
                  <a:pt x="1442" y="2795"/>
                </a:cubicBezTo>
                <a:cubicBezTo>
                  <a:pt x="1442" y="2795"/>
                  <a:pt x="1442" y="2795"/>
                  <a:pt x="1442" y="2795"/>
                </a:cubicBezTo>
                <a:cubicBezTo>
                  <a:pt x="1442" y="2796"/>
                  <a:pt x="1442" y="2796"/>
                  <a:pt x="1442" y="2796"/>
                </a:cubicBezTo>
                <a:cubicBezTo>
                  <a:pt x="1442" y="2797"/>
                  <a:pt x="1442" y="2797"/>
                  <a:pt x="1442" y="2798"/>
                </a:cubicBezTo>
                <a:cubicBezTo>
                  <a:pt x="1443" y="2798"/>
                  <a:pt x="1443" y="2798"/>
                  <a:pt x="1443" y="2799"/>
                </a:cubicBezTo>
                <a:cubicBezTo>
                  <a:pt x="1443" y="2799"/>
                  <a:pt x="1443" y="2799"/>
                  <a:pt x="1443" y="2799"/>
                </a:cubicBezTo>
                <a:cubicBezTo>
                  <a:pt x="1443" y="2800"/>
                  <a:pt x="1443" y="2800"/>
                  <a:pt x="1443" y="2800"/>
                </a:cubicBezTo>
                <a:cubicBezTo>
                  <a:pt x="1444" y="2801"/>
                  <a:pt x="1444" y="2801"/>
                  <a:pt x="1444" y="2802"/>
                </a:cubicBezTo>
                <a:cubicBezTo>
                  <a:pt x="1444" y="2802"/>
                  <a:pt x="1444" y="2802"/>
                  <a:pt x="1444" y="2802"/>
                </a:cubicBezTo>
                <a:cubicBezTo>
                  <a:pt x="1277" y="2964"/>
                  <a:pt x="1277" y="2964"/>
                  <a:pt x="1277" y="2964"/>
                </a:cubicBezTo>
                <a:cubicBezTo>
                  <a:pt x="1276" y="2963"/>
                  <a:pt x="1276" y="2963"/>
                  <a:pt x="1276" y="2963"/>
                </a:cubicBezTo>
                <a:cubicBezTo>
                  <a:pt x="1276" y="2963"/>
                  <a:pt x="1275" y="2963"/>
                  <a:pt x="1275" y="2963"/>
                </a:cubicBezTo>
                <a:cubicBezTo>
                  <a:pt x="1274" y="2962"/>
                  <a:pt x="1274" y="2962"/>
                  <a:pt x="1273" y="2962"/>
                </a:cubicBezTo>
                <a:cubicBezTo>
                  <a:pt x="1273" y="2962"/>
                  <a:pt x="1273" y="2962"/>
                  <a:pt x="1273" y="2962"/>
                </a:cubicBezTo>
                <a:cubicBezTo>
                  <a:pt x="1273" y="2962"/>
                  <a:pt x="1272" y="2962"/>
                  <a:pt x="1272" y="2961"/>
                </a:cubicBezTo>
                <a:cubicBezTo>
                  <a:pt x="1272" y="2961"/>
                  <a:pt x="1271" y="2961"/>
                  <a:pt x="1270" y="2961"/>
                </a:cubicBezTo>
                <a:cubicBezTo>
                  <a:pt x="1270" y="2961"/>
                  <a:pt x="1270" y="2961"/>
                  <a:pt x="1270" y="2961"/>
                </a:cubicBezTo>
                <a:cubicBezTo>
                  <a:pt x="1270" y="2961"/>
                  <a:pt x="1269" y="2961"/>
                  <a:pt x="1269" y="2960"/>
                </a:cubicBezTo>
                <a:cubicBezTo>
                  <a:pt x="1269" y="2960"/>
                  <a:pt x="1268" y="2960"/>
                  <a:pt x="1268" y="2960"/>
                </a:cubicBezTo>
                <a:cubicBezTo>
                  <a:pt x="1268" y="2960"/>
                  <a:pt x="1268" y="2960"/>
                  <a:pt x="1267" y="2960"/>
                </a:cubicBezTo>
                <a:cubicBezTo>
                  <a:pt x="1267" y="2960"/>
                  <a:pt x="1267" y="2960"/>
                  <a:pt x="1266" y="2960"/>
                </a:cubicBezTo>
                <a:cubicBezTo>
                  <a:pt x="1266" y="2960"/>
                  <a:pt x="1265" y="2960"/>
                  <a:pt x="1265" y="2960"/>
                </a:cubicBezTo>
                <a:cubicBezTo>
                  <a:pt x="1264" y="2960"/>
                  <a:pt x="1264" y="2959"/>
                  <a:pt x="1263" y="2959"/>
                </a:cubicBezTo>
                <a:cubicBezTo>
                  <a:pt x="1263" y="2959"/>
                  <a:pt x="1263" y="2959"/>
                  <a:pt x="1262" y="2959"/>
                </a:cubicBezTo>
                <a:cubicBezTo>
                  <a:pt x="1262" y="2959"/>
                  <a:pt x="1262" y="2959"/>
                  <a:pt x="1262" y="2959"/>
                </a:cubicBezTo>
                <a:cubicBezTo>
                  <a:pt x="1261" y="2959"/>
                  <a:pt x="1261" y="2959"/>
                  <a:pt x="1260" y="2959"/>
                </a:cubicBezTo>
                <a:cubicBezTo>
                  <a:pt x="1260" y="2959"/>
                  <a:pt x="1260" y="2959"/>
                  <a:pt x="1259" y="2959"/>
                </a:cubicBezTo>
                <a:cubicBezTo>
                  <a:pt x="1259" y="2960"/>
                  <a:pt x="1258" y="2960"/>
                  <a:pt x="1257" y="2960"/>
                </a:cubicBezTo>
                <a:cubicBezTo>
                  <a:pt x="1257" y="2960"/>
                  <a:pt x="1257" y="2960"/>
                  <a:pt x="1257" y="2960"/>
                </a:cubicBezTo>
                <a:cubicBezTo>
                  <a:pt x="1256" y="2960"/>
                  <a:pt x="1256" y="2960"/>
                  <a:pt x="1256" y="2960"/>
                </a:cubicBezTo>
                <a:cubicBezTo>
                  <a:pt x="1255" y="2960"/>
                  <a:pt x="1255" y="2960"/>
                  <a:pt x="1255" y="2960"/>
                </a:cubicBezTo>
                <a:cubicBezTo>
                  <a:pt x="1254" y="2960"/>
                  <a:pt x="1254" y="2960"/>
                  <a:pt x="1254" y="2960"/>
                </a:cubicBezTo>
                <a:cubicBezTo>
                  <a:pt x="1254" y="2960"/>
                  <a:pt x="1254" y="2960"/>
                  <a:pt x="1253" y="2960"/>
                </a:cubicBezTo>
                <a:cubicBezTo>
                  <a:pt x="1253" y="2961"/>
                  <a:pt x="1252" y="2961"/>
                  <a:pt x="1252" y="2961"/>
                </a:cubicBezTo>
                <a:cubicBezTo>
                  <a:pt x="1251" y="2961"/>
                  <a:pt x="1251" y="2961"/>
                  <a:pt x="1251" y="2961"/>
                </a:cubicBezTo>
                <a:cubicBezTo>
                  <a:pt x="1251" y="2961"/>
                  <a:pt x="1251" y="2961"/>
                  <a:pt x="1250" y="2962"/>
                </a:cubicBezTo>
                <a:cubicBezTo>
                  <a:pt x="1250" y="2962"/>
                  <a:pt x="1250" y="2962"/>
                  <a:pt x="1249" y="2962"/>
                </a:cubicBezTo>
                <a:cubicBezTo>
                  <a:pt x="1249" y="2962"/>
                  <a:pt x="1248" y="2963"/>
                  <a:pt x="1248" y="2963"/>
                </a:cubicBezTo>
                <a:cubicBezTo>
                  <a:pt x="1247" y="2963"/>
                  <a:pt x="1247" y="2963"/>
                  <a:pt x="1247" y="2963"/>
                </a:cubicBezTo>
                <a:cubicBezTo>
                  <a:pt x="1246" y="2964"/>
                  <a:pt x="1246" y="2964"/>
                  <a:pt x="1246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4" y="2965"/>
                  <a:pt x="1244" y="2965"/>
                </a:cubicBezTo>
                <a:cubicBezTo>
                  <a:pt x="1244" y="2965"/>
                  <a:pt x="1243" y="2966"/>
                  <a:pt x="1243" y="2966"/>
                </a:cubicBezTo>
                <a:cubicBezTo>
                  <a:pt x="1242" y="2966"/>
                  <a:pt x="1242" y="2966"/>
                  <a:pt x="1242" y="2967"/>
                </a:cubicBezTo>
                <a:cubicBezTo>
                  <a:pt x="1241" y="2967"/>
                  <a:pt x="1241" y="2967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0" y="2968"/>
                  <a:pt x="1240" y="2968"/>
                  <a:pt x="1240" y="2969"/>
                </a:cubicBezTo>
                <a:cubicBezTo>
                  <a:pt x="1239" y="2969"/>
                  <a:pt x="1239" y="2969"/>
                  <a:pt x="1239" y="2970"/>
                </a:cubicBezTo>
                <a:cubicBezTo>
                  <a:pt x="1238" y="2970"/>
                  <a:pt x="1238" y="2971"/>
                  <a:pt x="1238" y="2971"/>
                </a:cubicBezTo>
                <a:cubicBezTo>
                  <a:pt x="1237" y="2971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6" y="2973"/>
                  <a:pt x="1236" y="2973"/>
                  <a:pt x="1236" y="2973"/>
                </a:cubicBezTo>
                <a:cubicBezTo>
                  <a:pt x="1236" y="2973"/>
                  <a:pt x="1236" y="2974"/>
                  <a:pt x="1236" y="2974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8"/>
                  <a:pt x="1012" y="2908"/>
                  <a:pt x="1012" y="2908"/>
                </a:cubicBezTo>
                <a:cubicBezTo>
                  <a:pt x="1012" y="2907"/>
                  <a:pt x="1012" y="2907"/>
                  <a:pt x="1012" y="2906"/>
                </a:cubicBezTo>
                <a:cubicBezTo>
                  <a:pt x="1012" y="2906"/>
                  <a:pt x="1012" y="2905"/>
                  <a:pt x="1012" y="2905"/>
                </a:cubicBezTo>
                <a:cubicBezTo>
                  <a:pt x="1012" y="2904"/>
                  <a:pt x="1012" y="2904"/>
                  <a:pt x="1012" y="2904"/>
                </a:cubicBezTo>
                <a:cubicBezTo>
                  <a:pt x="1012" y="2903"/>
                  <a:pt x="1012" y="2903"/>
                  <a:pt x="1012" y="2903"/>
                </a:cubicBezTo>
                <a:cubicBezTo>
                  <a:pt x="1012" y="2903"/>
                  <a:pt x="1012" y="2902"/>
                  <a:pt x="1012" y="2902"/>
                </a:cubicBezTo>
                <a:cubicBezTo>
                  <a:pt x="1012" y="2902"/>
                  <a:pt x="1012" y="2901"/>
                  <a:pt x="1012" y="2901"/>
                </a:cubicBezTo>
                <a:cubicBezTo>
                  <a:pt x="1012" y="2901"/>
                  <a:pt x="1011" y="2901"/>
                  <a:pt x="1011" y="2900"/>
                </a:cubicBezTo>
                <a:cubicBezTo>
                  <a:pt x="1011" y="2900"/>
                  <a:pt x="1011" y="2899"/>
                  <a:pt x="1011" y="2899"/>
                </a:cubicBezTo>
                <a:cubicBezTo>
                  <a:pt x="1011" y="2899"/>
                  <a:pt x="1011" y="2898"/>
                  <a:pt x="1011" y="2898"/>
                </a:cubicBezTo>
                <a:cubicBezTo>
                  <a:pt x="1010" y="2898"/>
                  <a:pt x="1010" y="2898"/>
                  <a:pt x="1010" y="2897"/>
                </a:cubicBezTo>
                <a:cubicBezTo>
                  <a:pt x="1010" y="2897"/>
                  <a:pt x="1010" y="2897"/>
                  <a:pt x="1010" y="2896"/>
                </a:cubicBezTo>
                <a:cubicBezTo>
                  <a:pt x="1010" y="2896"/>
                  <a:pt x="1009" y="2895"/>
                  <a:pt x="1009" y="2895"/>
                </a:cubicBezTo>
                <a:cubicBezTo>
                  <a:pt x="1009" y="2894"/>
                  <a:pt x="1009" y="2894"/>
                  <a:pt x="1009" y="2894"/>
                </a:cubicBezTo>
                <a:cubicBezTo>
                  <a:pt x="1008" y="2893"/>
                  <a:pt x="1008" y="2893"/>
                  <a:pt x="1008" y="2893"/>
                </a:cubicBezTo>
                <a:cubicBezTo>
                  <a:pt x="1008" y="2893"/>
                  <a:pt x="1008" y="2892"/>
                  <a:pt x="1008" y="2892"/>
                </a:cubicBezTo>
                <a:cubicBezTo>
                  <a:pt x="1008" y="2892"/>
                  <a:pt x="1008" y="2892"/>
                  <a:pt x="1008" y="2892"/>
                </a:cubicBezTo>
                <a:cubicBezTo>
                  <a:pt x="1007" y="2892"/>
                  <a:pt x="1007" y="2892"/>
                  <a:pt x="1007" y="2891"/>
                </a:cubicBezTo>
                <a:cubicBezTo>
                  <a:pt x="1007" y="2891"/>
                  <a:pt x="1006" y="2890"/>
                  <a:pt x="1006" y="2890"/>
                </a:cubicBezTo>
                <a:cubicBezTo>
                  <a:pt x="1006" y="2890"/>
                  <a:pt x="1005" y="2889"/>
                  <a:pt x="1005" y="2889"/>
                </a:cubicBezTo>
                <a:cubicBezTo>
                  <a:pt x="1005" y="2889"/>
                  <a:pt x="1005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7"/>
                  <a:pt x="1003" y="2887"/>
                  <a:pt x="1003" y="2887"/>
                </a:cubicBezTo>
                <a:cubicBezTo>
                  <a:pt x="1003" y="2886"/>
                  <a:pt x="1002" y="2886"/>
                  <a:pt x="1002" y="2886"/>
                </a:cubicBezTo>
                <a:cubicBezTo>
                  <a:pt x="1002" y="2886"/>
                  <a:pt x="1001" y="2885"/>
                  <a:pt x="1001" y="2885"/>
                </a:cubicBezTo>
                <a:cubicBezTo>
                  <a:pt x="1001" y="2885"/>
                  <a:pt x="1000" y="2884"/>
                  <a:pt x="1000" y="2884"/>
                </a:cubicBezTo>
                <a:cubicBezTo>
                  <a:pt x="1000" y="2884"/>
                  <a:pt x="1000" y="2884"/>
                  <a:pt x="1000" y="2884"/>
                </a:cubicBezTo>
                <a:cubicBezTo>
                  <a:pt x="1000" y="2884"/>
                  <a:pt x="1000" y="2884"/>
                  <a:pt x="999" y="2884"/>
                </a:cubicBezTo>
                <a:cubicBezTo>
                  <a:pt x="999" y="2884"/>
                  <a:pt x="999" y="2883"/>
                  <a:pt x="998" y="2883"/>
                </a:cubicBezTo>
                <a:cubicBezTo>
                  <a:pt x="998" y="2883"/>
                  <a:pt x="998" y="2883"/>
                  <a:pt x="997" y="2883"/>
                </a:cubicBezTo>
                <a:cubicBezTo>
                  <a:pt x="997" y="2882"/>
                  <a:pt x="996" y="2882"/>
                  <a:pt x="996" y="2882"/>
                </a:cubicBezTo>
                <a:cubicBezTo>
                  <a:pt x="996" y="2882"/>
                  <a:pt x="995" y="2881"/>
                  <a:pt x="995" y="2881"/>
                </a:cubicBezTo>
                <a:cubicBezTo>
                  <a:pt x="995" y="2881"/>
                  <a:pt x="994" y="2881"/>
                  <a:pt x="994" y="2881"/>
                </a:cubicBezTo>
                <a:cubicBezTo>
                  <a:pt x="994" y="2881"/>
                  <a:pt x="994" y="2881"/>
                  <a:pt x="993" y="2881"/>
                </a:cubicBezTo>
                <a:cubicBezTo>
                  <a:pt x="993" y="2880"/>
                  <a:pt x="992" y="2880"/>
                  <a:pt x="992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0" y="2880"/>
                  <a:pt x="990" y="2879"/>
                  <a:pt x="989" y="2879"/>
                </a:cubicBezTo>
                <a:cubicBezTo>
                  <a:pt x="989" y="2879"/>
                  <a:pt x="989" y="2879"/>
                  <a:pt x="989" y="2879"/>
                </a:cubicBezTo>
                <a:cubicBezTo>
                  <a:pt x="988" y="2879"/>
                  <a:pt x="988" y="2879"/>
                  <a:pt x="988" y="2879"/>
                </a:cubicBezTo>
                <a:cubicBezTo>
                  <a:pt x="987" y="2879"/>
                  <a:pt x="987" y="2879"/>
                  <a:pt x="986" y="2879"/>
                </a:cubicBezTo>
                <a:cubicBezTo>
                  <a:pt x="986" y="2879"/>
                  <a:pt x="985" y="2879"/>
                  <a:pt x="985" y="2879"/>
                </a:cubicBezTo>
                <a:cubicBezTo>
                  <a:pt x="984" y="2879"/>
                  <a:pt x="984" y="2879"/>
                  <a:pt x="983" y="2879"/>
                </a:cubicBezTo>
                <a:cubicBezTo>
                  <a:pt x="983" y="2879"/>
                  <a:pt x="983" y="2879"/>
                  <a:pt x="983" y="2879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2"/>
                  <a:pt x="929" y="2652"/>
                  <a:pt x="929" y="2652"/>
                </a:cubicBezTo>
                <a:cubicBezTo>
                  <a:pt x="930" y="2651"/>
                  <a:pt x="930" y="2651"/>
                  <a:pt x="930" y="2651"/>
                </a:cubicBezTo>
                <a:cubicBezTo>
                  <a:pt x="931" y="2651"/>
                  <a:pt x="931" y="2650"/>
                  <a:pt x="932" y="2650"/>
                </a:cubicBezTo>
                <a:cubicBezTo>
                  <a:pt x="932" y="2650"/>
                  <a:pt x="932" y="2649"/>
                  <a:pt x="933" y="2649"/>
                </a:cubicBezTo>
                <a:cubicBezTo>
                  <a:pt x="933" y="2649"/>
                  <a:pt x="933" y="2649"/>
                  <a:pt x="934" y="2648"/>
                </a:cubicBezTo>
                <a:cubicBezTo>
                  <a:pt x="934" y="2648"/>
                  <a:pt x="935" y="2647"/>
                  <a:pt x="935" y="2647"/>
                </a:cubicBezTo>
                <a:cubicBezTo>
                  <a:pt x="935" y="2647"/>
                  <a:pt x="935" y="2646"/>
                  <a:pt x="936" y="2646"/>
                </a:cubicBezTo>
                <a:cubicBezTo>
                  <a:pt x="936" y="2646"/>
                  <a:pt x="936" y="2645"/>
                  <a:pt x="937" y="2645"/>
                </a:cubicBezTo>
                <a:cubicBezTo>
                  <a:pt x="937" y="2645"/>
                  <a:pt x="937" y="2644"/>
                  <a:pt x="937" y="2644"/>
                </a:cubicBezTo>
                <a:cubicBezTo>
                  <a:pt x="938" y="2643"/>
                  <a:pt x="938" y="2643"/>
                  <a:pt x="938" y="2642"/>
                </a:cubicBezTo>
                <a:cubicBezTo>
                  <a:pt x="939" y="2642"/>
                  <a:pt x="939" y="2642"/>
                  <a:pt x="939" y="2641"/>
                </a:cubicBezTo>
                <a:cubicBezTo>
                  <a:pt x="939" y="2641"/>
                  <a:pt x="940" y="2641"/>
                  <a:pt x="940" y="2640"/>
                </a:cubicBezTo>
                <a:cubicBezTo>
                  <a:pt x="940" y="2640"/>
                  <a:pt x="940" y="2639"/>
                  <a:pt x="940" y="2639"/>
                </a:cubicBezTo>
                <a:cubicBezTo>
                  <a:pt x="941" y="2638"/>
                  <a:pt x="941" y="2638"/>
                  <a:pt x="941" y="2637"/>
                </a:cubicBezTo>
                <a:cubicBezTo>
                  <a:pt x="941" y="2637"/>
                  <a:pt x="941" y="2636"/>
                  <a:pt x="942" y="2636"/>
                </a:cubicBezTo>
                <a:cubicBezTo>
                  <a:pt x="942" y="2636"/>
                  <a:pt x="942" y="2635"/>
                  <a:pt x="942" y="2635"/>
                </a:cubicBezTo>
                <a:cubicBezTo>
                  <a:pt x="942" y="2635"/>
                  <a:pt x="942" y="2635"/>
                  <a:pt x="942" y="2635"/>
                </a:cubicBezTo>
                <a:cubicBezTo>
                  <a:pt x="942" y="2634"/>
                  <a:pt x="942" y="2633"/>
                  <a:pt x="942" y="2633"/>
                </a:cubicBezTo>
                <a:cubicBezTo>
                  <a:pt x="942" y="2632"/>
                  <a:pt x="943" y="2632"/>
                  <a:pt x="943" y="2632"/>
                </a:cubicBezTo>
                <a:cubicBezTo>
                  <a:pt x="943" y="2631"/>
                  <a:pt x="943" y="2631"/>
                  <a:pt x="943" y="2630"/>
                </a:cubicBezTo>
                <a:cubicBezTo>
                  <a:pt x="943" y="2630"/>
                  <a:pt x="943" y="2629"/>
                  <a:pt x="943" y="2629"/>
                </a:cubicBezTo>
                <a:cubicBezTo>
                  <a:pt x="943" y="2628"/>
                  <a:pt x="943" y="2628"/>
                  <a:pt x="943" y="2627"/>
                </a:cubicBezTo>
                <a:cubicBezTo>
                  <a:pt x="943" y="2627"/>
                  <a:pt x="943" y="2626"/>
                  <a:pt x="943" y="2626"/>
                </a:cubicBezTo>
                <a:cubicBezTo>
                  <a:pt x="943" y="2625"/>
                  <a:pt x="943" y="2625"/>
                  <a:pt x="943" y="2625"/>
                </a:cubicBezTo>
                <a:cubicBezTo>
                  <a:pt x="943" y="2624"/>
                  <a:pt x="943" y="2623"/>
                  <a:pt x="943" y="2623"/>
                </a:cubicBezTo>
                <a:cubicBezTo>
                  <a:pt x="943" y="2622"/>
                  <a:pt x="943" y="2622"/>
                  <a:pt x="943" y="2622"/>
                </a:cubicBezTo>
                <a:cubicBezTo>
                  <a:pt x="942" y="2621"/>
                  <a:pt x="942" y="2620"/>
                  <a:pt x="942" y="2620"/>
                </a:cubicBezTo>
                <a:cubicBezTo>
                  <a:pt x="942" y="2620"/>
                  <a:pt x="942" y="2620"/>
                  <a:pt x="942" y="2620"/>
                </a:cubicBezTo>
                <a:cubicBezTo>
                  <a:pt x="942" y="2619"/>
                  <a:pt x="942" y="2619"/>
                  <a:pt x="942" y="2619"/>
                </a:cubicBezTo>
                <a:cubicBezTo>
                  <a:pt x="942" y="2618"/>
                  <a:pt x="942" y="2618"/>
                  <a:pt x="941" y="2617"/>
                </a:cubicBezTo>
                <a:cubicBezTo>
                  <a:pt x="941" y="2617"/>
                  <a:pt x="941" y="2616"/>
                  <a:pt x="941" y="2616"/>
                </a:cubicBezTo>
                <a:cubicBezTo>
                  <a:pt x="941" y="2615"/>
                  <a:pt x="941" y="2615"/>
                  <a:pt x="940" y="2614"/>
                </a:cubicBezTo>
                <a:cubicBezTo>
                  <a:pt x="940" y="2614"/>
                  <a:pt x="940" y="2613"/>
                  <a:pt x="940" y="2613"/>
                </a:cubicBezTo>
                <a:cubicBezTo>
                  <a:pt x="939" y="2613"/>
                  <a:pt x="939" y="2612"/>
                  <a:pt x="939" y="2612"/>
                </a:cubicBezTo>
                <a:cubicBezTo>
                  <a:pt x="939" y="2611"/>
                  <a:pt x="938" y="2611"/>
                  <a:pt x="938" y="2610"/>
                </a:cubicBezTo>
                <a:cubicBezTo>
                  <a:pt x="938" y="2610"/>
                  <a:pt x="938" y="2610"/>
                  <a:pt x="938" y="2609"/>
                </a:cubicBezTo>
                <a:cubicBezTo>
                  <a:pt x="937" y="2609"/>
                  <a:pt x="937" y="2609"/>
                  <a:pt x="937" y="2608"/>
                </a:cubicBezTo>
                <a:cubicBezTo>
                  <a:pt x="936" y="2608"/>
                  <a:pt x="936" y="2607"/>
                  <a:pt x="936" y="2607"/>
                </a:cubicBezTo>
                <a:cubicBezTo>
                  <a:pt x="935" y="2607"/>
                  <a:pt x="935" y="2606"/>
                  <a:pt x="935" y="2606"/>
                </a:cubicBezTo>
                <a:cubicBezTo>
                  <a:pt x="934" y="2606"/>
                  <a:pt x="934" y="2605"/>
                  <a:pt x="934" y="2605"/>
                </a:cubicBezTo>
                <a:cubicBezTo>
                  <a:pt x="933" y="2605"/>
                  <a:pt x="933" y="2604"/>
                  <a:pt x="933" y="2604"/>
                </a:cubicBezTo>
                <a:cubicBezTo>
                  <a:pt x="932" y="2604"/>
                  <a:pt x="932" y="2603"/>
                  <a:pt x="931" y="2603"/>
                </a:cubicBezTo>
                <a:cubicBezTo>
                  <a:pt x="931" y="2603"/>
                  <a:pt x="931" y="2603"/>
                  <a:pt x="930" y="2602"/>
                </a:cubicBezTo>
                <a:cubicBezTo>
                  <a:pt x="930" y="2602"/>
                  <a:pt x="929" y="2602"/>
                  <a:pt x="929" y="2601"/>
                </a:cubicBezTo>
                <a:cubicBezTo>
                  <a:pt x="929" y="2601"/>
                  <a:pt x="928" y="2601"/>
                  <a:pt x="928" y="2601"/>
                </a:cubicBezTo>
                <a:cubicBezTo>
                  <a:pt x="927" y="2600"/>
                  <a:pt x="927" y="2600"/>
                  <a:pt x="927" y="2600"/>
                </a:cubicBezTo>
                <a:cubicBezTo>
                  <a:pt x="926" y="2600"/>
                  <a:pt x="926" y="2600"/>
                  <a:pt x="925" y="2599"/>
                </a:cubicBezTo>
                <a:cubicBezTo>
                  <a:pt x="925" y="2599"/>
                  <a:pt x="924" y="2599"/>
                  <a:pt x="924" y="2599"/>
                </a:cubicBezTo>
                <a:cubicBezTo>
                  <a:pt x="923" y="2599"/>
                  <a:pt x="923" y="2598"/>
                  <a:pt x="922" y="2598"/>
                </a:cubicBezTo>
                <a:cubicBezTo>
                  <a:pt x="922" y="2598"/>
                  <a:pt x="922" y="2598"/>
                  <a:pt x="921" y="2598"/>
                </a:cubicBezTo>
                <a:cubicBezTo>
                  <a:pt x="921" y="2598"/>
                  <a:pt x="921" y="2598"/>
                  <a:pt x="921" y="2598"/>
                </a:cubicBezTo>
                <a:cubicBezTo>
                  <a:pt x="921" y="2598"/>
                  <a:pt x="920" y="2598"/>
                  <a:pt x="919" y="2597"/>
                </a:cubicBezTo>
                <a:cubicBezTo>
                  <a:pt x="919" y="2597"/>
                  <a:pt x="919" y="2597"/>
                  <a:pt x="918" y="2597"/>
                </a:cubicBezTo>
                <a:cubicBezTo>
                  <a:pt x="918" y="2597"/>
                  <a:pt x="917" y="2597"/>
                  <a:pt x="916" y="2597"/>
                </a:cubicBezTo>
                <a:cubicBezTo>
                  <a:pt x="916" y="2597"/>
                  <a:pt x="916" y="2597"/>
                  <a:pt x="915" y="2597"/>
                </a:cubicBezTo>
                <a:cubicBezTo>
                  <a:pt x="915" y="2597"/>
                  <a:pt x="914" y="2597"/>
                  <a:pt x="914" y="2597"/>
                </a:cubicBezTo>
                <a:cubicBezTo>
                  <a:pt x="913" y="2597"/>
                  <a:pt x="913" y="2597"/>
                  <a:pt x="912" y="2597"/>
                </a:cubicBezTo>
                <a:cubicBezTo>
                  <a:pt x="912" y="2597"/>
                  <a:pt x="911" y="2597"/>
                  <a:pt x="911" y="2597"/>
                </a:cubicBezTo>
                <a:cubicBezTo>
                  <a:pt x="910" y="2597"/>
                  <a:pt x="910" y="2597"/>
                  <a:pt x="909" y="2597"/>
                </a:cubicBezTo>
                <a:cubicBezTo>
                  <a:pt x="909" y="2597"/>
                  <a:pt x="909" y="2597"/>
                  <a:pt x="908" y="2597"/>
                </a:cubicBezTo>
                <a:cubicBezTo>
                  <a:pt x="908" y="2597"/>
                  <a:pt x="907" y="2597"/>
                  <a:pt x="906" y="2598"/>
                </a:cubicBezTo>
                <a:cubicBezTo>
                  <a:pt x="906" y="2598"/>
                  <a:pt x="906" y="2598"/>
                  <a:pt x="906" y="2598"/>
                </a:cubicBezTo>
                <a:cubicBezTo>
                  <a:pt x="906" y="2598"/>
                  <a:pt x="905" y="2598"/>
                  <a:pt x="905" y="2598"/>
                </a:cubicBezTo>
                <a:cubicBezTo>
                  <a:pt x="905" y="2598"/>
                  <a:pt x="904" y="2598"/>
                  <a:pt x="904" y="2598"/>
                </a:cubicBezTo>
                <a:cubicBezTo>
                  <a:pt x="903" y="2599"/>
                  <a:pt x="903" y="2599"/>
                  <a:pt x="902" y="2599"/>
                </a:cubicBezTo>
                <a:cubicBezTo>
                  <a:pt x="902" y="2599"/>
                  <a:pt x="901" y="2599"/>
                  <a:pt x="901" y="2599"/>
                </a:cubicBezTo>
                <a:cubicBezTo>
                  <a:pt x="900" y="2600"/>
                  <a:pt x="900" y="2600"/>
                  <a:pt x="899" y="2600"/>
                </a:cubicBezTo>
                <a:cubicBezTo>
                  <a:pt x="899" y="2600"/>
                  <a:pt x="899" y="2601"/>
                  <a:pt x="898" y="2601"/>
                </a:cubicBezTo>
                <a:cubicBezTo>
                  <a:pt x="898" y="2601"/>
                  <a:pt x="897" y="2601"/>
                  <a:pt x="897" y="2602"/>
                </a:cubicBezTo>
                <a:cubicBezTo>
                  <a:pt x="897" y="2602"/>
                  <a:pt x="896" y="2602"/>
                  <a:pt x="896" y="2602"/>
                </a:cubicBezTo>
                <a:cubicBezTo>
                  <a:pt x="895" y="2603"/>
                  <a:pt x="895" y="2603"/>
                  <a:pt x="895" y="2603"/>
                </a:cubicBezTo>
                <a:cubicBezTo>
                  <a:pt x="894" y="2604"/>
                  <a:pt x="894" y="2604"/>
                  <a:pt x="894" y="2604"/>
                </a:cubicBezTo>
                <a:cubicBezTo>
                  <a:pt x="893" y="2604"/>
                  <a:pt x="893" y="2605"/>
                  <a:pt x="892" y="2605"/>
                </a:cubicBezTo>
                <a:cubicBezTo>
                  <a:pt x="892" y="2605"/>
                  <a:pt x="892" y="2606"/>
                  <a:pt x="891" y="2606"/>
                </a:cubicBezTo>
                <a:cubicBezTo>
                  <a:pt x="891" y="2606"/>
                  <a:pt x="891" y="2607"/>
                  <a:pt x="891" y="2607"/>
                </a:cubicBezTo>
                <a:cubicBezTo>
                  <a:pt x="890" y="2608"/>
                  <a:pt x="890" y="2608"/>
                  <a:pt x="890" y="2608"/>
                </a:cubicBezTo>
                <a:cubicBezTo>
                  <a:pt x="889" y="2609"/>
                  <a:pt x="889" y="2609"/>
                  <a:pt x="889" y="2609"/>
                </a:cubicBezTo>
                <a:cubicBezTo>
                  <a:pt x="888" y="2610"/>
                  <a:pt x="888" y="2610"/>
                  <a:pt x="888" y="2611"/>
                </a:cubicBezTo>
                <a:cubicBezTo>
                  <a:pt x="888" y="2611"/>
                  <a:pt x="888" y="2611"/>
                  <a:pt x="888" y="2611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5"/>
                  <a:pt x="664" y="2545"/>
                </a:cubicBezTo>
                <a:cubicBezTo>
                  <a:pt x="664" y="2545"/>
                  <a:pt x="664" y="2544"/>
                  <a:pt x="664" y="2544"/>
                </a:cubicBezTo>
                <a:cubicBezTo>
                  <a:pt x="664" y="2543"/>
                  <a:pt x="664" y="2543"/>
                  <a:pt x="664" y="2542"/>
                </a:cubicBezTo>
                <a:cubicBezTo>
                  <a:pt x="664" y="2542"/>
                  <a:pt x="664" y="2541"/>
                  <a:pt x="664" y="2541"/>
                </a:cubicBezTo>
                <a:cubicBezTo>
                  <a:pt x="664" y="2541"/>
                  <a:pt x="664" y="2541"/>
                  <a:pt x="664" y="2540"/>
                </a:cubicBezTo>
                <a:cubicBezTo>
                  <a:pt x="664" y="2540"/>
                  <a:pt x="664" y="2540"/>
                  <a:pt x="663" y="2539"/>
                </a:cubicBezTo>
                <a:cubicBezTo>
                  <a:pt x="663" y="2539"/>
                  <a:pt x="663" y="2539"/>
                  <a:pt x="663" y="2539"/>
                </a:cubicBezTo>
                <a:cubicBezTo>
                  <a:pt x="663" y="2538"/>
                  <a:pt x="663" y="2538"/>
                  <a:pt x="663" y="2538"/>
                </a:cubicBezTo>
                <a:cubicBezTo>
                  <a:pt x="663" y="2538"/>
                  <a:pt x="663" y="2537"/>
                  <a:pt x="663" y="2537"/>
                </a:cubicBezTo>
                <a:cubicBezTo>
                  <a:pt x="663" y="2537"/>
                  <a:pt x="663" y="2536"/>
                  <a:pt x="663" y="2536"/>
                </a:cubicBezTo>
                <a:cubicBezTo>
                  <a:pt x="663" y="2536"/>
                  <a:pt x="662" y="2536"/>
                  <a:pt x="662" y="2535"/>
                </a:cubicBezTo>
                <a:cubicBezTo>
                  <a:pt x="662" y="2535"/>
                  <a:pt x="662" y="2535"/>
                  <a:pt x="662" y="2535"/>
                </a:cubicBezTo>
                <a:cubicBezTo>
                  <a:pt x="662" y="2534"/>
                  <a:pt x="662" y="2534"/>
                  <a:pt x="662" y="2534"/>
                </a:cubicBezTo>
                <a:cubicBezTo>
                  <a:pt x="661" y="2533"/>
                  <a:pt x="661" y="2533"/>
                  <a:pt x="661" y="2532"/>
                </a:cubicBezTo>
                <a:cubicBezTo>
                  <a:pt x="661" y="2532"/>
                  <a:pt x="661" y="2532"/>
                  <a:pt x="661" y="2531"/>
                </a:cubicBezTo>
                <a:cubicBezTo>
                  <a:pt x="660" y="2531"/>
                  <a:pt x="660" y="2531"/>
                  <a:pt x="660" y="2531"/>
                </a:cubicBezTo>
                <a:cubicBezTo>
                  <a:pt x="660" y="2531"/>
                  <a:pt x="660" y="2530"/>
                  <a:pt x="660" y="2530"/>
                </a:cubicBezTo>
                <a:cubicBezTo>
                  <a:pt x="660" y="2530"/>
                  <a:pt x="660" y="2530"/>
                  <a:pt x="659" y="2530"/>
                </a:cubicBezTo>
                <a:cubicBezTo>
                  <a:pt x="659" y="2530"/>
                  <a:pt x="659" y="2530"/>
                  <a:pt x="659" y="2530"/>
                </a:cubicBezTo>
                <a:cubicBezTo>
                  <a:pt x="659" y="2529"/>
                  <a:pt x="659" y="2529"/>
                  <a:pt x="659" y="2529"/>
                </a:cubicBezTo>
                <a:cubicBezTo>
                  <a:pt x="658" y="2528"/>
                  <a:pt x="658" y="2528"/>
                  <a:pt x="658" y="2527"/>
                </a:cubicBezTo>
                <a:cubicBezTo>
                  <a:pt x="657" y="2527"/>
                  <a:pt x="657" y="2527"/>
                  <a:pt x="657" y="2526"/>
                </a:cubicBezTo>
                <a:cubicBezTo>
                  <a:pt x="657" y="2526"/>
                  <a:pt x="656" y="2526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5" y="2525"/>
                  <a:pt x="655" y="2524"/>
                  <a:pt x="655" y="2524"/>
                </a:cubicBezTo>
                <a:cubicBezTo>
                  <a:pt x="655" y="2524"/>
                  <a:pt x="654" y="2524"/>
                  <a:pt x="654" y="2523"/>
                </a:cubicBezTo>
                <a:cubicBezTo>
                  <a:pt x="653" y="2523"/>
                  <a:pt x="653" y="2523"/>
                  <a:pt x="653" y="2522"/>
                </a:cubicBezTo>
                <a:cubicBezTo>
                  <a:pt x="652" y="2522"/>
                  <a:pt x="652" y="2522"/>
                  <a:pt x="652" y="2522"/>
                </a:cubicBezTo>
                <a:cubicBezTo>
                  <a:pt x="652" y="2522"/>
                  <a:pt x="652" y="2521"/>
                  <a:pt x="652" y="2521"/>
                </a:cubicBezTo>
                <a:cubicBezTo>
                  <a:pt x="651" y="2521"/>
                  <a:pt x="651" y="2521"/>
                  <a:pt x="651" y="2521"/>
                </a:cubicBezTo>
                <a:cubicBezTo>
                  <a:pt x="651" y="2521"/>
                  <a:pt x="651" y="2521"/>
                  <a:pt x="650" y="2521"/>
                </a:cubicBezTo>
                <a:cubicBezTo>
                  <a:pt x="650" y="2520"/>
                  <a:pt x="650" y="2520"/>
                  <a:pt x="649" y="2520"/>
                </a:cubicBezTo>
                <a:cubicBezTo>
                  <a:pt x="649" y="2520"/>
                  <a:pt x="648" y="2519"/>
                  <a:pt x="648" y="2519"/>
                </a:cubicBezTo>
                <a:cubicBezTo>
                  <a:pt x="647" y="2519"/>
                  <a:pt x="647" y="2519"/>
                  <a:pt x="647" y="2519"/>
                </a:cubicBezTo>
                <a:cubicBezTo>
                  <a:pt x="646" y="2519"/>
                  <a:pt x="646" y="2518"/>
                  <a:pt x="646" y="2518"/>
                </a:cubicBezTo>
                <a:cubicBezTo>
                  <a:pt x="646" y="2518"/>
                  <a:pt x="645" y="2518"/>
                  <a:pt x="645" y="2518"/>
                </a:cubicBezTo>
                <a:cubicBezTo>
                  <a:pt x="645" y="2518"/>
                  <a:pt x="644" y="2518"/>
                  <a:pt x="644" y="2517"/>
                </a:cubicBezTo>
                <a:cubicBezTo>
                  <a:pt x="643" y="2517"/>
                  <a:pt x="643" y="2517"/>
                  <a:pt x="643" y="2517"/>
                </a:cubicBezTo>
                <a:cubicBezTo>
                  <a:pt x="643" y="2517"/>
                  <a:pt x="642" y="2517"/>
                  <a:pt x="642" y="2517"/>
                </a:cubicBezTo>
                <a:cubicBezTo>
                  <a:pt x="642" y="2517"/>
                  <a:pt x="641" y="2517"/>
                  <a:pt x="641" y="2517"/>
                </a:cubicBezTo>
                <a:cubicBezTo>
                  <a:pt x="641" y="2517"/>
                  <a:pt x="641" y="2517"/>
                  <a:pt x="640" y="2517"/>
                </a:cubicBezTo>
                <a:cubicBezTo>
                  <a:pt x="640" y="2517"/>
                  <a:pt x="640" y="2517"/>
                  <a:pt x="639" y="2516"/>
                </a:cubicBezTo>
                <a:cubicBezTo>
                  <a:pt x="639" y="2516"/>
                  <a:pt x="638" y="2516"/>
                  <a:pt x="638" y="2516"/>
                </a:cubicBezTo>
                <a:cubicBezTo>
                  <a:pt x="637" y="2516"/>
                  <a:pt x="637" y="2516"/>
                  <a:pt x="636" y="2516"/>
                </a:cubicBezTo>
                <a:cubicBezTo>
                  <a:pt x="636" y="2516"/>
                  <a:pt x="636" y="2516"/>
                  <a:pt x="635" y="2516"/>
                </a:cubicBezTo>
                <a:cubicBezTo>
                  <a:pt x="635" y="2516"/>
                  <a:pt x="635" y="2516"/>
                  <a:pt x="635" y="2516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2" y="2289"/>
                  <a:pt x="582" y="2289"/>
                  <a:pt x="582" y="2288"/>
                </a:cubicBezTo>
                <a:cubicBezTo>
                  <a:pt x="583" y="2288"/>
                  <a:pt x="583" y="2288"/>
                  <a:pt x="584" y="2287"/>
                </a:cubicBezTo>
                <a:cubicBezTo>
                  <a:pt x="584" y="2287"/>
                  <a:pt x="584" y="2287"/>
                  <a:pt x="585" y="2287"/>
                </a:cubicBezTo>
                <a:cubicBezTo>
                  <a:pt x="585" y="2286"/>
                  <a:pt x="585" y="2286"/>
                  <a:pt x="585" y="2286"/>
                </a:cubicBezTo>
                <a:cubicBezTo>
                  <a:pt x="586" y="2286"/>
                  <a:pt x="586" y="2286"/>
                  <a:pt x="586" y="2286"/>
                </a:cubicBezTo>
                <a:cubicBezTo>
                  <a:pt x="586" y="2286"/>
                  <a:pt x="586" y="2286"/>
                  <a:pt x="586" y="2285"/>
                </a:cubicBezTo>
                <a:cubicBezTo>
                  <a:pt x="586" y="2285"/>
                  <a:pt x="586" y="2285"/>
                  <a:pt x="587" y="2285"/>
                </a:cubicBezTo>
                <a:cubicBezTo>
                  <a:pt x="587" y="2284"/>
                  <a:pt x="587" y="2284"/>
                  <a:pt x="588" y="2284"/>
                </a:cubicBezTo>
                <a:cubicBezTo>
                  <a:pt x="588" y="2283"/>
                  <a:pt x="588" y="2283"/>
                  <a:pt x="589" y="2282"/>
                </a:cubicBezTo>
                <a:cubicBezTo>
                  <a:pt x="589" y="2282"/>
                  <a:pt x="589" y="2282"/>
                  <a:pt x="589" y="2281"/>
                </a:cubicBezTo>
                <a:cubicBezTo>
                  <a:pt x="589" y="2281"/>
                  <a:pt x="589" y="2281"/>
                  <a:pt x="589" y="2281"/>
                </a:cubicBezTo>
                <a:cubicBezTo>
                  <a:pt x="589" y="2281"/>
                  <a:pt x="590" y="2281"/>
                  <a:pt x="590" y="2281"/>
                </a:cubicBezTo>
                <a:cubicBezTo>
                  <a:pt x="590" y="2281"/>
                  <a:pt x="590" y="2280"/>
                  <a:pt x="590" y="2280"/>
                </a:cubicBezTo>
                <a:cubicBezTo>
                  <a:pt x="590" y="2280"/>
                  <a:pt x="591" y="2279"/>
                  <a:pt x="591" y="2279"/>
                </a:cubicBezTo>
                <a:cubicBezTo>
                  <a:pt x="591" y="2278"/>
                  <a:pt x="591" y="2278"/>
                  <a:pt x="592" y="2277"/>
                </a:cubicBezTo>
                <a:cubicBezTo>
                  <a:pt x="592" y="2277"/>
                  <a:pt x="592" y="2277"/>
                  <a:pt x="592" y="2276"/>
                </a:cubicBezTo>
                <a:cubicBezTo>
                  <a:pt x="592" y="2276"/>
                  <a:pt x="592" y="2276"/>
                  <a:pt x="592" y="2276"/>
                </a:cubicBezTo>
                <a:cubicBezTo>
                  <a:pt x="593" y="2275"/>
                  <a:pt x="593" y="2275"/>
                  <a:pt x="593" y="2275"/>
                </a:cubicBezTo>
                <a:cubicBezTo>
                  <a:pt x="593" y="2274"/>
                  <a:pt x="593" y="2274"/>
                  <a:pt x="593" y="2273"/>
                </a:cubicBezTo>
                <a:cubicBezTo>
                  <a:pt x="593" y="2273"/>
                  <a:pt x="594" y="2273"/>
                  <a:pt x="594" y="2272"/>
                </a:cubicBezTo>
                <a:cubicBezTo>
                  <a:pt x="594" y="2272"/>
                  <a:pt x="594" y="2272"/>
                  <a:pt x="594" y="2272"/>
                </a:cubicBezTo>
                <a:cubicBezTo>
                  <a:pt x="594" y="2272"/>
                  <a:pt x="594" y="2271"/>
                  <a:pt x="594" y="2271"/>
                </a:cubicBezTo>
                <a:cubicBezTo>
                  <a:pt x="594" y="2270"/>
                  <a:pt x="594" y="2270"/>
                  <a:pt x="594" y="2270"/>
                </a:cubicBezTo>
                <a:cubicBezTo>
                  <a:pt x="594" y="2270"/>
                  <a:pt x="594" y="2269"/>
                  <a:pt x="594" y="2269"/>
                </a:cubicBezTo>
                <a:cubicBezTo>
                  <a:pt x="594" y="2269"/>
                  <a:pt x="595" y="2268"/>
                  <a:pt x="595" y="2267"/>
                </a:cubicBezTo>
                <a:cubicBezTo>
                  <a:pt x="595" y="2267"/>
                  <a:pt x="595" y="2267"/>
                  <a:pt x="595" y="2266"/>
                </a:cubicBezTo>
                <a:cubicBezTo>
                  <a:pt x="595" y="2266"/>
                  <a:pt x="595" y="2265"/>
                  <a:pt x="595" y="2265"/>
                </a:cubicBezTo>
                <a:cubicBezTo>
                  <a:pt x="595" y="2265"/>
                  <a:pt x="595" y="2265"/>
                  <a:pt x="595" y="2264"/>
                </a:cubicBezTo>
                <a:cubicBezTo>
                  <a:pt x="595" y="2264"/>
                  <a:pt x="595" y="2264"/>
                  <a:pt x="595" y="2263"/>
                </a:cubicBezTo>
                <a:cubicBezTo>
                  <a:pt x="595" y="2263"/>
                  <a:pt x="595" y="2262"/>
                  <a:pt x="595" y="2262"/>
                </a:cubicBezTo>
                <a:cubicBezTo>
                  <a:pt x="595" y="2261"/>
                  <a:pt x="595" y="2261"/>
                  <a:pt x="595" y="2260"/>
                </a:cubicBezTo>
                <a:cubicBezTo>
                  <a:pt x="595" y="2260"/>
                  <a:pt x="594" y="2260"/>
                  <a:pt x="594" y="2259"/>
                </a:cubicBezTo>
                <a:cubicBezTo>
                  <a:pt x="594" y="2259"/>
                  <a:pt x="594" y="2259"/>
                  <a:pt x="594" y="2259"/>
                </a:cubicBezTo>
                <a:cubicBezTo>
                  <a:pt x="594" y="2258"/>
                  <a:pt x="594" y="2258"/>
                  <a:pt x="594" y="2257"/>
                </a:cubicBezTo>
                <a:cubicBezTo>
                  <a:pt x="594" y="2257"/>
                  <a:pt x="594" y="2257"/>
                  <a:pt x="594" y="2257"/>
                </a:cubicBezTo>
                <a:cubicBezTo>
                  <a:pt x="594" y="2257"/>
                  <a:pt x="594" y="2256"/>
                  <a:pt x="594" y="2256"/>
                </a:cubicBezTo>
                <a:cubicBezTo>
                  <a:pt x="594" y="2256"/>
                  <a:pt x="593" y="2255"/>
                  <a:pt x="593" y="2254"/>
                </a:cubicBezTo>
                <a:cubicBezTo>
                  <a:pt x="593" y="2254"/>
                  <a:pt x="593" y="2254"/>
                  <a:pt x="593" y="2254"/>
                </a:cubicBezTo>
                <a:cubicBezTo>
                  <a:pt x="593" y="2253"/>
                  <a:pt x="593" y="2253"/>
                  <a:pt x="593" y="2253"/>
                </a:cubicBezTo>
                <a:cubicBezTo>
                  <a:pt x="593" y="2253"/>
                  <a:pt x="592" y="2252"/>
                  <a:pt x="592" y="2252"/>
                </a:cubicBezTo>
                <a:cubicBezTo>
                  <a:pt x="592" y="2251"/>
                  <a:pt x="592" y="2251"/>
                  <a:pt x="591" y="2250"/>
                </a:cubicBezTo>
                <a:cubicBezTo>
                  <a:pt x="591" y="2250"/>
                  <a:pt x="591" y="2250"/>
                  <a:pt x="591" y="2250"/>
                </a:cubicBezTo>
                <a:cubicBezTo>
                  <a:pt x="759" y="2089"/>
                  <a:pt x="759" y="2089"/>
                  <a:pt x="759" y="2089"/>
                </a:cubicBezTo>
                <a:cubicBezTo>
                  <a:pt x="760" y="2089"/>
                  <a:pt x="761" y="2090"/>
                  <a:pt x="762" y="2090"/>
                </a:cubicBezTo>
                <a:cubicBezTo>
                  <a:pt x="762" y="2090"/>
                  <a:pt x="763" y="2091"/>
                  <a:pt x="763" y="2091"/>
                </a:cubicBezTo>
                <a:cubicBezTo>
                  <a:pt x="764" y="2091"/>
                  <a:pt x="766" y="2092"/>
                  <a:pt x="768" y="2092"/>
                </a:cubicBezTo>
                <a:cubicBezTo>
                  <a:pt x="768" y="2092"/>
                  <a:pt x="768" y="2092"/>
                  <a:pt x="768" y="2092"/>
                </a:cubicBezTo>
                <a:cubicBezTo>
                  <a:pt x="770" y="2093"/>
                  <a:pt x="772" y="2093"/>
                  <a:pt x="773" y="2093"/>
                </a:cubicBezTo>
                <a:cubicBezTo>
                  <a:pt x="774" y="2093"/>
                  <a:pt x="774" y="2093"/>
                  <a:pt x="774" y="2093"/>
                </a:cubicBezTo>
                <a:cubicBezTo>
                  <a:pt x="776" y="2093"/>
                  <a:pt x="777" y="2093"/>
                  <a:pt x="779" y="2092"/>
                </a:cubicBezTo>
                <a:cubicBezTo>
                  <a:pt x="779" y="2092"/>
                  <a:pt x="780" y="2092"/>
                  <a:pt x="780" y="2092"/>
                </a:cubicBezTo>
                <a:cubicBezTo>
                  <a:pt x="780" y="2092"/>
                  <a:pt x="781" y="2092"/>
                  <a:pt x="781" y="2092"/>
                </a:cubicBezTo>
                <a:cubicBezTo>
                  <a:pt x="783" y="2092"/>
                  <a:pt x="784" y="2091"/>
                  <a:pt x="785" y="2091"/>
                </a:cubicBezTo>
                <a:cubicBezTo>
                  <a:pt x="785" y="2091"/>
                  <a:pt x="785" y="2091"/>
                  <a:pt x="785" y="2091"/>
                </a:cubicBezTo>
                <a:cubicBezTo>
                  <a:pt x="787" y="2090"/>
                  <a:pt x="789" y="2089"/>
                  <a:pt x="790" y="2088"/>
                </a:cubicBezTo>
                <a:cubicBezTo>
                  <a:pt x="790" y="2088"/>
                  <a:pt x="790" y="2088"/>
                  <a:pt x="790" y="2088"/>
                </a:cubicBezTo>
                <a:cubicBezTo>
                  <a:pt x="792" y="2087"/>
                  <a:pt x="793" y="2086"/>
                  <a:pt x="795" y="2085"/>
                </a:cubicBezTo>
                <a:cubicBezTo>
                  <a:pt x="795" y="2085"/>
                  <a:pt x="795" y="2085"/>
                  <a:pt x="795" y="2085"/>
                </a:cubicBezTo>
                <a:cubicBezTo>
                  <a:pt x="795" y="2085"/>
                  <a:pt x="795" y="2084"/>
                  <a:pt x="795" y="2084"/>
                </a:cubicBezTo>
                <a:cubicBezTo>
                  <a:pt x="796" y="2083"/>
                  <a:pt x="798" y="2082"/>
                  <a:pt x="799" y="2080"/>
                </a:cubicBezTo>
                <a:cubicBezTo>
                  <a:pt x="799" y="2080"/>
                  <a:pt x="799" y="2080"/>
                  <a:pt x="799" y="2080"/>
                </a:cubicBezTo>
                <a:cubicBezTo>
                  <a:pt x="800" y="2078"/>
                  <a:pt x="801" y="2077"/>
                  <a:pt x="802" y="2075"/>
                </a:cubicBezTo>
                <a:cubicBezTo>
                  <a:pt x="802" y="2075"/>
                  <a:pt x="802" y="2075"/>
                  <a:pt x="802" y="2074"/>
                </a:cubicBezTo>
                <a:cubicBezTo>
                  <a:pt x="803" y="2073"/>
                  <a:pt x="803" y="2071"/>
                  <a:pt x="803" y="2070"/>
                </a:cubicBezTo>
                <a:cubicBezTo>
                  <a:pt x="803" y="2069"/>
                  <a:pt x="803" y="2069"/>
                  <a:pt x="804" y="2069"/>
                </a:cubicBezTo>
                <a:cubicBezTo>
                  <a:pt x="804" y="2067"/>
                  <a:pt x="804" y="2066"/>
                  <a:pt x="804" y="2064"/>
                </a:cubicBezTo>
                <a:cubicBezTo>
                  <a:pt x="804" y="2064"/>
                  <a:pt x="804" y="2064"/>
                  <a:pt x="804" y="2063"/>
                </a:cubicBezTo>
                <a:cubicBezTo>
                  <a:pt x="804" y="2062"/>
                  <a:pt x="804" y="2060"/>
                  <a:pt x="804" y="2058"/>
                </a:cubicBezTo>
                <a:cubicBezTo>
                  <a:pt x="804" y="2058"/>
                  <a:pt x="804" y="2058"/>
                  <a:pt x="804" y="2057"/>
                </a:cubicBezTo>
                <a:cubicBezTo>
                  <a:pt x="804" y="2057"/>
                  <a:pt x="803" y="2056"/>
                  <a:pt x="803" y="2056"/>
                </a:cubicBezTo>
                <a:cubicBezTo>
                  <a:pt x="803" y="2055"/>
                  <a:pt x="803" y="2054"/>
                  <a:pt x="802" y="2053"/>
                </a:cubicBezTo>
                <a:cubicBezTo>
                  <a:pt x="802" y="2052"/>
                  <a:pt x="802" y="2052"/>
                  <a:pt x="802" y="2052"/>
                </a:cubicBezTo>
                <a:cubicBezTo>
                  <a:pt x="801" y="2050"/>
                  <a:pt x="801" y="2049"/>
                  <a:pt x="800" y="2047"/>
                </a:cubicBezTo>
                <a:cubicBezTo>
                  <a:pt x="800" y="2047"/>
                  <a:pt x="799" y="2047"/>
                  <a:pt x="799" y="2047"/>
                </a:cubicBezTo>
                <a:cubicBezTo>
                  <a:pt x="798" y="2045"/>
                  <a:pt x="797" y="2044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4" y="2041"/>
                  <a:pt x="793" y="2040"/>
                  <a:pt x="791" y="2039"/>
                </a:cubicBezTo>
                <a:cubicBezTo>
                  <a:pt x="791" y="2038"/>
                  <a:pt x="791" y="2038"/>
                  <a:pt x="791" y="2038"/>
                </a:cubicBezTo>
                <a:cubicBezTo>
                  <a:pt x="789" y="2037"/>
                  <a:pt x="788" y="2036"/>
                  <a:pt x="786" y="2036"/>
                </a:cubicBezTo>
                <a:cubicBezTo>
                  <a:pt x="786" y="2036"/>
                  <a:pt x="786" y="2036"/>
                  <a:pt x="786" y="2035"/>
                </a:cubicBezTo>
                <a:cubicBezTo>
                  <a:pt x="784" y="2035"/>
                  <a:pt x="783" y="2034"/>
                  <a:pt x="781" y="2034"/>
                </a:cubicBezTo>
                <a:cubicBezTo>
                  <a:pt x="781" y="2034"/>
                  <a:pt x="780" y="2034"/>
                  <a:pt x="780" y="2034"/>
                </a:cubicBezTo>
                <a:cubicBezTo>
                  <a:pt x="779" y="2033"/>
                  <a:pt x="777" y="2033"/>
                  <a:pt x="775" y="2033"/>
                </a:cubicBezTo>
                <a:cubicBezTo>
                  <a:pt x="775" y="2033"/>
                  <a:pt x="775" y="2033"/>
                  <a:pt x="775" y="2033"/>
                </a:cubicBezTo>
                <a:cubicBezTo>
                  <a:pt x="719" y="1807"/>
                  <a:pt x="719" y="1807"/>
                  <a:pt x="719" y="1807"/>
                </a:cubicBezTo>
                <a:cubicBezTo>
                  <a:pt x="720" y="1807"/>
                  <a:pt x="720" y="1807"/>
                  <a:pt x="720" y="1807"/>
                </a:cubicBezTo>
                <a:cubicBezTo>
                  <a:pt x="720" y="1807"/>
                  <a:pt x="721" y="1807"/>
                  <a:pt x="721" y="1806"/>
                </a:cubicBezTo>
                <a:cubicBezTo>
                  <a:pt x="721" y="1806"/>
                  <a:pt x="722" y="1806"/>
                  <a:pt x="722" y="1806"/>
                </a:cubicBezTo>
                <a:cubicBezTo>
                  <a:pt x="723" y="1805"/>
                  <a:pt x="723" y="1805"/>
                  <a:pt x="723" y="1805"/>
                </a:cubicBezTo>
                <a:cubicBezTo>
                  <a:pt x="724" y="1804"/>
                  <a:pt x="724" y="1804"/>
                  <a:pt x="724" y="1804"/>
                </a:cubicBezTo>
                <a:cubicBezTo>
                  <a:pt x="725" y="1803"/>
                  <a:pt x="725" y="1803"/>
                  <a:pt x="726" y="1803"/>
                </a:cubicBezTo>
                <a:cubicBezTo>
                  <a:pt x="726" y="1802"/>
                  <a:pt x="726" y="1802"/>
                  <a:pt x="727" y="1802"/>
                </a:cubicBezTo>
                <a:cubicBezTo>
                  <a:pt x="727" y="1801"/>
                  <a:pt x="727" y="1801"/>
                  <a:pt x="727" y="1801"/>
                </a:cubicBezTo>
                <a:cubicBezTo>
                  <a:pt x="728" y="1800"/>
                  <a:pt x="728" y="1800"/>
                  <a:pt x="729" y="1799"/>
                </a:cubicBezTo>
                <a:cubicBezTo>
                  <a:pt x="729" y="1799"/>
                  <a:pt x="729" y="1799"/>
                  <a:pt x="729" y="1799"/>
                </a:cubicBezTo>
                <a:cubicBezTo>
                  <a:pt x="730" y="1798"/>
                  <a:pt x="730" y="1798"/>
                  <a:pt x="730" y="1797"/>
                </a:cubicBezTo>
                <a:cubicBezTo>
                  <a:pt x="730" y="1797"/>
                  <a:pt x="731" y="1796"/>
                  <a:pt x="731" y="1796"/>
                </a:cubicBezTo>
                <a:cubicBezTo>
                  <a:pt x="731" y="1796"/>
                  <a:pt x="731" y="1795"/>
                  <a:pt x="732" y="1795"/>
                </a:cubicBezTo>
                <a:cubicBezTo>
                  <a:pt x="732" y="1794"/>
                  <a:pt x="732" y="1794"/>
                  <a:pt x="732" y="1794"/>
                </a:cubicBezTo>
                <a:cubicBezTo>
                  <a:pt x="732" y="1794"/>
                  <a:pt x="732" y="1794"/>
                  <a:pt x="732" y="1793"/>
                </a:cubicBezTo>
                <a:cubicBezTo>
                  <a:pt x="732" y="1793"/>
                  <a:pt x="733" y="1792"/>
                  <a:pt x="733" y="1792"/>
                </a:cubicBezTo>
                <a:cubicBezTo>
                  <a:pt x="733" y="1791"/>
                  <a:pt x="733" y="1791"/>
                  <a:pt x="733" y="1790"/>
                </a:cubicBezTo>
                <a:cubicBezTo>
                  <a:pt x="733" y="1790"/>
                  <a:pt x="733" y="1790"/>
                  <a:pt x="734" y="1790"/>
                </a:cubicBezTo>
                <a:cubicBezTo>
                  <a:pt x="734" y="1789"/>
                  <a:pt x="734" y="1789"/>
                  <a:pt x="734" y="1789"/>
                </a:cubicBezTo>
                <a:cubicBezTo>
                  <a:pt x="734" y="1789"/>
                  <a:pt x="734" y="1788"/>
                  <a:pt x="734" y="1787"/>
                </a:cubicBezTo>
                <a:cubicBezTo>
                  <a:pt x="734" y="1787"/>
                  <a:pt x="734" y="1787"/>
                  <a:pt x="734" y="1786"/>
                </a:cubicBezTo>
                <a:cubicBezTo>
                  <a:pt x="734" y="1786"/>
                  <a:pt x="734" y="1785"/>
                  <a:pt x="735" y="1785"/>
                </a:cubicBezTo>
                <a:cubicBezTo>
                  <a:pt x="735" y="1784"/>
                  <a:pt x="735" y="1784"/>
                  <a:pt x="735" y="1783"/>
                </a:cubicBezTo>
                <a:cubicBezTo>
                  <a:pt x="735" y="1783"/>
                  <a:pt x="735" y="1782"/>
                  <a:pt x="735" y="1782"/>
                </a:cubicBezTo>
                <a:cubicBezTo>
                  <a:pt x="735" y="1781"/>
                  <a:pt x="735" y="1781"/>
                  <a:pt x="735" y="1780"/>
                </a:cubicBezTo>
                <a:cubicBezTo>
                  <a:pt x="735" y="1780"/>
                  <a:pt x="735" y="1780"/>
                  <a:pt x="735" y="1779"/>
                </a:cubicBezTo>
                <a:cubicBezTo>
                  <a:pt x="735" y="1779"/>
                  <a:pt x="735" y="1778"/>
                  <a:pt x="734" y="1777"/>
                </a:cubicBezTo>
                <a:cubicBezTo>
                  <a:pt x="734" y="1777"/>
                  <a:pt x="734" y="1777"/>
                  <a:pt x="734" y="1776"/>
                </a:cubicBezTo>
                <a:cubicBezTo>
                  <a:pt x="734" y="1776"/>
                  <a:pt x="734" y="1775"/>
                  <a:pt x="734" y="1775"/>
                </a:cubicBezTo>
                <a:cubicBezTo>
                  <a:pt x="734" y="1775"/>
                  <a:pt x="734" y="1775"/>
                  <a:pt x="734" y="1774"/>
                </a:cubicBezTo>
                <a:cubicBezTo>
                  <a:pt x="734" y="1774"/>
                  <a:pt x="734" y="1774"/>
                  <a:pt x="734" y="1774"/>
                </a:cubicBezTo>
                <a:cubicBezTo>
                  <a:pt x="734" y="1774"/>
                  <a:pt x="734" y="1774"/>
                  <a:pt x="734" y="1773"/>
                </a:cubicBezTo>
                <a:cubicBezTo>
                  <a:pt x="733" y="1773"/>
                  <a:pt x="733" y="1772"/>
                  <a:pt x="733" y="1772"/>
                </a:cubicBezTo>
                <a:cubicBezTo>
                  <a:pt x="733" y="1771"/>
                  <a:pt x="733" y="1771"/>
                  <a:pt x="733" y="1770"/>
                </a:cubicBezTo>
                <a:cubicBezTo>
                  <a:pt x="733" y="1770"/>
                  <a:pt x="732" y="1770"/>
                  <a:pt x="732" y="1769"/>
                </a:cubicBezTo>
                <a:cubicBezTo>
                  <a:pt x="732" y="1769"/>
                  <a:pt x="732" y="1769"/>
                  <a:pt x="732" y="1769"/>
                </a:cubicBezTo>
                <a:cubicBezTo>
                  <a:pt x="732" y="1768"/>
                  <a:pt x="732" y="1768"/>
                  <a:pt x="731" y="1767"/>
                </a:cubicBezTo>
                <a:cubicBezTo>
                  <a:pt x="731" y="1767"/>
                  <a:pt x="731" y="1767"/>
                  <a:pt x="731" y="1767"/>
                </a:cubicBezTo>
                <a:cubicBezTo>
                  <a:pt x="731" y="1767"/>
                  <a:pt x="731" y="1767"/>
                  <a:pt x="731" y="1766"/>
                </a:cubicBezTo>
                <a:cubicBezTo>
                  <a:pt x="730" y="1766"/>
                  <a:pt x="730" y="1765"/>
                  <a:pt x="730" y="1765"/>
                </a:cubicBezTo>
                <a:cubicBezTo>
                  <a:pt x="730" y="1765"/>
                  <a:pt x="729" y="1764"/>
                  <a:pt x="729" y="1764"/>
                </a:cubicBezTo>
                <a:cubicBezTo>
                  <a:pt x="729" y="1764"/>
                  <a:pt x="729" y="1763"/>
                  <a:pt x="728" y="1763"/>
                </a:cubicBezTo>
                <a:cubicBezTo>
                  <a:pt x="728" y="1762"/>
                  <a:pt x="728" y="1762"/>
                  <a:pt x="727" y="1762"/>
                </a:cubicBezTo>
                <a:cubicBezTo>
                  <a:pt x="727" y="1761"/>
                  <a:pt x="727" y="1761"/>
                  <a:pt x="726" y="1761"/>
                </a:cubicBezTo>
                <a:cubicBezTo>
                  <a:pt x="726" y="1760"/>
                  <a:pt x="726" y="1760"/>
                  <a:pt x="726" y="1760"/>
                </a:cubicBezTo>
                <a:cubicBezTo>
                  <a:pt x="726" y="1760"/>
                  <a:pt x="726" y="1760"/>
                  <a:pt x="725" y="1759"/>
                </a:cubicBezTo>
                <a:cubicBezTo>
                  <a:pt x="725" y="1759"/>
                  <a:pt x="725" y="1759"/>
                  <a:pt x="724" y="1759"/>
                </a:cubicBezTo>
                <a:cubicBezTo>
                  <a:pt x="724" y="1758"/>
                  <a:pt x="724" y="1758"/>
                  <a:pt x="723" y="1758"/>
                </a:cubicBezTo>
                <a:cubicBezTo>
                  <a:pt x="723" y="1757"/>
                  <a:pt x="723" y="1757"/>
                  <a:pt x="723" y="1757"/>
                </a:cubicBezTo>
                <a:cubicBezTo>
                  <a:pt x="723" y="1757"/>
                  <a:pt x="722" y="1757"/>
                  <a:pt x="722" y="1757"/>
                </a:cubicBezTo>
                <a:cubicBezTo>
                  <a:pt x="722" y="1757"/>
                  <a:pt x="721" y="1756"/>
                  <a:pt x="721" y="1756"/>
                </a:cubicBezTo>
                <a:cubicBezTo>
                  <a:pt x="720" y="1756"/>
                  <a:pt x="720" y="1756"/>
                  <a:pt x="720" y="1755"/>
                </a:cubicBezTo>
                <a:cubicBezTo>
                  <a:pt x="719" y="1755"/>
                  <a:pt x="719" y="1755"/>
                  <a:pt x="718" y="1755"/>
                </a:cubicBezTo>
                <a:cubicBezTo>
                  <a:pt x="718" y="1754"/>
                  <a:pt x="717" y="1754"/>
                  <a:pt x="717" y="1754"/>
                </a:cubicBezTo>
                <a:cubicBezTo>
                  <a:pt x="717" y="1754"/>
                  <a:pt x="716" y="1754"/>
                  <a:pt x="716" y="1753"/>
                </a:cubicBezTo>
                <a:cubicBezTo>
                  <a:pt x="715" y="1753"/>
                  <a:pt x="715" y="1753"/>
                  <a:pt x="714" y="1753"/>
                </a:cubicBezTo>
                <a:cubicBezTo>
                  <a:pt x="714" y="1753"/>
                  <a:pt x="713" y="1753"/>
                  <a:pt x="713" y="1753"/>
                </a:cubicBezTo>
                <a:cubicBezTo>
                  <a:pt x="713" y="1752"/>
                  <a:pt x="713" y="1752"/>
                  <a:pt x="713" y="1752"/>
                </a:cubicBezTo>
                <a:cubicBezTo>
                  <a:pt x="712" y="1752"/>
                  <a:pt x="712" y="1752"/>
                  <a:pt x="711" y="1752"/>
                </a:cubicBezTo>
                <a:cubicBezTo>
                  <a:pt x="711" y="1752"/>
                  <a:pt x="710" y="1752"/>
                  <a:pt x="710" y="1752"/>
                </a:cubicBezTo>
                <a:cubicBezTo>
                  <a:pt x="709" y="1752"/>
                  <a:pt x="709" y="1752"/>
                  <a:pt x="708" y="1752"/>
                </a:cubicBezTo>
                <a:cubicBezTo>
                  <a:pt x="708" y="1752"/>
                  <a:pt x="707" y="1751"/>
                  <a:pt x="707" y="1751"/>
                </a:cubicBezTo>
                <a:cubicBezTo>
                  <a:pt x="706" y="1751"/>
                  <a:pt x="706" y="1751"/>
                  <a:pt x="705" y="1751"/>
                </a:cubicBezTo>
                <a:cubicBezTo>
                  <a:pt x="705" y="1751"/>
                  <a:pt x="704" y="1751"/>
                  <a:pt x="704" y="1751"/>
                </a:cubicBezTo>
                <a:cubicBezTo>
                  <a:pt x="704" y="1751"/>
                  <a:pt x="703" y="1751"/>
                  <a:pt x="703" y="1751"/>
                </a:cubicBezTo>
                <a:cubicBezTo>
                  <a:pt x="702" y="1751"/>
                  <a:pt x="702" y="1752"/>
                  <a:pt x="701" y="1752"/>
                </a:cubicBezTo>
                <a:cubicBezTo>
                  <a:pt x="701" y="1752"/>
                  <a:pt x="700" y="1752"/>
                  <a:pt x="700" y="1752"/>
                </a:cubicBezTo>
                <a:cubicBezTo>
                  <a:pt x="699" y="1752"/>
                  <a:pt x="699" y="1752"/>
                  <a:pt x="698" y="1752"/>
                </a:cubicBezTo>
                <a:cubicBezTo>
                  <a:pt x="698" y="1752"/>
                  <a:pt x="698" y="1752"/>
                  <a:pt x="698" y="1752"/>
                </a:cubicBezTo>
                <a:cubicBezTo>
                  <a:pt x="697" y="1752"/>
                  <a:pt x="697" y="1752"/>
                  <a:pt x="697" y="1752"/>
                </a:cubicBezTo>
                <a:cubicBezTo>
                  <a:pt x="696" y="1753"/>
                  <a:pt x="696" y="1753"/>
                  <a:pt x="695" y="1753"/>
                </a:cubicBezTo>
                <a:cubicBezTo>
                  <a:pt x="695" y="1753"/>
                  <a:pt x="694" y="1753"/>
                  <a:pt x="694" y="1753"/>
                </a:cubicBezTo>
                <a:cubicBezTo>
                  <a:pt x="693" y="1754"/>
                  <a:pt x="693" y="1754"/>
                  <a:pt x="693" y="1754"/>
                </a:cubicBezTo>
                <a:cubicBezTo>
                  <a:pt x="692" y="1754"/>
                  <a:pt x="692" y="1754"/>
                  <a:pt x="691" y="1755"/>
                </a:cubicBezTo>
                <a:cubicBezTo>
                  <a:pt x="691" y="1755"/>
                  <a:pt x="690" y="1755"/>
                  <a:pt x="690" y="1755"/>
                </a:cubicBezTo>
                <a:cubicBezTo>
                  <a:pt x="690" y="1756"/>
                  <a:pt x="689" y="1756"/>
                  <a:pt x="689" y="1756"/>
                </a:cubicBezTo>
                <a:cubicBezTo>
                  <a:pt x="688" y="1756"/>
                  <a:pt x="688" y="1757"/>
                  <a:pt x="688" y="1757"/>
                </a:cubicBezTo>
                <a:cubicBezTo>
                  <a:pt x="687" y="1757"/>
                  <a:pt x="687" y="1758"/>
                  <a:pt x="686" y="1758"/>
                </a:cubicBezTo>
                <a:cubicBezTo>
                  <a:pt x="686" y="1758"/>
                  <a:pt x="686" y="1758"/>
                  <a:pt x="685" y="1759"/>
                </a:cubicBezTo>
                <a:cubicBezTo>
                  <a:pt x="685" y="1759"/>
                  <a:pt x="685" y="1759"/>
                  <a:pt x="684" y="1760"/>
                </a:cubicBezTo>
                <a:cubicBezTo>
                  <a:pt x="684" y="1760"/>
                  <a:pt x="683" y="1760"/>
                  <a:pt x="683" y="1761"/>
                </a:cubicBezTo>
                <a:cubicBezTo>
                  <a:pt x="683" y="1761"/>
                  <a:pt x="683" y="1761"/>
                  <a:pt x="682" y="1762"/>
                </a:cubicBezTo>
                <a:cubicBezTo>
                  <a:pt x="682" y="1762"/>
                  <a:pt x="682" y="1763"/>
                  <a:pt x="681" y="1763"/>
                </a:cubicBezTo>
                <a:cubicBezTo>
                  <a:pt x="681" y="1763"/>
                  <a:pt x="681" y="1764"/>
                  <a:pt x="681" y="1764"/>
                </a:cubicBezTo>
                <a:cubicBezTo>
                  <a:pt x="680" y="1764"/>
                  <a:pt x="680" y="1765"/>
                  <a:pt x="680" y="1765"/>
                </a:cubicBezTo>
                <a:cubicBezTo>
                  <a:pt x="680" y="1765"/>
                  <a:pt x="679" y="1766"/>
                  <a:pt x="679" y="1766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0"/>
                  <a:pt x="456" y="1700"/>
                  <a:pt x="456" y="1700"/>
                </a:cubicBezTo>
                <a:cubicBezTo>
                  <a:pt x="456" y="1699"/>
                  <a:pt x="456" y="1699"/>
                  <a:pt x="456" y="1698"/>
                </a:cubicBezTo>
                <a:cubicBezTo>
                  <a:pt x="456" y="1698"/>
                  <a:pt x="456" y="1697"/>
                  <a:pt x="456" y="1697"/>
                </a:cubicBezTo>
                <a:cubicBezTo>
                  <a:pt x="456" y="1696"/>
                  <a:pt x="456" y="1696"/>
                  <a:pt x="456" y="1696"/>
                </a:cubicBezTo>
                <a:cubicBezTo>
                  <a:pt x="456" y="1695"/>
                  <a:pt x="455" y="1695"/>
                  <a:pt x="455" y="1695"/>
                </a:cubicBezTo>
                <a:cubicBezTo>
                  <a:pt x="455" y="1695"/>
                  <a:pt x="455" y="1694"/>
                  <a:pt x="455" y="1694"/>
                </a:cubicBezTo>
                <a:cubicBezTo>
                  <a:pt x="455" y="1694"/>
                  <a:pt x="455" y="1693"/>
                  <a:pt x="455" y="1693"/>
                </a:cubicBezTo>
                <a:cubicBezTo>
                  <a:pt x="455" y="1693"/>
                  <a:pt x="455" y="1693"/>
                  <a:pt x="455" y="1692"/>
                </a:cubicBezTo>
                <a:cubicBezTo>
                  <a:pt x="455" y="1692"/>
                  <a:pt x="455" y="1692"/>
                  <a:pt x="455" y="1691"/>
                </a:cubicBezTo>
                <a:cubicBezTo>
                  <a:pt x="454" y="1691"/>
                  <a:pt x="454" y="1691"/>
                  <a:pt x="454" y="1691"/>
                </a:cubicBezTo>
                <a:cubicBezTo>
                  <a:pt x="454" y="1691"/>
                  <a:pt x="454" y="1690"/>
                  <a:pt x="454" y="1690"/>
                </a:cubicBezTo>
                <a:cubicBezTo>
                  <a:pt x="454" y="1690"/>
                  <a:pt x="454" y="1690"/>
                  <a:pt x="454" y="1689"/>
                </a:cubicBezTo>
                <a:cubicBezTo>
                  <a:pt x="454" y="1689"/>
                  <a:pt x="453" y="1689"/>
                  <a:pt x="453" y="1688"/>
                </a:cubicBezTo>
                <a:cubicBezTo>
                  <a:pt x="453" y="1688"/>
                  <a:pt x="453" y="1687"/>
                  <a:pt x="453" y="1687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5"/>
                  <a:pt x="452" y="1685"/>
                  <a:pt x="451" y="1685"/>
                </a:cubicBezTo>
                <a:cubicBezTo>
                  <a:pt x="451" y="1685"/>
                  <a:pt x="451" y="1684"/>
                  <a:pt x="451" y="1684"/>
                </a:cubicBezTo>
                <a:cubicBezTo>
                  <a:pt x="451" y="1684"/>
                  <a:pt x="451" y="1684"/>
                  <a:pt x="451" y="1684"/>
                </a:cubicBezTo>
                <a:cubicBezTo>
                  <a:pt x="451" y="1684"/>
                  <a:pt x="451" y="1683"/>
                  <a:pt x="450" y="1683"/>
                </a:cubicBezTo>
                <a:cubicBezTo>
                  <a:pt x="450" y="1683"/>
                  <a:pt x="450" y="1682"/>
                  <a:pt x="449" y="1682"/>
                </a:cubicBezTo>
                <a:cubicBezTo>
                  <a:pt x="449" y="1682"/>
                  <a:pt x="449" y="1681"/>
                  <a:pt x="449" y="1681"/>
                </a:cubicBezTo>
                <a:cubicBezTo>
                  <a:pt x="448" y="1681"/>
                  <a:pt x="448" y="1680"/>
                  <a:pt x="448" y="1680"/>
                </a:cubicBezTo>
                <a:cubicBezTo>
                  <a:pt x="448" y="1680"/>
                  <a:pt x="448" y="1680"/>
                  <a:pt x="448" y="1680"/>
                </a:cubicBezTo>
                <a:cubicBezTo>
                  <a:pt x="448" y="1680"/>
                  <a:pt x="448" y="1680"/>
                  <a:pt x="447" y="1680"/>
                </a:cubicBezTo>
                <a:cubicBezTo>
                  <a:pt x="447" y="1679"/>
                  <a:pt x="447" y="1679"/>
                  <a:pt x="447" y="1679"/>
                </a:cubicBezTo>
                <a:cubicBezTo>
                  <a:pt x="446" y="1678"/>
                  <a:pt x="446" y="1678"/>
                  <a:pt x="446" y="1678"/>
                </a:cubicBezTo>
                <a:cubicBezTo>
                  <a:pt x="445" y="1677"/>
                  <a:pt x="445" y="1677"/>
                  <a:pt x="444" y="1677"/>
                </a:cubicBezTo>
                <a:cubicBezTo>
                  <a:pt x="444" y="1677"/>
                  <a:pt x="444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2" y="1675"/>
                  <a:pt x="442" y="1675"/>
                </a:cubicBezTo>
                <a:cubicBezTo>
                  <a:pt x="442" y="1675"/>
                  <a:pt x="441" y="1675"/>
                  <a:pt x="441" y="1675"/>
                </a:cubicBezTo>
                <a:cubicBezTo>
                  <a:pt x="440" y="1674"/>
                  <a:pt x="440" y="1674"/>
                  <a:pt x="439" y="1674"/>
                </a:cubicBezTo>
                <a:cubicBezTo>
                  <a:pt x="439" y="1674"/>
                  <a:pt x="439" y="1673"/>
                  <a:pt x="438" y="1673"/>
                </a:cubicBezTo>
                <a:cubicBezTo>
                  <a:pt x="438" y="1673"/>
                  <a:pt x="438" y="1673"/>
                  <a:pt x="438" y="1673"/>
                </a:cubicBezTo>
                <a:cubicBezTo>
                  <a:pt x="437" y="1673"/>
                  <a:pt x="437" y="1673"/>
                  <a:pt x="437" y="1673"/>
                </a:cubicBezTo>
                <a:cubicBezTo>
                  <a:pt x="436" y="1672"/>
                  <a:pt x="436" y="1672"/>
                  <a:pt x="435" y="1672"/>
                </a:cubicBezTo>
                <a:cubicBezTo>
                  <a:pt x="435" y="1672"/>
                  <a:pt x="435" y="1672"/>
                  <a:pt x="434" y="1672"/>
                </a:cubicBezTo>
                <a:cubicBezTo>
                  <a:pt x="434" y="1672"/>
                  <a:pt x="434" y="1672"/>
                  <a:pt x="434" y="1672"/>
                </a:cubicBezTo>
                <a:cubicBezTo>
                  <a:pt x="434" y="1672"/>
                  <a:pt x="433" y="1671"/>
                  <a:pt x="433" y="1671"/>
                </a:cubicBezTo>
                <a:cubicBezTo>
                  <a:pt x="432" y="1671"/>
                  <a:pt x="432" y="1671"/>
                  <a:pt x="432" y="1671"/>
                </a:cubicBezTo>
                <a:cubicBezTo>
                  <a:pt x="432" y="1671"/>
                  <a:pt x="431" y="1671"/>
                  <a:pt x="431" y="1671"/>
                </a:cubicBezTo>
                <a:cubicBezTo>
                  <a:pt x="431" y="1671"/>
                  <a:pt x="430" y="1671"/>
                  <a:pt x="429" y="1671"/>
                </a:cubicBezTo>
                <a:cubicBezTo>
                  <a:pt x="429" y="1671"/>
                  <a:pt x="429" y="1671"/>
                  <a:pt x="428" y="1671"/>
                </a:cubicBezTo>
                <a:cubicBezTo>
                  <a:pt x="428" y="1671"/>
                  <a:pt x="427" y="1671"/>
                  <a:pt x="427" y="1671"/>
                </a:cubicBezTo>
                <a:cubicBezTo>
                  <a:pt x="427" y="1671"/>
                  <a:pt x="427" y="1671"/>
                  <a:pt x="427" y="1671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2" y="1444"/>
                  <a:pt x="372" y="1444"/>
                  <a:pt x="373" y="1444"/>
                </a:cubicBezTo>
                <a:cubicBezTo>
                  <a:pt x="373" y="1443"/>
                  <a:pt x="374" y="1443"/>
                  <a:pt x="374" y="1443"/>
                </a:cubicBezTo>
                <a:cubicBezTo>
                  <a:pt x="374" y="1443"/>
                  <a:pt x="375" y="1442"/>
                  <a:pt x="375" y="1442"/>
                </a:cubicBezTo>
                <a:cubicBezTo>
                  <a:pt x="376" y="1442"/>
                  <a:pt x="376" y="1441"/>
                  <a:pt x="376" y="1441"/>
                </a:cubicBezTo>
                <a:cubicBezTo>
                  <a:pt x="377" y="1441"/>
                  <a:pt x="377" y="1440"/>
                  <a:pt x="377" y="1440"/>
                </a:cubicBezTo>
                <a:cubicBezTo>
                  <a:pt x="378" y="1440"/>
                  <a:pt x="378" y="1439"/>
                  <a:pt x="378" y="1439"/>
                </a:cubicBezTo>
                <a:cubicBezTo>
                  <a:pt x="379" y="1439"/>
                  <a:pt x="379" y="1438"/>
                  <a:pt x="379" y="1438"/>
                </a:cubicBezTo>
                <a:cubicBezTo>
                  <a:pt x="380" y="1438"/>
                  <a:pt x="380" y="1437"/>
                  <a:pt x="380" y="1437"/>
                </a:cubicBezTo>
                <a:cubicBezTo>
                  <a:pt x="381" y="1437"/>
                  <a:pt x="381" y="1436"/>
                  <a:pt x="381" y="1436"/>
                </a:cubicBezTo>
                <a:cubicBezTo>
                  <a:pt x="381" y="1435"/>
                  <a:pt x="382" y="1435"/>
                  <a:pt x="382" y="1434"/>
                </a:cubicBezTo>
                <a:cubicBezTo>
                  <a:pt x="382" y="1434"/>
                  <a:pt x="382" y="1434"/>
                  <a:pt x="383" y="1433"/>
                </a:cubicBezTo>
                <a:cubicBezTo>
                  <a:pt x="383" y="1433"/>
                  <a:pt x="383" y="1432"/>
                  <a:pt x="383" y="1432"/>
                </a:cubicBezTo>
                <a:cubicBezTo>
                  <a:pt x="384" y="1432"/>
                  <a:pt x="384" y="1431"/>
                  <a:pt x="384" y="1431"/>
                </a:cubicBezTo>
                <a:cubicBezTo>
                  <a:pt x="384" y="1430"/>
                  <a:pt x="384" y="1430"/>
                  <a:pt x="385" y="1429"/>
                </a:cubicBezTo>
                <a:cubicBezTo>
                  <a:pt x="385" y="1429"/>
                  <a:pt x="385" y="1428"/>
                  <a:pt x="385" y="1428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6" y="1426"/>
                  <a:pt x="386" y="1425"/>
                  <a:pt x="386" y="1425"/>
                </a:cubicBezTo>
                <a:cubicBezTo>
                  <a:pt x="386" y="1424"/>
                  <a:pt x="386" y="1424"/>
                  <a:pt x="386" y="1424"/>
                </a:cubicBezTo>
                <a:cubicBezTo>
                  <a:pt x="386" y="1423"/>
                  <a:pt x="386" y="1423"/>
                  <a:pt x="386" y="1422"/>
                </a:cubicBezTo>
                <a:cubicBezTo>
                  <a:pt x="386" y="1422"/>
                  <a:pt x="386" y="1421"/>
                  <a:pt x="386" y="1421"/>
                </a:cubicBezTo>
                <a:cubicBezTo>
                  <a:pt x="386" y="1420"/>
                  <a:pt x="386" y="1420"/>
                  <a:pt x="386" y="1419"/>
                </a:cubicBezTo>
                <a:cubicBezTo>
                  <a:pt x="387" y="1419"/>
                  <a:pt x="387" y="1418"/>
                  <a:pt x="387" y="1418"/>
                </a:cubicBezTo>
                <a:cubicBezTo>
                  <a:pt x="387" y="1417"/>
                  <a:pt x="386" y="1417"/>
                  <a:pt x="386" y="1417"/>
                </a:cubicBezTo>
                <a:cubicBezTo>
                  <a:pt x="386" y="1416"/>
                  <a:pt x="386" y="1415"/>
                  <a:pt x="386" y="1415"/>
                </a:cubicBezTo>
                <a:cubicBezTo>
                  <a:pt x="386" y="1414"/>
                  <a:pt x="386" y="1414"/>
                  <a:pt x="386" y="1414"/>
                </a:cubicBezTo>
                <a:cubicBezTo>
                  <a:pt x="386" y="1413"/>
                  <a:pt x="386" y="1412"/>
                  <a:pt x="386" y="1412"/>
                </a:cubicBezTo>
                <a:cubicBezTo>
                  <a:pt x="386" y="1412"/>
                  <a:pt x="386" y="1412"/>
                  <a:pt x="386" y="1411"/>
                </a:cubicBezTo>
                <a:cubicBezTo>
                  <a:pt x="386" y="1411"/>
                  <a:pt x="385" y="1411"/>
                  <a:pt x="385" y="1411"/>
                </a:cubicBezTo>
                <a:cubicBezTo>
                  <a:pt x="385" y="1410"/>
                  <a:pt x="385" y="1410"/>
                  <a:pt x="385" y="1409"/>
                </a:cubicBezTo>
                <a:cubicBezTo>
                  <a:pt x="385" y="1409"/>
                  <a:pt x="385" y="1408"/>
                  <a:pt x="384" y="1408"/>
                </a:cubicBezTo>
                <a:cubicBezTo>
                  <a:pt x="384" y="1407"/>
                  <a:pt x="384" y="1407"/>
                  <a:pt x="384" y="1406"/>
                </a:cubicBezTo>
                <a:cubicBezTo>
                  <a:pt x="384" y="1406"/>
                  <a:pt x="383" y="1405"/>
                  <a:pt x="383" y="1405"/>
                </a:cubicBezTo>
                <a:cubicBezTo>
                  <a:pt x="383" y="1405"/>
                  <a:pt x="383" y="1404"/>
                  <a:pt x="383" y="1404"/>
                </a:cubicBezTo>
                <a:cubicBezTo>
                  <a:pt x="382" y="1403"/>
                  <a:pt x="382" y="1403"/>
                  <a:pt x="382" y="1402"/>
                </a:cubicBezTo>
                <a:cubicBezTo>
                  <a:pt x="381" y="1402"/>
                  <a:pt x="381" y="1402"/>
                  <a:pt x="381" y="1401"/>
                </a:cubicBezTo>
                <a:cubicBezTo>
                  <a:pt x="381" y="1401"/>
                  <a:pt x="380" y="1400"/>
                  <a:pt x="380" y="1400"/>
                </a:cubicBezTo>
                <a:cubicBezTo>
                  <a:pt x="380" y="1400"/>
                  <a:pt x="379" y="1399"/>
                  <a:pt x="379" y="1399"/>
                </a:cubicBezTo>
                <a:cubicBezTo>
                  <a:pt x="379" y="1399"/>
                  <a:pt x="379" y="1398"/>
                  <a:pt x="378" y="1398"/>
                </a:cubicBezTo>
                <a:cubicBezTo>
                  <a:pt x="378" y="1398"/>
                  <a:pt x="377" y="1397"/>
                  <a:pt x="377" y="1397"/>
                </a:cubicBezTo>
                <a:cubicBezTo>
                  <a:pt x="377" y="1397"/>
                  <a:pt x="376" y="1396"/>
                  <a:pt x="376" y="1396"/>
                </a:cubicBezTo>
                <a:cubicBezTo>
                  <a:pt x="376" y="1396"/>
                  <a:pt x="375" y="1395"/>
                  <a:pt x="375" y="1395"/>
                </a:cubicBezTo>
                <a:cubicBezTo>
                  <a:pt x="375" y="1395"/>
                  <a:pt x="374" y="1395"/>
                  <a:pt x="374" y="1394"/>
                </a:cubicBezTo>
                <a:cubicBezTo>
                  <a:pt x="373" y="1394"/>
                  <a:pt x="373" y="1394"/>
                  <a:pt x="373" y="1393"/>
                </a:cubicBezTo>
                <a:cubicBezTo>
                  <a:pt x="372" y="1393"/>
                  <a:pt x="372" y="1393"/>
                  <a:pt x="371" y="1393"/>
                </a:cubicBezTo>
                <a:cubicBezTo>
                  <a:pt x="371" y="1392"/>
                  <a:pt x="371" y="1392"/>
                  <a:pt x="370" y="1392"/>
                </a:cubicBezTo>
                <a:cubicBezTo>
                  <a:pt x="370" y="1392"/>
                  <a:pt x="369" y="1392"/>
                  <a:pt x="369" y="1391"/>
                </a:cubicBezTo>
                <a:cubicBezTo>
                  <a:pt x="368" y="1391"/>
                  <a:pt x="368" y="1391"/>
                  <a:pt x="367" y="1391"/>
                </a:cubicBezTo>
                <a:cubicBezTo>
                  <a:pt x="367" y="1391"/>
                  <a:pt x="366" y="1390"/>
                  <a:pt x="366" y="1390"/>
                </a:cubicBezTo>
                <a:cubicBezTo>
                  <a:pt x="366" y="1390"/>
                  <a:pt x="365" y="1390"/>
                  <a:pt x="365" y="1390"/>
                </a:cubicBezTo>
                <a:cubicBezTo>
                  <a:pt x="365" y="1390"/>
                  <a:pt x="365" y="1390"/>
                  <a:pt x="365" y="1390"/>
                </a:cubicBezTo>
                <a:cubicBezTo>
                  <a:pt x="364" y="1390"/>
                  <a:pt x="363" y="1390"/>
                  <a:pt x="363" y="1389"/>
                </a:cubicBezTo>
                <a:cubicBezTo>
                  <a:pt x="362" y="1389"/>
                  <a:pt x="362" y="1389"/>
                  <a:pt x="362" y="1389"/>
                </a:cubicBezTo>
                <a:cubicBezTo>
                  <a:pt x="361" y="1389"/>
                  <a:pt x="361" y="1389"/>
                  <a:pt x="360" y="1389"/>
                </a:cubicBezTo>
                <a:cubicBezTo>
                  <a:pt x="360" y="1389"/>
                  <a:pt x="359" y="1389"/>
                  <a:pt x="359" y="1389"/>
                </a:cubicBezTo>
                <a:cubicBezTo>
                  <a:pt x="358" y="1389"/>
                  <a:pt x="358" y="1389"/>
                  <a:pt x="357" y="1389"/>
                </a:cubicBezTo>
                <a:cubicBezTo>
                  <a:pt x="357" y="1389"/>
                  <a:pt x="356" y="1389"/>
                  <a:pt x="356" y="1389"/>
                </a:cubicBezTo>
                <a:cubicBezTo>
                  <a:pt x="355" y="1389"/>
                  <a:pt x="355" y="1389"/>
                  <a:pt x="355" y="1389"/>
                </a:cubicBezTo>
                <a:cubicBezTo>
                  <a:pt x="354" y="1389"/>
                  <a:pt x="353" y="1389"/>
                  <a:pt x="353" y="1389"/>
                </a:cubicBezTo>
                <a:cubicBezTo>
                  <a:pt x="352" y="1389"/>
                  <a:pt x="352" y="1389"/>
                  <a:pt x="352" y="1389"/>
                </a:cubicBezTo>
                <a:cubicBezTo>
                  <a:pt x="351" y="1389"/>
                  <a:pt x="350" y="1389"/>
                  <a:pt x="350" y="1390"/>
                </a:cubicBezTo>
                <a:cubicBezTo>
                  <a:pt x="350" y="1390"/>
                  <a:pt x="350" y="1390"/>
                  <a:pt x="350" y="1390"/>
                </a:cubicBezTo>
                <a:cubicBezTo>
                  <a:pt x="349" y="1390"/>
                  <a:pt x="349" y="1390"/>
                  <a:pt x="349" y="1390"/>
                </a:cubicBezTo>
                <a:cubicBezTo>
                  <a:pt x="348" y="1390"/>
                  <a:pt x="348" y="1390"/>
                  <a:pt x="347" y="1390"/>
                </a:cubicBezTo>
                <a:cubicBezTo>
                  <a:pt x="347" y="1391"/>
                  <a:pt x="346" y="1391"/>
                  <a:pt x="346" y="1391"/>
                </a:cubicBezTo>
                <a:cubicBezTo>
                  <a:pt x="345" y="1391"/>
                  <a:pt x="345" y="1391"/>
                  <a:pt x="344" y="1391"/>
                </a:cubicBezTo>
                <a:cubicBezTo>
                  <a:pt x="344" y="1392"/>
                  <a:pt x="343" y="1392"/>
                  <a:pt x="343" y="1392"/>
                </a:cubicBezTo>
                <a:cubicBezTo>
                  <a:pt x="343" y="1392"/>
                  <a:pt x="342" y="1393"/>
                  <a:pt x="342" y="1393"/>
                </a:cubicBezTo>
                <a:cubicBezTo>
                  <a:pt x="341" y="1393"/>
                  <a:pt x="341" y="1393"/>
                  <a:pt x="340" y="1394"/>
                </a:cubicBezTo>
                <a:cubicBezTo>
                  <a:pt x="340" y="1394"/>
                  <a:pt x="340" y="1394"/>
                  <a:pt x="339" y="1394"/>
                </a:cubicBezTo>
                <a:cubicBezTo>
                  <a:pt x="339" y="1395"/>
                  <a:pt x="339" y="1395"/>
                  <a:pt x="338" y="1395"/>
                </a:cubicBezTo>
                <a:cubicBezTo>
                  <a:pt x="338" y="1396"/>
                  <a:pt x="337" y="1396"/>
                  <a:pt x="337" y="1396"/>
                </a:cubicBezTo>
                <a:cubicBezTo>
                  <a:pt x="337" y="1396"/>
                  <a:pt x="336" y="1397"/>
                  <a:pt x="336" y="1397"/>
                </a:cubicBezTo>
                <a:cubicBezTo>
                  <a:pt x="336" y="1397"/>
                  <a:pt x="335" y="1398"/>
                  <a:pt x="335" y="1398"/>
                </a:cubicBezTo>
                <a:cubicBezTo>
                  <a:pt x="335" y="1398"/>
                  <a:pt x="334" y="1399"/>
                  <a:pt x="334" y="1399"/>
                </a:cubicBezTo>
                <a:cubicBezTo>
                  <a:pt x="334" y="1400"/>
                  <a:pt x="333" y="1400"/>
                  <a:pt x="333" y="1400"/>
                </a:cubicBezTo>
                <a:cubicBezTo>
                  <a:pt x="333" y="1401"/>
                  <a:pt x="333" y="1401"/>
                  <a:pt x="332" y="1401"/>
                </a:cubicBezTo>
                <a:cubicBezTo>
                  <a:pt x="332" y="1402"/>
                  <a:pt x="332" y="1402"/>
                  <a:pt x="331" y="1403"/>
                </a:cubicBezTo>
                <a:cubicBezTo>
                  <a:pt x="331" y="1403"/>
                  <a:pt x="331" y="1403"/>
                  <a:pt x="331" y="1403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7"/>
                  <a:pt x="108" y="1337"/>
                </a:cubicBezTo>
                <a:cubicBezTo>
                  <a:pt x="108" y="1337"/>
                  <a:pt x="108" y="1336"/>
                  <a:pt x="108" y="1336"/>
                </a:cubicBezTo>
                <a:cubicBezTo>
                  <a:pt x="108" y="1335"/>
                  <a:pt x="108" y="1335"/>
                  <a:pt x="107" y="1334"/>
                </a:cubicBezTo>
                <a:cubicBezTo>
                  <a:pt x="107" y="1334"/>
                  <a:pt x="107" y="1333"/>
                  <a:pt x="107" y="1333"/>
                </a:cubicBezTo>
                <a:cubicBezTo>
                  <a:pt x="107" y="1333"/>
                  <a:pt x="107" y="1333"/>
                  <a:pt x="107" y="1332"/>
                </a:cubicBezTo>
                <a:cubicBezTo>
                  <a:pt x="107" y="1332"/>
                  <a:pt x="107" y="1331"/>
                  <a:pt x="107" y="1331"/>
                </a:cubicBezTo>
                <a:cubicBezTo>
                  <a:pt x="107" y="1331"/>
                  <a:pt x="107" y="1331"/>
                  <a:pt x="107" y="1331"/>
                </a:cubicBezTo>
                <a:cubicBezTo>
                  <a:pt x="107" y="1330"/>
                  <a:pt x="107" y="1330"/>
                  <a:pt x="107" y="1330"/>
                </a:cubicBezTo>
                <a:cubicBezTo>
                  <a:pt x="106" y="1329"/>
                  <a:pt x="106" y="1329"/>
                  <a:pt x="106" y="1328"/>
                </a:cubicBezTo>
                <a:cubicBezTo>
                  <a:pt x="106" y="1328"/>
                  <a:pt x="106" y="1328"/>
                  <a:pt x="106" y="1327"/>
                </a:cubicBezTo>
                <a:cubicBezTo>
                  <a:pt x="106" y="1327"/>
                  <a:pt x="106" y="1327"/>
                  <a:pt x="106" y="1327"/>
                </a:cubicBezTo>
                <a:cubicBezTo>
                  <a:pt x="105" y="1326"/>
                  <a:pt x="105" y="1326"/>
                  <a:pt x="105" y="1326"/>
                </a:cubicBezTo>
                <a:cubicBezTo>
                  <a:pt x="105" y="1325"/>
                  <a:pt x="105" y="1325"/>
                  <a:pt x="104" y="1324"/>
                </a:cubicBezTo>
                <a:cubicBezTo>
                  <a:pt x="104" y="1324"/>
                  <a:pt x="104" y="1323"/>
                  <a:pt x="104" y="1323"/>
                </a:cubicBezTo>
                <a:cubicBezTo>
                  <a:pt x="104" y="1323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1"/>
                  <a:pt x="102" y="1321"/>
                  <a:pt x="102" y="1321"/>
                </a:cubicBezTo>
                <a:cubicBezTo>
                  <a:pt x="102" y="1320"/>
                  <a:pt x="102" y="1320"/>
                  <a:pt x="101" y="1319"/>
                </a:cubicBezTo>
                <a:cubicBezTo>
                  <a:pt x="101" y="1319"/>
                  <a:pt x="101" y="1319"/>
                  <a:pt x="100" y="1318"/>
                </a:cubicBezTo>
                <a:cubicBezTo>
                  <a:pt x="100" y="1318"/>
                  <a:pt x="100" y="1318"/>
                  <a:pt x="100" y="1317"/>
                </a:cubicBezTo>
                <a:cubicBezTo>
                  <a:pt x="100" y="1317"/>
                  <a:pt x="99" y="1317"/>
                  <a:pt x="99" y="1317"/>
                </a:cubicBezTo>
                <a:cubicBezTo>
                  <a:pt x="99" y="1317"/>
                  <a:pt x="99" y="1317"/>
                  <a:pt x="99" y="1317"/>
                </a:cubicBezTo>
                <a:cubicBezTo>
                  <a:pt x="99" y="1317"/>
                  <a:pt x="99" y="1316"/>
                  <a:pt x="98" y="1316"/>
                </a:cubicBezTo>
                <a:cubicBezTo>
                  <a:pt x="98" y="1316"/>
                  <a:pt x="98" y="1316"/>
                  <a:pt x="98" y="1316"/>
                </a:cubicBezTo>
                <a:cubicBezTo>
                  <a:pt x="98" y="1316"/>
                  <a:pt x="98" y="1315"/>
                  <a:pt x="97" y="1315"/>
                </a:cubicBezTo>
                <a:cubicBezTo>
                  <a:pt x="97" y="1315"/>
                  <a:pt x="97" y="1315"/>
                  <a:pt x="96" y="1314"/>
                </a:cubicBezTo>
                <a:cubicBezTo>
                  <a:pt x="96" y="1314"/>
                  <a:pt x="95" y="1314"/>
                  <a:pt x="95" y="1314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4" y="1313"/>
                  <a:pt x="94" y="1313"/>
                  <a:pt x="94" y="1313"/>
                </a:cubicBezTo>
                <a:cubicBezTo>
                  <a:pt x="94" y="1312"/>
                  <a:pt x="93" y="1312"/>
                  <a:pt x="93" y="1312"/>
                </a:cubicBezTo>
                <a:cubicBezTo>
                  <a:pt x="93" y="1312"/>
                  <a:pt x="93" y="1312"/>
                  <a:pt x="93" y="1312"/>
                </a:cubicBezTo>
                <a:cubicBezTo>
                  <a:pt x="92" y="1312"/>
                  <a:pt x="92" y="1311"/>
                  <a:pt x="91" y="1311"/>
                </a:cubicBezTo>
                <a:cubicBezTo>
                  <a:pt x="91" y="1311"/>
                  <a:pt x="91" y="1311"/>
                  <a:pt x="91" y="1311"/>
                </a:cubicBezTo>
                <a:cubicBezTo>
                  <a:pt x="91" y="1311"/>
                  <a:pt x="90" y="1311"/>
                  <a:pt x="90" y="1311"/>
                </a:cubicBezTo>
                <a:cubicBezTo>
                  <a:pt x="90" y="1310"/>
                  <a:pt x="90" y="1310"/>
                  <a:pt x="89" y="1310"/>
                </a:cubicBezTo>
                <a:cubicBezTo>
                  <a:pt x="89" y="1310"/>
                  <a:pt x="89" y="1310"/>
                  <a:pt x="89" y="1310"/>
                </a:cubicBezTo>
                <a:cubicBezTo>
                  <a:pt x="88" y="1310"/>
                  <a:pt x="88" y="1310"/>
                  <a:pt x="87" y="1309"/>
                </a:cubicBezTo>
                <a:cubicBezTo>
                  <a:pt x="87" y="1309"/>
                  <a:pt x="86" y="1309"/>
                  <a:pt x="86" y="1309"/>
                </a:cubicBezTo>
                <a:cubicBezTo>
                  <a:pt x="86" y="1309"/>
                  <a:pt x="86" y="1309"/>
                  <a:pt x="86" y="1309"/>
                </a:cubicBezTo>
                <a:cubicBezTo>
                  <a:pt x="86" y="1309"/>
                  <a:pt x="86" y="1309"/>
                  <a:pt x="85" y="1309"/>
                </a:cubicBezTo>
                <a:cubicBezTo>
                  <a:pt x="85" y="1309"/>
                  <a:pt x="85" y="1309"/>
                  <a:pt x="84" y="1309"/>
                </a:cubicBezTo>
                <a:cubicBezTo>
                  <a:pt x="84" y="1309"/>
                  <a:pt x="84" y="1309"/>
                  <a:pt x="84" y="1309"/>
                </a:cubicBezTo>
                <a:cubicBezTo>
                  <a:pt x="84" y="1309"/>
                  <a:pt x="83" y="1308"/>
                  <a:pt x="83" y="1308"/>
                </a:cubicBezTo>
                <a:cubicBezTo>
                  <a:pt x="83" y="1308"/>
                  <a:pt x="83" y="1308"/>
                  <a:pt x="83" y="1308"/>
                </a:cubicBezTo>
                <a:cubicBezTo>
                  <a:pt x="82" y="1308"/>
                  <a:pt x="82" y="1308"/>
                  <a:pt x="81" y="1308"/>
                </a:cubicBezTo>
                <a:cubicBezTo>
                  <a:pt x="81" y="1308"/>
                  <a:pt x="80" y="1308"/>
                  <a:pt x="80" y="1308"/>
                </a:cubicBezTo>
                <a:cubicBezTo>
                  <a:pt x="80" y="1308"/>
                  <a:pt x="79" y="1308"/>
                  <a:pt x="79" y="1308"/>
                </a:cubicBezTo>
                <a:cubicBezTo>
                  <a:pt x="79" y="1308"/>
                  <a:pt x="79" y="1308"/>
                  <a:pt x="79" y="1308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4" y="1082"/>
                  <a:pt x="24" y="1082"/>
                  <a:pt x="24" y="1081"/>
                </a:cubicBezTo>
                <a:cubicBezTo>
                  <a:pt x="24" y="1081"/>
                  <a:pt x="24" y="1081"/>
                  <a:pt x="25" y="1081"/>
                </a:cubicBezTo>
                <a:cubicBezTo>
                  <a:pt x="25" y="1081"/>
                  <a:pt x="25" y="1081"/>
                  <a:pt x="25" y="1081"/>
                </a:cubicBezTo>
                <a:cubicBezTo>
                  <a:pt x="25" y="1081"/>
                  <a:pt x="25" y="1081"/>
                  <a:pt x="26" y="1080"/>
                </a:cubicBezTo>
                <a:cubicBezTo>
                  <a:pt x="26" y="1080"/>
                  <a:pt x="27" y="1080"/>
                  <a:pt x="27" y="1079"/>
                </a:cubicBezTo>
                <a:cubicBezTo>
                  <a:pt x="27" y="1079"/>
                  <a:pt x="28" y="1079"/>
                  <a:pt x="28" y="1079"/>
                </a:cubicBezTo>
                <a:cubicBezTo>
                  <a:pt x="28" y="1078"/>
                  <a:pt x="29" y="1078"/>
                  <a:pt x="29" y="1078"/>
                </a:cubicBezTo>
                <a:cubicBezTo>
                  <a:pt x="29" y="1078"/>
                  <a:pt x="29" y="1078"/>
                  <a:pt x="29" y="1078"/>
                </a:cubicBezTo>
                <a:cubicBezTo>
                  <a:pt x="29" y="1078"/>
                  <a:pt x="29" y="1077"/>
                  <a:pt x="29" y="1077"/>
                </a:cubicBezTo>
                <a:cubicBezTo>
                  <a:pt x="30" y="1077"/>
                  <a:pt x="30" y="1077"/>
                  <a:pt x="30" y="1077"/>
                </a:cubicBezTo>
                <a:cubicBezTo>
                  <a:pt x="30" y="1076"/>
                  <a:pt x="31" y="1076"/>
                  <a:pt x="31" y="1076"/>
                </a:cubicBezTo>
                <a:cubicBezTo>
                  <a:pt x="31" y="1075"/>
                  <a:pt x="32" y="1075"/>
                  <a:pt x="32" y="1074"/>
                </a:cubicBezTo>
                <a:cubicBezTo>
                  <a:pt x="32" y="1074"/>
                  <a:pt x="33" y="1074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4" y="1072"/>
                  <a:pt x="34" y="1072"/>
                </a:cubicBezTo>
                <a:cubicBezTo>
                  <a:pt x="34" y="1072"/>
                  <a:pt x="34" y="1071"/>
                  <a:pt x="34" y="1071"/>
                </a:cubicBezTo>
                <a:cubicBezTo>
                  <a:pt x="35" y="1070"/>
                  <a:pt x="35" y="1070"/>
                  <a:pt x="35" y="1069"/>
                </a:cubicBezTo>
                <a:cubicBezTo>
                  <a:pt x="35" y="1069"/>
                  <a:pt x="36" y="1069"/>
                  <a:pt x="36" y="1068"/>
                </a:cubicBezTo>
                <a:cubicBezTo>
                  <a:pt x="36" y="1068"/>
                  <a:pt x="36" y="1068"/>
                  <a:pt x="36" y="1068"/>
                </a:cubicBezTo>
                <a:cubicBezTo>
                  <a:pt x="36" y="1067"/>
                  <a:pt x="36" y="1067"/>
                  <a:pt x="36" y="1067"/>
                </a:cubicBezTo>
                <a:cubicBezTo>
                  <a:pt x="37" y="1066"/>
                  <a:pt x="37" y="1066"/>
                  <a:pt x="37" y="1065"/>
                </a:cubicBezTo>
                <a:cubicBezTo>
                  <a:pt x="37" y="1065"/>
                  <a:pt x="37" y="1065"/>
                  <a:pt x="37" y="1064"/>
                </a:cubicBezTo>
                <a:cubicBezTo>
                  <a:pt x="37" y="1064"/>
                  <a:pt x="37" y="1064"/>
                  <a:pt x="37" y="1064"/>
                </a:cubicBezTo>
                <a:cubicBezTo>
                  <a:pt x="37" y="1064"/>
                  <a:pt x="37" y="1063"/>
                  <a:pt x="38" y="1063"/>
                </a:cubicBezTo>
                <a:cubicBezTo>
                  <a:pt x="38" y="1062"/>
                  <a:pt x="38" y="1062"/>
                  <a:pt x="38" y="1062"/>
                </a:cubicBezTo>
                <a:cubicBezTo>
                  <a:pt x="38" y="1062"/>
                  <a:pt x="38" y="1061"/>
                  <a:pt x="38" y="1061"/>
                </a:cubicBezTo>
                <a:cubicBezTo>
                  <a:pt x="38" y="1061"/>
                  <a:pt x="38" y="1060"/>
                  <a:pt x="38" y="1059"/>
                </a:cubicBezTo>
                <a:cubicBezTo>
                  <a:pt x="38" y="1059"/>
                  <a:pt x="38" y="1059"/>
                  <a:pt x="38" y="1058"/>
                </a:cubicBezTo>
                <a:cubicBezTo>
                  <a:pt x="38" y="1058"/>
                  <a:pt x="38" y="1057"/>
                  <a:pt x="38" y="1057"/>
                </a:cubicBezTo>
                <a:cubicBezTo>
                  <a:pt x="38" y="1057"/>
                  <a:pt x="38" y="1057"/>
                  <a:pt x="38" y="1056"/>
                </a:cubicBezTo>
                <a:cubicBezTo>
                  <a:pt x="38" y="1056"/>
                  <a:pt x="38" y="1056"/>
                  <a:pt x="38" y="1055"/>
                </a:cubicBezTo>
                <a:cubicBezTo>
                  <a:pt x="38" y="1055"/>
                  <a:pt x="38" y="1054"/>
                  <a:pt x="38" y="1054"/>
                </a:cubicBezTo>
                <a:cubicBezTo>
                  <a:pt x="38" y="1053"/>
                  <a:pt x="38" y="1053"/>
                  <a:pt x="38" y="1052"/>
                </a:cubicBezTo>
                <a:cubicBezTo>
                  <a:pt x="38" y="1052"/>
                  <a:pt x="38" y="1052"/>
                  <a:pt x="38" y="1051"/>
                </a:cubicBezTo>
                <a:cubicBezTo>
                  <a:pt x="38" y="1051"/>
                  <a:pt x="38" y="1051"/>
                  <a:pt x="38" y="1051"/>
                </a:cubicBezTo>
                <a:cubicBezTo>
                  <a:pt x="38" y="1050"/>
                  <a:pt x="38" y="1050"/>
                  <a:pt x="38" y="1049"/>
                </a:cubicBezTo>
                <a:cubicBezTo>
                  <a:pt x="37" y="1049"/>
                  <a:pt x="37" y="1049"/>
                  <a:pt x="37" y="1049"/>
                </a:cubicBezTo>
                <a:cubicBezTo>
                  <a:pt x="37" y="1049"/>
                  <a:pt x="37" y="1048"/>
                  <a:pt x="37" y="1048"/>
                </a:cubicBezTo>
                <a:cubicBezTo>
                  <a:pt x="37" y="1048"/>
                  <a:pt x="37" y="1047"/>
                  <a:pt x="37" y="1046"/>
                </a:cubicBezTo>
                <a:cubicBezTo>
                  <a:pt x="37" y="1046"/>
                  <a:pt x="37" y="1046"/>
                  <a:pt x="36" y="1046"/>
                </a:cubicBezTo>
                <a:cubicBezTo>
                  <a:pt x="36" y="1045"/>
                  <a:pt x="36" y="1045"/>
                  <a:pt x="36" y="1045"/>
                </a:cubicBezTo>
                <a:cubicBezTo>
                  <a:pt x="36" y="1045"/>
                  <a:pt x="36" y="1044"/>
                  <a:pt x="36" y="1044"/>
                </a:cubicBezTo>
                <a:cubicBezTo>
                  <a:pt x="35" y="1043"/>
                  <a:pt x="35" y="1043"/>
                  <a:pt x="35" y="1042"/>
                </a:cubicBezTo>
                <a:cubicBezTo>
                  <a:pt x="35" y="1042"/>
                  <a:pt x="35" y="1042"/>
                  <a:pt x="35" y="1042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4" y="881"/>
                  <a:pt x="204" y="882"/>
                </a:cubicBezTo>
                <a:cubicBezTo>
                  <a:pt x="205" y="882"/>
                  <a:pt x="205" y="882"/>
                  <a:pt x="206" y="882"/>
                </a:cubicBezTo>
                <a:cubicBezTo>
                  <a:pt x="206" y="882"/>
                  <a:pt x="206" y="882"/>
                  <a:pt x="206" y="883"/>
                </a:cubicBezTo>
                <a:cubicBezTo>
                  <a:pt x="206" y="883"/>
                  <a:pt x="207" y="883"/>
                  <a:pt x="207" y="883"/>
                </a:cubicBezTo>
                <a:cubicBezTo>
                  <a:pt x="208" y="883"/>
                  <a:pt x="208" y="883"/>
                  <a:pt x="209" y="883"/>
                </a:cubicBezTo>
                <a:cubicBezTo>
                  <a:pt x="209" y="883"/>
                  <a:pt x="209" y="884"/>
                  <a:pt x="209" y="884"/>
                </a:cubicBezTo>
                <a:cubicBezTo>
                  <a:pt x="210" y="884"/>
                  <a:pt x="210" y="884"/>
                  <a:pt x="210" y="884"/>
                </a:cubicBezTo>
                <a:cubicBezTo>
                  <a:pt x="210" y="884"/>
                  <a:pt x="211" y="884"/>
                  <a:pt x="211" y="884"/>
                </a:cubicBezTo>
                <a:cubicBezTo>
                  <a:pt x="211" y="884"/>
                  <a:pt x="212" y="884"/>
                  <a:pt x="212" y="884"/>
                </a:cubicBezTo>
                <a:cubicBezTo>
                  <a:pt x="212" y="884"/>
                  <a:pt x="212" y="884"/>
                  <a:pt x="213" y="884"/>
                </a:cubicBezTo>
                <a:cubicBezTo>
                  <a:pt x="213" y="885"/>
                  <a:pt x="214" y="885"/>
                  <a:pt x="214" y="885"/>
                </a:cubicBezTo>
                <a:cubicBezTo>
                  <a:pt x="215" y="885"/>
                  <a:pt x="215" y="885"/>
                  <a:pt x="216" y="885"/>
                </a:cubicBezTo>
                <a:cubicBezTo>
                  <a:pt x="216" y="885"/>
                  <a:pt x="217" y="885"/>
                  <a:pt x="217" y="885"/>
                </a:cubicBezTo>
                <a:cubicBezTo>
                  <a:pt x="217" y="885"/>
                  <a:pt x="217" y="885"/>
                  <a:pt x="217" y="885"/>
                </a:cubicBezTo>
                <a:cubicBezTo>
                  <a:pt x="218" y="885"/>
                  <a:pt x="218" y="885"/>
                  <a:pt x="219" y="885"/>
                </a:cubicBezTo>
                <a:cubicBezTo>
                  <a:pt x="219" y="885"/>
                  <a:pt x="220" y="885"/>
                  <a:pt x="220" y="885"/>
                </a:cubicBezTo>
                <a:cubicBezTo>
                  <a:pt x="221" y="885"/>
                  <a:pt x="221" y="885"/>
                  <a:pt x="222" y="885"/>
                </a:cubicBezTo>
                <a:cubicBezTo>
                  <a:pt x="222" y="885"/>
                  <a:pt x="222" y="885"/>
                  <a:pt x="223" y="884"/>
                </a:cubicBezTo>
                <a:cubicBezTo>
                  <a:pt x="223" y="884"/>
                  <a:pt x="223" y="884"/>
                  <a:pt x="223" y="884"/>
                </a:cubicBezTo>
                <a:cubicBezTo>
                  <a:pt x="224" y="884"/>
                  <a:pt x="224" y="884"/>
                  <a:pt x="225" y="884"/>
                </a:cubicBezTo>
                <a:cubicBezTo>
                  <a:pt x="225" y="884"/>
                  <a:pt x="225" y="884"/>
                  <a:pt x="225" y="884"/>
                </a:cubicBezTo>
                <a:cubicBezTo>
                  <a:pt x="225" y="884"/>
                  <a:pt x="225" y="884"/>
                  <a:pt x="226" y="884"/>
                </a:cubicBezTo>
                <a:cubicBezTo>
                  <a:pt x="226" y="884"/>
                  <a:pt x="227" y="883"/>
                  <a:pt x="227" y="883"/>
                </a:cubicBezTo>
                <a:cubicBezTo>
                  <a:pt x="228" y="883"/>
                  <a:pt x="228" y="883"/>
                  <a:pt x="228" y="883"/>
                </a:cubicBezTo>
                <a:cubicBezTo>
                  <a:pt x="228" y="883"/>
                  <a:pt x="229" y="883"/>
                  <a:pt x="229" y="883"/>
                </a:cubicBezTo>
                <a:cubicBezTo>
                  <a:pt x="229" y="883"/>
                  <a:pt x="230" y="882"/>
                  <a:pt x="230" y="882"/>
                </a:cubicBezTo>
                <a:cubicBezTo>
                  <a:pt x="231" y="882"/>
                  <a:pt x="231" y="882"/>
                  <a:pt x="232" y="881"/>
                </a:cubicBezTo>
                <a:cubicBezTo>
                  <a:pt x="232" y="881"/>
                  <a:pt x="232" y="881"/>
                  <a:pt x="233" y="881"/>
                </a:cubicBezTo>
                <a:cubicBezTo>
                  <a:pt x="233" y="881"/>
                  <a:pt x="233" y="881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5" y="880"/>
                  <a:pt x="235" y="879"/>
                </a:cubicBezTo>
                <a:cubicBezTo>
                  <a:pt x="236" y="879"/>
                  <a:pt x="236" y="879"/>
                  <a:pt x="236" y="878"/>
                </a:cubicBezTo>
                <a:cubicBezTo>
                  <a:pt x="237" y="878"/>
                  <a:pt x="237" y="878"/>
                  <a:pt x="237" y="878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9" y="876"/>
                  <a:pt x="239" y="876"/>
                  <a:pt x="239" y="876"/>
                </a:cubicBezTo>
                <a:cubicBezTo>
                  <a:pt x="239" y="876"/>
                  <a:pt x="239" y="876"/>
                  <a:pt x="240" y="875"/>
                </a:cubicBezTo>
                <a:cubicBezTo>
                  <a:pt x="240" y="875"/>
                  <a:pt x="240" y="875"/>
                  <a:pt x="240" y="875"/>
                </a:cubicBezTo>
                <a:cubicBezTo>
                  <a:pt x="241" y="874"/>
                  <a:pt x="241" y="874"/>
                  <a:pt x="241" y="873"/>
                </a:cubicBezTo>
                <a:cubicBezTo>
                  <a:pt x="242" y="873"/>
                  <a:pt x="242" y="873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6"/>
                  <a:pt x="467" y="936"/>
                  <a:pt x="467" y="937"/>
                </a:cubicBezTo>
                <a:cubicBezTo>
                  <a:pt x="467" y="937"/>
                  <a:pt x="467" y="937"/>
                  <a:pt x="467" y="938"/>
                </a:cubicBezTo>
                <a:cubicBezTo>
                  <a:pt x="467" y="938"/>
                  <a:pt x="467" y="939"/>
                  <a:pt x="467" y="940"/>
                </a:cubicBezTo>
                <a:cubicBezTo>
                  <a:pt x="467" y="940"/>
                  <a:pt x="467" y="940"/>
                  <a:pt x="467" y="941"/>
                </a:cubicBezTo>
                <a:cubicBezTo>
                  <a:pt x="467" y="941"/>
                  <a:pt x="467" y="941"/>
                  <a:pt x="467" y="941"/>
                </a:cubicBezTo>
                <a:cubicBezTo>
                  <a:pt x="467" y="942"/>
                  <a:pt x="467" y="942"/>
                  <a:pt x="468" y="943"/>
                </a:cubicBezTo>
                <a:cubicBezTo>
                  <a:pt x="468" y="943"/>
                  <a:pt x="468" y="943"/>
                  <a:pt x="468" y="943"/>
                </a:cubicBezTo>
                <a:cubicBezTo>
                  <a:pt x="468" y="943"/>
                  <a:pt x="468" y="943"/>
                  <a:pt x="468" y="944"/>
                </a:cubicBezTo>
                <a:cubicBezTo>
                  <a:pt x="468" y="944"/>
                  <a:pt x="468" y="945"/>
                  <a:pt x="468" y="945"/>
                </a:cubicBezTo>
                <a:cubicBezTo>
                  <a:pt x="468" y="946"/>
                  <a:pt x="469" y="946"/>
                  <a:pt x="469" y="946"/>
                </a:cubicBezTo>
                <a:cubicBezTo>
                  <a:pt x="469" y="946"/>
                  <a:pt x="469" y="947"/>
                  <a:pt x="469" y="947"/>
                </a:cubicBezTo>
                <a:cubicBezTo>
                  <a:pt x="469" y="947"/>
                  <a:pt x="469" y="948"/>
                  <a:pt x="469" y="948"/>
                </a:cubicBezTo>
                <a:cubicBezTo>
                  <a:pt x="470" y="949"/>
                  <a:pt x="470" y="949"/>
                  <a:pt x="470" y="950"/>
                </a:cubicBezTo>
                <a:cubicBezTo>
                  <a:pt x="470" y="950"/>
                  <a:pt x="470" y="950"/>
                  <a:pt x="471" y="951"/>
                </a:cubicBezTo>
                <a:cubicBezTo>
                  <a:pt x="471" y="951"/>
                  <a:pt x="471" y="951"/>
                  <a:pt x="471" y="952"/>
                </a:cubicBezTo>
                <a:cubicBezTo>
                  <a:pt x="471" y="952"/>
                  <a:pt x="471" y="952"/>
                  <a:pt x="471" y="952"/>
                </a:cubicBezTo>
                <a:cubicBezTo>
                  <a:pt x="471" y="952"/>
                  <a:pt x="472" y="952"/>
                  <a:pt x="472" y="952"/>
                </a:cubicBezTo>
                <a:cubicBezTo>
                  <a:pt x="472" y="952"/>
                  <a:pt x="472" y="953"/>
                  <a:pt x="472" y="953"/>
                </a:cubicBezTo>
                <a:cubicBezTo>
                  <a:pt x="473" y="953"/>
                  <a:pt x="473" y="954"/>
                  <a:pt x="473" y="954"/>
                </a:cubicBezTo>
                <a:cubicBezTo>
                  <a:pt x="473" y="955"/>
                  <a:pt x="474" y="955"/>
                  <a:pt x="474" y="955"/>
                </a:cubicBezTo>
                <a:cubicBezTo>
                  <a:pt x="474" y="956"/>
                  <a:pt x="474" y="956"/>
                  <a:pt x="474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7"/>
                  <a:pt x="475" y="957"/>
                  <a:pt x="475" y="957"/>
                </a:cubicBezTo>
                <a:cubicBezTo>
                  <a:pt x="475" y="957"/>
                  <a:pt x="476" y="957"/>
                  <a:pt x="476" y="957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8" y="959"/>
                  <a:pt x="478" y="959"/>
                </a:cubicBezTo>
                <a:cubicBezTo>
                  <a:pt x="478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80" y="960"/>
                  <a:pt x="480" y="960"/>
                  <a:pt x="480" y="960"/>
                </a:cubicBezTo>
                <a:cubicBezTo>
                  <a:pt x="480" y="961"/>
                  <a:pt x="480" y="961"/>
                  <a:pt x="481" y="961"/>
                </a:cubicBezTo>
                <a:cubicBezTo>
                  <a:pt x="481" y="961"/>
                  <a:pt x="481" y="961"/>
                  <a:pt x="482" y="962"/>
                </a:cubicBezTo>
                <a:cubicBezTo>
                  <a:pt x="482" y="962"/>
                  <a:pt x="483" y="962"/>
                  <a:pt x="483" y="962"/>
                </a:cubicBezTo>
                <a:cubicBezTo>
                  <a:pt x="483" y="963"/>
                  <a:pt x="483" y="963"/>
                  <a:pt x="484" y="963"/>
                </a:cubicBezTo>
                <a:cubicBezTo>
                  <a:pt x="484" y="963"/>
                  <a:pt x="484" y="963"/>
                  <a:pt x="484" y="963"/>
                </a:cubicBezTo>
                <a:cubicBezTo>
                  <a:pt x="485" y="963"/>
                  <a:pt x="485" y="963"/>
                  <a:pt x="485" y="963"/>
                </a:cubicBezTo>
                <a:cubicBezTo>
                  <a:pt x="485" y="963"/>
                  <a:pt x="486" y="964"/>
                  <a:pt x="486" y="964"/>
                </a:cubicBezTo>
                <a:cubicBezTo>
                  <a:pt x="486" y="964"/>
                  <a:pt x="487" y="964"/>
                  <a:pt x="487" y="964"/>
                </a:cubicBezTo>
                <a:cubicBezTo>
                  <a:pt x="488" y="964"/>
                  <a:pt x="488" y="964"/>
                  <a:pt x="488" y="964"/>
                </a:cubicBezTo>
                <a:cubicBezTo>
                  <a:pt x="488" y="964"/>
                  <a:pt x="488" y="965"/>
                  <a:pt x="489" y="965"/>
                </a:cubicBezTo>
                <a:cubicBezTo>
                  <a:pt x="489" y="965"/>
                  <a:pt x="490" y="965"/>
                  <a:pt x="490" y="965"/>
                </a:cubicBezTo>
                <a:cubicBezTo>
                  <a:pt x="490" y="965"/>
                  <a:pt x="490" y="965"/>
                  <a:pt x="491" y="965"/>
                </a:cubicBezTo>
                <a:cubicBezTo>
                  <a:pt x="491" y="965"/>
                  <a:pt x="491" y="965"/>
                  <a:pt x="491" y="965"/>
                </a:cubicBezTo>
                <a:cubicBezTo>
                  <a:pt x="492" y="965"/>
                  <a:pt x="493" y="965"/>
                  <a:pt x="493" y="965"/>
                </a:cubicBezTo>
                <a:cubicBezTo>
                  <a:pt x="494" y="965"/>
                  <a:pt x="494" y="966"/>
                  <a:pt x="494" y="966"/>
                </a:cubicBezTo>
                <a:cubicBezTo>
                  <a:pt x="495" y="966"/>
                  <a:pt x="495" y="966"/>
                  <a:pt x="496" y="966"/>
                </a:cubicBezTo>
                <a:cubicBezTo>
                  <a:pt x="496" y="966"/>
                  <a:pt x="496" y="966"/>
                  <a:pt x="496" y="966"/>
                </a:cubicBezTo>
                <a:cubicBezTo>
                  <a:pt x="551" y="1192"/>
                  <a:pt x="551" y="1192"/>
                  <a:pt x="551" y="1192"/>
                </a:cubicBezTo>
                <a:cubicBezTo>
                  <a:pt x="540" y="1198"/>
                  <a:pt x="534" y="1211"/>
                  <a:pt x="537" y="1225"/>
                </a:cubicBezTo>
                <a:cubicBezTo>
                  <a:pt x="541" y="1241"/>
                  <a:pt x="557" y="1251"/>
                  <a:pt x="573" y="1247"/>
                </a:cubicBezTo>
                <a:cubicBezTo>
                  <a:pt x="589" y="1243"/>
                  <a:pt x="599" y="1226"/>
                  <a:pt x="595" y="1210"/>
                </a:cubicBezTo>
                <a:cubicBezTo>
                  <a:pt x="592" y="1197"/>
                  <a:pt x="580" y="1188"/>
                  <a:pt x="567" y="1188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2" y="962"/>
                  <a:pt x="512" y="961"/>
                  <a:pt x="512" y="961"/>
                </a:cubicBezTo>
                <a:cubicBezTo>
                  <a:pt x="512" y="961"/>
                  <a:pt x="513" y="961"/>
                  <a:pt x="513" y="961"/>
                </a:cubicBezTo>
                <a:cubicBezTo>
                  <a:pt x="513" y="961"/>
                  <a:pt x="513" y="961"/>
                  <a:pt x="513" y="961"/>
                </a:cubicBezTo>
                <a:cubicBezTo>
                  <a:pt x="513" y="961"/>
                  <a:pt x="514" y="960"/>
                  <a:pt x="514" y="960"/>
                </a:cubicBezTo>
                <a:cubicBezTo>
                  <a:pt x="514" y="960"/>
                  <a:pt x="514" y="960"/>
                  <a:pt x="514" y="960"/>
                </a:cubicBezTo>
                <a:cubicBezTo>
                  <a:pt x="515" y="960"/>
                  <a:pt x="515" y="959"/>
                  <a:pt x="515" y="959"/>
                </a:cubicBezTo>
                <a:cubicBezTo>
                  <a:pt x="515" y="959"/>
                  <a:pt x="516" y="959"/>
                  <a:pt x="516" y="958"/>
                </a:cubicBezTo>
                <a:cubicBezTo>
                  <a:pt x="516" y="958"/>
                  <a:pt x="517" y="958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8" y="957"/>
                  <a:pt x="518" y="957"/>
                  <a:pt x="518" y="956"/>
                </a:cubicBezTo>
                <a:cubicBezTo>
                  <a:pt x="519" y="956"/>
                  <a:pt x="519" y="956"/>
                  <a:pt x="519" y="955"/>
                </a:cubicBezTo>
                <a:cubicBezTo>
                  <a:pt x="520" y="955"/>
                  <a:pt x="520" y="954"/>
                  <a:pt x="520" y="954"/>
                </a:cubicBezTo>
                <a:cubicBezTo>
                  <a:pt x="520" y="954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2"/>
                  <a:pt x="522" y="952"/>
                  <a:pt x="522" y="952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3" y="950"/>
                  <a:pt x="523" y="950"/>
                  <a:pt x="523" y="949"/>
                </a:cubicBezTo>
                <a:cubicBezTo>
                  <a:pt x="523" y="949"/>
                  <a:pt x="524" y="948"/>
                  <a:pt x="524" y="948"/>
                </a:cubicBezTo>
                <a:cubicBezTo>
                  <a:pt x="524" y="948"/>
                  <a:pt x="524" y="948"/>
                  <a:pt x="524" y="947"/>
                </a:cubicBezTo>
                <a:cubicBezTo>
                  <a:pt x="524" y="947"/>
                  <a:pt x="524" y="947"/>
                  <a:pt x="524" y="947"/>
                </a:cubicBezTo>
                <a:cubicBezTo>
                  <a:pt x="525" y="946"/>
                  <a:pt x="525" y="945"/>
                  <a:pt x="525" y="945"/>
                </a:cubicBezTo>
                <a:cubicBezTo>
                  <a:pt x="525" y="945"/>
                  <a:pt x="525" y="944"/>
                  <a:pt x="525" y="944"/>
                </a:cubicBezTo>
                <a:cubicBezTo>
                  <a:pt x="525" y="944"/>
                  <a:pt x="525" y="944"/>
                  <a:pt x="525" y="944"/>
                </a:cubicBezTo>
                <a:cubicBezTo>
                  <a:pt x="525" y="943"/>
                  <a:pt x="526" y="943"/>
                  <a:pt x="526" y="942"/>
                </a:cubicBezTo>
                <a:cubicBezTo>
                  <a:pt x="526" y="942"/>
                  <a:pt x="526" y="942"/>
                  <a:pt x="526" y="942"/>
                </a:cubicBezTo>
                <a:cubicBezTo>
                  <a:pt x="526" y="941"/>
                  <a:pt x="526" y="941"/>
                  <a:pt x="526" y="941"/>
                </a:cubicBezTo>
                <a:cubicBezTo>
                  <a:pt x="526" y="940"/>
                  <a:pt x="526" y="940"/>
                  <a:pt x="526" y="939"/>
                </a:cubicBezTo>
                <a:cubicBezTo>
                  <a:pt x="526" y="939"/>
                  <a:pt x="526" y="938"/>
                  <a:pt x="526" y="938"/>
                </a:cubicBezTo>
                <a:cubicBezTo>
                  <a:pt x="526" y="937"/>
                  <a:pt x="526" y="937"/>
                  <a:pt x="526" y="937"/>
                </a:cubicBezTo>
                <a:cubicBezTo>
                  <a:pt x="526" y="936"/>
                  <a:pt x="526" y="936"/>
                  <a:pt x="526" y="936"/>
                </a:cubicBezTo>
                <a:cubicBezTo>
                  <a:pt x="526" y="936"/>
                  <a:pt x="526" y="935"/>
                  <a:pt x="526" y="935"/>
                </a:cubicBezTo>
                <a:cubicBezTo>
                  <a:pt x="526" y="934"/>
                  <a:pt x="526" y="934"/>
                  <a:pt x="526" y="934"/>
                </a:cubicBezTo>
                <a:cubicBezTo>
                  <a:pt x="526" y="933"/>
                  <a:pt x="526" y="932"/>
                  <a:pt x="526" y="932"/>
                </a:cubicBezTo>
                <a:cubicBezTo>
                  <a:pt x="526" y="932"/>
                  <a:pt x="526" y="931"/>
                  <a:pt x="526" y="931"/>
                </a:cubicBezTo>
                <a:cubicBezTo>
                  <a:pt x="526" y="931"/>
                  <a:pt x="526" y="931"/>
                  <a:pt x="526" y="930"/>
                </a:cubicBezTo>
                <a:cubicBezTo>
                  <a:pt x="526" y="930"/>
                  <a:pt x="526" y="929"/>
                  <a:pt x="526" y="929"/>
                </a:cubicBezTo>
                <a:cubicBezTo>
                  <a:pt x="526" y="929"/>
                  <a:pt x="526" y="929"/>
                  <a:pt x="526" y="929"/>
                </a:cubicBezTo>
                <a:cubicBezTo>
                  <a:pt x="526" y="928"/>
                  <a:pt x="525" y="928"/>
                  <a:pt x="525" y="928"/>
                </a:cubicBezTo>
                <a:cubicBezTo>
                  <a:pt x="525" y="927"/>
                  <a:pt x="525" y="927"/>
                  <a:pt x="525" y="926"/>
                </a:cubicBezTo>
                <a:cubicBezTo>
                  <a:pt x="525" y="926"/>
                  <a:pt x="525" y="926"/>
                  <a:pt x="525" y="925"/>
                </a:cubicBezTo>
                <a:cubicBezTo>
                  <a:pt x="524" y="925"/>
                  <a:pt x="524" y="925"/>
                  <a:pt x="524" y="925"/>
                </a:cubicBezTo>
                <a:cubicBezTo>
                  <a:pt x="524" y="924"/>
                  <a:pt x="524" y="924"/>
                  <a:pt x="524" y="924"/>
                </a:cubicBezTo>
                <a:cubicBezTo>
                  <a:pt x="524" y="923"/>
                  <a:pt x="523" y="923"/>
                  <a:pt x="523" y="922"/>
                </a:cubicBezTo>
                <a:cubicBezTo>
                  <a:pt x="523" y="922"/>
                  <a:pt x="523" y="922"/>
                  <a:pt x="523" y="922"/>
                </a:cubicBezTo>
                <a:cubicBezTo>
                  <a:pt x="691" y="760"/>
                  <a:pt x="691" y="760"/>
                  <a:pt x="691" y="760"/>
                </a:cubicBezTo>
                <a:cubicBezTo>
                  <a:pt x="691" y="760"/>
                  <a:pt x="691" y="761"/>
                  <a:pt x="691" y="761"/>
                </a:cubicBezTo>
                <a:cubicBezTo>
                  <a:pt x="692" y="761"/>
                  <a:pt x="692" y="761"/>
                  <a:pt x="693" y="761"/>
                </a:cubicBezTo>
                <a:cubicBezTo>
                  <a:pt x="693" y="762"/>
                  <a:pt x="693" y="762"/>
                  <a:pt x="694" y="762"/>
                </a:cubicBezTo>
                <a:cubicBezTo>
                  <a:pt x="694" y="762"/>
                  <a:pt x="694" y="762"/>
                  <a:pt x="694" y="762"/>
                </a:cubicBezTo>
                <a:cubicBezTo>
                  <a:pt x="695" y="762"/>
                  <a:pt x="695" y="762"/>
                  <a:pt x="695" y="763"/>
                </a:cubicBezTo>
                <a:cubicBezTo>
                  <a:pt x="696" y="763"/>
                  <a:pt x="696" y="763"/>
                  <a:pt x="697" y="763"/>
                </a:cubicBezTo>
                <a:cubicBezTo>
                  <a:pt x="697" y="763"/>
                  <a:pt x="697" y="763"/>
                  <a:pt x="698" y="763"/>
                </a:cubicBezTo>
                <a:cubicBezTo>
                  <a:pt x="698" y="763"/>
                  <a:pt x="698" y="763"/>
                  <a:pt x="698" y="764"/>
                </a:cubicBezTo>
                <a:cubicBezTo>
                  <a:pt x="698" y="764"/>
                  <a:pt x="699" y="764"/>
                  <a:pt x="699" y="764"/>
                </a:cubicBezTo>
                <a:cubicBezTo>
                  <a:pt x="700" y="764"/>
                  <a:pt x="700" y="764"/>
                  <a:pt x="700" y="764"/>
                </a:cubicBezTo>
                <a:cubicBezTo>
                  <a:pt x="700" y="764"/>
                  <a:pt x="701" y="764"/>
                  <a:pt x="701" y="764"/>
                </a:cubicBezTo>
                <a:cubicBezTo>
                  <a:pt x="701" y="764"/>
                  <a:pt x="702" y="764"/>
                  <a:pt x="703" y="764"/>
                </a:cubicBezTo>
                <a:cubicBezTo>
                  <a:pt x="703" y="764"/>
                  <a:pt x="703" y="765"/>
                  <a:pt x="704" y="765"/>
                </a:cubicBezTo>
                <a:cubicBezTo>
                  <a:pt x="704" y="765"/>
                  <a:pt x="705" y="765"/>
                  <a:pt x="705" y="765"/>
                </a:cubicBezTo>
                <a:cubicBezTo>
                  <a:pt x="705" y="765"/>
                  <a:pt x="705" y="765"/>
                  <a:pt x="706" y="765"/>
                </a:cubicBezTo>
                <a:cubicBezTo>
                  <a:pt x="706" y="765"/>
                  <a:pt x="706" y="765"/>
                  <a:pt x="707" y="765"/>
                </a:cubicBezTo>
                <a:cubicBezTo>
                  <a:pt x="707" y="765"/>
                  <a:pt x="708" y="765"/>
                  <a:pt x="708" y="765"/>
                </a:cubicBezTo>
                <a:cubicBezTo>
                  <a:pt x="709" y="764"/>
                  <a:pt x="709" y="764"/>
                  <a:pt x="710" y="764"/>
                </a:cubicBezTo>
                <a:cubicBezTo>
                  <a:pt x="710" y="764"/>
                  <a:pt x="710" y="764"/>
                  <a:pt x="711" y="764"/>
                </a:cubicBezTo>
                <a:cubicBezTo>
                  <a:pt x="711" y="764"/>
                  <a:pt x="711" y="764"/>
                  <a:pt x="711" y="764"/>
                </a:cubicBezTo>
                <a:cubicBezTo>
                  <a:pt x="712" y="764"/>
                  <a:pt x="712" y="764"/>
                  <a:pt x="713" y="764"/>
                </a:cubicBezTo>
                <a:cubicBezTo>
                  <a:pt x="713" y="764"/>
                  <a:pt x="713" y="764"/>
                  <a:pt x="713" y="764"/>
                </a:cubicBezTo>
                <a:cubicBezTo>
                  <a:pt x="713" y="764"/>
                  <a:pt x="714" y="764"/>
                  <a:pt x="714" y="763"/>
                </a:cubicBezTo>
                <a:cubicBezTo>
                  <a:pt x="714" y="763"/>
                  <a:pt x="715" y="763"/>
                  <a:pt x="716" y="763"/>
                </a:cubicBezTo>
                <a:cubicBezTo>
                  <a:pt x="716" y="763"/>
                  <a:pt x="716" y="763"/>
                  <a:pt x="716" y="763"/>
                </a:cubicBezTo>
                <a:cubicBezTo>
                  <a:pt x="717" y="763"/>
                  <a:pt x="717" y="763"/>
                  <a:pt x="717" y="762"/>
                </a:cubicBezTo>
                <a:cubicBezTo>
                  <a:pt x="717" y="762"/>
                  <a:pt x="718" y="762"/>
                  <a:pt x="718" y="762"/>
                </a:cubicBezTo>
                <a:cubicBezTo>
                  <a:pt x="719" y="762"/>
                  <a:pt x="719" y="761"/>
                  <a:pt x="720" y="761"/>
                </a:cubicBezTo>
                <a:cubicBezTo>
                  <a:pt x="720" y="761"/>
                  <a:pt x="720" y="761"/>
                  <a:pt x="721" y="761"/>
                </a:cubicBezTo>
                <a:cubicBezTo>
                  <a:pt x="721" y="761"/>
                  <a:pt x="721" y="760"/>
                  <a:pt x="721" y="760"/>
                </a:cubicBezTo>
                <a:cubicBezTo>
                  <a:pt x="721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3" y="760"/>
                  <a:pt x="723" y="759"/>
                  <a:pt x="723" y="759"/>
                </a:cubicBezTo>
                <a:cubicBezTo>
                  <a:pt x="724" y="759"/>
                  <a:pt x="724" y="758"/>
                  <a:pt x="725" y="758"/>
                </a:cubicBezTo>
                <a:cubicBezTo>
                  <a:pt x="725" y="758"/>
                  <a:pt x="725" y="758"/>
                  <a:pt x="725" y="757"/>
                </a:cubicBezTo>
                <a:cubicBezTo>
                  <a:pt x="726" y="757"/>
                  <a:pt x="726" y="757"/>
                  <a:pt x="726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8" y="755"/>
                </a:cubicBezTo>
                <a:cubicBezTo>
                  <a:pt x="728" y="755"/>
                  <a:pt x="728" y="755"/>
                  <a:pt x="728" y="755"/>
                </a:cubicBezTo>
                <a:cubicBezTo>
                  <a:pt x="728" y="755"/>
                  <a:pt x="728" y="754"/>
                  <a:pt x="729" y="754"/>
                </a:cubicBezTo>
                <a:cubicBezTo>
                  <a:pt x="729" y="754"/>
                  <a:pt x="729" y="753"/>
                  <a:pt x="730" y="753"/>
                </a:cubicBezTo>
                <a:cubicBezTo>
                  <a:pt x="730" y="753"/>
                  <a:pt x="730" y="753"/>
                  <a:pt x="730" y="753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1" y="752"/>
                  <a:pt x="731" y="752"/>
                </a:cubicBezTo>
                <a:cubicBezTo>
                  <a:pt x="731" y="751"/>
                  <a:pt x="731" y="751"/>
                  <a:pt x="731" y="751"/>
                </a:cubicBezTo>
                <a:cubicBezTo>
                  <a:pt x="731" y="751"/>
                  <a:pt x="731" y="750"/>
                  <a:pt x="731" y="750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6"/>
                  <a:pt x="955" y="816"/>
                  <a:pt x="955" y="816"/>
                </a:cubicBezTo>
                <a:cubicBezTo>
                  <a:pt x="955" y="817"/>
                  <a:pt x="955" y="817"/>
                  <a:pt x="955" y="818"/>
                </a:cubicBezTo>
                <a:cubicBezTo>
                  <a:pt x="955" y="818"/>
                  <a:pt x="955" y="819"/>
                  <a:pt x="955" y="819"/>
                </a:cubicBezTo>
                <a:cubicBezTo>
                  <a:pt x="955" y="820"/>
                  <a:pt x="955" y="820"/>
                  <a:pt x="955" y="820"/>
                </a:cubicBezTo>
                <a:cubicBezTo>
                  <a:pt x="955" y="821"/>
                  <a:pt x="955" y="821"/>
                  <a:pt x="955" y="821"/>
                </a:cubicBezTo>
                <a:cubicBezTo>
                  <a:pt x="955" y="821"/>
                  <a:pt x="956" y="822"/>
                  <a:pt x="956" y="822"/>
                </a:cubicBezTo>
                <a:cubicBezTo>
                  <a:pt x="956" y="822"/>
                  <a:pt x="956" y="823"/>
                  <a:pt x="956" y="823"/>
                </a:cubicBezTo>
                <a:cubicBezTo>
                  <a:pt x="956" y="823"/>
                  <a:pt x="956" y="823"/>
                  <a:pt x="956" y="823"/>
                </a:cubicBezTo>
                <a:cubicBezTo>
                  <a:pt x="956" y="824"/>
                  <a:pt x="956" y="825"/>
                  <a:pt x="956" y="825"/>
                </a:cubicBezTo>
                <a:cubicBezTo>
                  <a:pt x="957" y="825"/>
                  <a:pt x="957" y="826"/>
                  <a:pt x="957" y="826"/>
                </a:cubicBezTo>
                <a:cubicBezTo>
                  <a:pt x="957" y="826"/>
                  <a:pt x="957" y="826"/>
                  <a:pt x="957" y="826"/>
                </a:cubicBezTo>
                <a:cubicBezTo>
                  <a:pt x="957" y="826"/>
                  <a:pt x="957" y="826"/>
                  <a:pt x="957" y="827"/>
                </a:cubicBezTo>
                <a:cubicBezTo>
                  <a:pt x="957" y="827"/>
                  <a:pt x="957" y="827"/>
                  <a:pt x="957" y="828"/>
                </a:cubicBezTo>
                <a:cubicBezTo>
                  <a:pt x="958" y="828"/>
                  <a:pt x="958" y="829"/>
                  <a:pt x="958" y="829"/>
                </a:cubicBezTo>
                <a:cubicBezTo>
                  <a:pt x="958" y="830"/>
                  <a:pt x="959" y="830"/>
                  <a:pt x="959" y="830"/>
                </a:cubicBezTo>
                <a:cubicBezTo>
                  <a:pt x="959" y="831"/>
                  <a:pt x="959" y="831"/>
                  <a:pt x="959" y="831"/>
                </a:cubicBezTo>
                <a:cubicBezTo>
                  <a:pt x="959" y="831"/>
                  <a:pt x="960" y="832"/>
                  <a:pt x="960" y="832"/>
                </a:cubicBezTo>
                <a:cubicBezTo>
                  <a:pt x="960" y="832"/>
                  <a:pt x="960" y="832"/>
                  <a:pt x="960" y="832"/>
                </a:cubicBezTo>
                <a:cubicBezTo>
                  <a:pt x="960" y="832"/>
                  <a:pt x="960" y="832"/>
                  <a:pt x="960" y="833"/>
                </a:cubicBezTo>
                <a:cubicBezTo>
                  <a:pt x="961" y="833"/>
                  <a:pt x="961" y="834"/>
                  <a:pt x="961" y="834"/>
                </a:cubicBezTo>
                <a:cubicBezTo>
                  <a:pt x="962" y="834"/>
                  <a:pt x="962" y="835"/>
                  <a:pt x="962" y="835"/>
                </a:cubicBezTo>
                <a:cubicBezTo>
                  <a:pt x="962" y="835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4" y="837"/>
                  <a:pt x="964" y="837"/>
                  <a:pt x="964" y="837"/>
                </a:cubicBezTo>
                <a:cubicBezTo>
                  <a:pt x="965" y="838"/>
                  <a:pt x="965" y="838"/>
                  <a:pt x="965" y="838"/>
                </a:cubicBezTo>
                <a:cubicBezTo>
                  <a:pt x="966" y="838"/>
                  <a:pt x="966" y="839"/>
                  <a:pt x="966" y="839"/>
                </a:cubicBezTo>
                <a:cubicBezTo>
                  <a:pt x="967" y="839"/>
                  <a:pt x="967" y="840"/>
                  <a:pt x="967" y="840"/>
                </a:cubicBezTo>
                <a:cubicBezTo>
                  <a:pt x="967" y="840"/>
                  <a:pt x="967" y="840"/>
                  <a:pt x="968" y="840"/>
                </a:cubicBezTo>
                <a:cubicBezTo>
                  <a:pt x="968" y="840"/>
                  <a:pt x="968" y="840"/>
                  <a:pt x="968" y="840"/>
                </a:cubicBezTo>
                <a:cubicBezTo>
                  <a:pt x="968" y="840"/>
                  <a:pt x="969" y="841"/>
                  <a:pt x="969" y="841"/>
                </a:cubicBezTo>
                <a:cubicBezTo>
                  <a:pt x="969" y="841"/>
                  <a:pt x="970" y="841"/>
                  <a:pt x="970" y="841"/>
                </a:cubicBezTo>
                <a:cubicBezTo>
                  <a:pt x="970" y="842"/>
                  <a:pt x="971" y="842"/>
                  <a:pt x="971" y="842"/>
                </a:cubicBezTo>
                <a:cubicBezTo>
                  <a:pt x="972" y="842"/>
                  <a:pt x="972" y="843"/>
                  <a:pt x="973" y="843"/>
                </a:cubicBezTo>
                <a:cubicBezTo>
                  <a:pt x="973" y="843"/>
                  <a:pt x="973" y="843"/>
                  <a:pt x="973" y="843"/>
                </a:cubicBezTo>
                <a:cubicBezTo>
                  <a:pt x="973" y="843"/>
                  <a:pt x="974" y="843"/>
                  <a:pt x="974" y="843"/>
                </a:cubicBezTo>
                <a:cubicBezTo>
                  <a:pt x="974" y="844"/>
                  <a:pt x="975" y="844"/>
                  <a:pt x="976" y="844"/>
                </a:cubicBezTo>
                <a:cubicBezTo>
                  <a:pt x="976" y="844"/>
                  <a:pt x="976" y="844"/>
                  <a:pt x="976" y="844"/>
                </a:cubicBezTo>
                <a:cubicBezTo>
                  <a:pt x="976" y="844"/>
                  <a:pt x="977" y="844"/>
                  <a:pt x="977" y="844"/>
                </a:cubicBezTo>
                <a:cubicBezTo>
                  <a:pt x="977" y="844"/>
                  <a:pt x="978" y="845"/>
                  <a:pt x="978" y="845"/>
                </a:cubicBezTo>
                <a:cubicBezTo>
                  <a:pt x="978" y="845"/>
                  <a:pt x="978" y="845"/>
                  <a:pt x="979" y="845"/>
                </a:cubicBezTo>
                <a:cubicBezTo>
                  <a:pt x="979" y="845"/>
                  <a:pt x="979" y="845"/>
                  <a:pt x="980" y="845"/>
                </a:cubicBezTo>
                <a:cubicBezTo>
                  <a:pt x="980" y="845"/>
                  <a:pt x="981" y="845"/>
                  <a:pt x="981" y="845"/>
                </a:cubicBezTo>
                <a:cubicBezTo>
                  <a:pt x="982" y="845"/>
                  <a:pt x="982" y="845"/>
                  <a:pt x="983" y="845"/>
                </a:cubicBezTo>
                <a:cubicBezTo>
                  <a:pt x="983" y="845"/>
                  <a:pt x="983" y="845"/>
                  <a:pt x="984" y="845"/>
                </a:cubicBezTo>
                <a:cubicBezTo>
                  <a:pt x="984" y="845"/>
                  <a:pt x="984" y="845"/>
                  <a:pt x="984" y="845"/>
                </a:cubicBezTo>
                <a:cubicBezTo>
                  <a:pt x="1040" y="1071"/>
                  <a:pt x="1040" y="1071"/>
                  <a:pt x="1040" y="1071"/>
                </a:cubicBezTo>
                <a:cubicBezTo>
                  <a:pt x="1039" y="1071"/>
                  <a:pt x="1039" y="1071"/>
                  <a:pt x="1039" y="1071"/>
                </a:cubicBezTo>
                <a:cubicBezTo>
                  <a:pt x="1039" y="1072"/>
                  <a:pt x="1038" y="1072"/>
                  <a:pt x="1038" y="1072"/>
                </a:cubicBezTo>
                <a:cubicBezTo>
                  <a:pt x="1038" y="1073"/>
                  <a:pt x="1037" y="1073"/>
                  <a:pt x="1037" y="1073"/>
                </a:cubicBezTo>
                <a:cubicBezTo>
                  <a:pt x="1036" y="1073"/>
                  <a:pt x="1036" y="1074"/>
                  <a:pt x="1036" y="1074"/>
                </a:cubicBezTo>
                <a:cubicBezTo>
                  <a:pt x="1035" y="1074"/>
                  <a:pt x="1035" y="1075"/>
                  <a:pt x="1035" y="1075"/>
                </a:cubicBezTo>
                <a:cubicBezTo>
                  <a:pt x="1034" y="1075"/>
                  <a:pt x="1034" y="1075"/>
                  <a:pt x="1033" y="1076"/>
                </a:cubicBezTo>
                <a:cubicBezTo>
                  <a:pt x="1033" y="1076"/>
                  <a:pt x="1033" y="1076"/>
                  <a:pt x="1032" y="1077"/>
                </a:cubicBezTo>
                <a:cubicBezTo>
                  <a:pt x="1032" y="1077"/>
                  <a:pt x="1032" y="1077"/>
                  <a:pt x="1032" y="1078"/>
                </a:cubicBezTo>
                <a:cubicBezTo>
                  <a:pt x="1031" y="1078"/>
                  <a:pt x="1031" y="1079"/>
                  <a:pt x="1030" y="1079"/>
                </a:cubicBezTo>
                <a:cubicBezTo>
                  <a:pt x="1030" y="1079"/>
                  <a:pt x="1030" y="1080"/>
                  <a:pt x="1030" y="1080"/>
                </a:cubicBezTo>
                <a:cubicBezTo>
                  <a:pt x="1029" y="1081"/>
                  <a:pt x="1029" y="1081"/>
                  <a:pt x="1029" y="1081"/>
                </a:cubicBezTo>
                <a:cubicBezTo>
                  <a:pt x="1029" y="1082"/>
                  <a:pt x="1028" y="1082"/>
                  <a:pt x="1028" y="1083"/>
                </a:cubicBezTo>
                <a:cubicBezTo>
                  <a:pt x="1028" y="1083"/>
                  <a:pt x="1028" y="1083"/>
                  <a:pt x="1027" y="1084"/>
                </a:cubicBezTo>
                <a:cubicBezTo>
                  <a:pt x="1027" y="1084"/>
                  <a:pt x="1027" y="1085"/>
                  <a:pt x="1027" y="1085"/>
                </a:cubicBezTo>
                <a:cubicBezTo>
                  <a:pt x="1027" y="1086"/>
                  <a:pt x="1026" y="1086"/>
                  <a:pt x="1026" y="1087"/>
                </a:cubicBezTo>
                <a:cubicBezTo>
                  <a:pt x="1026" y="1087"/>
                  <a:pt x="1026" y="1088"/>
                  <a:pt x="1026" y="1088"/>
                </a:cubicBezTo>
                <a:cubicBezTo>
                  <a:pt x="1026" y="1088"/>
                  <a:pt x="1026" y="1089"/>
                  <a:pt x="1025" y="1089"/>
                </a:cubicBezTo>
                <a:cubicBezTo>
                  <a:pt x="1025" y="1089"/>
                  <a:pt x="1025" y="1089"/>
                  <a:pt x="1025" y="1089"/>
                </a:cubicBezTo>
                <a:cubicBezTo>
                  <a:pt x="1025" y="1090"/>
                  <a:pt x="1025" y="1091"/>
                  <a:pt x="1025" y="1091"/>
                </a:cubicBezTo>
                <a:cubicBezTo>
                  <a:pt x="1025" y="1092"/>
                  <a:pt x="1025" y="1092"/>
                  <a:pt x="1025" y="1092"/>
                </a:cubicBezTo>
                <a:cubicBezTo>
                  <a:pt x="1025" y="1093"/>
                  <a:pt x="1025" y="1093"/>
                  <a:pt x="1024" y="1094"/>
                </a:cubicBezTo>
                <a:cubicBezTo>
                  <a:pt x="1024" y="1094"/>
                  <a:pt x="1024" y="1095"/>
                  <a:pt x="1024" y="1095"/>
                </a:cubicBezTo>
                <a:cubicBezTo>
                  <a:pt x="1024" y="1096"/>
                  <a:pt x="1024" y="1096"/>
                  <a:pt x="1024" y="1097"/>
                </a:cubicBezTo>
                <a:cubicBezTo>
                  <a:pt x="1024" y="1097"/>
                  <a:pt x="1024" y="1098"/>
                  <a:pt x="1024" y="1098"/>
                </a:cubicBezTo>
                <a:cubicBezTo>
                  <a:pt x="1024" y="1099"/>
                  <a:pt x="1024" y="1099"/>
                  <a:pt x="1024" y="1099"/>
                </a:cubicBezTo>
                <a:cubicBezTo>
                  <a:pt x="1024" y="1100"/>
                  <a:pt x="1024" y="1101"/>
                  <a:pt x="1025" y="1101"/>
                </a:cubicBezTo>
                <a:cubicBezTo>
                  <a:pt x="1025" y="1102"/>
                  <a:pt x="1025" y="1102"/>
                  <a:pt x="1025" y="1102"/>
                </a:cubicBezTo>
                <a:cubicBezTo>
                  <a:pt x="1025" y="1103"/>
                  <a:pt x="1025" y="1104"/>
                  <a:pt x="1025" y="1104"/>
                </a:cubicBezTo>
                <a:cubicBezTo>
                  <a:pt x="1025" y="1104"/>
                  <a:pt x="1025" y="1104"/>
                  <a:pt x="1025" y="1104"/>
                </a:cubicBezTo>
                <a:cubicBezTo>
                  <a:pt x="1025" y="1105"/>
                  <a:pt x="1025" y="1105"/>
                  <a:pt x="1025" y="1105"/>
                </a:cubicBezTo>
                <a:cubicBezTo>
                  <a:pt x="1026" y="1106"/>
                  <a:pt x="1026" y="1106"/>
                  <a:pt x="1026" y="1107"/>
                </a:cubicBezTo>
                <a:cubicBezTo>
                  <a:pt x="1026" y="1107"/>
                  <a:pt x="1026" y="1108"/>
                  <a:pt x="1026" y="1108"/>
                </a:cubicBezTo>
                <a:cubicBezTo>
                  <a:pt x="1027" y="1109"/>
                  <a:pt x="1027" y="1109"/>
                  <a:pt x="1027" y="1110"/>
                </a:cubicBezTo>
                <a:cubicBezTo>
                  <a:pt x="1027" y="1110"/>
                  <a:pt x="1027" y="1111"/>
                  <a:pt x="1028" y="1111"/>
                </a:cubicBezTo>
                <a:cubicBezTo>
                  <a:pt x="1028" y="1111"/>
                  <a:pt x="1028" y="1112"/>
                  <a:pt x="1028" y="1112"/>
                </a:cubicBezTo>
                <a:cubicBezTo>
                  <a:pt x="1028" y="1113"/>
                  <a:pt x="1029" y="1113"/>
                  <a:pt x="1029" y="1114"/>
                </a:cubicBezTo>
                <a:cubicBezTo>
                  <a:pt x="1029" y="1114"/>
                  <a:pt x="1030" y="1114"/>
                  <a:pt x="1030" y="1115"/>
                </a:cubicBezTo>
                <a:cubicBezTo>
                  <a:pt x="1030" y="1115"/>
                  <a:pt x="1030" y="1115"/>
                  <a:pt x="1030" y="1115"/>
                </a:cubicBezTo>
                <a:cubicBezTo>
                  <a:pt x="1030" y="1115"/>
                  <a:pt x="1031" y="1116"/>
                  <a:pt x="1031" y="1116"/>
                </a:cubicBezTo>
                <a:cubicBezTo>
                  <a:pt x="1031" y="1116"/>
                  <a:pt x="1031" y="1117"/>
                  <a:pt x="1032" y="1117"/>
                </a:cubicBezTo>
                <a:cubicBezTo>
                  <a:pt x="1032" y="1117"/>
                  <a:pt x="1032" y="1118"/>
                  <a:pt x="1033" y="1118"/>
                </a:cubicBezTo>
                <a:cubicBezTo>
                  <a:pt x="1033" y="1118"/>
                  <a:pt x="1033" y="1119"/>
                  <a:pt x="1034" y="1119"/>
                </a:cubicBezTo>
                <a:cubicBezTo>
                  <a:pt x="1034" y="1119"/>
                  <a:pt x="1034" y="1119"/>
                  <a:pt x="1034" y="1119"/>
                </a:cubicBezTo>
                <a:cubicBezTo>
                  <a:pt x="1034" y="1120"/>
                  <a:pt x="1034" y="1120"/>
                  <a:pt x="1035" y="1120"/>
                </a:cubicBezTo>
                <a:cubicBezTo>
                  <a:pt x="1035" y="1120"/>
                  <a:pt x="1035" y="1121"/>
                  <a:pt x="1036" y="1121"/>
                </a:cubicBezTo>
                <a:cubicBezTo>
                  <a:pt x="1036" y="1121"/>
                  <a:pt x="1036" y="1121"/>
                  <a:pt x="1036" y="1121"/>
                </a:cubicBezTo>
                <a:cubicBezTo>
                  <a:pt x="1036" y="1121"/>
                  <a:pt x="1037" y="1122"/>
                  <a:pt x="1037" y="1122"/>
                </a:cubicBezTo>
                <a:cubicBezTo>
                  <a:pt x="1037" y="1122"/>
                  <a:pt x="1038" y="1122"/>
                  <a:pt x="1038" y="1123"/>
                </a:cubicBezTo>
                <a:cubicBezTo>
                  <a:pt x="1039" y="1123"/>
                  <a:pt x="1039" y="1123"/>
                  <a:pt x="1039" y="1123"/>
                </a:cubicBezTo>
                <a:cubicBezTo>
                  <a:pt x="1040" y="1124"/>
                  <a:pt x="1040" y="1124"/>
                  <a:pt x="1041" y="1124"/>
                </a:cubicBezTo>
                <a:cubicBezTo>
                  <a:pt x="1041" y="1124"/>
                  <a:pt x="1042" y="1124"/>
                  <a:pt x="1042" y="1125"/>
                </a:cubicBezTo>
                <a:cubicBezTo>
                  <a:pt x="1042" y="1125"/>
                  <a:pt x="1043" y="1125"/>
                  <a:pt x="1043" y="1125"/>
                </a:cubicBezTo>
                <a:cubicBezTo>
                  <a:pt x="1044" y="1125"/>
                  <a:pt x="1044" y="1125"/>
                  <a:pt x="1044" y="1125"/>
                </a:cubicBezTo>
                <a:cubicBezTo>
                  <a:pt x="1044" y="1126"/>
                  <a:pt x="1045" y="1126"/>
                  <a:pt x="1045" y="1126"/>
                </a:cubicBezTo>
                <a:cubicBezTo>
                  <a:pt x="1045" y="1126"/>
                  <a:pt x="1046" y="1126"/>
                  <a:pt x="1046" y="1126"/>
                </a:cubicBezTo>
                <a:cubicBezTo>
                  <a:pt x="1046" y="1126"/>
                  <a:pt x="1046" y="1126"/>
                  <a:pt x="1046" y="1126"/>
                </a:cubicBezTo>
                <a:cubicBezTo>
                  <a:pt x="1047" y="1126"/>
                  <a:pt x="1047" y="1126"/>
                  <a:pt x="1048" y="1127"/>
                </a:cubicBezTo>
                <a:cubicBezTo>
                  <a:pt x="1048" y="1127"/>
                  <a:pt x="1049" y="1127"/>
                  <a:pt x="1049" y="1127"/>
                </a:cubicBezTo>
                <a:cubicBezTo>
                  <a:pt x="1050" y="1127"/>
                  <a:pt x="1050" y="1127"/>
                  <a:pt x="1051" y="1127"/>
                </a:cubicBezTo>
                <a:cubicBezTo>
                  <a:pt x="1051" y="1127"/>
                  <a:pt x="1052" y="1127"/>
                  <a:pt x="1052" y="1127"/>
                </a:cubicBezTo>
                <a:cubicBezTo>
                  <a:pt x="1053" y="1127"/>
                  <a:pt x="1053" y="1127"/>
                  <a:pt x="1054" y="1127"/>
                </a:cubicBezTo>
                <a:cubicBezTo>
                  <a:pt x="1054" y="1127"/>
                  <a:pt x="1055" y="1127"/>
                  <a:pt x="1055" y="1127"/>
                </a:cubicBezTo>
                <a:cubicBezTo>
                  <a:pt x="1055" y="1127"/>
                  <a:pt x="1056" y="1127"/>
                  <a:pt x="1056" y="1127"/>
                </a:cubicBezTo>
                <a:cubicBezTo>
                  <a:pt x="1057" y="1127"/>
                  <a:pt x="1057" y="1127"/>
                  <a:pt x="1058" y="1127"/>
                </a:cubicBezTo>
                <a:cubicBezTo>
                  <a:pt x="1058" y="1127"/>
                  <a:pt x="1059" y="1127"/>
                  <a:pt x="1059" y="1127"/>
                </a:cubicBezTo>
                <a:cubicBezTo>
                  <a:pt x="1060" y="1127"/>
                  <a:pt x="1060" y="1127"/>
                  <a:pt x="1061" y="1126"/>
                </a:cubicBezTo>
                <a:cubicBezTo>
                  <a:pt x="1061" y="1126"/>
                  <a:pt x="1061" y="1126"/>
                  <a:pt x="1061" y="1126"/>
                </a:cubicBezTo>
                <a:cubicBezTo>
                  <a:pt x="1062" y="1126"/>
                  <a:pt x="1062" y="1126"/>
                  <a:pt x="1062" y="1126"/>
                </a:cubicBezTo>
                <a:cubicBezTo>
                  <a:pt x="1063" y="1126"/>
                  <a:pt x="1063" y="1126"/>
                  <a:pt x="1064" y="1126"/>
                </a:cubicBezTo>
                <a:cubicBezTo>
                  <a:pt x="1064" y="1125"/>
                  <a:pt x="1065" y="1125"/>
                  <a:pt x="1065" y="1125"/>
                </a:cubicBezTo>
                <a:cubicBezTo>
                  <a:pt x="1066" y="1125"/>
                  <a:pt x="1066" y="1125"/>
                  <a:pt x="1066" y="1125"/>
                </a:cubicBezTo>
                <a:cubicBezTo>
                  <a:pt x="1067" y="1124"/>
                  <a:pt x="1067" y="1124"/>
                  <a:pt x="1068" y="1124"/>
                </a:cubicBezTo>
                <a:cubicBezTo>
                  <a:pt x="1068" y="1124"/>
                  <a:pt x="1069" y="1123"/>
                  <a:pt x="1069" y="1123"/>
                </a:cubicBezTo>
                <a:cubicBezTo>
                  <a:pt x="1069" y="1123"/>
                  <a:pt x="1070" y="1123"/>
                  <a:pt x="1070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2" y="1121"/>
                  <a:pt x="1072" y="1121"/>
                  <a:pt x="1073" y="1121"/>
                </a:cubicBezTo>
                <a:cubicBezTo>
                  <a:pt x="1073" y="1120"/>
                  <a:pt x="1073" y="1120"/>
                  <a:pt x="1074" y="1120"/>
                </a:cubicBezTo>
                <a:cubicBezTo>
                  <a:pt x="1074" y="1120"/>
                  <a:pt x="1074" y="1119"/>
                  <a:pt x="1075" y="1119"/>
                </a:cubicBezTo>
                <a:cubicBezTo>
                  <a:pt x="1075" y="1119"/>
                  <a:pt x="1076" y="1118"/>
                  <a:pt x="1076" y="1118"/>
                </a:cubicBezTo>
                <a:cubicBezTo>
                  <a:pt x="1076" y="1117"/>
                  <a:pt x="1076" y="1117"/>
                  <a:pt x="1077" y="1117"/>
                </a:cubicBezTo>
                <a:cubicBezTo>
                  <a:pt x="1077" y="1116"/>
                  <a:pt x="1077" y="1116"/>
                  <a:pt x="1078" y="1116"/>
                </a:cubicBezTo>
                <a:cubicBezTo>
                  <a:pt x="1078" y="1115"/>
                  <a:pt x="1078" y="1115"/>
                  <a:pt x="1078" y="1115"/>
                </a:cubicBezTo>
                <a:cubicBezTo>
                  <a:pt x="1079" y="1114"/>
                  <a:pt x="1079" y="1114"/>
                  <a:pt x="1079" y="1113"/>
                </a:cubicBezTo>
                <a:cubicBezTo>
                  <a:pt x="1079" y="1113"/>
                  <a:pt x="1080" y="1113"/>
                  <a:pt x="1080" y="1113"/>
                </a:cubicBezTo>
                <a:cubicBezTo>
                  <a:pt x="1303" y="1178"/>
                  <a:pt x="1303" y="1178"/>
                  <a:pt x="1303" y="1178"/>
                </a:cubicBezTo>
                <a:cubicBezTo>
                  <a:pt x="1303" y="1178"/>
                  <a:pt x="1303" y="1179"/>
                  <a:pt x="1303" y="1179"/>
                </a:cubicBezTo>
                <a:cubicBezTo>
                  <a:pt x="1303" y="1179"/>
                  <a:pt x="1303" y="1180"/>
                  <a:pt x="1303" y="1180"/>
                </a:cubicBezTo>
                <a:cubicBezTo>
                  <a:pt x="1303" y="1181"/>
                  <a:pt x="1303" y="1181"/>
                  <a:pt x="1303" y="1182"/>
                </a:cubicBezTo>
                <a:cubicBezTo>
                  <a:pt x="1303" y="1182"/>
                  <a:pt x="1303" y="1183"/>
                  <a:pt x="1303" y="1183"/>
                </a:cubicBezTo>
                <a:cubicBezTo>
                  <a:pt x="1304" y="1184"/>
                  <a:pt x="1304" y="1184"/>
                  <a:pt x="1304" y="1185"/>
                </a:cubicBezTo>
                <a:cubicBezTo>
                  <a:pt x="1304" y="1185"/>
                  <a:pt x="1304" y="1185"/>
                  <a:pt x="1304" y="1185"/>
                </a:cubicBezTo>
                <a:cubicBezTo>
                  <a:pt x="1304" y="1186"/>
                  <a:pt x="1304" y="1186"/>
                  <a:pt x="1304" y="1186"/>
                </a:cubicBezTo>
                <a:cubicBezTo>
                  <a:pt x="1304" y="1187"/>
                  <a:pt x="1304" y="1187"/>
                  <a:pt x="1305" y="1188"/>
                </a:cubicBezTo>
                <a:cubicBezTo>
                  <a:pt x="1305" y="1188"/>
                  <a:pt x="1305" y="1189"/>
                  <a:pt x="1305" y="1189"/>
                </a:cubicBezTo>
                <a:cubicBezTo>
                  <a:pt x="1305" y="1190"/>
                  <a:pt x="1305" y="1190"/>
                  <a:pt x="1306" y="1190"/>
                </a:cubicBezTo>
                <a:cubicBezTo>
                  <a:pt x="1306" y="1191"/>
                  <a:pt x="1306" y="1191"/>
                  <a:pt x="1306" y="1192"/>
                </a:cubicBezTo>
                <a:cubicBezTo>
                  <a:pt x="1307" y="1192"/>
                  <a:pt x="1307" y="1193"/>
                  <a:pt x="1307" y="1193"/>
                </a:cubicBezTo>
                <a:cubicBezTo>
                  <a:pt x="1307" y="1193"/>
                  <a:pt x="1308" y="1194"/>
                  <a:pt x="1308" y="1194"/>
                </a:cubicBezTo>
                <a:cubicBezTo>
                  <a:pt x="1308" y="1195"/>
                  <a:pt x="1308" y="1195"/>
                  <a:pt x="1309" y="1195"/>
                </a:cubicBezTo>
                <a:cubicBezTo>
                  <a:pt x="1309" y="1196"/>
                  <a:pt x="1309" y="1196"/>
                  <a:pt x="1310" y="1197"/>
                </a:cubicBezTo>
                <a:cubicBezTo>
                  <a:pt x="1310" y="1197"/>
                  <a:pt x="1310" y="1197"/>
                  <a:pt x="1310" y="1198"/>
                </a:cubicBezTo>
                <a:cubicBezTo>
                  <a:pt x="1311" y="1198"/>
                  <a:pt x="1311" y="1198"/>
                  <a:pt x="1311" y="1199"/>
                </a:cubicBezTo>
                <a:cubicBezTo>
                  <a:pt x="1312" y="1199"/>
                  <a:pt x="1312" y="1199"/>
                  <a:pt x="1312" y="1200"/>
                </a:cubicBezTo>
                <a:cubicBezTo>
                  <a:pt x="1313" y="1200"/>
                  <a:pt x="1313" y="1200"/>
                  <a:pt x="1313" y="1201"/>
                </a:cubicBezTo>
                <a:cubicBezTo>
                  <a:pt x="1314" y="1201"/>
                  <a:pt x="1314" y="1201"/>
                  <a:pt x="1315" y="1202"/>
                </a:cubicBezTo>
                <a:cubicBezTo>
                  <a:pt x="1315" y="1202"/>
                  <a:pt x="1315" y="1202"/>
                  <a:pt x="1316" y="1202"/>
                </a:cubicBezTo>
                <a:cubicBezTo>
                  <a:pt x="1316" y="1203"/>
                  <a:pt x="1317" y="1203"/>
                  <a:pt x="1317" y="1203"/>
                </a:cubicBezTo>
                <a:cubicBezTo>
                  <a:pt x="1317" y="1204"/>
                  <a:pt x="1318" y="1204"/>
                  <a:pt x="1318" y="1204"/>
                </a:cubicBezTo>
                <a:cubicBezTo>
                  <a:pt x="1319" y="1204"/>
                  <a:pt x="1319" y="1205"/>
                  <a:pt x="1320" y="1205"/>
                </a:cubicBezTo>
                <a:cubicBezTo>
                  <a:pt x="1320" y="1205"/>
                  <a:pt x="1320" y="1205"/>
                  <a:pt x="1321" y="1205"/>
                </a:cubicBezTo>
                <a:cubicBezTo>
                  <a:pt x="1321" y="1206"/>
                  <a:pt x="1322" y="1206"/>
                  <a:pt x="1322" y="1206"/>
                </a:cubicBezTo>
                <a:cubicBezTo>
                  <a:pt x="1323" y="1206"/>
                  <a:pt x="1323" y="1206"/>
                  <a:pt x="1324" y="1207"/>
                </a:cubicBezTo>
                <a:cubicBezTo>
                  <a:pt x="1324" y="1207"/>
                  <a:pt x="1324" y="1207"/>
                  <a:pt x="1325" y="1207"/>
                </a:cubicBezTo>
                <a:cubicBezTo>
                  <a:pt x="1325" y="1207"/>
                  <a:pt x="1325" y="1207"/>
                  <a:pt x="1325" y="1207"/>
                </a:cubicBezTo>
                <a:cubicBezTo>
                  <a:pt x="1326" y="1207"/>
                  <a:pt x="1326" y="1207"/>
                  <a:pt x="1327" y="1207"/>
                </a:cubicBezTo>
                <a:cubicBezTo>
                  <a:pt x="1327" y="1207"/>
                  <a:pt x="1327" y="1207"/>
                  <a:pt x="1328" y="1208"/>
                </a:cubicBezTo>
                <a:cubicBezTo>
                  <a:pt x="1328" y="1208"/>
                  <a:pt x="1329" y="1208"/>
                  <a:pt x="1330" y="1208"/>
                </a:cubicBezTo>
                <a:cubicBezTo>
                  <a:pt x="1330" y="1208"/>
                  <a:pt x="1330" y="1208"/>
                  <a:pt x="1331" y="1208"/>
                </a:cubicBezTo>
                <a:cubicBezTo>
                  <a:pt x="1331" y="1208"/>
                  <a:pt x="1332" y="1208"/>
                  <a:pt x="1332" y="1208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7" y="1434"/>
                  <a:pt x="1387" y="1434"/>
                  <a:pt x="1387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5" y="1435"/>
                  <a:pt x="1385" y="1436"/>
                </a:cubicBezTo>
                <a:cubicBezTo>
                  <a:pt x="1385" y="1436"/>
                  <a:pt x="1384" y="1436"/>
                  <a:pt x="1384" y="1437"/>
                </a:cubicBezTo>
                <a:cubicBezTo>
                  <a:pt x="1383" y="1437"/>
                  <a:pt x="1383" y="1437"/>
                  <a:pt x="1383" y="1437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9"/>
                </a:cubicBezTo>
                <a:cubicBezTo>
                  <a:pt x="1381" y="1439"/>
                  <a:pt x="1381" y="1439"/>
                  <a:pt x="1381" y="1439"/>
                </a:cubicBezTo>
                <a:cubicBezTo>
                  <a:pt x="1380" y="1440"/>
                  <a:pt x="1380" y="1440"/>
                  <a:pt x="1380" y="1440"/>
                </a:cubicBezTo>
                <a:cubicBezTo>
                  <a:pt x="1379" y="1441"/>
                  <a:pt x="1379" y="1441"/>
                  <a:pt x="1379" y="1442"/>
                </a:cubicBezTo>
                <a:cubicBezTo>
                  <a:pt x="1378" y="1442"/>
                  <a:pt x="1378" y="1442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7" y="1443"/>
                  <a:pt x="1377" y="1444"/>
                  <a:pt x="1377" y="1444"/>
                </a:cubicBezTo>
                <a:cubicBezTo>
                  <a:pt x="1377" y="1444"/>
                  <a:pt x="1377" y="1445"/>
                  <a:pt x="1376" y="1445"/>
                </a:cubicBezTo>
                <a:cubicBezTo>
                  <a:pt x="1376" y="1446"/>
                  <a:pt x="1376" y="1446"/>
                  <a:pt x="1376" y="1447"/>
                </a:cubicBezTo>
                <a:cubicBezTo>
                  <a:pt x="1375" y="1447"/>
                  <a:pt x="1375" y="1447"/>
                  <a:pt x="1375" y="1448"/>
                </a:cubicBezTo>
                <a:cubicBezTo>
                  <a:pt x="1375" y="1448"/>
                  <a:pt x="1375" y="1448"/>
                  <a:pt x="1375" y="1448"/>
                </a:cubicBezTo>
                <a:cubicBezTo>
                  <a:pt x="1375" y="1449"/>
                  <a:pt x="1375" y="1449"/>
                  <a:pt x="1374" y="1449"/>
                </a:cubicBezTo>
                <a:cubicBezTo>
                  <a:pt x="1374" y="1450"/>
                  <a:pt x="1374" y="1450"/>
                  <a:pt x="1374" y="1451"/>
                </a:cubicBezTo>
                <a:cubicBezTo>
                  <a:pt x="1374" y="1451"/>
                  <a:pt x="1374" y="1451"/>
                  <a:pt x="1374" y="1452"/>
                </a:cubicBezTo>
                <a:cubicBezTo>
                  <a:pt x="1374" y="1452"/>
                  <a:pt x="1374" y="1452"/>
                  <a:pt x="1374" y="1452"/>
                </a:cubicBezTo>
                <a:cubicBezTo>
                  <a:pt x="1373" y="1452"/>
                  <a:pt x="1373" y="1453"/>
                  <a:pt x="1373" y="1453"/>
                </a:cubicBezTo>
                <a:cubicBezTo>
                  <a:pt x="1373" y="1453"/>
                  <a:pt x="1373" y="1454"/>
                  <a:pt x="1373" y="1454"/>
                </a:cubicBezTo>
                <a:cubicBezTo>
                  <a:pt x="1373" y="1454"/>
                  <a:pt x="1373" y="1454"/>
                  <a:pt x="1373" y="1454"/>
                </a:cubicBezTo>
                <a:cubicBezTo>
                  <a:pt x="1373" y="1454"/>
                  <a:pt x="1373" y="1455"/>
                  <a:pt x="1373" y="1455"/>
                </a:cubicBezTo>
                <a:cubicBezTo>
                  <a:pt x="1373" y="1455"/>
                  <a:pt x="1373" y="1456"/>
                  <a:pt x="1373" y="1457"/>
                </a:cubicBezTo>
                <a:cubicBezTo>
                  <a:pt x="1373" y="1457"/>
                  <a:pt x="1373" y="1457"/>
                  <a:pt x="1373" y="1458"/>
                </a:cubicBezTo>
                <a:cubicBezTo>
                  <a:pt x="1372" y="1458"/>
                  <a:pt x="1372" y="1459"/>
                  <a:pt x="1372" y="1459"/>
                </a:cubicBezTo>
                <a:cubicBezTo>
                  <a:pt x="1372" y="1459"/>
                  <a:pt x="1372" y="1459"/>
                  <a:pt x="1372" y="1460"/>
                </a:cubicBezTo>
                <a:cubicBezTo>
                  <a:pt x="1372" y="1460"/>
                  <a:pt x="1372" y="1460"/>
                  <a:pt x="1372" y="1461"/>
                </a:cubicBezTo>
                <a:cubicBezTo>
                  <a:pt x="1372" y="1461"/>
                  <a:pt x="1373" y="1462"/>
                  <a:pt x="1373" y="1462"/>
                </a:cubicBezTo>
                <a:cubicBezTo>
                  <a:pt x="1373" y="1463"/>
                  <a:pt x="1373" y="1463"/>
                  <a:pt x="1373" y="1464"/>
                </a:cubicBezTo>
                <a:cubicBezTo>
                  <a:pt x="1373" y="1464"/>
                  <a:pt x="1373" y="1464"/>
                  <a:pt x="1373" y="1465"/>
                </a:cubicBezTo>
                <a:cubicBezTo>
                  <a:pt x="1373" y="1465"/>
                  <a:pt x="1373" y="1465"/>
                  <a:pt x="1373" y="1465"/>
                </a:cubicBezTo>
                <a:cubicBezTo>
                  <a:pt x="1373" y="1466"/>
                  <a:pt x="1373" y="1466"/>
                  <a:pt x="1373" y="1467"/>
                </a:cubicBezTo>
                <a:cubicBezTo>
                  <a:pt x="1373" y="1467"/>
                  <a:pt x="1373" y="1467"/>
                  <a:pt x="1373" y="1467"/>
                </a:cubicBezTo>
                <a:cubicBezTo>
                  <a:pt x="1373" y="1467"/>
                  <a:pt x="1373" y="1468"/>
                  <a:pt x="1374" y="1468"/>
                </a:cubicBezTo>
                <a:cubicBezTo>
                  <a:pt x="1374" y="1468"/>
                  <a:pt x="1374" y="1469"/>
                  <a:pt x="1374" y="1470"/>
                </a:cubicBezTo>
                <a:cubicBezTo>
                  <a:pt x="1374" y="1470"/>
                  <a:pt x="1374" y="1470"/>
                  <a:pt x="1374" y="1470"/>
                </a:cubicBezTo>
                <a:cubicBezTo>
                  <a:pt x="1374" y="1471"/>
                  <a:pt x="1375" y="1471"/>
                  <a:pt x="1375" y="1471"/>
                </a:cubicBezTo>
                <a:cubicBezTo>
                  <a:pt x="1375" y="1471"/>
                  <a:pt x="1375" y="1472"/>
                  <a:pt x="1375" y="1472"/>
                </a:cubicBezTo>
                <a:cubicBezTo>
                  <a:pt x="1375" y="1473"/>
                  <a:pt x="1376" y="1473"/>
                  <a:pt x="1376" y="1474"/>
                </a:cubicBezTo>
                <a:cubicBezTo>
                  <a:pt x="1376" y="1474"/>
                  <a:pt x="1376" y="1474"/>
                  <a:pt x="1376" y="1474"/>
                </a:cubicBezTo>
                <a:cubicBezTo>
                  <a:pt x="1208" y="1635"/>
                  <a:pt x="1208" y="1635"/>
                  <a:pt x="1208" y="1635"/>
                </a:cubicBezTo>
                <a:cubicBezTo>
                  <a:pt x="1197" y="1629"/>
                  <a:pt x="1182" y="1630"/>
                  <a:pt x="1172" y="1639"/>
                </a:cubicBezTo>
                <a:cubicBezTo>
                  <a:pt x="1160" y="1651"/>
                  <a:pt x="1160" y="1670"/>
                  <a:pt x="1171" y="1682"/>
                </a:cubicBezTo>
                <a:cubicBezTo>
                  <a:pt x="1183" y="1694"/>
                  <a:pt x="1202" y="1694"/>
                  <a:pt x="1214" y="1683"/>
                </a:cubicBezTo>
                <a:cubicBezTo>
                  <a:pt x="1224" y="1673"/>
                  <a:pt x="1225" y="1658"/>
                  <a:pt x="1219" y="1647"/>
                </a:cubicBezTo>
                <a:cubicBezTo>
                  <a:pt x="1387" y="1486"/>
                  <a:pt x="1387" y="1486"/>
                  <a:pt x="1387" y="1486"/>
                </a:cubicBezTo>
                <a:cubicBezTo>
                  <a:pt x="1387" y="1486"/>
                  <a:pt x="1387" y="1486"/>
                  <a:pt x="1388" y="1486"/>
                </a:cubicBezTo>
                <a:cubicBezTo>
                  <a:pt x="1388" y="1486"/>
                  <a:pt x="1388" y="1486"/>
                  <a:pt x="1389" y="1487"/>
                </a:cubicBezTo>
                <a:cubicBezTo>
                  <a:pt x="1389" y="1487"/>
                  <a:pt x="1390" y="1487"/>
                  <a:pt x="1390" y="1487"/>
                </a:cubicBezTo>
                <a:cubicBezTo>
                  <a:pt x="1390" y="1487"/>
                  <a:pt x="1391" y="1487"/>
                  <a:pt x="1391" y="1487"/>
                </a:cubicBezTo>
                <a:cubicBezTo>
                  <a:pt x="1391" y="1488"/>
                  <a:pt x="1391" y="1488"/>
                  <a:pt x="1392" y="1488"/>
                </a:cubicBezTo>
                <a:cubicBezTo>
                  <a:pt x="1392" y="1488"/>
                  <a:pt x="1393" y="1488"/>
                  <a:pt x="1393" y="1488"/>
                </a:cubicBezTo>
                <a:cubicBezTo>
                  <a:pt x="1393" y="1488"/>
                  <a:pt x="1394" y="1489"/>
                  <a:pt x="1394" y="1489"/>
                </a:cubicBezTo>
                <a:cubicBezTo>
                  <a:pt x="1394" y="1489"/>
                  <a:pt x="1394" y="1489"/>
                  <a:pt x="1394" y="1489"/>
                </a:cubicBezTo>
                <a:cubicBezTo>
                  <a:pt x="1395" y="1489"/>
                  <a:pt x="1395" y="1489"/>
                  <a:pt x="1396" y="1489"/>
                </a:cubicBezTo>
                <a:cubicBezTo>
                  <a:pt x="1396" y="1489"/>
                  <a:pt x="1396" y="1489"/>
                  <a:pt x="1396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8" y="1489"/>
                  <a:pt x="1398" y="1490"/>
                  <a:pt x="1399" y="1490"/>
                </a:cubicBezTo>
                <a:cubicBezTo>
                  <a:pt x="1399" y="1490"/>
                  <a:pt x="1400" y="1490"/>
                  <a:pt x="1400" y="1490"/>
                </a:cubicBezTo>
                <a:cubicBezTo>
                  <a:pt x="1401" y="1490"/>
                  <a:pt x="1401" y="1490"/>
                  <a:pt x="1401" y="1490"/>
                </a:cubicBezTo>
                <a:cubicBezTo>
                  <a:pt x="1402" y="1490"/>
                  <a:pt x="1402" y="1490"/>
                  <a:pt x="1402" y="1490"/>
                </a:cubicBezTo>
                <a:cubicBezTo>
                  <a:pt x="1402" y="1490"/>
                  <a:pt x="1403" y="1490"/>
                  <a:pt x="1403" y="1490"/>
                </a:cubicBezTo>
                <a:cubicBezTo>
                  <a:pt x="1403" y="1490"/>
                  <a:pt x="1403" y="1490"/>
                  <a:pt x="1403" y="1490"/>
                </a:cubicBezTo>
                <a:cubicBezTo>
                  <a:pt x="1404" y="1490"/>
                  <a:pt x="1404" y="1490"/>
                  <a:pt x="1404" y="1490"/>
                </a:cubicBezTo>
                <a:cubicBezTo>
                  <a:pt x="1405" y="1490"/>
                  <a:pt x="1406" y="1490"/>
                  <a:pt x="1406" y="1490"/>
                </a:cubicBezTo>
                <a:cubicBezTo>
                  <a:pt x="1407" y="1489"/>
                  <a:pt x="1407" y="1489"/>
                  <a:pt x="1407" y="1489"/>
                </a:cubicBezTo>
                <a:cubicBezTo>
                  <a:pt x="1407" y="1489"/>
                  <a:pt x="1408" y="1489"/>
                  <a:pt x="1408" y="1489"/>
                </a:cubicBezTo>
                <a:cubicBezTo>
                  <a:pt x="1408" y="1489"/>
                  <a:pt x="1409" y="1489"/>
                  <a:pt x="1409" y="1489"/>
                </a:cubicBezTo>
                <a:cubicBezTo>
                  <a:pt x="1409" y="1489"/>
                  <a:pt x="1409" y="1489"/>
                  <a:pt x="1409" y="1489"/>
                </a:cubicBezTo>
                <a:cubicBezTo>
                  <a:pt x="1410" y="1489"/>
                  <a:pt x="1410" y="1489"/>
                  <a:pt x="1410" y="1489"/>
                </a:cubicBezTo>
                <a:cubicBezTo>
                  <a:pt x="1411" y="1489"/>
                  <a:pt x="1411" y="1488"/>
                  <a:pt x="1411" y="1488"/>
                </a:cubicBezTo>
                <a:cubicBezTo>
                  <a:pt x="1412" y="1488"/>
                  <a:pt x="1412" y="1488"/>
                  <a:pt x="1412" y="1488"/>
                </a:cubicBezTo>
                <a:cubicBezTo>
                  <a:pt x="1412" y="1488"/>
                  <a:pt x="1412" y="1488"/>
                  <a:pt x="1413" y="1488"/>
                </a:cubicBezTo>
                <a:cubicBezTo>
                  <a:pt x="1413" y="1488"/>
                  <a:pt x="1413" y="1488"/>
                  <a:pt x="1413" y="1488"/>
                </a:cubicBezTo>
                <a:cubicBezTo>
                  <a:pt x="1414" y="1488"/>
                  <a:pt x="1414" y="1487"/>
                  <a:pt x="1414" y="1487"/>
                </a:cubicBezTo>
                <a:cubicBezTo>
                  <a:pt x="1414" y="1487"/>
                  <a:pt x="1414" y="1487"/>
                  <a:pt x="1415" y="1487"/>
                </a:cubicBezTo>
                <a:cubicBezTo>
                  <a:pt x="1415" y="1487"/>
                  <a:pt x="1416" y="1487"/>
                  <a:pt x="1416" y="1486"/>
                </a:cubicBezTo>
                <a:cubicBezTo>
                  <a:pt x="1416" y="1486"/>
                  <a:pt x="1417" y="1486"/>
                  <a:pt x="1417" y="1486"/>
                </a:cubicBezTo>
                <a:cubicBezTo>
                  <a:pt x="1417" y="1486"/>
                  <a:pt x="1418" y="1485"/>
                  <a:pt x="1418" y="1485"/>
                </a:cubicBezTo>
                <a:cubicBezTo>
                  <a:pt x="1418" y="1485"/>
                  <a:pt x="1418" y="1485"/>
                  <a:pt x="1418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4"/>
                  <a:pt x="1419" y="1484"/>
                  <a:pt x="1420" y="1484"/>
                </a:cubicBezTo>
                <a:cubicBezTo>
                  <a:pt x="1420" y="1484"/>
                  <a:pt x="1420" y="1484"/>
                  <a:pt x="1421" y="1483"/>
                </a:cubicBezTo>
                <a:cubicBezTo>
                  <a:pt x="1421" y="1483"/>
                  <a:pt x="1422" y="1483"/>
                  <a:pt x="1422" y="1482"/>
                </a:cubicBezTo>
                <a:cubicBezTo>
                  <a:pt x="1422" y="1482"/>
                  <a:pt x="1423" y="1482"/>
                  <a:pt x="1423" y="1482"/>
                </a:cubicBezTo>
                <a:cubicBezTo>
                  <a:pt x="1423" y="1482"/>
                  <a:pt x="1423" y="1482"/>
                  <a:pt x="1423" y="1481"/>
                </a:cubicBezTo>
                <a:cubicBezTo>
                  <a:pt x="1423" y="1481"/>
                  <a:pt x="1423" y="1481"/>
                  <a:pt x="1423" y="1481"/>
                </a:cubicBezTo>
                <a:cubicBezTo>
                  <a:pt x="1423" y="1481"/>
                  <a:pt x="1424" y="1481"/>
                  <a:pt x="1424" y="1480"/>
                </a:cubicBezTo>
                <a:cubicBezTo>
                  <a:pt x="1424" y="1480"/>
                  <a:pt x="1425" y="1480"/>
                  <a:pt x="1425" y="1479"/>
                </a:cubicBezTo>
                <a:cubicBezTo>
                  <a:pt x="1425" y="1479"/>
                  <a:pt x="1426" y="1479"/>
                  <a:pt x="1426" y="1478"/>
                </a:cubicBezTo>
                <a:cubicBezTo>
                  <a:pt x="1426" y="1478"/>
                  <a:pt x="1426" y="1478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6"/>
                  <a:pt x="1427" y="1476"/>
                  <a:pt x="1428" y="1476"/>
                </a:cubicBezTo>
                <a:cubicBezTo>
                  <a:pt x="1428" y="1476"/>
                  <a:pt x="1428" y="1476"/>
                  <a:pt x="1428" y="1476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1"/>
                  <a:pt x="1651" y="1541"/>
                  <a:pt x="1651" y="1542"/>
                </a:cubicBezTo>
                <a:cubicBezTo>
                  <a:pt x="1651" y="1542"/>
                  <a:pt x="1651" y="1542"/>
                  <a:pt x="1651" y="1542"/>
                </a:cubicBezTo>
                <a:cubicBezTo>
                  <a:pt x="1651" y="1542"/>
                  <a:pt x="1651" y="1543"/>
                  <a:pt x="1651" y="1543"/>
                </a:cubicBezTo>
                <a:cubicBezTo>
                  <a:pt x="1651" y="1543"/>
                  <a:pt x="1651" y="1544"/>
                  <a:pt x="1651" y="1545"/>
                </a:cubicBezTo>
                <a:cubicBezTo>
                  <a:pt x="1651" y="1545"/>
                  <a:pt x="1651" y="1545"/>
                  <a:pt x="1652" y="1545"/>
                </a:cubicBezTo>
                <a:cubicBezTo>
                  <a:pt x="1652" y="1545"/>
                  <a:pt x="1652" y="1545"/>
                  <a:pt x="1652" y="1546"/>
                </a:cubicBezTo>
                <a:cubicBezTo>
                  <a:pt x="1652" y="1546"/>
                  <a:pt x="1652" y="1546"/>
                  <a:pt x="1652" y="1546"/>
                </a:cubicBezTo>
                <a:cubicBezTo>
                  <a:pt x="1652" y="1547"/>
                  <a:pt x="1652" y="1547"/>
                  <a:pt x="1652" y="1548"/>
                </a:cubicBezTo>
                <a:cubicBezTo>
                  <a:pt x="1652" y="1548"/>
                  <a:pt x="1652" y="1548"/>
                  <a:pt x="1652" y="1548"/>
                </a:cubicBezTo>
                <a:cubicBezTo>
                  <a:pt x="1652" y="1548"/>
                  <a:pt x="1652" y="1548"/>
                  <a:pt x="1652" y="1549"/>
                </a:cubicBezTo>
                <a:cubicBezTo>
                  <a:pt x="1652" y="1549"/>
                  <a:pt x="1653" y="1550"/>
                  <a:pt x="1653" y="1550"/>
                </a:cubicBezTo>
                <a:cubicBezTo>
                  <a:pt x="1653" y="1551"/>
                  <a:pt x="1653" y="1551"/>
                  <a:pt x="1653" y="1551"/>
                </a:cubicBezTo>
                <a:cubicBezTo>
                  <a:pt x="1653" y="1551"/>
                  <a:pt x="1653" y="1552"/>
                  <a:pt x="1653" y="1552"/>
                </a:cubicBezTo>
                <a:cubicBezTo>
                  <a:pt x="1654" y="1552"/>
                  <a:pt x="1654" y="1553"/>
                  <a:pt x="1654" y="1553"/>
                </a:cubicBezTo>
                <a:cubicBezTo>
                  <a:pt x="1654" y="1553"/>
                  <a:pt x="1654" y="1554"/>
                  <a:pt x="1655" y="1554"/>
                </a:cubicBezTo>
                <a:cubicBezTo>
                  <a:pt x="1655" y="1555"/>
                  <a:pt x="1655" y="1555"/>
                  <a:pt x="1655" y="1556"/>
                </a:cubicBezTo>
                <a:cubicBezTo>
                  <a:pt x="1655" y="1556"/>
                  <a:pt x="1656" y="1556"/>
                  <a:pt x="1656" y="1556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7" y="1558"/>
                  <a:pt x="1657" y="1558"/>
                </a:cubicBezTo>
                <a:cubicBezTo>
                  <a:pt x="1657" y="1558"/>
                  <a:pt x="1657" y="1559"/>
                  <a:pt x="1658" y="1559"/>
                </a:cubicBezTo>
                <a:cubicBezTo>
                  <a:pt x="1658" y="1560"/>
                  <a:pt x="1658" y="1560"/>
                  <a:pt x="1659" y="1560"/>
                </a:cubicBezTo>
                <a:cubicBezTo>
                  <a:pt x="1659" y="1561"/>
                  <a:pt x="1659" y="1561"/>
                  <a:pt x="1659" y="1561"/>
                </a:cubicBezTo>
                <a:cubicBezTo>
                  <a:pt x="1659" y="1561"/>
                  <a:pt x="1660" y="1561"/>
                  <a:pt x="1660" y="1561"/>
                </a:cubicBezTo>
                <a:cubicBezTo>
                  <a:pt x="1660" y="1561"/>
                  <a:pt x="1660" y="1561"/>
                  <a:pt x="1660" y="1562"/>
                </a:cubicBezTo>
                <a:cubicBezTo>
                  <a:pt x="1660" y="1562"/>
                  <a:pt x="1660" y="1562"/>
                  <a:pt x="1661" y="1562"/>
                </a:cubicBezTo>
                <a:cubicBezTo>
                  <a:pt x="1661" y="1563"/>
                  <a:pt x="1661" y="1563"/>
                  <a:pt x="1662" y="1563"/>
                </a:cubicBezTo>
                <a:cubicBezTo>
                  <a:pt x="1662" y="1564"/>
                  <a:pt x="1662" y="1564"/>
                  <a:pt x="1663" y="1564"/>
                </a:cubicBezTo>
                <a:cubicBezTo>
                  <a:pt x="1663" y="1565"/>
                  <a:pt x="1663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5" y="1566"/>
                  <a:pt x="1665" y="1566"/>
                  <a:pt x="1665" y="1566"/>
                </a:cubicBezTo>
                <a:cubicBezTo>
                  <a:pt x="1666" y="1566"/>
                  <a:pt x="1666" y="1566"/>
                  <a:pt x="1666" y="1567"/>
                </a:cubicBezTo>
                <a:cubicBezTo>
                  <a:pt x="1667" y="1567"/>
                  <a:pt x="1667" y="1567"/>
                  <a:pt x="1668" y="1567"/>
                </a:cubicBezTo>
                <a:cubicBezTo>
                  <a:pt x="1668" y="1568"/>
                  <a:pt x="1669" y="1568"/>
                  <a:pt x="1669" y="1568"/>
                </a:cubicBezTo>
                <a:cubicBezTo>
                  <a:pt x="1669" y="1568"/>
                  <a:pt x="1669" y="1568"/>
                  <a:pt x="1670" y="1568"/>
                </a:cubicBezTo>
                <a:cubicBezTo>
                  <a:pt x="1670" y="1568"/>
                  <a:pt x="1670" y="1568"/>
                  <a:pt x="1670" y="1569"/>
                </a:cubicBezTo>
                <a:cubicBezTo>
                  <a:pt x="1671" y="1569"/>
                  <a:pt x="1671" y="1569"/>
                  <a:pt x="1672" y="1569"/>
                </a:cubicBezTo>
                <a:cubicBezTo>
                  <a:pt x="1672" y="1569"/>
                  <a:pt x="1672" y="1569"/>
                  <a:pt x="1673" y="1569"/>
                </a:cubicBezTo>
                <a:cubicBezTo>
                  <a:pt x="1673" y="1569"/>
                  <a:pt x="1673" y="1569"/>
                  <a:pt x="1673" y="1569"/>
                </a:cubicBezTo>
                <a:cubicBezTo>
                  <a:pt x="1674" y="1570"/>
                  <a:pt x="1674" y="1570"/>
                  <a:pt x="1674" y="1570"/>
                </a:cubicBezTo>
                <a:cubicBezTo>
                  <a:pt x="1675" y="1570"/>
                  <a:pt x="1675" y="1570"/>
                  <a:pt x="1675" y="1570"/>
                </a:cubicBezTo>
                <a:cubicBezTo>
                  <a:pt x="1675" y="1570"/>
                  <a:pt x="1676" y="1570"/>
                  <a:pt x="1676" y="1570"/>
                </a:cubicBezTo>
                <a:cubicBezTo>
                  <a:pt x="1677" y="1570"/>
                  <a:pt x="1677" y="1570"/>
                  <a:pt x="1678" y="1570"/>
                </a:cubicBezTo>
                <a:cubicBezTo>
                  <a:pt x="1678" y="1570"/>
                  <a:pt x="1679" y="1570"/>
                  <a:pt x="1679" y="1570"/>
                </a:cubicBezTo>
                <a:cubicBezTo>
                  <a:pt x="1679" y="1571"/>
                  <a:pt x="1680" y="1571"/>
                  <a:pt x="1680" y="1571"/>
                </a:cubicBezTo>
                <a:cubicBezTo>
                  <a:pt x="1680" y="1571"/>
                  <a:pt x="1680" y="1571"/>
                  <a:pt x="1680" y="1571"/>
                </a:cubicBezTo>
                <a:cubicBezTo>
                  <a:pt x="1736" y="1796"/>
                  <a:pt x="1736" y="1796"/>
                  <a:pt x="1736" y="1796"/>
                </a:cubicBezTo>
                <a:cubicBezTo>
                  <a:pt x="1736" y="1797"/>
                  <a:pt x="1736" y="1797"/>
                  <a:pt x="1736" y="1797"/>
                </a:cubicBezTo>
                <a:close/>
                <a:moveTo>
                  <a:pt x="2224" y="1676"/>
                </a:moveTo>
                <a:cubicBezTo>
                  <a:pt x="2223" y="1677"/>
                  <a:pt x="2223" y="1677"/>
                  <a:pt x="2223" y="1677"/>
                </a:cubicBezTo>
                <a:cubicBezTo>
                  <a:pt x="2223" y="1677"/>
                  <a:pt x="2223" y="1677"/>
                  <a:pt x="2222" y="1677"/>
                </a:cubicBezTo>
                <a:cubicBezTo>
                  <a:pt x="2222" y="1677"/>
                  <a:pt x="2222" y="1677"/>
                  <a:pt x="2222" y="1677"/>
                </a:cubicBezTo>
                <a:cubicBezTo>
                  <a:pt x="2222" y="1677"/>
                  <a:pt x="2222" y="1678"/>
                  <a:pt x="2221" y="1678"/>
                </a:cubicBezTo>
                <a:cubicBezTo>
                  <a:pt x="2221" y="1678"/>
                  <a:pt x="2220" y="1679"/>
                  <a:pt x="2220" y="1679"/>
                </a:cubicBezTo>
                <a:cubicBezTo>
                  <a:pt x="2220" y="1679"/>
                  <a:pt x="2219" y="1679"/>
                  <a:pt x="2219" y="1680"/>
                </a:cubicBezTo>
                <a:cubicBezTo>
                  <a:pt x="2219" y="1680"/>
                  <a:pt x="2218" y="1680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7" y="1681"/>
                  <a:pt x="2217" y="1682"/>
                </a:cubicBezTo>
                <a:cubicBezTo>
                  <a:pt x="2217" y="1682"/>
                  <a:pt x="2216" y="1682"/>
                  <a:pt x="2216" y="1683"/>
                </a:cubicBezTo>
                <a:cubicBezTo>
                  <a:pt x="2216" y="1683"/>
                  <a:pt x="2215" y="1684"/>
                  <a:pt x="2215" y="1684"/>
                </a:cubicBezTo>
                <a:cubicBezTo>
                  <a:pt x="2215" y="1684"/>
                  <a:pt x="2215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6"/>
                  <a:pt x="2214" y="1686"/>
                  <a:pt x="2213" y="1686"/>
                </a:cubicBezTo>
                <a:cubicBezTo>
                  <a:pt x="2213" y="1687"/>
                  <a:pt x="2213" y="1687"/>
                  <a:pt x="2213" y="1687"/>
                </a:cubicBezTo>
                <a:cubicBezTo>
                  <a:pt x="2212" y="1688"/>
                  <a:pt x="2212" y="1688"/>
                  <a:pt x="2212" y="1689"/>
                </a:cubicBezTo>
                <a:cubicBezTo>
                  <a:pt x="2212" y="1689"/>
                  <a:pt x="2212" y="1690"/>
                  <a:pt x="2211" y="1690"/>
                </a:cubicBezTo>
                <a:cubicBezTo>
                  <a:pt x="2211" y="1690"/>
                  <a:pt x="2211" y="1690"/>
                  <a:pt x="2211" y="1691"/>
                </a:cubicBezTo>
                <a:cubicBezTo>
                  <a:pt x="2211" y="1691"/>
                  <a:pt x="2211" y="1691"/>
                  <a:pt x="2211" y="1692"/>
                </a:cubicBezTo>
                <a:cubicBezTo>
                  <a:pt x="2211" y="1692"/>
                  <a:pt x="2210" y="1693"/>
                  <a:pt x="2210" y="1693"/>
                </a:cubicBezTo>
                <a:cubicBezTo>
                  <a:pt x="2210" y="1693"/>
                  <a:pt x="2210" y="1694"/>
                  <a:pt x="2210" y="1694"/>
                </a:cubicBezTo>
                <a:cubicBezTo>
                  <a:pt x="2210" y="1694"/>
                  <a:pt x="2210" y="1694"/>
                  <a:pt x="2210" y="1694"/>
                </a:cubicBezTo>
                <a:cubicBezTo>
                  <a:pt x="2210" y="1695"/>
                  <a:pt x="2210" y="1695"/>
                  <a:pt x="2210" y="1696"/>
                </a:cubicBezTo>
                <a:cubicBezTo>
                  <a:pt x="2209" y="1696"/>
                  <a:pt x="2209" y="1696"/>
                  <a:pt x="2209" y="1696"/>
                </a:cubicBezTo>
                <a:cubicBezTo>
                  <a:pt x="2209" y="1697"/>
                  <a:pt x="2209" y="1697"/>
                  <a:pt x="2209" y="1697"/>
                </a:cubicBezTo>
                <a:cubicBezTo>
                  <a:pt x="2209" y="1698"/>
                  <a:pt x="2209" y="1698"/>
                  <a:pt x="2209" y="1699"/>
                </a:cubicBezTo>
                <a:cubicBezTo>
                  <a:pt x="2209" y="1699"/>
                  <a:pt x="2209" y="1700"/>
                  <a:pt x="2209" y="1700"/>
                </a:cubicBezTo>
                <a:cubicBezTo>
                  <a:pt x="2209" y="1701"/>
                  <a:pt x="2209" y="1701"/>
                  <a:pt x="2209" y="1701"/>
                </a:cubicBezTo>
                <a:cubicBezTo>
                  <a:pt x="2209" y="1702"/>
                  <a:pt x="2209" y="1702"/>
                  <a:pt x="2209" y="1702"/>
                </a:cubicBezTo>
                <a:cubicBezTo>
                  <a:pt x="2209" y="1702"/>
                  <a:pt x="2209" y="1703"/>
                  <a:pt x="2209" y="1703"/>
                </a:cubicBezTo>
                <a:cubicBezTo>
                  <a:pt x="2209" y="1704"/>
                  <a:pt x="2209" y="1704"/>
                  <a:pt x="2209" y="1704"/>
                </a:cubicBezTo>
                <a:cubicBezTo>
                  <a:pt x="2209" y="1705"/>
                  <a:pt x="2209" y="1706"/>
                  <a:pt x="2209" y="1706"/>
                </a:cubicBezTo>
                <a:cubicBezTo>
                  <a:pt x="2209" y="1706"/>
                  <a:pt x="2209" y="1707"/>
                  <a:pt x="2209" y="1707"/>
                </a:cubicBezTo>
                <a:cubicBezTo>
                  <a:pt x="2209" y="1707"/>
                  <a:pt x="2209" y="1707"/>
                  <a:pt x="2209" y="1708"/>
                </a:cubicBezTo>
                <a:cubicBezTo>
                  <a:pt x="2209" y="1708"/>
                  <a:pt x="2209" y="1709"/>
                  <a:pt x="2210" y="1709"/>
                </a:cubicBezTo>
                <a:cubicBezTo>
                  <a:pt x="2210" y="1709"/>
                  <a:pt x="2210" y="1709"/>
                  <a:pt x="2210" y="1709"/>
                </a:cubicBezTo>
                <a:cubicBezTo>
                  <a:pt x="2210" y="1710"/>
                  <a:pt x="2210" y="1710"/>
                  <a:pt x="2210" y="1710"/>
                </a:cubicBezTo>
                <a:cubicBezTo>
                  <a:pt x="2210" y="1711"/>
                  <a:pt x="2210" y="1711"/>
                  <a:pt x="2210" y="1712"/>
                </a:cubicBezTo>
                <a:cubicBezTo>
                  <a:pt x="2210" y="1712"/>
                  <a:pt x="2211" y="1712"/>
                  <a:pt x="2211" y="1713"/>
                </a:cubicBezTo>
                <a:cubicBezTo>
                  <a:pt x="2211" y="1713"/>
                  <a:pt x="2211" y="1713"/>
                  <a:pt x="2211" y="1713"/>
                </a:cubicBezTo>
                <a:cubicBezTo>
                  <a:pt x="2211" y="1714"/>
                  <a:pt x="2211" y="1714"/>
                  <a:pt x="2211" y="1715"/>
                </a:cubicBezTo>
                <a:cubicBezTo>
                  <a:pt x="2212" y="1715"/>
                  <a:pt x="2212" y="1716"/>
                  <a:pt x="2212" y="1716"/>
                </a:cubicBezTo>
                <a:cubicBezTo>
                  <a:pt x="2212" y="1716"/>
                  <a:pt x="2212" y="1716"/>
                  <a:pt x="2212" y="1716"/>
                </a:cubicBezTo>
                <a:cubicBezTo>
                  <a:pt x="2045" y="1878"/>
                  <a:pt x="2045" y="1878"/>
                  <a:pt x="2045" y="1878"/>
                </a:cubicBezTo>
                <a:cubicBezTo>
                  <a:pt x="2044" y="1877"/>
                  <a:pt x="2043" y="1877"/>
                  <a:pt x="2041" y="1876"/>
                </a:cubicBezTo>
                <a:cubicBezTo>
                  <a:pt x="2041" y="1876"/>
                  <a:pt x="2041" y="1876"/>
                  <a:pt x="2041" y="1876"/>
                </a:cubicBezTo>
                <a:cubicBezTo>
                  <a:pt x="2040" y="1875"/>
                  <a:pt x="2039" y="1875"/>
                  <a:pt x="2038" y="1875"/>
                </a:cubicBezTo>
                <a:cubicBezTo>
                  <a:pt x="2037" y="1874"/>
                  <a:pt x="2037" y="1874"/>
                  <a:pt x="2036" y="1874"/>
                </a:cubicBezTo>
                <a:cubicBezTo>
                  <a:pt x="2036" y="1874"/>
                  <a:pt x="2036" y="1874"/>
                  <a:pt x="2035" y="1874"/>
                </a:cubicBezTo>
                <a:cubicBezTo>
                  <a:pt x="2034" y="1874"/>
                  <a:pt x="2032" y="1874"/>
                  <a:pt x="2030" y="1873"/>
                </a:cubicBezTo>
                <a:cubicBezTo>
                  <a:pt x="2030" y="1873"/>
                  <a:pt x="2030" y="1873"/>
                  <a:pt x="2030" y="1873"/>
                </a:cubicBezTo>
                <a:cubicBezTo>
                  <a:pt x="2028" y="1873"/>
                  <a:pt x="2026" y="1874"/>
                  <a:pt x="2025" y="1874"/>
                </a:cubicBezTo>
                <a:cubicBezTo>
                  <a:pt x="2024" y="1874"/>
                  <a:pt x="2024" y="1874"/>
                  <a:pt x="2024" y="1874"/>
                </a:cubicBezTo>
                <a:cubicBezTo>
                  <a:pt x="2022" y="1874"/>
                  <a:pt x="2021" y="1875"/>
                  <a:pt x="2019" y="1875"/>
                </a:cubicBezTo>
                <a:cubicBezTo>
                  <a:pt x="2019" y="1875"/>
                  <a:pt x="2019" y="1875"/>
                  <a:pt x="2018" y="1876"/>
                </a:cubicBezTo>
                <a:cubicBezTo>
                  <a:pt x="2017" y="1876"/>
                  <a:pt x="2015" y="1877"/>
                  <a:pt x="2014" y="1878"/>
                </a:cubicBezTo>
                <a:cubicBezTo>
                  <a:pt x="2014" y="1878"/>
                  <a:pt x="2013" y="1878"/>
                  <a:pt x="2013" y="1878"/>
                </a:cubicBezTo>
                <a:cubicBezTo>
                  <a:pt x="2012" y="1879"/>
                  <a:pt x="2010" y="1880"/>
                  <a:pt x="2009" y="1882"/>
                </a:cubicBezTo>
                <a:cubicBezTo>
                  <a:pt x="2009" y="1882"/>
                  <a:pt x="2009" y="1882"/>
                  <a:pt x="2009" y="1882"/>
                </a:cubicBezTo>
                <a:cubicBezTo>
                  <a:pt x="2009" y="1882"/>
                  <a:pt x="2009" y="1882"/>
                  <a:pt x="2008" y="1882"/>
                </a:cubicBezTo>
                <a:cubicBezTo>
                  <a:pt x="2007" y="1883"/>
                  <a:pt x="2006" y="1885"/>
                  <a:pt x="2005" y="1886"/>
                </a:cubicBezTo>
                <a:cubicBezTo>
                  <a:pt x="2005" y="1886"/>
                  <a:pt x="2005" y="1886"/>
                  <a:pt x="2005" y="1886"/>
                </a:cubicBezTo>
                <a:cubicBezTo>
                  <a:pt x="2004" y="1887"/>
                  <a:pt x="2004" y="1887"/>
                  <a:pt x="2004" y="1888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2"/>
                  <a:pt x="1780" y="1822"/>
                  <a:pt x="1780" y="1822"/>
                </a:cubicBezTo>
                <a:cubicBezTo>
                  <a:pt x="1780" y="1821"/>
                  <a:pt x="1780" y="1821"/>
                  <a:pt x="1780" y="1820"/>
                </a:cubicBezTo>
                <a:cubicBezTo>
                  <a:pt x="1780" y="1820"/>
                  <a:pt x="1780" y="1819"/>
                  <a:pt x="1780" y="1819"/>
                </a:cubicBezTo>
                <a:cubicBezTo>
                  <a:pt x="1780" y="1818"/>
                  <a:pt x="1780" y="1818"/>
                  <a:pt x="1780" y="1818"/>
                </a:cubicBezTo>
                <a:cubicBezTo>
                  <a:pt x="1780" y="1818"/>
                  <a:pt x="1780" y="1817"/>
                  <a:pt x="1780" y="1817"/>
                </a:cubicBezTo>
                <a:cubicBezTo>
                  <a:pt x="1780" y="1817"/>
                  <a:pt x="1780" y="1816"/>
                  <a:pt x="1780" y="1816"/>
                </a:cubicBezTo>
                <a:cubicBezTo>
                  <a:pt x="1780" y="1816"/>
                  <a:pt x="1780" y="1815"/>
                  <a:pt x="1780" y="1815"/>
                </a:cubicBezTo>
                <a:cubicBezTo>
                  <a:pt x="1779" y="1815"/>
                  <a:pt x="1779" y="1815"/>
                  <a:pt x="1779" y="1815"/>
                </a:cubicBezTo>
                <a:cubicBezTo>
                  <a:pt x="1779" y="1814"/>
                  <a:pt x="1779" y="1813"/>
                  <a:pt x="1779" y="1813"/>
                </a:cubicBezTo>
                <a:cubicBezTo>
                  <a:pt x="1779" y="1813"/>
                  <a:pt x="1779" y="1812"/>
                  <a:pt x="1778" y="1812"/>
                </a:cubicBezTo>
                <a:cubicBezTo>
                  <a:pt x="1778" y="1812"/>
                  <a:pt x="1778" y="1812"/>
                  <a:pt x="1778" y="1811"/>
                </a:cubicBezTo>
                <a:cubicBezTo>
                  <a:pt x="1778" y="1811"/>
                  <a:pt x="1778" y="1811"/>
                  <a:pt x="1778" y="1810"/>
                </a:cubicBezTo>
                <a:cubicBezTo>
                  <a:pt x="1778" y="1810"/>
                  <a:pt x="1777" y="1809"/>
                  <a:pt x="1777" y="1809"/>
                </a:cubicBezTo>
                <a:cubicBezTo>
                  <a:pt x="1777" y="1808"/>
                  <a:pt x="1777" y="1808"/>
                  <a:pt x="1776" y="1808"/>
                </a:cubicBezTo>
                <a:cubicBezTo>
                  <a:pt x="1776" y="1807"/>
                  <a:pt x="1776" y="1807"/>
                  <a:pt x="1776" y="1807"/>
                </a:cubicBezTo>
                <a:cubicBezTo>
                  <a:pt x="1776" y="1807"/>
                  <a:pt x="1776" y="1806"/>
                  <a:pt x="1776" y="1806"/>
                </a:cubicBezTo>
                <a:cubicBezTo>
                  <a:pt x="1776" y="1806"/>
                  <a:pt x="1776" y="1806"/>
                  <a:pt x="1776" y="1806"/>
                </a:cubicBezTo>
                <a:cubicBezTo>
                  <a:pt x="1775" y="1806"/>
                  <a:pt x="1775" y="1806"/>
                  <a:pt x="1775" y="1805"/>
                </a:cubicBezTo>
                <a:cubicBezTo>
                  <a:pt x="1775" y="1805"/>
                  <a:pt x="1774" y="1804"/>
                  <a:pt x="1774" y="1804"/>
                </a:cubicBezTo>
                <a:cubicBezTo>
                  <a:pt x="1774" y="1804"/>
                  <a:pt x="1773" y="1803"/>
                  <a:pt x="1773" y="1803"/>
                </a:cubicBezTo>
                <a:cubicBezTo>
                  <a:pt x="1773" y="1803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1"/>
                  <a:pt x="1771" y="1801"/>
                  <a:pt x="1771" y="1801"/>
                </a:cubicBezTo>
                <a:cubicBezTo>
                  <a:pt x="1771" y="1800"/>
                  <a:pt x="1770" y="1800"/>
                  <a:pt x="1770" y="1800"/>
                </a:cubicBezTo>
                <a:cubicBezTo>
                  <a:pt x="1770" y="1800"/>
                  <a:pt x="1769" y="1799"/>
                  <a:pt x="1769" y="1799"/>
                </a:cubicBezTo>
                <a:cubicBezTo>
                  <a:pt x="1768" y="1799"/>
                  <a:pt x="1768" y="1798"/>
                  <a:pt x="1768" y="1798"/>
                </a:cubicBezTo>
                <a:cubicBezTo>
                  <a:pt x="1768" y="1798"/>
                  <a:pt x="1768" y="1798"/>
                  <a:pt x="1768" y="1798"/>
                </a:cubicBezTo>
                <a:cubicBezTo>
                  <a:pt x="1768" y="1798"/>
                  <a:pt x="1767" y="1798"/>
                  <a:pt x="1767" y="1798"/>
                </a:cubicBezTo>
                <a:cubicBezTo>
                  <a:pt x="1767" y="1798"/>
                  <a:pt x="1767" y="1797"/>
                  <a:pt x="1766" y="1797"/>
                </a:cubicBezTo>
                <a:cubicBezTo>
                  <a:pt x="1766" y="1797"/>
                  <a:pt x="1766" y="1797"/>
                  <a:pt x="1765" y="1797"/>
                </a:cubicBezTo>
                <a:cubicBezTo>
                  <a:pt x="1765" y="1796"/>
                  <a:pt x="1764" y="1796"/>
                  <a:pt x="1764" y="1796"/>
                </a:cubicBezTo>
                <a:cubicBezTo>
                  <a:pt x="1763" y="1796"/>
                  <a:pt x="1763" y="1795"/>
                  <a:pt x="1763" y="1795"/>
                </a:cubicBezTo>
                <a:cubicBezTo>
                  <a:pt x="1762" y="1795"/>
                  <a:pt x="1762" y="1795"/>
                  <a:pt x="1762" y="1795"/>
                </a:cubicBezTo>
                <a:cubicBezTo>
                  <a:pt x="1762" y="1795"/>
                  <a:pt x="1762" y="1795"/>
                  <a:pt x="1761" y="1795"/>
                </a:cubicBezTo>
                <a:cubicBezTo>
                  <a:pt x="1761" y="1794"/>
                  <a:pt x="1760" y="1794"/>
                  <a:pt x="1760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8" y="1794"/>
                  <a:pt x="1758" y="1794"/>
                  <a:pt x="1757" y="1793"/>
                </a:cubicBezTo>
                <a:cubicBezTo>
                  <a:pt x="1757" y="1793"/>
                  <a:pt x="1757" y="1793"/>
                  <a:pt x="1757" y="1793"/>
                </a:cubicBezTo>
                <a:cubicBezTo>
                  <a:pt x="1756" y="1793"/>
                  <a:pt x="1756" y="1793"/>
                  <a:pt x="1756" y="1793"/>
                </a:cubicBezTo>
                <a:cubicBezTo>
                  <a:pt x="1755" y="1793"/>
                  <a:pt x="1754" y="1793"/>
                  <a:pt x="1754" y="1793"/>
                </a:cubicBezTo>
                <a:cubicBezTo>
                  <a:pt x="1753" y="1793"/>
                  <a:pt x="1753" y="1793"/>
                  <a:pt x="1753" y="1793"/>
                </a:cubicBezTo>
                <a:cubicBezTo>
                  <a:pt x="1752" y="1793"/>
                  <a:pt x="1752" y="1793"/>
                  <a:pt x="1751" y="1793"/>
                </a:cubicBezTo>
                <a:cubicBezTo>
                  <a:pt x="1751" y="1793"/>
                  <a:pt x="1751" y="1793"/>
                  <a:pt x="1751" y="1793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8" y="1566"/>
                  <a:pt x="1698" y="1565"/>
                  <a:pt x="1698" y="1565"/>
                </a:cubicBezTo>
                <a:cubicBezTo>
                  <a:pt x="1699" y="1565"/>
                  <a:pt x="1699" y="1564"/>
                  <a:pt x="1700" y="1564"/>
                </a:cubicBezTo>
                <a:cubicBezTo>
                  <a:pt x="1700" y="1564"/>
                  <a:pt x="1700" y="1564"/>
                  <a:pt x="1701" y="1563"/>
                </a:cubicBezTo>
                <a:cubicBezTo>
                  <a:pt x="1701" y="1563"/>
                  <a:pt x="1701" y="1563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3" y="1561"/>
                  <a:pt x="1703" y="1561"/>
                </a:cubicBezTo>
                <a:cubicBezTo>
                  <a:pt x="1703" y="1561"/>
                  <a:pt x="1703" y="1561"/>
                  <a:pt x="1704" y="1560"/>
                </a:cubicBezTo>
                <a:cubicBezTo>
                  <a:pt x="1704" y="1560"/>
                  <a:pt x="1704" y="1559"/>
                  <a:pt x="1705" y="1559"/>
                </a:cubicBezTo>
                <a:cubicBezTo>
                  <a:pt x="1705" y="1559"/>
                  <a:pt x="1705" y="1558"/>
                  <a:pt x="1705" y="1558"/>
                </a:cubicBezTo>
                <a:cubicBezTo>
                  <a:pt x="1705" y="1558"/>
                  <a:pt x="1705" y="1558"/>
                  <a:pt x="1706" y="1558"/>
                </a:cubicBezTo>
                <a:cubicBezTo>
                  <a:pt x="1706" y="1558"/>
                  <a:pt x="1706" y="1558"/>
                  <a:pt x="1706" y="1557"/>
                </a:cubicBezTo>
                <a:cubicBezTo>
                  <a:pt x="1706" y="1557"/>
                  <a:pt x="1706" y="1557"/>
                  <a:pt x="1706" y="1557"/>
                </a:cubicBezTo>
                <a:cubicBezTo>
                  <a:pt x="1707" y="1556"/>
                  <a:pt x="1707" y="1556"/>
                  <a:pt x="1707" y="1556"/>
                </a:cubicBezTo>
                <a:cubicBezTo>
                  <a:pt x="1707" y="1555"/>
                  <a:pt x="1708" y="1555"/>
                  <a:pt x="1708" y="1554"/>
                </a:cubicBezTo>
                <a:cubicBezTo>
                  <a:pt x="1708" y="1554"/>
                  <a:pt x="1708" y="1553"/>
                  <a:pt x="1708" y="1553"/>
                </a:cubicBezTo>
                <a:cubicBezTo>
                  <a:pt x="1708" y="1553"/>
                  <a:pt x="1709" y="1552"/>
                  <a:pt x="1709" y="1552"/>
                </a:cubicBezTo>
                <a:cubicBezTo>
                  <a:pt x="1709" y="1552"/>
                  <a:pt x="1709" y="1552"/>
                  <a:pt x="1709" y="1551"/>
                </a:cubicBezTo>
                <a:cubicBezTo>
                  <a:pt x="1709" y="1551"/>
                  <a:pt x="1709" y="1550"/>
                  <a:pt x="1710" y="1550"/>
                </a:cubicBezTo>
                <a:cubicBezTo>
                  <a:pt x="1710" y="1550"/>
                  <a:pt x="1710" y="1549"/>
                  <a:pt x="1710" y="1549"/>
                </a:cubicBezTo>
                <a:cubicBezTo>
                  <a:pt x="1710" y="1549"/>
                  <a:pt x="1710" y="1549"/>
                  <a:pt x="1710" y="1549"/>
                </a:cubicBezTo>
                <a:cubicBezTo>
                  <a:pt x="1710" y="1548"/>
                  <a:pt x="1710" y="1548"/>
                  <a:pt x="1710" y="1547"/>
                </a:cubicBezTo>
                <a:cubicBezTo>
                  <a:pt x="1710" y="1547"/>
                  <a:pt x="1710" y="1547"/>
                  <a:pt x="1710" y="1547"/>
                </a:cubicBezTo>
                <a:cubicBezTo>
                  <a:pt x="1710" y="1546"/>
                  <a:pt x="1710" y="1546"/>
                  <a:pt x="1711" y="1546"/>
                </a:cubicBezTo>
                <a:cubicBezTo>
                  <a:pt x="1711" y="1545"/>
                  <a:pt x="1711" y="1545"/>
                  <a:pt x="1711" y="1544"/>
                </a:cubicBezTo>
                <a:cubicBezTo>
                  <a:pt x="1711" y="1544"/>
                  <a:pt x="1711" y="1543"/>
                  <a:pt x="1711" y="1543"/>
                </a:cubicBezTo>
                <a:cubicBezTo>
                  <a:pt x="1711" y="1542"/>
                  <a:pt x="1711" y="1542"/>
                  <a:pt x="1711" y="1542"/>
                </a:cubicBezTo>
                <a:cubicBezTo>
                  <a:pt x="1711" y="1541"/>
                  <a:pt x="1711" y="1541"/>
                  <a:pt x="1711" y="1541"/>
                </a:cubicBezTo>
                <a:cubicBezTo>
                  <a:pt x="1711" y="1541"/>
                  <a:pt x="1711" y="1540"/>
                  <a:pt x="1711" y="1540"/>
                </a:cubicBezTo>
                <a:cubicBezTo>
                  <a:pt x="1711" y="1539"/>
                  <a:pt x="1711" y="1539"/>
                  <a:pt x="1711" y="1539"/>
                </a:cubicBezTo>
                <a:cubicBezTo>
                  <a:pt x="1711" y="1538"/>
                  <a:pt x="1711" y="1537"/>
                  <a:pt x="1711" y="1537"/>
                </a:cubicBezTo>
                <a:cubicBezTo>
                  <a:pt x="1711" y="1537"/>
                  <a:pt x="1711" y="1536"/>
                  <a:pt x="1711" y="1536"/>
                </a:cubicBezTo>
                <a:cubicBezTo>
                  <a:pt x="1711" y="1536"/>
                  <a:pt x="1710" y="1535"/>
                  <a:pt x="1710" y="1535"/>
                </a:cubicBezTo>
                <a:cubicBezTo>
                  <a:pt x="1710" y="1535"/>
                  <a:pt x="1710" y="1534"/>
                  <a:pt x="1710" y="1534"/>
                </a:cubicBezTo>
                <a:cubicBezTo>
                  <a:pt x="1710" y="1534"/>
                  <a:pt x="1710" y="1534"/>
                  <a:pt x="1710" y="1534"/>
                </a:cubicBezTo>
                <a:cubicBezTo>
                  <a:pt x="1710" y="1533"/>
                  <a:pt x="1710" y="1533"/>
                  <a:pt x="1710" y="1533"/>
                </a:cubicBezTo>
                <a:cubicBezTo>
                  <a:pt x="1710" y="1532"/>
                  <a:pt x="1710" y="1532"/>
                  <a:pt x="1709" y="1531"/>
                </a:cubicBezTo>
                <a:cubicBezTo>
                  <a:pt x="1709" y="1531"/>
                  <a:pt x="1709" y="1531"/>
                  <a:pt x="1709" y="1530"/>
                </a:cubicBezTo>
                <a:cubicBezTo>
                  <a:pt x="1709" y="1530"/>
                  <a:pt x="1709" y="1530"/>
                  <a:pt x="1709" y="1530"/>
                </a:cubicBezTo>
                <a:cubicBezTo>
                  <a:pt x="1709" y="1529"/>
                  <a:pt x="1708" y="1529"/>
                  <a:pt x="1708" y="1528"/>
                </a:cubicBezTo>
                <a:cubicBezTo>
                  <a:pt x="1708" y="1528"/>
                  <a:pt x="1708" y="1527"/>
                  <a:pt x="1708" y="1527"/>
                </a:cubicBezTo>
                <a:cubicBezTo>
                  <a:pt x="1708" y="1527"/>
                  <a:pt x="1707" y="1527"/>
                  <a:pt x="1707" y="1526"/>
                </a:cubicBezTo>
                <a:cubicBezTo>
                  <a:pt x="1875" y="1365"/>
                  <a:pt x="1875" y="1365"/>
                  <a:pt x="1875" y="1365"/>
                </a:cubicBezTo>
                <a:cubicBezTo>
                  <a:pt x="1875" y="1365"/>
                  <a:pt x="1875" y="1365"/>
                  <a:pt x="1876" y="1366"/>
                </a:cubicBezTo>
                <a:cubicBezTo>
                  <a:pt x="1876" y="1366"/>
                  <a:pt x="1877" y="1366"/>
                  <a:pt x="1877" y="1366"/>
                </a:cubicBezTo>
                <a:cubicBezTo>
                  <a:pt x="1877" y="1367"/>
                  <a:pt x="1878" y="1367"/>
                  <a:pt x="1878" y="1367"/>
                </a:cubicBezTo>
                <a:cubicBezTo>
                  <a:pt x="1878" y="1367"/>
                  <a:pt x="1879" y="1367"/>
                  <a:pt x="1879" y="1367"/>
                </a:cubicBezTo>
                <a:cubicBezTo>
                  <a:pt x="1879" y="1367"/>
                  <a:pt x="1879" y="1367"/>
                  <a:pt x="1880" y="1368"/>
                </a:cubicBezTo>
                <a:cubicBezTo>
                  <a:pt x="1880" y="1368"/>
                  <a:pt x="1881" y="1368"/>
                  <a:pt x="1881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3" y="1369"/>
                  <a:pt x="1883" y="1369"/>
                  <a:pt x="1884" y="1369"/>
                </a:cubicBezTo>
                <a:cubicBezTo>
                  <a:pt x="1884" y="1369"/>
                  <a:pt x="1884" y="1369"/>
                  <a:pt x="1884" y="1369"/>
                </a:cubicBezTo>
                <a:cubicBezTo>
                  <a:pt x="1885" y="1369"/>
                  <a:pt x="1885" y="1369"/>
                  <a:pt x="1885" y="1369"/>
                </a:cubicBezTo>
                <a:cubicBezTo>
                  <a:pt x="1886" y="1369"/>
                  <a:pt x="1887" y="1369"/>
                  <a:pt x="1887" y="1369"/>
                </a:cubicBezTo>
                <a:cubicBezTo>
                  <a:pt x="1888" y="1369"/>
                  <a:pt x="1888" y="1369"/>
                  <a:pt x="1888" y="1369"/>
                </a:cubicBezTo>
                <a:cubicBezTo>
                  <a:pt x="1889" y="1369"/>
                  <a:pt x="1889" y="1369"/>
                  <a:pt x="1890" y="1369"/>
                </a:cubicBezTo>
                <a:cubicBezTo>
                  <a:pt x="1890" y="1370"/>
                  <a:pt x="1890" y="1370"/>
                  <a:pt x="1890" y="1370"/>
                </a:cubicBezTo>
                <a:cubicBezTo>
                  <a:pt x="1891" y="1370"/>
                  <a:pt x="1891" y="1370"/>
                  <a:pt x="1891" y="1370"/>
                </a:cubicBezTo>
                <a:cubicBezTo>
                  <a:pt x="1892" y="1370"/>
                  <a:pt x="1892" y="1369"/>
                  <a:pt x="1893" y="1369"/>
                </a:cubicBezTo>
                <a:cubicBezTo>
                  <a:pt x="1893" y="1369"/>
                  <a:pt x="1894" y="1369"/>
                  <a:pt x="1894" y="1369"/>
                </a:cubicBezTo>
                <a:cubicBezTo>
                  <a:pt x="1895" y="1369"/>
                  <a:pt x="1895" y="1369"/>
                  <a:pt x="1895" y="1369"/>
                </a:cubicBezTo>
                <a:cubicBezTo>
                  <a:pt x="1895" y="1369"/>
                  <a:pt x="1896" y="1369"/>
                  <a:pt x="1896" y="1369"/>
                </a:cubicBezTo>
                <a:cubicBezTo>
                  <a:pt x="1896" y="1369"/>
                  <a:pt x="1897" y="1369"/>
                  <a:pt x="1897" y="1369"/>
                </a:cubicBezTo>
                <a:cubicBezTo>
                  <a:pt x="1897" y="1369"/>
                  <a:pt x="1897" y="1369"/>
                  <a:pt x="1898" y="1369"/>
                </a:cubicBezTo>
                <a:cubicBezTo>
                  <a:pt x="1898" y="1369"/>
                  <a:pt x="1898" y="1368"/>
                  <a:pt x="1898" y="1368"/>
                </a:cubicBezTo>
                <a:cubicBezTo>
                  <a:pt x="1899" y="1368"/>
                  <a:pt x="1900" y="1368"/>
                  <a:pt x="1900" y="1368"/>
                </a:cubicBezTo>
                <a:cubicBezTo>
                  <a:pt x="1900" y="1368"/>
                  <a:pt x="1901" y="1368"/>
                  <a:pt x="1901" y="1368"/>
                </a:cubicBezTo>
                <a:cubicBezTo>
                  <a:pt x="1901" y="1368"/>
                  <a:pt x="1901" y="1368"/>
                  <a:pt x="1901" y="1368"/>
                </a:cubicBezTo>
                <a:cubicBezTo>
                  <a:pt x="1901" y="1368"/>
                  <a:pt x="1901" y="1367"/>
                  <a:pt x="1901" y="1367"/>
                </a:cubicBezTo>
                <a:cubicBezTo>
                  <a:pt x="1902" y="1367"/>
                  <a:pt x="1902" y="1367"/>
                  <a:pt x="1903" y="1367"/>
                </a:cubicBezTo>
                <a:cubicBezTo>
                  <a:pt x="1903" y="1367"/>
                  <a:pt x="1904" y="1366"/>
                  <a:pt x="1904" y="1366"/>
                </a:cubicBezTo>
                <a:cubicBezTo>
                  <a:pt x="1905" y="1366"/>
                  <a:pt x="1905" y="1366"/>
                  <a:pt x="1905" y="1366"/>
                </a:cubicBezTo>
                <a:cubicBezTo>
                  <a:pt x="1906" y="1365"/>
                  <a:pt x="1906" y="1365"/>
                  <a:pt x="1906" y="1365"/>
                </a:cubicBezTo>
                <a:cubicBezTo>
                  <a:pt x="1906" y="1365"/>
                  <a:pt x="1906" y="1365"/>
                  <a:pt x="1907" y="1365"/>
                </a:cubicBezTo>
                <a:cubicBezTo>
                  <a:pt x="1907" y="1365"/>
                  <a:pt x="1907" y="1365"/>
                  <a:pt x="1907" y="1365"/>
                </a:cubicBezTo>
                <a:cubicBezTo>
                  <a:pt x="1907" y="1364"/>
                  <a:pt x="1907" y="1364"/>
                  <a:pt x="1908" y="1364"/>
                </a:cubicBezTo>
                <a:cubicBezTo>
                  <a:pt x="1908" y="1364"/>
                  <a:pt x="1909" y="1363"/>
                  <a:pt x="1909" y="1363"/>
                </a:cubicBezTo>
                <a:cubicBezTo>
                  <a:pt x="1909" y="1363"/>
                  <a:pt x="1910" y="1362"/>
                  <a:pt x="1910" y="1362"/>
                </a:cubicBezTo>
                <a:cubicBezTo>
                  <a:pt x="1910" y="1362"/>
                  <a:pt x="1911" y="1362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2" y="1361"/>
                  <a:pt x="1912" y="1360"/>
                  <a:pt x="1912" y="1360"/>
                </a:cubicBezTo>
                <a:cubicBezTo>
                  <a:pt x="1912" y="1360"/>
                  <a:pt x="1913" y="1360"/>
                  <a:pt x="1913" y="1359"/>
                </a:cubicBezTo>
                <a:cubicBezTo>
                  <a:pt x="1913" y="1359"/>
                  <a:pt x="1914" y="1358"/>
                  <a:pt x="1914" y="1358"/>
                </a:cubicBezTo>
                <a:cubicBezTo>
                  <a:pt x="1914" y="1358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6"/>
                </a:cubicBezTo>
                <a:cubicBezTo>
                  <a:pt x="1915" y="1356"/>
                  <a:pt x="1916" y="1356"/>
                  <a:pt x="1916" y="1356"/>
                </a:cubicBezTo>
                <a:cubicBezTo>
                  <a:pt x="1916" y="1355"/>
                  <a:pt x="1916" y="1355"/>
                  <a:pt x="1916" y="1355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1"/>
                  <a:pt x="2139" y="1421"/>
                  <a:pt x="2139" y="1421"/>
                </a:cubicBezTo>
                <a:cubicBezTo>
                  <a:pt x="2139" y="1422"/>
                  <a:pt x="2139" y="1422"/>
                  <a:pt x="2139" y="1423"/>
                </a:cubicBezTo>
                <a:cubicBezTo>
                  <a:pt x="2139" y="1423"/>
                  <a:pt x="2140" y="1424"/>
                  <a:pt x="2140" y="1424"/>
                </a:cubicBezTo>
                <a:cubicBezTo>
                  <a:pt x="2140" y="1425"/>
                  <a:pt x="2140" y="1425"/>
                  <a:pt x="2140" y="1425"/>
                </a:cubicBezTo>
                <a:cubicBezTo>
                  <a:pt x="2140" y="1425"/>
                  <a:pt x="2140" y="1426"/>
                  <a:pt x="2140" y="1426"/>
                </a:cubicBezTo>
                <a:cubicBezTo>
                  <a:pt x="2140" y="1426"/>
                  <a:pt x="2140" y="1427"/>
                  <a:pt x="2140" y="1427"/>
                </a:cubicBezTo>
                <a:cubicBezTo>
                  <a:pt x="2140" y="1427"/>
                  <a:pt x="2140" y="1427"/>
                  <a:pt x="2140" y="1428"/>
                </a:cubicBezTo>
                <a:cubicBezTo>
                  <a:pt x="2140" y="1428"/>
                  <a:pt x="2140" y="1428"/>
                  <a:pt x="2140" y="1428"/>
                </a:cubicBezTo>
                <a:cubicBezTo>
                  <a:pt x="2141" y="1429"/>
                  <a:pt x="2141" y="1430"/>
                  <a:pt x="2141" y="1430"/>
                </a:cubicBezTo>
                <a:cubicBezTo>
                  <a:pt x="2141" y="1430"/>
                  <a:pt x="2141" y="1431"/>
                  <a:pt x="2141" y="1431"/>
                </a:cubicBezTo>
                <a:cubicBezTo>
                  <a:pt x="2141" y="1431"/>
                  <a:pt x="2141" y="1431"/>
                  <a:pt x="2141" y="1431"/>
                </a:cubicBezTo>
                <a:cubicBezTo>
                  <a:pt x="2142" y="1432"/>
                  <a:pt x="2142" y="1432"/>
                  <a:pt x="2142" y="1433"/>
                </a:cubicBezTo>
                <a:cubicBezTo>
                  <a:pt x="2142" y="1433"/>
                  <a:pt x="2142" y="1434"/>
                  <a:pt x="2143" y="1434"/>
                </a:cubicBezTo>
                <a:cubicBezTo>
                  <a:pt x="2143" y="1435"/>
                  <a:pt x="2143" y="1435"/>
                  <a:pt x="2143" y="1435"/>
                </a:cubicBezTo>
                <a:cubicBezTo>
                  <a:pt x="2143" y="1436"/>
                  <a:pt x="2144" y="1436"/>
                  <a:pt x="2144" y="1436"/>
                </a:cubicBezTo>
                <a:cubicBezTo>
                  <a:pt x="2144" y="1436"/>
                  <a:pt x="2144" y="1436"/>
                  <a:pt x="2144" y="1437"/>
                </a:cubicBezTo>
                <a:cubicBezTo>
                  <a:pt x="2144" y="1437"/>
                  <a:pt x="2144" y="1437"/>
                  <a:pt x="2144" y="1437"/>
                </a:cubicBezTo>
                <a:cubicBezTo>
                  <a:pt x="2144" y="1437"/>
                  <a:pt x="2145" y="1437"/>
                  <a:pt x="2145" y="1438"/>
                </a:cubicBezTo>
                <a:cubicBezTo>
                  <a:pt x="2145" y="1438"/>
                  <a:pt x="2146" y="1439"/>
                  <a:pt x="2146" y="1439"/>
                </a:cubicBezTo>
                <a:cubicBezTo>
                  <a:pt x="2146" y="1439"/>
                  <a:pt x="2146" y="1440"/>
                  <a:pt x="2147" y="1440"/>
                </a:cubicBezTo>
                <a:cubicBezTo>
                  <a:pt x="2147" y="1440"/>
                  <a:pt x="2147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2"/>
                  <a:pt x="2148" y="1442"/>
                  <a:pt x="2149" y="1442"/>
                </a:cubicBezTo>
                <a:cubicBezTo>
                  <a:pt x="2149" y="1442"/>
                  <a:pt x="2149" y="1443"/>
                  <a:pt x="2150" y="1443"/>
                </a:cubicBezTo>
                <a:cubicBezTo>
                  <a:pt x="2150" y="1443"/>
                  <a:pt x="2151" y="1444"/>
                  <a:pt x="2151" y="1444"/>
                </a:cubicBezTo>
                <a:cubicBezTo>
                  <a:pt x="2151" y="1444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3" y="1445"/>
                  <a:pt x="2153" y="1446"/>
                  <a:pt x="2153" y="1446"/>
                </a:cubicBezTo>
                <a:cubicBezTo>
                  <a:pt x="2154" y="1446"/>
                  <a:pt x="2154" y="1446"/>
                  <a:pt x="2154" y="1446"/>
                </a:cubicBezTo>
                <a:cubicBezTo>
                  <a:pt x="2155" y="1447"/>
                  <a:pt x="2155" y="1447"/>
                  <a:pt x="2156" y="1447"/>
                </a:cubicBezTo>
                <a:cubicBezTo>
                  <a:pt x="2156" y="1447"/>
                  <a:pt x="2157" y="1448"/>
                  <a:pt x="2157" y="1448"/>
                </a:cubicBezTo>
                <a:cubicBezTo>
                  <a:pt x="2157" y="1448"/>
                  <a:pt x="2157" y="1448"/>
                  <a:pt x="2158" y="1448"/>
                </a:cubicBezTo>
                <a:cubicBezTo>
                  <a:pt x="2158" y="1448"/>
                  <a:pt x="2158" y="1448"/>
                  <a:pt x="2158" y="1448"/>
                </a:cubicBezTo>
                <a:cubicBezTo>
                  <a:pt x="2159" y="1448"/>
                  <a:pt x="2160" y="1449"/>
                  <a:pt x="2160" y="1449"/>
                </a:cubicBezTo>
                <a:cubicBezTo>
                  <a:pt x="2160" y="1449"/>
                  <a:pt x="2161" y="1449"/>
                  <a:pt x="2161" y="1449"/>
                </a:cubicBezTo>
                <a:cubicBezTo>
                  <a:pt x="2161" y="1449"/>
                  <a:pt x="2161" y="1449"/>
                  <a:pt x="2161" y="1449"/>
                </a:cubicBezTo>
                <a:cubicBezTo>
                  <a:pt x="2162" y="1449"/>
                  <a:pt x="2162" y="1449"/>
                  <a:pt x="2163" y="1450"/>
                </a:cubicBezTo>
                <a:cubicBezTo>
                  <a:pt x="2163" y="1450"/>
                  <a:pt x="2163" y="1450"/>
                  <a:pt x="2163" y="1450"/>
                </a:cubicBezTo>
                <a:cubicBezTo>
                  <a:pt x="2164" y="1450"/>
                  <a:pt x="2164" y="1450"/>
                  <a:pt x="2164" y="1450"/>
                </a:cubicBezTo>
                <a:cubicBezTo>
                  <a:pt x="2165" y="1450"/>
                  <a:pt x="2165" y="1450"/>
                  <a:pt x="2166" y="1450"/>
                </a:cubicBezTo>
                <a:cubicBezTo>
                  <a:pt x="2166" y="1450"/>
                  <a:pt x="2167" y="1450"/>
                  <a:pt x="2167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224" y="1676"/>
                  <a:pt x="2224" y="1676"/>
                  <a:pt x="2224" y="1676"/>
                </a:cubicBezTo>
                <a:cubicBezTo>
                  <a:pt x="2224" y="1676"/>
                  <a:pt x="2224" y="1676"/>
                  <a:pt x="2224" y="167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4E68F1-5215-4D5C-9C44-E13C8C8FFEEB}"/>
              </a:ext>
            </a:extLst>
          </p:cNvPr>
          <p:cNvSpPr/>
          <p:nvPr userDrawn="1"/>
        </p:nvSpPr>
        <p:spPr>
          <a:xfrm>
            <a:off x="0" y="0"/>
            <a:ext cx="756000" cy="75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9C7C5C-140E-419D-AF67-98E98E64B0EE}"/>
              </a:ext>
            </a:extLst>
          </p:cNvPr>
          <p:cNvSpPr/>
          <p:nvPr userDrawn="1"/>
        </p:nvSpPr>
        <p:spPr>
          <a:xfrm>
            <a:off x="9032580" y="0"/>
            <a:ext cx="11142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EEA0BC9-7777-4D07-ABB0-1D4142F8E394}"/>
              </a:ext>
            </a:extLst>
          </p:cNvPr>
          <p:cNvGrpSpPr/>
          <p:nvPr userDrawn="1"/>
        </p:nvGrpSpPr>
        <p:grpSpPr>
          <a:xfrm>
            <a:off x="270844" y="886482"/>
            <a:ext cx="214313" cy="4257018"/>
            <a:chOff x="361125" y="1181976"/>
            <a:chExt cx="285750" cy="567602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9DA9222-EE46-4806-B9AC-A6EEF3FEC443}"/>
                </a:ext>
              </a:extLst>
            </p:cNvPr>
            <p:cNvCxnSpPr>
              <a:cxnSpLocks/>
            </p:cNvCxnSpPr>
            <p:nvPr/>
          </p:nvCxnSpPr>
          <p:spPr>
            <a:xfrm>
              <a:off x="504000" y="1640114"/>
              <a:ext cx="0" cy="521788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 295">
              <a:extLst>
                <a:ext uri="{FF2B5EF4-FFF2-40B4-BE49-F238E27FC236}">
                  <a16:creationId xmlns:a16="http://schemas.microsoft.com/office/drawing/2014/main" id="{B5B3260D-AD7C-4CEF-96F0-78BB5C169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25" y="1181976"/>
              <a:ext cx="285750" cy="284163"/>
            </a:xfrm>
            <a:custGeom>
              <a:avLst/>
              <a:gdLst>
                <a:gd name="T0" fmla="*/ 35 w 896"/>
                <a:gd name="T1" fmla="*/ 256 h 896"/>
                <a:gd name="T2" fmla="*/ 58 w 896"/>
                <a:gd name="T3" fmla="*/ 190 h 896"/>
                <a:gd name="T4" fmla="*/ 94 w 896"/>
                <a:gd name="T5" fmla="*/ 132 h 896"/>
                <a:gd name="T6" fmla="*/ 143 w 896"/>
                <a:gd name="T7" fmla="*/ 85 h 896"/>
                <a:gd name="T8" fmla="*/ 203 w 896"/>
                <a:gd name="T9" fmla="*/ 51 h 896"/>
                <a:gd name="T10" fmla="*/ 271 w 896"/>
                <a:gd name="T11" fmla="*/ 33 h 896"/>
                <a:gd name="T12" fmla="*/ 342 w 896"/>
                <a:gd name="T13" fmla="*/ 31 h 896"/>
                <a:gd name="T14" fmla="*/ 411 w 896"/>
                <a:gd name="T15" fmla="*/ 47 h 896"/>
                <a:gd name="T16" fmla="*/ 472 w 896"/>
                <a:gd name="T17" fmla="*/ 78 h 896"/>
                <a:gd name="T18" fmla="*/ 523 w 896"/>
                <a:gd name="T19" fmla="*/ 123 h 896"/>
                <a:gd name="T20" fmla="*/ 563 w 896"/>
                <a:gd name="T21" fmla="*/ 178 h 896"/>
                <a:gd name="T22" fmla="*/ 588 w 896"/>
                <a:gd name="T23" fmla="*/ 242 h 896"/>
                <a:gd name="T24" fmla="*/ 597 w 896"/>
                <a:gd name="T25" fmla="*/ 313 h 896"/>
                <a:gd name="T26" fmla="*/ 588 w 896"/>
                <a:gd name="T27" fmla="*/ 384 h 896"/>
                <a:gd name="T28" fmla="*/ 563 w 896"/>
                <a:gd name="T29" fmla="*/ 448 h 896"/>
                <a:gd name="T30" fmla="*/ 523 w 896"/>
                <a:gd name="T31" fmla="*/ 503 h 896"/>
                <a:gd name="T32" fmla="*/ 472 w 896"/>
                <a:gd name="T33" fmla="*/ 548 h 896"/>
                <a:gd name="T34" fmla="*/ 411 w 896"/>
                <a:gd name="T35" fmla="*/ 579 h 896"/>
                <a:gd name="T36" fmla="*/ 342 w 896"/>
                <a:gd name="T37" fmla="*/ 595 h 896"/>
                <a:gd name="T38" fmla="*/ 271 w 896"/>
                <a:gd name="T39" fmla="*/ 593 h 896"/>
                <a:gd name="T40" fmla="*/ 203 w 896"/>
                <a:gd name="T41" fmla="*/ 575 h 896"/>
                <a:gd name="T42" fmla="*/ 143 w 896"/>
                <a:gd name="T43" fmla="*/ 541 h 896"/>
                <a:gd name="T44" fmla="*/ 94 w 896"/>
                <a:gd name="T45" fmla="*/ 494 h 896"/>
                <a:gd name="T46" fmla="*/ 58 w 896"/>
                <a:gd name="T47" fmla="*/ 436 h 896"/>
                <a:gd name="T48" fmla="*/ 35 w 896"/>
                <a:gd name="T49" fmla="*/ 370 h 896"/>
                <a:gd name="T50" fmla="*/ 892 w 896"/>
                <a:gd name="T51" fmla="*/ 870 h 896"/>
                <a:gd name="T52" fmla="*/ 580 w 896"/>
                <a:gd name="T53" fmla="*/ 479 h 896"/>
                <a:gd name="T54" fmla="*/ 611 w 896"/>
                <a:gd name="T55" fmla="*/ 415 h 896"/>
                <a:gd name="T56" fmla="*/ 626 w 896"/>
                <a:gd name="T57" fmla="*/ 343 h 896"/>
                <a:gd name="T58" fmla="*/ 624 w 896"/>
                <a:gd name="T59" fmla="*/ 265 h 896"/>
                <a:gd name="T60" fmla="*/ 602 w 896"/>
                <a:gd name="T61" fmla="*/ 191 h 896"/>
                <a:gd name="T62" fmla="*/ 565 w 896"/>
                <a:gd name="T63" fmla="*/ 125 h 896"/>
                <a:gd name="T64" fmla="*/ 513 w 896"/>
                <a:gd name="T65" fmla="*/ 71 h 896"/>
                <a:gd name="T66" fmla="*/ 449 w 896"/>
                <a:gd name="T67" fmla="*/ 31 h 896"/>
                <a:gd name="T68" fmla="*/ 376 w 896"/>
                <a:gd name="T69" fmla="*/ 6 h 896"/>
                <a:gd name="T70" fmla="*/ 297 w 896"/>
                <a:gd name="T71" fmla="*/ 0 h 896"/>
                <a:gd name="T72" fmla="*/ 220 w 896"/>
                <a:gd name="T73" fmla="*/ 14 h 896"/>
                <a:gd name="T74" fmla="*/ 151 w 896"/>
                <a:gd name="T75" fmla="*/ 45 h 896"/>
                <a:gd name="T76" fmla="*/ 92 w 896"/>
                <a:gd name="T77" fmla="*/ 92 h 896"/>
                <a:gd name="T78" fmla="*/ 45 w 896"/>
                <a:gd name="T79" fmla="*/ 150 h 896"/>
                <a:gd name="T80" fmla="*/ 14 w 896"/>
                <a:gd name="T81" fmla="*/ 220 h 896"/>
                <a:gd name="T82" fmla="*/ 0 w 896"/>
                <a:gd name="T83" fmla="*/ 297 h 896"/>
                <a:gd name="T84" fmla="*/ 6 w 896"/>
                <a:gd name="T85" fmla="*/ 376 h 896"/>
                <a:gd name="T86" fmla="*/ 31 w 896"/>
                <a:gd name="T87" fmla="*/ 449 h 896"/>
                <a:gd name="T88" fmla="*/ 72 w 896"/>
                <a:gd name="T89" fmla="*/ 512 h 896"/>
                <a:gd name="T90" fmla="*/ 126 w 896"/>
                <a:gd name="T91" fmla="*/ 564 h 896"/>
                <a:gd name="T92" fmla="*/ 191 w 896"/>
                <a:gd name="T93" fmla="*/ 602 h 896"/>
                <a:gd name="T94" fmla="*/ 265 w 896"/>
                <a:gd name="T95" fmla="*/ 623 h 896"/>
                <a:gd name="T96" fmla="*/ 343 w 896"/>
                <a:gd name="T97" fmla="*/ 625 h 896"/>
                <a:gd name="T98" fmla="*/ 415 w 896"/>
                <a:gd name="T99" fmla="*/ 609 h 896"/>
                <a:gd name="T100" fmla="*/ 479 w 896"/>
                <a:gd name="T101" fmla="*/ 579 h 896"/>
                <a:gd name="T102" fmla="*/ 871 w 896"/>
                <a:gd name="T103" fmla="*/ 891 h 896"/>
                <a:gd name="T104" fmla="*/ 885 w 896"/>
                <a:gd name="T105" fmla="*/ 896 h 896"/>
                <a:gd name="T106" fmla="*/ 895 w 896"/>
                <a:gd name="T107" fmla="*/ 886 h 896"/>
                <a:gd name="T108" fmla="*/ 894 w 896"/>
                <a:gd name="T109" fmla="*/ 872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6" h="896">
                  <a:moveTo>
                    <a:pt x="30" y="313"/>
                  </a:moveTo>
                  <a:lnTo>
                    <a:pt x="30" y="298"/>
                  </a:lnTo>
                  <a:lnTo>
                    <a:pt x="31" y="284"/>
                  </a:lnTo>
                  <a:lnTo>
                    <a:pt x="33" y="270"/>
                  </a:lnTo>
                  <a:lnTo>
                    <a:pt x="35" y="256"/>
                  </a:lnTo>
                  <a:lnTo>
                    <a:pt x="38" y="242"/>
                  </a:lnTo>
                  <a:lnTo>
                    <a:pt x="43" y="228"/>
                  </a:lnTo>
                  <a:lnTo>
                    <a:pt x="47" y="216"/>
                  </a:lnTo>
                  <a:lnTo>
                    <a:pt x="51" y="203"/>
                  </a:lnTo>
                  <a:lnTo>
                    <a:pt x="58" y="190"/>
                  </a:lnTo>
                  <a:lnTo>
                    <a:pt x="64" y="178"/>
                  </a:lnTo>
                  <a:lnTo>
                    <a:pt x="71" y="165"/>
                  </a:lnTo>
                  <a:lnTo>
                    <a:pt x="78" y="155"/>
                  </a:lnTo>
                  <a:lnTo>
                    <a:pt x="86" y="143"/>
                  </a:lnTo>
                  <a:lnTo>
                    <a:pt x="94" y="132"/>
                  </a:lnTo>
                  <a:lnTo>
                    <a:pt x="104" y="123"/>
                  </a:lnTo>
                  <a:lnTo>
                    <a:pt x="112" y="112"/>
                  </a:lnTo>
                  <a:lnTo>
                    <a:pt x="123" y="103"/>
                  </a:lnTo>
                  <a:lnTo>
                    <a:pt x="133" y="94"/>
                  </a:lnTo>
                  <a:lnTo>
                    <a:pt x="143" y="85"/>
                  </a:lnTo>
                  <a:lnTo>
                    <a:pt x="155" y="78"/>
                  </a:lnTo>
                  <a:lnTo>
                    <a:pt x="166" y="70"/>
                  </a:lnTo>
                  <a:lnTo>
                    <a:pt x="179" y="64"/>
                  </a:lnTo>
                  <a:lnTo>
                    <a:pt x="190" y="57"/>
                  </a:lnTo>
                  <a:lnTo>
                    <a:pt x="203" y="51"/>
                  </a:lnTo>
                  <a:lnTo>
                    <a:pt x="216" y="47"/>
                  </a:lnTo>
                  <a:lnTo>
                    <a:pt x="229" y="41"/>
                  </a:lnTo>
                  <a:lnTo>
                    <a:pt x="243" y="38"/>
                  </a:lnTo>
                  <a:lnTo>
                    <a:pt x="257" y="35"/>
                  </a:lnTo>
                  <a:lnTo>
                    <a:pt x="271" y="33"/>
                  </a:lnTo>
                  <a:lnTo>
                    <a:pt x="284" y="31"/>
                  </a:lnTo>
                  <a:lnTo>
                    <a:pt x="298" y="30"/>
                  </a:lnTo>
                  <a:lnTo>
                    <a:pt x="313" y="29"/>
                  </a:lnTo>
                  <a:lnTo>
                    <a:pt x="328" y="30"/>
                  </a:lnTo>
                  <a:lnTo>
                    <a:pt x="342" y="31"/>
                  </a:lnTo>
                  <a:lnTo>
                    <a:pt x="356" y="33"/>
                  </a:lnTo>
                  <a:lnTo>
                    <a:pt x="370" y="35"/>
                  </a:lnTo>
                  <a:lnTo>
                    <a:pt x="384" y="38"/>
                  </a:lnTo>
                  <a:lnTo>
                    <a:pt x="398" y="41"/>
                  </a:lnTo>
                  <a:lnTo>
                    <a:pt x="411" y="47"/>
                  </a:lnTo>
                  <a:lnTo>
                    <a:pt x="424" y="51"/>
                  </a:lnTo>
                  <a:lnTo>
                    <a:pt x="436" y="57"/>
                  </a:lnTo>
                  <a:lnTo>
                    <a:pt x="448" y="64"/>
                  </a:lnTo>
                  <a:lnTo>
                    <a:pt x="461" y="70"/>
                  </a:lnTo>
                  <a:lnTo>
                    <a:pt x="472" y="78"/>
                  </a:lnTo>
                  <a:lnTo>
                    <a:pt x="483" y="85"/>
                  </a:lnTo>
                  <a:lnTo>
                    <a:pt x="494" y="94"/>
                  </a:lnTo>
                  <a:lnTo>
                    <a:pt x="504" y="102"/>
                  </a:lnTo>
                  <a:lnTo>
                    <a:pt x="514" y="112"/>
                  </a:lnTo>
                  <a:lnTo>
                    <a:pt x="523" y="123"/>
                  </a:lnTo>
                  <a:lnTo>
                    <a:pt x="533" y="132"/>
                  </a:lnTo>
                  <a:lnTo>
                    <a:pt x="541" y="143"/>
                  </a:lnTo>
                  <a:lnTo>
                    <a:pt x="549" y="155"/>
                  </a:lnTo>
                  <a:lnTo>
                    <a:pt x="556" y="165"/>
                  </a:lnTo>
                  <a:lnTo>
                    <a:pt x="563" y="178"/>
                  </a:lnTo>
                  <a:lnTo>
                    <a:pt x="569" y="190"/>
                  </a:lnTo>
                  <a:lnTo>
                    <a:pt x="575" y="203"/>
                  </a:lnTo>
                  <a:lnTo>
                    <a:pt x="580" y="216"/>
                  </a:lnTo>
                  <a:lnTo>
                    <a:pt x="585" y="228"/>
                  </a:lnTo>
                  <a:lnTo>
                    <a:pt x="588" y="242"/>
                  </a:lnTo>
                  <a:lnTo>
                    <a:pt x="591" y="256"/>
                  </a:lnTo>
                  <a:lnTo>
                    <a:pt x="594" y="270"/>
                  </a:lnTo>
                  <a:lnTo>
                    <a:pt x="596" y="284"/>
                  </a:lnTo>
                  <a:lnTo>
                    <a:pt x="597" y="298"/>
                  </a:lnTo>
                  <a:lnTo>
                    <a:pt x="597" y="313"/>
                  </a:lnTo>
                  <a:lnTo>
                    <a:pt x="597" y="328"/>
                  </a:lnTo>
                  <a:lnTo>
                    <a:pt x="596" y="342"/>
                  </a:lnTo>
                  <a:lnTo>
                    <a:pt x="594" y="356"/>
                  </a:lnTo>
                  <a:lnTo>
                    <a:pt x="591" y="370"/>
                  </a:lnTo>
                  <a:lnTo>
                    <a:pt x="588" y="384"/>
                  </a:lnTo>
                  <a:lnTo>
                    <a:pt x="585" y="397"/>
                  </a:lnTo>
                  <a:lnTo>
                    <a:pt x="580" y="410"/>
                  </a:lnTo>
                  <a:lnTo>
                    <a:pt x="575" y="423"/>
                  </a:lnTo>
                  <a:lnTo>
                    <a:pt x="569" y="436"/>
                  </a:lnTo>
                  <a:lnTo>
                    <a:pt x="563" y="448"/>
                  </a:lnTo>
                  <a:lnTo>
                    <a:pt x="556" y="459"/>
                  </a:lnTo>
                  <a:lnTo>
                    <a:pt x="549" y="471"/>
                  </a:lnTo>
                  <a:lnTo>
                    <a:pt x="541" y="483"/>
                  </a:lnTo>
                  <a:lnTo>
                    <a:pt x="533" y="494"/>
                  </a:lnTo>
                  <a:lnTo>
                    <a:pt x="523" y="503"/>
                  </a:lnTo>
                  <a:lnTo>
                    <a:pt x="514" y="514"/>
                  </a:lnTo>
                  <a:lnTo>
                    <a:pt x="504" y="523"/>
                  </a:lnTo>
                  <a:lnTo>
                    <a:pt x="494" y="532"/>
                  </a:lnTo>
                  <a:lnTo>
                    <a:pt x="483" y="541"/>
                  </a:lnTo>
                  <a:lnTo>
                    <a:pt x="472" y="548"/>
                  </a:lnTo>
                  <a:lnTo>
                    <a:pt x="461" y="556"/>
                  </a:lnTo>
                  <a:lnTo>
                    <a:pt x="448" y="562"/>
                  </a:lnTo>
                  <a:lnTo>
                    <a:pt x="436" y="569"/>
                  </a:lnTo>
                  <a:lnTo>
                    <a:pt x="424" y="575"/>
                  </a:lnTo>
                  <a:lnTo>
                    <a:pt x="411" y="579"/>
                  </a:lnTo>
                  <a:lnTo>
                    <a:pt x="398" y="583"/>
                  </a:lnTo>
                  <a:lnTo>
                    <a:pt x="384" y="588"/>
                  </a:lnTo>
                  <a:lnTo>
                    <a:pt x="370" y="591"/>
                  </a:lnTo>
                  <a:lnTo>
                    <a:pt x="356" y="593"/>
                  </a:lnTo>
                  <a:lnTo>
                    <a:pt x="342" y="595"/>
                  </a:lnTo>
                  <a:lnTo>
                    <a:pt x="328" y="596"/>
                  </a:lnTo>
                  <a:lnTo>
                    <a:pt x="313" y="596"/>
                  </a:lnTo>
                  <a:lnTo>
                    <a:pt x="298" y="596"/>
                  </a:lnTo>
                  <a:lnTo>
                    <a:pt x="284" y="595"/>
                  </a:lnTo>
                  <a:lnTo>
                    <a:pt x="271" y="593"/>
                  </a:lnTo>
                  <a:lnTo>
                    <a:pt x="257" y="591"/>
                  </a:lnTo>
                  <a:lnTo>
                    <a:pt x="243" y="588"/>
                  </a:lnTo>
                  <a:lnTo>
                    <a:pt x="229" y="583"/>
                  </a:lnTo>
                  <a:lnTo>
                    <a:pt x="216" y="579"/>
                  </a:lnTo>
                  <a:lnTo>
                    <a:pt x="203" y="575"/>
                  </a:lnTo>
                  <a:lnTo>
                    <a:pt x="190" y="569"/>
                  </a:lnTo>
                  <a:lnTo>
                    <a:pt x="179" y="562"/>
                  </a:lnTo>
                  <a:lnTo>
                    <a:pt x="166" y="556"/>
                  </a:lnTo>
                  <a:lnTo>
                    <a:pt x="155" y="548"/>
                  </a:lnTo>
                  <a:lnTo>
                    <a:pt x="143" y="541"/>
                  </a:lnTo>
                  <a:lnTo>
                    <a:pt x="133" y="532"/>
                  </a:lnTo>
                  <a:lnTo>
                    <a:pt x="123" y="523"/>
                  </a:lnTo>
                  <a:lnTo>
                    <a:pt x="112" y="514"/>
                  </a:lnTo>
                  <a:lnTo>
                    <a:pt x="104" y="503"/>
                  </a:lnTo>
                  <a:lnTo>
                    <a:pt x="94" y="494"/>
                  </a:lnTo>
                  <a:lnTo>
                    <a:pt x="86" y="483"/>
                  </a:lnTo>
                  <a:lnTo>
                    <a:pt x="78" y="471"/>
                  </a:lnTo>
                  <a:lnTo>
                    <a:pt x="71" y="459"/>
                  </a:lnTo>
                  <a:lnTo>
                    <a:pt x="64" y="448"/>
                  </a:lnTo>
                  <a:lnTo>
                    <a:pt x="58" y="436"/>
                  </a:lnTo>
                  <a:lnTo>
                    <a:pt x="51" y="423"/>
                  </a:lnTo>
                  <a:lnTo>
                    <a:pt x="47" y="410"/>
                  </a:lnTo>
                  <a:lnTo>
                    <a:pt x="43" y="397"/>
                  </a:lnTo>
                  <a:lnTo>
                    <a:pt x="38" y="384"/>
                  </a:lnTo>
                  <a:lnTo>
                    <a:pt x="35" y="370"/>
                  </a:lnTo>
                  <a:lnTo>
                    <a:pt x="33" y="356"/>
                  </a:lnTo>
                  <a:lnTo>
                    <a:pt x="31" y="342"/>
                  </a:lnTo>
                  <a:lnTo>
                    <a:pt x="30" y="328"/>
                  </a:lnTo>
                  <a:lnTo>
                    <a:pt x="30" y="313"/>
                  </a:lnTo>
                  <a:close/>
                  <a:moveTo>
                    <a:pt x="892" y="870"/>
                  </a:moveTo>
                  <a:lnTo>
                    <a:pt x="545" y="524"/>
                  </a:lnTo>
                  <a:lnTo>
                    <a:pt x="554" y="513"/>
                  </a:lnTo>
                  <a:lnTo>
                    <a:pt x="564" y="502"/>
                  </a:lnTo>
                  <a:lnTo>
                    <a:pt x="571" y="490"/>
                  </a:lnTo>
                  <a:lnTo>
                    <a:pt x="580" y="479"/>
                  </a:lnTo>
                  <a:lnTo>
                    <a:pt x="587" y="466"/>
                  </a:lnTo>
                  <a:lnTo>
                    <a:pt x="594" y="454"/>
                  </a:lnTo>
                  <a:lnTo>
                    <a:pt x="600" y="441"/>
                  </a:lnTo>
                  <a:lnTo>
                    <a:pt x="605" y="427"/>
                  </a:lnTo>
                  <a:lnTo>
                    <a:pt x="611" y="415"/>
                  </a:lnTo>
                  <a:lnTo>
                    <a:pt x="615" y="401"/>
                  </a:lnTo>
                  <a:lnTo>
                    <a:pt x="618" y="387"/>
                  </a:lnTo>
                  <a:lnTo>
                    <a:pt x="621" y="372"/>
                  </a:lnTo>
                  <a:lnTo>
                    <a:pt x="624" y="358"/>
                  </a:lnTo>
                  <a:lnTo>
                    <a:pt x="626" y="343"/>
                  </a:lnTo>
                  <a:lnTo>
                    <a:pt x="627" y="328"/>
                  </a:lnTo>
                  <a:lnTo>
                    <a:pt x="627" y="313"/>
                  </a:lnTo>
                  <a:lnTo>
                    <a:pt x="627" y="297"/>
                  </a:lnTo>
                  <a:lnTo>
                    <a:pt x="626" y="281"/>
                  </a:lnTo>
                  <a:lnTo>
                    <a:pt x="624" y="265"/>
                  </a:lnTo>
                  <a:lnTo>
                    <a:pt x="620" y="250"/>
                  </a:lnTo>
                  <a:lnTo>
                    <a:pt x="617" y="235"/>
                  </a:lnTo>
                  <a:lnTo>
                    <a:pt x="613" y="220"/>
                  </a:lnTo>
                  <a:lnTo>
                    <a:pt x="609" y="205"/>
                  </a:lnTo>
                  <a:lnTo>
                    <a:pt x="602" y="191"/>
                  </a:lnTo>
                  <a:lnTo>
                    <a:pt x="596" y="177"/>
                  </a:lnTo>
                  <a:lnTo>
                    <a:pt x="589" y="163"/>
                  </a:lnTo>
                  <a:lnTo>
                    <a:pt x="582" y="150"/>
                  </a:lnTo>
                  <a:lnTo>
                    <a:pt x="573" y="138"/>
                  </a:lnTo>
                  <a:lnTo>
                    <a:pt x="565" y="125"/>
                  </a:lnTo>
                  <a:lnTo>
                    <a:pt x="555" y="113"/>
                  </a:lnTo>
                  <a:lnTo>
                    <a:pt x="545" y="102"/>
                  </a:lnTo>
                  <a:lnTo>
                    <a:pt x="535" y="92"/>
                  </a:lnTo>
                  <a:lnTo>
                    <a:pt x="524" y="81"/>
                  </a:lnTo>
                  <a:lnTo>
                    <a:pt x="513" y="71"/>
                  </a:lnTo>
                  <a:lnTo>
                    <a:pt x="501" y="62"/>
                  </a:lnTo>
                  <a:lnTo>
                    <a:pt x="489" y="53"/>
                  </a:lnTo>
                  <a:lnTo>
                    <a:pt x="476" y="45"/>
                  </a:lnTo>
                  <a:lnTo>
                    <a:pt x="463" y="37"/>
                  </a:lnTo>
                  <a:lnTo>
                    <a:pt x="449" y="31"/>
                  </a:lnTo>
                  <a:lnTo>
                    <a:pt x="435" y="24"/>
                  </a:lnTo>
                  <a:lnTo>
                    <a:pt x="421" y="18"/>
                  </a:lnTo>
                  <a:lnTo>
                    <a:pt x="406" y="14"/>
                  </a:lnTo>
                  <a:lnTo>
                    <a:pt x="391" y="9"/>
                  </a:lnTo>
                  <a:lnTo>
                    <a:pt x="376" y="6"/>
                  </a:lnTo>
                  <a:lnTo>
                    <a:pt x="361" y="3"/>
                  </a:lnTo>
                  <a:lnTo>
                    <a:pt x="345" y="1"/>
                  </a:lnTo>
                  <a:lnTo>
                    <a:pt x="329" y="0"/>
                  </a:lnTo>
                  <a:lnTo>
                    <a:pt x="313" y="0"/>
                  </a:lnTo>
                  <a:lnTo>
                    <a:pt x="297" y="0"/>
                  </a:lnTo>
                  <a:lnTo>
                    <a:pt x="281" y="1"/>
                  </a:lnTo>
                  <a:lnTo>
                    <a:pt x="265" y="3"/>
                  </a:lnTo>
                  <a:lnTo>
                    <a:pt x="250" y="5"/>
                  </a:lnTo>
                  <a:lnTo>
                    <a:pt x="235" y="9"/>
                  </a:lnTo>
                  <a:lnTo>
                    <a:pt x="220" y="14"/>
                  </a:lnTo>
                  <a:lnTo>
                    <a:pt x="205" y="18"/>
                  </a:lnTo>
                  <a:lnTo>
                    <a:pt x="191" y="24"/>
                  </a:lnTo>
                  <a:lnTo>
                    <a:pt x="178" y="30"/>
                  </a:lnTo>
                  <a:lnTo>
                    <a:pt x="164" y="37"/>
                  </a:lnTo>
                  <a:lnTo>
                    <a:pt x="151" y="45"/>
                  </a:lnTo>
                  <a:lnTo>
                    <a:pt x="138" y="53"/>
                  </a:lnTo>
                  <a:lnTo>
                    <a:pt x="126" y="62"/>
                  </a:lnTo>
                  <a:lnTo>
                    <a:pt x="114" y="71"/>
                  </a:lnTo>
                  <a:lnTo>
                    <a:pt x="103" y="81"/>
                  </a:lnTo>
                  <a:lnTo>
                    <a:pt x="92" y="92"/>
                  </a:lnTo>
                  <a:lnTo>
                    <a:pt x="81" y="102"/>
                  </a:lnTo>
                  <a:lnTo>
                    <a:pt x="72" y="113"/>
                  </a:lnTo>
                  <a:lnTo>
                    <a:pt x="62" y="125"/>
                  </a:lnTo>
                  <a:lnTo>
                    <a:pt x="53" y="138"/>
                  </a:lnTo>
                  <a:lnTo>
                    <a:pt x="45" y="150"/>
                  </a:lnTo>
                  <a:lnTo>
                    <a:pt x="37" y="163"/>
                  </a:lnTo>
                  <a:lnTo>
                    <a:pt x="31" y="177"/>
                  </a:lnTo>
                  <a:lnTo>
                    <a:pt x="25" y="191"/>
                  </a:lnTo>
                  <a:lnTo>
                    <a:pt x="18" y="205"/>
                  </a:lnTo>
                  <a:lnTo>
                    <a:pt x="14" y="220"/>
                  </a:lnTo>
                  <a:lnTo>
                    <a:pt x="10" y="235"/>
                  </a:lnTo>
                  <a:lnTo>
                    <a:pt x="6" y="250"/>
                  </a:lnTo>
                  <a:lnTo>
                    <a:pt x="3" y="265"/>
                  </a:lnTo>
                  <a:lnTo>
                    <a:pt x="1" y="281"/>
                  </a:lnTo>
                  <a:lnTo>
                    <a:pt x="0" y="297"/>
                  </a:lnTo>
                  <a:lnTo>
                    <a:pt x="0" y="313"/>
                  </a:lnTo>
                  <a:lnTo>
                    <a:pt x="0" y="329"/>
                  </a:lnTo>
                  <a:lnTo>
                    <a:pt x="1" y="345"/>
                  </a:lnTo>
                  <a:lnTo>
                    <a:pt x="3" y="361"/>
                  </a:lnTo>
                  <a:lnTo>
                    <a:pt x="6" y="376"/>
                  </a:lnTo>
                  <a:lnTo>
                    <a:pt x="10" y="391"/>
                  </a:lnTo>
                  <a:lnTo>
                    <a:pt x="14" y="406"/>
                  </a:lnTo>
                  <a:lnTo>
                    <a:pt x="18" y="421"/>
                  </a:lnTo>
                  <a:lnTo>
                    <a:pt x="25" y="435"/>
                  </a:lnTo>
                  <a:lnTo>
                    <a:pt x="31" y="449"/>
                  </a:lnTo>
                  <a:lnTo>
                    <a:pt x="37" y="463"/>
                  </a:lnTo>
                  <a:lnTo>
                    <a:pt x="45" y="475"/>
                  </a:lnTo>
                  <a:lnTo>
                    <a:pt x="53" y="488"/>
                  </a:lnTo>
                  <a:lnTo>
                    <a:pt x="62" y="500"/>
                  </a:lnTo>
                  <a:lnTo>
                    <a:pt x="72" y="512"/>
                  </a:lnTo>
                  <a:lnTo>
                    <a:pt x="81" y="524"/>
                  </a:lnTo>
                  <a:lnTo>
                    <a:pt x="92" y="534"/>
                  </a:lnTo>
                  <a:lnTo>
                    <a:pt x="103" y="545"/>
                  </a:lnTo>
                  <a:lnTo>
                    <a:pt x="114" y="555"/>
                  </a:lnTo>
                  <a:lnTo>
                    <a:pt x="126" y="564"/>
                  </a:lnTo>
                  <a:lnTo>
                    <a:pt x="138" y="573"/>
                  </a:lnTo>
                  <a:lnTo>
                    <a:pt x="151" y="581"/>
                  </a:lnTo>
                  <a:lnTo>
                    <a:pt x="164" y="589"/>
                  </a:lnTo>
                  <a:lnTo>
                    <a:pt x="178" y="595"/>
                  </a:lnTo>
                  <a:lnTo>
                    <a:pt x="191" y="602"/>
                  </a:lnTo>
                  <a:lnTo>
                    <a:pt x="205" y="608"/>
                  </a:lnTo>
                  <a:lnTo>
                    <a:pt x="220" y="612"/>
                  </a:lnTo>
                  <a:lnTo>
                    <a:pt x="235" y="617"/>
                  </a:lnTo>
                  <a:lnTo>
                    <a:pt x="250" y="620"/>
                  </a:lnTo>
                  <a:lnTo>
                    <a:pt x="265" y="623"/>
                  </a:lnTo>
                  <a:lnTo>
                    <a:pt x="281" y="625"/>
                  </a:lnTo>
                  <a:lnTo>
                    <a:pt x="297" y="626"/>
                  </a:lnTo>
                  <a:lnTo>
                    <a:pt x="313" y="626"/>
                  </a:lnTo>
                  <a:lnTo>
                    <a:pt x="328" y="626"/>
                  </a:lnTo>
                  <a:lnTo>
                    <a:pt x="343" y="625"/>
                  </a:lnTo>
                  <a:lnTo>
                    <a:pt x="358" y="623"/>
                  </a:lnTo>
                  <a:lnTo>
                    <a:pt x="372" y="621"/>
                  </a:lnTo>
                  <a:lnTo>
                    <a:pt x="387" y="618"/>
                  </a:lnTo>
                  <a:lnTo>
                    <a:pt x="401" y="614"/>
                  </a:lnTo>
                  <a:lnTo>
                    <a:pt x="415" y="609"/>
                  </a:lnTo>
                  <a:lnTo>
                    <a:pt x="428" y="605"/>
                  </a:lnTo>
                  <a:lnTo>
                    <a:pt x="442" y="600"/>
                  </a:lnTo>
                  <a:lnTo>
                    <a:pt x="455" y="593"/>
                  </a:lnTo>
                  <a:lnTo>
                    <a:pt x="467" y="587"/>
                  </a:lnTo>
                  <a:lnTo>
                    <a:pt x="479" y="579"/>
                  </a:lnTo>
                  <a:lnTo>
                    <a:pt x="491" y="571"/>
                  </a:lnTo>
                  <a:lnTo>
                    <a:pt x="503" y="563"/>
                  </a:lnTo>
                  <a:lnTo>
                    <a:pt x="513" y="554"/>
                  </a:lnTo>
                  <a:lnTo>
                    <a:pt x="524" y="545"/>
                  </a:lnTo>
                  <a:lnTo>
                    <a:pt x="871" y="891"/>
                  </a:lnTo>
                  <a:lnTo>
                    <a:pt x="873" y="893"/>
                  </a:lnTo>
                  <a:lnTo>
                    <a:pt x="876" y="895"/>
                  </a:lnTo>
                  <a:lnTo>
                    <a:pt x="878" y="896"/>
                  </a:lnTo>
                  <a:lnTo>
                    <a:pt x="881" y="896"/>
                  </a:lnTo>
                  <a:lnTo>
                    <a:pt x="885" y="896"/>
                  </a:lnTo>
                  <a:lnTo>
                    <a:pt x="887" y="895"/>
                  </a:lnTo>
                  <a:lnTo>
                    <a:pt x="890" y="894"/>
                  </a:lnTo>
                  <a:lnTo>
                    <a:pt x="892" y="891"/>
                  </a:lnTo>
                  <a:lnTo>
                    <a:pt x="894" y="889"/>
                  </a:lnTo>
                  <a:lnTo>
                    <a:pt x="895" y="886"/>
                  </a:lnTo>
                  <a:lnTo>
                    <a:pt x="896" y="884"/>
                  </a:lnTo>
                  <a:lnTo>
                    <a:pt x="896" y="881"/>
                  </a:lnTo>
                  <a:lnTo>
                    <a:pt x="896" y="878"/>
                  </a:lnTo>
                  <a:lnTo>
                    <a:pt x="895" y="875"/>
                  </a:lnTo>
                  <a:lnTo>
                    <a:pt x="894" y="872"/>
                  </a:lnTo>
                  <a:lnTo>
                    <a:pt x="892" y="870"/>
                  </a:lnTo>
                  <a:lnTo>
                    <a:pt x="892" y="87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985112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564000" y="0"/>
            <a:ext cx="5580000" cy="51435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23478"/>
            <a:ext cx="529208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920" y="699542"/>
            <a:ext cx="529208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23888536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30177869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asic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9851997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slideLayout" Target="../slideLayouts/slideLayout51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34" Type="http://schemas.openxmlformats.org/officeDocument/2006/relationships/slideLayout" Target="../slideLayouts/slideLayout59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3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29" Type="http://schemas.openxmlformats.org/officeDocument/2006/relationships/slideLayout" Target="../slideLayouts/slideLayout54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32" Type="http://schemas.openxmlformats.org/officeDocument/2006/relationships/slideLayout" Target="../slideLayouts/slideLayout57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28" Type="http://schemas.openxmlformats.org/officeDocument/2006/relationships/slideLayout" Target="../slideLayouts/slideLayout53.xml"/><Relationship Id="rId36" Type="http://schemas.openxmlformats.org/officeDocument/2006/relationships/theme" Target="../theme/theme2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31" Type="http://schemas.openxmlformats.org/officeDocument/2006/relationships/slideLayout" Target="../slideLayouts/slideLayout56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Relationship Id="rId27" Type="http://schemas.openxmlformats.org/officeDocument/2006/relationships/slideLayout" Target="../slideLayouts/slideLayout52.xml"/><Relationship Id="rId30" Type="http://schemas.openxmlformats.org/officeDocument/2006/relationships/slideLayout" Target="../slideLayouts/slideLayout55.xml"/><Relationship Id="rId35" Type="http://schemas.openxmlformats.org/officeDocument/2006/relationships/slideLayout" Target="../slideLayouts/slideLayout60.xml"/><Relationship Id="rId8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91" r:id="rId2"/>
    <p:sldLayoutId id="2147483692" r:id="rId3"/>
    <p:sldLayoutId id="2147483698" r:id="rId4"/>
    <p:sldLayoutId id="2147483659" r:id="rId5"/>
    <p:sldLayoutId id="2147483660" r:id="rId6"/>
    <p:sldLayoutId id="2147483661" r:id="rId7"/>
    <p:sldLayoutId id="2147483662" r:id="rId8"/>
    <p:sldLayoutId id="2147483696" r:id="rId9"/>
    <p:sldLayoutId id="2147483652" r:id="rId10"/>
    <p:sldLayoutId id="2147483674" r:id="rId11"/>
    <p:sldLayoutId id="2147483689" r:id="rId12"/>
    <p:sldLayoutId id="2147483673" r:id="rId13"/>
    <p:sldLayoutId id="2147483655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2" r:id="rId22"/>
    <p:sldLayoutId id="2147483690" r:id="rId23"/>
    <p:sldLayoutId id="2147483688" r:id="rId24"/>
    <p:sldLayoutId id="2147483656" r:id="rId25"/>
  </p:sldLayoutIdLst>
  <p:transition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697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2" r:id="rId3"/>
    <p:sldLayoutId id="2147483715" r:id="rId4"/>
    <p:sldLayoutId id="2147483706" r:id="rId5"/>
    <p:sldLayoutId id="2147483699" r:id="rId6"/>
    <p:sldLayoutId id="2147483716" r:id="rId7"/>
    <p:sldLayoutId id="2147483701" r:id="rId8"/>
    <p:sldLayoutId id="2147483700" r:id="rId9"/>
    <p:sldLayoutId id="2147483693" r:id="rId10"/>
    <p:sldLayoutId id="2147483705" r:id="rId11"/>
    <p:sldLayoutId id="2147483709" r:id="rId12"/>
    <p:sldLayoutId id="2147483708" r:id="rId13"/>
    <p:sldLayoutId id="2147483703" r:id="rId14"/>
    <p:sldLayoutId id="2147483697" r:id="rId15"/>
    <p:sldLayoutId id="2147483707" r:id="rId16"/>
    <p:sldLayoutId id="2147483710" r:id="rId17"/>
    <p:sldLayoutId id="2147483694" r:id="rId18"/>
    <p:sldLayoutId id="2147483704" r:id="rId19"/>
    <p:sldLayoutId id="2147483695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711" r:id="rId30"/>
    <p:sldLayoutId id="2147483714" r:id="rId31"/>
    <p:sldLayoutId id="2147483717" r:id="rId32"/>
    <p:sldLayoutId id="2147483718" r:id="rId33"/>
    <p:sldLayoutId id="2147483719" r:id="rId34"/>
    <p:sldLayoutId id="2147483720" r:id="rId3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5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2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48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6.xml"/><Relationship Id="rId4" Type="http://schemas.openxmlformats.org/officeDocument/2006/relationships/chart" Target="../charts/char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image" Target="../media/image48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emf"/><Relationship Id="rId3" Type="http://schemas.openxmlformats.org/officeDocument/2006/relationships/image" Target="../media/image63.emf"/><Relationship Id="rId7" Type="http://schemas.openxmlformats.org/officeDocument/2006/relationships/image" Target="../media/image67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66.emf"/><Relationship Id="rId5" Type="http://schemas.openxmlformats.org/officeDocument/2006/relationships/image" Target="../media/image65.emf"/><Relationship Id="rId4" Type="http://schemas.openxmlformats.org/officeDocument/2006/relationships/image" Target="../media/image6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4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Rectángulo 415">
            <a:extLst>
              <a:ext uri="{FF2B5EF4-FFF2-40B4-BE49-F238E27FC236}">
                <a16:creationId xmlns:a16="http://schemas.microsoft.com/office/drawing/2014/main" id="{2FC8DA7A-D0AB-4917-9F11-539EF8D87B87}"/>
              </a:ext>
            </a:extLst>
          </p:cNvPr>
          <p:cNvSpPr/>
          <p:nvPr/>
        </p:nvSpPr>
        <p:spPr>
          <a:xfrm>
            <a:off x="770753" y="-5992"/>
            <a:ext cx="1404447" cy="5143500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251" name="Rectángulo 4250">
            <a:extLst>
              <a:ext uri="{FF2B5EF4-FFF2-40B4-BE49-F238E27FC236}">
                <a16:creationId xmlns:a16="http://schemas.microsoft.com/office/drawing/2014/main" id="{83D9EAD0-B3F4-454F-9EB5-406F8D62ECC0}"/>
              </a:ext>
            </a:extLst>
          </p:cNvPr>
          <p:cNvSpPr/>
          <p:nvPr/>
        </p:nvSpPr>
        <p:spPr>
          <a:xfrm>
            <a:off x="191816" y="258595"/>
            <a:ext cx="459508" cy="4424532"/>
          </a:xfrm>
          <a:prstGeom prst="rect">
            <a:avLst/>
          </a:prstGeom>
          <a:solidFill>
            <a:srgbClr val="90C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700000000000000" pitchFamily="2" charset="-78"/>
            </a:endParaRPr>
          </a:p>
        </p:txBody>
      </p:sp>
      <p:pic>
        <p:nvPicPr>
          <p:cNvPr id="4098" name="Picture 2" descr="pétalos de flores marrones y violetas">
            <a:extLst>
              <a:ext uri="{FF2B5EF4-FFF2-40B4-BE49-F238E27FC236}">
                <a16:creationId xmlns:a16="http://schemas.microsoft.com/office/drawing/2014/main" id="{95B47BE9-8BAC-4A46-9830-88B8BB30D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35" y="69518"/>
            <a:ext cx="3913991" cy="499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1" name="Grupo 250">
            <a:extLst>
              <a:ext uri="{FF2B5EF4-FFF2-40B4-BE49-F238E27FC236}">
                <a16:creationId xmlns:a16="http://schemas.microsoft.com/office/drawing/2014/main" id="{578FDE1B-B556-45E2-AF8F-8F64C0A9211F}"/>
              </a:ext>
            </a:extLst>
          </p:cNvPr>
          <p:cNvGrpSpPr/>
          <p:nvPr/>
        </p:nvGrpSpPr>
        <p:grpSpPr>
          <a:xfrm>
            <a:off x="6392456" y="2882397"/>
            <a:ext cx="447106" cy="507869"/>
            <a:chOff x="1486591" y="172857"/>
            <a:chExt cx="255919" cy="290699"/>
          </a:xfrm>
          <a:solidFill>
            <a:srgbClr val="90C683"/>
          </a:solidFill>
        </p:grpSpPr>
        <p:sp>
          <p:nvSpPr>
            <p:cNvPr id="65" name="Freeform 20">
              <a:extLst>
                <a:ext uri="{FF2B5EF4-FFF2-40B4-BE49-F238E27FC236}">
                  <a16:creationId xmlns:a16="http://schemas.microsoft.com/office/drawing/2014/main" id="{EC6883D6-C6D5-4273-A08F-7ECD7834C1E2}"/>
                </a:ext>
              </a:extLst>
            </p:cNvPr>
            <p:cNvSpPr/>
            <p:nvPr userDrawn="1"/>
          </p:nvSpPr>
          <p:spPr bwMode="auto">
            <a:xfrm>
              <a:off x="1568616" y="172857"/>
              <a:ext cx="173894" cy="161426"/>
            </a:xfrm>
            <a:custGeom>
              <a:avLst/>
              <a:gdLst>
                <a:gd name="T0" fmla="*/ 0 w 112"/>
                <a:gd name="T1" fmla="*/ 100 h 104"/>
                <a:gd name="T2" fmla="*/ 13 w 112"/>
                <a:gd name="T3" fmla="*/ 86 h 104"/>
                <a:gd name="T4" fmla="*/ 5 w 112"/>
                <a:gd name="T5" fmla="*/ 70 h 104"/>
                <a:gd name="T6" fmla="*/ 25 w 112"/>
                <a:gd name="T7" fmla="*/ 47 h 104"/>
                <a:gd name="T8" fmla="*/ 29 w 112"/>
                <a:gd name="T9" fmla="*/ 41 h 104"/>
                <a:gd name="T10" fmla="*/ 38 w 112"/>
                <a:gd name="T11" fmla="*/ 20 h 104"/>
                <a:gd name="T12" fmla="*/ 60 w 112"/>
                <a:gd name="T13" fmla="*/ 18 h 104"/>
                <a:gd name="T14" fmla="*/ 67 w 112"/>
                <a:gd name="T15" fmla="*/ 16 h 104"/>
                <a:gd name="T16" fmla="*/ 97 w 112"/>
                <a:gd name="T17" fmla="*/ 5 h 104"/>
                <a:gd name="T18" fmla="*/ 107 w 112"/>
                <a:gd name="T19" fmla="*/ 34 h 104"/>
                <a:gd name="T20" fmla="*/ 77 w 112"/>
                <a:gd name="T21" fmla="*/ 44 h 104"/>
                <a:gd name="T22" fmla="*/ 70 w 112"/>
                <a:gd name="T23" fmla="*/ 46 h 104"/>
                <a:gd name="T24" fmla="*/ 48 w 112"/>
                <a:gd name="T25" fmla="*/ 60 h 104"/>
                <a:gd name="T26" fmla="*/ 38 w 112"/>
                <a:gd name="T27" fmla="*/ 88 h 104"/>
                <a:gd name="T28" fmla="*/ 33 w 112"/>
                <a:gd name="T29" fmla="*/ 85 h 104"/>
                <a:gd name="T30" fmla="*/ 37 w 112"/>
                <a:gd name="T31" fmla="*/ 80 h 104"/>
                <a:gd name="T32" fmla="*/ 39 w 112"/>
                <a:gd name="T33" fmla="*/ 60 h 104"/>
                <a:gd name="T34" fmla="*/ 18 w 112"/>
                <a:gd name="T35" fmla="*/ 57 h 104"/>
                <a:gd name="T36" fmla="*/ 14 w 112"/>
                <a:gd name="T37" fmla="*/ 77 h 104"/>
                <a:gd name="T38" fmla="*/ 18 w 112"/>
                <a:gd name="T39" fmla="*/ 83 h 104"/>
                <a:gd name="T40" fmla="*/ 16 w 112"/>
                <a:gd name="T41" fmla="*/ 91 h 104"/>
                <a:gd name="T42" fmla="*/ 6 w 112"/>
                <a:gd name="T43" fmla="*/ 100 h 104"/>
                <a:gd name="T44" fmla="*/ 0 w 112"/>
                <a:gd name="T45" fmla="*/ 10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04">
                  <a:moveTo>
                    <a:pt x="0" y="100"/>
                  </a:moveTo>
                  <a:cubicBezTo>
                    <a:pt x="1" y="93"/>
                    <a:pt x="6" y="90"/>
                    <a:pt x="13" y="86"/>
                  </a:cubicBezTo>
                  <a:cubicBezTo>
                    <a:pt x="9" y="81"/>
                    <a:pt x="5" y="76"/>
                    <a:pt x="5" y="70"/>
                  </a:cubicBezTo>
                  <a:cubicBezTo>
                    <a:pt x="5" y="58"/>
                    <a:pt x="12" y="49"/>
                    <a:pt x="25" y="47"/>
                  </a:cubicBezTo>
                  <a:cubicBezTo>
                    <a:pt x="30" y="47"/>
                    <a:pt x="29" y="45"/>
                    <a:pt x="29" y="41"/>
                  </a:cubicBezTo>
                  <a:cubicBezTo>
                    <a:pt x="27" y="32"/>
                    <a:pt x="30" y="25"/>
                    <a:pt x="38" y="20"/>
                  </a:cubicBezTo>
                  <a:cubicBezTo>
                    <a:pt x="45" y="15"/>
                    <a:pt x="53" y="14"/>
                    <a:pt x="60" y="18"/>
                  </a:cubicBezTo>
                  <a:cubicBezTo>
                    <a:pt x="64" y="20"/>
                    <a:pt x="65" y="21"/>
                    <a:pt x="67" y="16"/>
                  </a:cubicBezTo>
                  <a:cubicBezTo>
                    <a:pt x="72" y="4"/>
                    <a:pt x="85" y="0"/>
                    <a:pt x="97" y="5"/>
                  </a:cubicBezTo>
                  <a:cubicBezTo>
                    <a:pt x="107" y="11"/>
                    <a:pt x="112" y="23"/>
                    <a:pt x="107" y="34"/>
                  </a:cubicBezTo>
                  <a:cubicBezTo>
                    <a:pt x="102" y="46"/>
                    <a:pt x="89" y="50"/>
                    <a:pt x="77" y="44"/>
                  </a:cubicBezTo>
                  <a:cubicBezTo>
                    <a:pt x="73" y="42"/>
                    <a:pt x="72" y="42"/>
                    <a:pt x="70" y="46"/>
                  </a:cubicBezTo>
                  <a:cubicBezTo>
                    <a:pt x="67" y="55"/>
                    <a:pt x="61" y="58"/>
                    <a:pt x="48" y="60"/>
                  </a:cubicBezTo>
                  <a:cubicBezTo>
                    <a:pt x="51" y="72"/>
                    <a:pt x="49" y="81"/>
                    <a:pt x="38" y="88"/>
                  </a:cubicBezTo>
                  <a:cubicBezTo>
                    <a:pt x="35" y="89"/>
                    <a:pt x="34" y="88"/>
                    <a:pt x="33" y="85"/>
                  </a:cubicBezTo>
                  <a:cubicBezTo>
                    <a:pt x="33" y="82"/>
                    <a:pt x="36" y="81"/>
                    <a:pt x="37" y="80"/>
                  </a:cubicBezTo>
                  <a:cubicBezTo>
                    <a:pt x="43" y="74"/>
                    <a:pt x="43" y="65"/>
                    <a:pt x="39" y="60"/>
                  </a:cubicBezTo>
                  <a:cubicBezTo>
                    <a:pt x="34" y="54"/>
                    <a:pt x="25" y="52"/>
                    <a:pt x="18" y="57"/>
                  </a:cubicBezTo>
                  <a:cubicBezTo>
                    <a:pt x="12" y="62"/>
                    <a:pt x="11" y="69"/>
                    <a:pt x="14" y="77"/>
                  </a:cubicBezTo>
                  <a:cubicBezTo>
                    <a:pt x="15" y="79"/>
                    <a:pt x="17" y="80"/>
                    <a:pt x="18" y="83"/>
                  </a:cubicBezTo>
                  <a:cubicBezTo>
                    <a:pt x="19" y="86"/>
                    <a:pt x="17" y="88"/>
                    <a:pt x="16" y="91"/>
                  </a:cubicBezTo>
                  <a:cubicBezTo>
                    <a:pt x="13" y="94"/>
                    <a:pt x="9" y="97"/>
                    <a:pt x="6" y="100"/>
                  </a:cubicBezTo>
                  <a:cubicBezTo>
                    <a:pt x="4" y="101"/>
                    <a:pt x="2" y="104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2" name="Freeform 27">
              <a:extLst>
                <a:ext uri="{FF2B5EF4-FFF2-40B4-BE49-F238E27FC236}">
                  <a16:creationId xmlns:a16="http://schemas.microsoft.com/office/drawing/2014/main" id="{6C3531CF-B991-440D-AA07-FFACA277FB1C}"/>
                </a:ext>
              </a:extLst>
            </p:cNvPr>
            <p:cNvSpPr/>
            <p:nvPr userDrawn="1"/>
          </p:nvSpPr>
          <p:spPr bwMode="auto">
            <a:xfrm>
              <a:off x="1535806" y="300161"/>
              <a:ext cx="105649" cy="146333"/>
            </a:xfrm>
            <a:custGeom>
              <a:avLst/>
              <a:gdLst>
                <a:gd name="T0" fmla="*/ 35 w 68"/>
                <a:gd name="T1" fmla="*/ 9 h 94"/>
                <a:gd name="T2" fmla="*/ 39 w 68"/>
                <a:gd name="T3" fmla="*/ 1 h 94"/>
                <a:gd name="T4" fmla="*/ 54 w 68"/>
                <a:gd name="T5" fmla="*/ 3 h 94"/>
                <a:gd name="T6" fmla="*/ 59 w 68"/>
                <a:gd name="T7" fmla="*/ 6 h 94"/>
                <a:gd name="T8" fmla="*/ 58 w 68"/>
                <a:gd name="T9" fmla="*/ 10 h 94"/>
                <a:gd name="T10" fmla="*/ 44 w 68"/>
                <a:gd name="T11" fmla="*/ 47 h 94"/>
                <a:gd name="T12" fmla="*/ 43 w 68"/>
                <a:gd name="T13" fmla="*/ 74 h 94"/>
                <a:gd name="T14" fmla="*/ 15 w 68"/>
                <a:gd name="T15" fmla="*/ 80 h 94"/>
                <a:gd name="T16" fmla="*/ 9 w 68"/>
                <a:gd name="T17" fmla="*/ 94 h 94"/>
                <a:gd name="T18" fmla="*/ 5 w 68"/>
                <a:gd name="T19" fmla="*/ 91 h 94"/>
                <a:gd name="T20" fmla="*/ 0 w 68"/>
                <a:gd name="T21" fmla="*/ 67 h 94"/>
                <a:gd name="T22" fmla="*/ 1 w 68"/>
                <a:gd name="T23" fmla="*/ 61 h 94"/>
                <a:gd name="T24" fmla="*/ 4 w 68"/>
                <a:gd name="T25" fmla="*/ 57 h 94"/>
                <a:gd name="T26" fmla="*/ 19 w 68"/>
                <a:gd name="T27" fmla="*/ 39 h 94"/>
                <a:gd name="T28" fmla="*/ 22 w 68"/>
                <a:gd name="T29" fmla="*/ 32 h 94"/>
                <a:gd name="T30" fmla="*/ 21 w 68"/>
                <a:gd name="T31" fmla="*/ 18 h 94"/>
                <a:gd name="T32" fmla="*/ 26 w 68"/>
                <a:gd name="T33" fmla="*/ 17 h 94"/>
                <a:gd name="T34" fmla="*/ 27 w 68"/>
                <a:gd name="T35" fmla="*/ 24 h 94"/>
                <a:gd name="T36" fmla="*/ 40 w 68"/>
                <a:gd name="T37" fmla="*/ 39 h 94"/>
                <a:gd name="T38" fmla="*/ 56 w 68"/>
                <a:gd name="T39" fmla="*/ 26 h 94"/>
                <a:gd name="T40" fmla="*/ 43 w 68"/>
                <a:gd name="T41" fmla="*/ 10 h 94"/>
                <a:gd name="T42" fmla="*/ 35 w 68"/>
                <a:gd name="T43" fmla="*/ 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94">
                  <a:moveTo>
                    <a:pt x="35" y="9"/>
                  </a:moveTo>
                  <a:cubicBezTo>
                    <a:pt x="36" y="6"/>
                    <a:pt x="37" y="4"/>
                    <a:pt x="39" y="1"/>
                  </a:cubicBezTo>
                  <a:cubicBezTo>
                    <a:pt x="44" y="0"/>
                    <a:pt x="49" y="2"/>
                    <a:pt x="54" y="3"/>
                  </a:cubicBezTo>
                  <a:cubicBezTo>
                    <a:pt x="55" y="5"/>
                    <a:pt x="57" y="6"/>
                    <a:pt x="59" y="6"/>
                  </a:cubicBezTo>
                  <a:cubicBezTo>
                    <a:pt x="58" y="7"/>
                    <a:pt x="56" y="7"/>
                    <a:pt x="58" y="10"/>
                  </a:cubicBezTo>
                  <a:cubicBezTo>
                    <a:pt x="68" y="28"/>
                    <a:pt x="64" y="39"/>
                    <a:pt x="44" y="47"/>
                  </a:cubicBezTo>
                  <a:cubicBezTo>
                    <a:pt x="49" y="57"/>
                    <a:pt x="50" y="66"/>
                    <a:pt x="43" y="74"/>
                  </a:cubicBezTo>
                  <a:cubicBezTo>
                    <a:pt x="35" y="83"/>
                    <a:pt x="25" y="83"/>
                    <a:pt x="15" y="80"/>
                  </a:cubicBezTo>
                  <a:cubicBezTo>
                    <a:pt x="13" y="85"/>
                    <a:pt x="14" y="90"/>
                    <a:pt x="9" y="94"/>
                  </a:cubicBezTo>
                  <a:cubicBezTo>
                    <a:pt x="7" y="94"/>
                    <a:pt x="5" y="94"/>
                    <a:pt x="5" y="91"/>
                  </a:cubicBezTo>
                  <a:cubicBezTo>
                    <a:pt x="8" y="82"/>
                    <a:pt x="7" y="74"/>
                    <a:pt x="0" y="67"/>
                  </a:cubicBezTo>
                  <a:cubicBezTo>
                    <a:pt x="0" y="65"/>
                    <a:pt x="0" y="63"/>
                    <a:pt x="1" y="61"/>
                  </a:cubicBezTo>
                  <a:cubicBezTo>
                    <a:pt x="4" y="61"/>
                    <a:pt x="4" y="59"/>
                    <a:pt x="4" y="57"/>
                  </a:cubicBezTo>
                  <a:cubicBezTo>
                    <a:pt x="6" y="48"/>
                    <a:pt x="10" y="42"/>
                    <a:pt x="19" y="39"/>
                  </a:cubicBezTo>
                  <a:cubicBezTo>
                    <a:pt x="24" y="38"/>
                    <a:pt x="23" y="34"/>
                    <a:pt x="22" y="32"/>
                  </a:cubicBezTo>
                  <a:cubicBezTo>
                    <a:pt x="19" y="27"/>
                    <a:pt x="19" y="23"/>
                    <a:pt x="21" y="18"/>
                  </a:cubicBezTo>
                  <a:cubicBezTo>
                    <a:pt x="24" y="20"/>
                    <a:pt x="24" y="16"/>
                    <a:pt x="26" y="17"/>
                  </a:cubicBezTo>
                  <a:cubicBezTo>
                    <a:pt x="28" y="19"/>
                    <a:pt x="27" y="22"/>
                    <a:pt x="27" y="24"/>
                  </a:cubicBezTo>
                  <a:cubicBezTo>
                    <a:pt x="27" y="32"/>
                    <a:pt x="33" y="39"/>
                    <a:pt x="40" y="39"/>
                  </a:cubicBezTo>
                  <a:cubicBezTo>
                    <a:pt x="48" y="40"/>
                    <a:pt x="55" y="34"/>
                    <a:pt x="56" y="26"/>
                  </a:cubicBezTo>
                  <a:cubicBezTo>
                    <a:pt x="57" y="19"/>
                    <a:pt x="51" y="12"/>
                    <a:pt x="43" y="10"/>
                  </a:cubicBezTo>
                  <a:cubicBezTo>
                    <a:pt x="41" y="10"/>
                    <a:pt x="38" y="11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60" name="Freeform 114">
              <a:extLst>
                <a:ext uri="{FF2B5EF4-FFF2-40B4-BE49-F238E27FC236}">
                  <a16:creationId xmlns:a16="http://schemas.microsoft.com/office/drawing/2014/main" id="{D08D6290-639C-4F6F-820A-B8CA55DD2516}"/>
                </a:ext>
              </a:extLst>
            </p:cNvPr>
            <p:cNvSpPr/>
            <p:nvPr userDrawn="1"/>
          </p:nvSpPr>
          <p:spPr bwMode="auto">
            <a:xfrm>
              <a:off x="1486591" y="387436"/>
              <a:ext cx="63652" cy="76120"/>
            </a:xfrm>
            <a:custGeom>
              <a:avLst/>
              <a:gdLst>
                <a:gd name="T0" fmla="*/ 37 w 41"/>
                <a:gd name="T1" fmla="*/ 36 h 49"/>
                <a:gd name="T2" fmla="*/ 41 w 41"/>
                <a:gd name="T3" fmla="*/ 38 h 49"/>
                <a:gd name="T4" fmla="*/ 12 w 41"/>
                <a:gd name="T5" fmla="*/ 42 h 49"/>
                <a:gd name="T6" fmla="*/ 5 w 41"/>
                <a:gd name="T7" fmla="*/ 14 h 49"/>
                <a:gd name="T8" fmla="*/ 33 w 41"/>
                <a:gd name="T9" fmla="*/ 5 h 49"/>
                <a:gd name="T10" fmla="*/ 33 w 41"/>
                <a:gd name="T11" fmla="*/ 9 h 49"/>
                <a:gd name="T12" fmla="*/ 26 w 41"/>
                <a:gd name="T13" fmla="*/ 10 h 49"/>
                <a:gd name="T14" fmla="*/ 12 w 41"/>
                <a:gd name="T15" fmla="*/ 18 h 49"/>
                <a:gd name="T16" fmla="*/ 12 w 41"/>
                <a:gd name="T17" fmla="*/ 33 h 49"/>
                <a:gd name="T18" fmla="*/ 28 w 41"/>
                <a:gd name="T19" fmla="*/ 38 h 49"/>
                <a:gd name="T20" fmla="*/ 37 w 41"/>
                <a:gd name="T21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9">
                  <a:moveTo>
                    <a:pt x="37" y="36"/>
                  </a:moveTo>
                  <a:cubicBezTo>
                    <a:pt x="38" y="37"/>
                    <a:pt x="41" y="36"/>
                    <a:pt x="41" y="38"/>
                  </a:cubicBezTo>
                  <a:cubicBezTo>
                    <a:pt x="33" y="47"/>
                    <a:pt x="21" y="49"/>
                    <a:pt x="12" y="42"/>
                  </a:cubicBezTo>
                  <a:cubicBezTo>
                    <a:pt x="3" y="36"/>
                    <a:pt x="0" y="24"/>
                    <a:pt x="5" y="14"/>
                  </a:cubicBezTo>
                  <a:cubicBezTo>
                    <a:pt x="11" y="4"/>
                    <a:pt x="22" y="0"/>
                    <a:pt x="33" y="5"/>
                  </a:cubicBezTo>
                  <a:cubicBezTo>
                    <a:pt x="34" y="6"/>
                    <a:pt x="36" y="8"/>
                    <a:pt x="33" y="9"/>
                  </a:cubicBezTo>
                  <a:cubicBezTo>
                    <a:pt x="31" y="11"/>
                    <a:pt x="28" y="10"/>
                    <a:pt x="26" y="10"/>
                  </a:cubicBezTo>
                  <a:cubicBezTo>
                    <a:pt x="20" y="9"/>
                    <a:pt x="15" y="12"/>
                    <a:pt x="12" y="18"/>
                  </a:cubicBezTo>
                  <a:cubicBezTo>
                    <a:pt x="9" y="23"/>
                    <a:pt x="9" y="28"/>
                    <a:pt x="12" y="33"/>
                  </a:cubicBezTo>
                  <a:cubicBezTo>
                    <a:pt x="16" y="38"/>
                    <a:pt x="22" y="39"/>
                    <a:pt x="28" y="38"/>
                  </a:cubicBezTo>
                  <a:cubicBezTo>
                    <a:pt x="31" y="38"/>
                    <a:pt x="34" y="35"/>
                    <a:pt x="3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" name="Freeform 214">
              <a:extLst>
                <a:ext uri="{FF2B5EF4-FFF2-40B4-BE49-F238E27FC236}">
                  <a16:creationId xmlns:a16="http://schemas.microsoft.com/office/drawing/2014/main" id="{EB09D2BB-88CB-4CE7-802A-A19082002B04}"/>
                </a:ext>
              </a:extLst>
            </p:cNvPr>
            <p:cNvSpPr/>
            <p:nvPr userDrawn="1"/>
          </p:nvSpPr>
          <p:spPr bwMode="auto">
            <a:xfrm>
              <a:off x="1571898" y="311317"/>
              <a:ext cx="59058" cy="55777"/>
            </a:xfrm>
            <a:custGeom>
              <a:avLst/>
              <a:gdLst>
                <a:gd name="T0" fmla="*/ 12 w 38"/>
                <a:gd name="T1" fmla="*/ 2 h 36"/>
                <a:gd name="T2" fmla="*/ 35 w 38"/>
                <a:gd name="T3" fmla="*/ 21 h 36"/>
                <a:gd name="T4" fmla="*/ 16 w 38"/>
                <a:gd name="T5" fmla="*/ 34 h 36"/>
                <a:gd name="T6" fmla="*/ 2 w 38"/>
                <a:gd name="T7" fmla="*/ 14 h 36"/>
                <a:gd name="T8" fmla="*/ 3 w 38"/>
                <a:gd name="T9" fmla="*/ 10 h 36"/>
                <a:gd name="T10" fmla="*/ 12 w 38"/>
                <a:gd name="T1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6">
                  <a:moveTo>
                    <a:pt x="12" y="2"/>
                  </a:moveTo>
                  <a:cubicBezTo>
                    <a:pt x="28" y="0"/>
                    <a:pt x="38" y="9"/>
                    <a:pt x="35" y="21"/>
                  </a:cubicBezTo>
                  <a:cubicBezTo>
                    <a:pt x="33" y="30"/>
                    <a:pt x="25" y="36"/>
                    <a:pt x="16" y="34"/>
                  </a:cubicBezTo>
                  <a:cubicBezTo>
                    <a:pt x="6" y="33"/>
                    <a:pt x="0" y="24"/>
                    <a:pt x="2" y="14"/>
                  </a:cubicBezTo>
                  <a:cubicBezTo>
                    <a:pt x="3" y="13"/>
                    <a:pt x="3" y="11"/>
                    <a:pt x="3" y="10"/>
                  </a:cubicBezTo>
                  <a:cubicBezTo>
                    <a:pt x="6" y="6"/>
                    <a:pt x="9" y="4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" name="Freeform 219">
              <a:extLst>
                <a:ext uri="{FF2B5EF4-FFF2-40B4-BE49-F238E27FC236}">
                  <a16:creationId xmlns:a16="http://schemas.microsoft.com/office/drawing/2014/main" id="{E9D968AB-3F90-4C2C-822C-5E338769FC4B}"/>
                </a:ext>
              </a:extLst>
            </p:cNvPr>
            <p:cNvSpPr/>
            <p:nvPr userDrawn="1"/>
          </p:nvSpPr>
          <p:spPr bwMode="auto">
            <a:xfrm>
              <a:off x="1497090" y="395311"/>
              <a:ext cx="56433" cy="59058"/>
            </a:xfrm>
            <a:custGeom>
              <a:avLst/>
              <a:gdLst>
                <a:gd name="T0" fmla="*/ 30 w 36"/>
                <a:gd name="T1" fmla="*/ 31 h 38"/>
                <a:gd name="T2" fmla="*/ 10 w 36"/>
                <a:gd name="T3" fmla="*/ 34 h 38"/>
                <a:gd name="T4" fmla="*/ 1 w 36"/>
                <a:gd name="T5" fmla="*/ 19 h 38"/>
                <a:gd name="T6" fmla="*/ 26 w 36"/>
                <a:gd name="T7" fmla="*/ 4 h 38"/>
                <a:gd name="T8" fmla="*/ 30 w 36"/>
                <a:gd name="T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30" y="31"/>
                  </a:moveTo>
                  <a:cubicBezTo>
                    <a:pt x="24" y="36"/>
                    <a:pt x="17" y="38"/>
                    <a:pt x="10" y="34"/>
                  </a:cubicBezTo>
                  <a:cubicBezTo>
                    <a:pt x="3" y="31"/>
                    <a:pt x="0" y="26"/>
                    <a:pt x="1" y="19"/>
                  </a:cubicBezTo>
                  <a:cubicBezTo>
                    <a:pt x="1" y="6"/>
                    <a:pt x="12" y="0"/>
                    <a:pt x="26" y="4"/>
                  </a:cubicBezTo>
                  <a:cubicBezTo>
                    <a:pt x="35" y="13"/>
                    <a:pt x="36" y="19"/>
                    <a:pt x="3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4" name="Freeform 220">
              <a:extLst>
                <a:ext uri="{FF2B5EF4-FFF2-40B4-BE49-F238E27FC236}">
                  <a16:creationId xmlns:a16="http://schemas.microsoft.com/office/drawing/2014/main" id="{D81DE301-3881-4E16-9188-BA614D1726D0}"/>
                </a:ext>
              </a:extLst>
            </p:cNvPr>
            <p:cNvSpPr/>
            <p:nvPr userDrawn="1"/>
          </p:nvSpPr>
          <p:spPr bwMode="auto">
            <a:xfrm>
              <a:off x="1550243" y="367094"/>
              <a:ext cx="52496" cy="52496"/>
            </a:xfrm>
            <a:custGeom>
              <a:avLst/>
              <a:gdLst>
                <a:gd name="T0" fmla="*/ 17 w 34"/>
                <a:gd name="T1" fmla="*/ 34 h 34"/>
                <a:gd name="T2" fmla="*/ 0 w 34"/>
                <a:gd name="T3" fmla="*/ 17 h 34"/>
                <a:gd name="T4" fmla="*/ 17 w 34"/>
                <a:gd name="T5" fmla="*/ 0 h 34"/>
                <a:gd name="T6" fmla="*/ 34 w 34"/>
                <a:gd name="T7" fmla="*/ 16 h 34"/>
                <a:gd name="T8" fmla="*/ 17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7"/>
                    <a:pt x="34" y="16"/>
                  </a:cubicBezTo>
                  <a:cubicBezTo>
                    <a:pt x="34" y="25"/>
                    <a:pt x="26" y="34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D82B7DFF-B78D-41B8-87E1-98F122DF5F1F}"/>
              </a:ext>
            </a:extLst>
          </p:cNvPr>
          <p:cNvGrpSpPr/>
          <p:nvPr/>
        </p:nvGrpSpPr>
        <p:grpSpPr>
          <a:xfrm>
            <a:off x="8174318" y="2277181"/>
            <a:ext cx="453436" cy="532837"/>
            <a:chOff x="-663760" y="1166213"/>
            <a:chExt cx="453436" cy="532837"/>
          </a:xfrm>
          <a:solidFill>
            <a:srgbClr val="90C683"/>
          </a:solidFill>
        </p:grpSpPr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0EA5E07E-8B4F-49EC-922D-1CAA1219C7AF}"/>
                </a:ext>
              </a:extLst>
            </p:cNvPr>
            <p:cNvSpPr/>
            <p:nvPr userDrawn="1"/>
          </p:nvSpPr>
          <p:spPr bwMode="auto">
            <a:xfrm>
              <a:off x="-663760" y="1166213"/>
              <a:ext cx="453436" cy="532837"/>
            </a:xfrm>
            <a:custGeom>
              <a:avLst/>
              <a:gdLst>
                <a:gd name="T0" fmla="*/ 285 w 292"/>
                <a:gd name="T1" fmla="*/ 142 h 343"/>
                <a:gd name="T2" fmla="*/ 282 w 292"/>
                <a:gd name="T3" fmla="*/ 146 h 343"/>
                <a:gd name="T4" fmla="*/ 249 w 292"/>
                <a:gd name="T5" fmla="*/ 173 h 343"/>
                <a:gd name="T6" fmla="*/ 262 w 292"/>
                <a:gd name="T7" fmla="*/ 194 h 343"/>
                <a:gd name="T8" fmla="*/ 259 w 292"/>
                <a:gd name="T9" fmla="*/ 198 h 343"/>
                <a:gd name="T10" fmla="*/ 238 w 292"/>
                <a:gd name="T11" fmla="*/ 184 h 343"/>
                <a:gd name="T12" fmla="*/ 218 w 292"/>
                <a:gd name="T13" fmla="*/ 203 h 343"/>
                <a:gd name="T14" fmla="*/ 235 w 292"/>
                <a:gd name="T15" fmla="*/ 227 h 343"/>
                <a:gd name="T16" fmla="*/ 214 w 292"/>
                <a:gd name="T17" fmla="*/ 207 h 343"/>
                <a:gd name="T18" fmla="*/ 181 w 292"/>
                <a:gd name="T19" fmla="*/ 207 h 343"/>
                <a:gd name="T20" fmla="*/ 178 w 292"/>
                <a:gd name="T21" fmla="*/ 231 h 343"/>
                <a:gd name="T22" fmla="*/ 210 w 292"/>
                <a:gd name="T23" fmla="*/ 244 h 343"/>
                <a:gd name="T24" fmla="*/ 208 w 292"/>
                <a:gd name="T25" fmla="*/ 249 h 343"/>
                <a:gd name="T26" fmla="*/ 180 w 292"/>
                <a:gd name="T27" fmla="*/ 241 h 343"/>
                <a:gd name="T28" fmla="*/ 161 w 292"/>
                <a:gd name="T29" fmla="*/ 279 h 343"/>
                <a:gd name="T30" fmla="*/ 188 w 292"/>
                <a:gd name="T31" fmla="*/ 304 h 343"/>
                <a:gd name="T32" fmla="*/ 186 w 292"/>
                <a:gd name="T33" fmla="*/ 309 h 343"/>
                <a:gd name="T34" fmla="*/ 149 w 292"/>
                <a:gd name="T35" fmla="*/ 290 h 343"/>
                <a:gd name="T36" fmla="*/ 115 w 292"/>
                <a:gd name="T37" fmla="*/ 311 h 343"/>
                <a:gd name="T38" fmla="*/ 126 w 292"/>
                <a:gd name="T39" fmla="*/ 341 h 343"/>
                <a:gd name="T40" fmla="*/ 110 w 292"/>
                <a:gd name="T41" fmla="*/ 310 h 343"/>
                <a:gd name="T42" fmla="*/ 76 w 292"/>
                <a:gd name="T43" fmla="*/ 301 h 343"/>
                <a:gd name="T44" fmla="*/ 65 w 292"/>
                <a:gd name="T45" fmla="*/ 318 h 343"/>
                <a:gd name="T46" fmla="*/ 61 w 292"/>
                <a:gd name="T47" fmla="*/ 316 h 343"/>
                <a:gd name="T48" fmla="*/ 63 w 292"/>
                <a:gd name="T49" fmla="*/ 294 h 343"/>
                <a:gd name="T50" fmla="*/ 35 w 292"/>
                <a:gd name="T51" fmla="*/ 274 h 343"/>
                <a:gd name="T52" fmla="*/ 22 w 292"/>
                <a:gd name="T53" fmla="*/ 284 h 343"/>
                <a:gd name="T54" fmla="*/ 30 w 292"/>
                <a:gd name="T55" fmla="*/ 249 h 343"/>
                <a:gd name="T56" fmla="*/ 21 w 292"/>
                <a:gd name="T57" fmla="*/ 217 h 343"/>
                <a:gd name="T58" fmla="*/ 0 w 292"/>
                <a:gd name="T59" fmla="*/ 212 h 343"/>
                <a:gd name="T60" fmla="*/ 22 w 292"/>
                <a:gd name="T61" fmla="*/ 212 h 343"/>
                <a:gd name="T62" fmla="*/ 32 w 292"/>
                <a:gd name="T63" fmla="*/ 168 h 343"/>
                <a:gd name="T64" fmla="*/ 30 w 292"/>
                <a:gd name="T65" fmla="*/ 152 h 343"/>
                <a:gd name="T66" fmla="*/ 41 w 292"/>
                <a:gd name="T67" fmla="*/ 178 h 343"/>
                <a:gd name="T68" fmla="*/ 86 w 292"/>
                <a:gd name="T69" fmla="*/ 156 h 343"/>
                <a:gd name="T70" fmla="*/ 87 w 292"/>
                <a:gd name="T71" fmla="*/ 76 h 343"/>
                <a:gd name="T72" fmla="*/ 71 w 292"/>
                <a:gd name="T73" fmla="*/ 63 h 343"/>
                <a:gd name="T74" fmla="*/ 73 w 292"/>
                <a:gd name="T75" fmla="*/ 58 h 343"/>
                <a:gd name="T76" fmla="*/ 93 w 292"/>
                <a:gd name="T77" fmla="*/ 64 h 343"/>
                <a:gd name="T78" fmla="*/ 103 w 292"/>
                <a:gd name="T79" fmla="*/ 13 h 343"/>
                <a:gd name="T80" fmla="*/ 106 w 292"/>
                <a:gd name="T81" fmla="*/ 9 h 343"/>
                <a:gd name="T82" fmla="*/ 131 w 292"/>
                <a:gd name="T83" fmla="*/ 27 h 343"/>
                <a:gd name="T84" fmla="*/ 183 w 292"/>
                <a:gd name="T85" fmla="*/ 8 h 343"/>
                <a:gd name="T86" fmla="*/ 185 w 292"/>
                <a:gd name="T87" fmla="*/ 0 h 343"/>
                <a:gd name="T88" fmla="*/ 202 w 292"/>
                <a:gd name="T89" fmla="*/ 19 h 343"/>
                <a:gd name="T90" fmla="*/ 225 w 292"/>
                <a:gd name="T91" fmla="*/ 20 h 343"/>
                <a:gd name="T92" fmla="*/ 235 w 292"/>
                <a:gd name="T93" fmla="*/ 6 h 343"/>
                <a:gd name="T94" fmla="*/ 228 w 292"/>
                <a:gd name="T95" fmla="*/ 25 h 343"/>
                <a:gd name="T96" fmla="*/ 253 w 292"/>
                <a:gd name="T97" fmla="*/ 54 h 343"/>
                <a:gd name="T98" fmla="*/ 271 w 292"/>
                <a:gd name="T99" fmla="*/ 47 h 343"/>
                <a:gd name="T100" fmla="*/ 259 w 292"/>
                <a:gd name="T101" fmla="*/ 56 h 343"/>
                <a:gd name="T102" fmla="*/ 269 w 292"/>
                <a:gd name="T103" fmla="*/ 87 h 343"/>
                <a:gd name="T104" fmla="*/ 286 w 292"/>
                <a:gd name="T105" fmla="*/ 80 h 343"/>
                <a:gd name="T106" fmla="*/ 274 w 292"/>
                <a:gd name="T107" fmla="*/ 90 h 343"/>
                <a:gd name="T108" fmla="*/ 282 w 292"/>
                <a:gd name="T109" fmla="*/ 108 h 343"/>
                <a:gd name="T110" fmla="*/ 291 w 292"/>
                <a:gd name="T111" fmla="*/ 111 h 343"/>
                <a:gd name="T112" fmla="*/ 280 w 292"/>
                <a:gd name="T113" fmla="*/ 113 h 343"/>
                <a:gd name="T114" fmla="*/ 268 w 292"/>
                <a:gd name="T115" fmla="*/ 13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343">
                  <a:moveTo>
                    <a:pt x="268" y="139"/>
                  </a:moveTo>
                  <a:cubicBezTo>
                    <a:pt x="274" y="139"/>
                    <a:pt x="280" y="138"/>
                    <a:pt x="285" y="142"/>
                  </a:cubicBezTo>
                  <a:cubicBezTo>
                    <a:pt x="286" y="143"/>
                    <a:pt x="288" y="145"/>
                    <a:pt x="286" y="147"/>
                  </a:cubicBezTo>
                  <a:cubicBezTo>
                    <a:pt x="285" y="149"/>
                    <a:pt x="283" y="147"/>
                    <a:pt x="282" y="146"/>
                  </a:cubicBezTo>
                  <a:cubicBezTo>
                    <a:pt x="273" y="141"/>
                    <a:pt x="267" y="144"/>
                    <a:pt x="262" y="153"/>
                  </a:cubicBezTo>
                  <a:cubicBezTo>
                    <a:pt x="259" y="160"/>
                    <a:pt x="254" y="167"/>
                    <a:pt x="249" y="173"/>
                  </a:cubicBezTo>
                  <a:cubicBezTo>
                    <a:pt x="246" y="176"/>
                    <a:pt x="246" y="178"/>
                    <a:pt x="249" y="181"/>
                  </a:cubicBezTo>
                  <a:cubicBezTo>
                    <a:pt x="253" y="185"/>
                    <a:pt x="257" y="190"/>
                    <a:pt x="262" y="194"/>
                  </a:cubicBezTo>
                  <a:cubicBezTo>
                    <a:pt x="264" y="195"/>
                    <a:pt x="266" y="196"/>
                    <a:pt x="265" y="198"/>
                  </a:cubicBezTo>
                  <a:cubicBezTo>
                    <a:pt x="263" y="200"/>
                    <a:pt x="261" y="199"/>
                    <a:pt x="259" y="198"/>
                  </a:cubicBezTo>
                  <a:cubicBezTo>
                    <a:pt x="253" y="194"/>
                    <a:pt x="249" y="190"/>
                    <a:pt x="245" y="184"/>
                  </a:cubicBezTo>
                  <a:cubicBezTo>
                    <a:pt x="243" y="181"/>
                    <a:pt x="241" y="181"/>
                    <a:pt x="238" y="184"/>
                  </a:cubicBezTo>
                  <a:cubicBezTo>
                    <a:pt x="233" y="189"/>
                    <a:pt x="227" y="193"/>
                    <a:pt x="220" y="196"/>
                  </a:cubicBezTo>
                  <a:cubicBezTo>
                    <a:pt x="216" y="198"/>
                    <a:pt x="216" y="200"/>
                    <a:pt x="218" y="203"/>
                  </a:cubicBezTo>
                  <a:cubicBezTo>
                    <a:pt x="223" y="210"/>
                    <a:pt x="227" y="218"/>
                    <a:pt x="234" y="223"/>
                  </a:cubicBezTo>
                  <a:cubicBezTo>
                    <a:pt x="235" y="224"/>
                    <a:pt x="237" y="225"/>
                    <a:pt x="235" y="227"/>
                  </a:cubicBezTo>
                  <a:cubicBezTo>
                    <a:pt x="234" y="229"/>
                    <a:pt x="232" y="228"/>
                    <a:pt x="231" y="227"/>
                  </a:cubicBezTo>
                  <a:cubicBezTo>
                    <a:pt x="223" y="222"/>
                    <a:pt x="219" y="214"/>
                    <a:pt x="214" y="207"/>
                  </a:cubicBezTo>
                  <a:cubicBezTo>
                    <a:pt x="212" y="202"/>
                    <a:pt x="209" y="201"/>
                    <a:pt x="204" y="203"/>
                  </a:cubicBezTo>
                  <a:cubicBezTo>
                    <a:pt x="196" y="206"/>
                    <a:pt x="188" y="207"/>
                    <a:pt x="181" y="207"/>
                  </a:cubicBezTo>
                  <a:cubicBezTo>
                    <a:pt x="176" y="207"/>
                    <a:pt x="175" y="208"/>
                    <a:pt x="176" y="212"/>
                  </a:cubicBezTo>
                  <a:cubicBezTo>
                    <a:pt x="178" y="218"/>
                    <a:pt x="179" y="224"/>
                    <a:pt x="178" y="231"/>
                  </a:cubicBezTo>
                  <a:cubicBezTo>
                    <a:pt x="178" y="235"/>
                    <a:pt x="180" y="236"/>
                    <a:pt x="184" y="236"/>
                  </a:cubicBezTo>
                  <a:cubicBezTo>
                    <a:pt x="193" y="237"/>
                    <a:pt x="202" y="239"/>
                    <a:pt x="210" y="244"/>
                  </a:cubicBezTo>
                  <a:cubicBezTo>
                    <a:pt x="212" y="246"/>
                    <a:pt x="216" y="247"/>
                    <a:pt x="213" y="250"/>
                  </a:cubicBezTo>
                  <a:cubicBezTo>
                    <a:pt x="211" y="253"/>
                    <a:pt x="209" y="250"/>
                    <a:pt x="208" y="249"/>
                  </a:cubicBezTo>
                  <a:cubicBezTo>
                    <a:pt x="204" y="246"/>
                    <a:pt x="200" y="245"/>
                    <a:pt x="196" y="243"/>
                  </a:cubicBezTo>
                  <a:cubicBezTo>
                    <a:pt x="191" y="242"/>
                    <a:pt x="185" y="240"/>
                    <a:pt x="180" y="241"/>
                  </a:cubicBezTo>
                  <a:cubicBezTo>
                    <a:pt x="174" y="243"/>
                    <a:pt x="176" y="250"/>
                    <a:pt x="175" y="254"/>
                  </a:cubicBezTo>
                  <a:cubicBezTo>
                    <a:pt x="171" y="263"/>
                    <a:pt x="167" y="272"/>
                    <a:pt x="161" y="279"/>
                  </a:cubicBezTo>
                  <a:cubicBezTo>
                    <a:pt x="157" y="282"/>
                    <a:pt x="158" y="284"/>
                    <a:pt x="161" y="287"/>
                  </a:cubicBezTo>
                  <a:cubicBezTo>
                    <a:pt x="170" y="293"/>
                    <a:pt x="178" y="299"/>
                    <a:pt x="188" y="304"/>
                  </a:cubicBezTo>
                  <a:cubicBezTo>
                    <a:pt x="190" y="305"/>
                    <a:pt x="193" y="306"/>
                    <a:pt x="192" y="309"/>
                  </a:cubicBezTo>
                  <a:cubicBezTo>
                    <a:pt x="190" y="311"/>
                    <a:pt x="188" y="310"/>
                    <a:pt x="186" y="309"/>
                  </a:cubicBezTo>
                  <a:cubicBezTo>
                    <a:pt x="176" y="304"/>
                    <a:pt x="167" y="298"/>
                    <a:pt x="158" y="290"/>
                  </a:cubicBezTo>
                  <a:cubicBezTo>
                    <a:pt x="155" y="287"/>
                    <a:pt x="153" y="287"/>
                    <a:pt x="149" y="290"/>
                  </a:cubicBezTo>
                  <a:cubicBezTo>
                    <a:pt x="141" y="297"/>
                    <a:pt x="131" y="302"/>
                    <a:pt x="120" y="304"/>
                  </a:cubicBezTo>
                  <a:cubicBezTo>
                    <a:pt x="114" y="304"/>
                    <a:pt x="114" y="307"/>
                    <a:pt x="115" y="311"/>
                  </a:cubicBezTo>
                  <a:cubicBezTo>
                    <a:pt x="117" y="320"/>
                    <a:pt x="120" y="327"/>
                    <a:pt x="125" y="335"/>
                  </a:cubicBezTo>
                  <a:cubicBezTo>
                    <a:pt x="126" y="336"/>
                    <a:pt x="129" y="339"/>
                    <a:pt x="126" y="341"/>
                  </a:cubicBezTo>
                  <a:cubicBezTo>
                    <a:pt x="123" y="343"/>
                    <a:pt x="122" y="339"/>
                    <a:pt x="121" y="338"/>
                  </a:cubicBezTo>
                  <a:cubicBezTo>
                    <a:pt x="116" y="329"/>
                    <a:pt x="111" y="320"/>
                    <a:pt x="110" y="310"/>
                  </a:cubicBezTo>
                  <a:cubicBezTo>
                    <a:pt x="110" y="306"/>
                    <a:pt x="109" y="305"/>
                    <a:pt x="105" y="305"/>
                  </a:cubicBezTo>
                  <a:cubicBezTo>
                    <a:pt x="95" y="306"/>
                    <a:pt x="85" y="304"/>
                    <a:pt x="76" y="301"/>
                  </a:cubicBezTo>
                  <a:cubicBezTo>
                    <a:pt x="73" y="299"/>
                    <a:pt x="72" y="300"/>
                    <a:pt x="71" y="303"/>
                  </a:cubicBezTo>
                  <a:cubicBezTo>
                    <a:pt x="69" y="308"/>
                    <a:pt x="67" y="313"/>
                    <a:pt x="65" y="318"/>
                  </a:cubicBezTo>
                  <a:cubicBezTo>
                    <a:pt x="64" y="320"/>
                    <a:pt x="64" y="324"/>
                    <a:pt x="61" y="323"/>
                  </a:cubicBezTo>
                  <a:cubicBezTo>
                    <a:pt x="58" y="321"/>
                    <a:pt x="60" y="318"/>
                    <a:pt x="61" y="316"/>
                  </a:cubicBezTo>
                  <a:cubicBezTo>
                    <a:pt x="62" y="311"/>
                    <a:pt x="64" y="306"/>
                    <a:pt x="66" y="301"/>
                  </a:cubicBezTo>
                  <a:cubicBezTo>
                    <a:pt x="67" y="298"/>
                    <a:pt x="67" y="296"/>
                    <a:pt x="63" y="294"/>
                  </a:cubicBezTo>
                  <a:cubicBezTo>
                    <a:pt x="55" y="289"/>
                    <a:pt x="48" y="283"/>
                    <a:pt x="42" y="275"/>
                  </a:cubicBezTo>
                  <a:cubicBezTo>
                    <a:pt x="39" y="271"/>
                    <a:pt x="38" y="271"/>
                    <a:pt x="35" y="274"/>
                  </a:cubicBezTo>
                  <a:cubicBezTo>
                    <a:pt x="32" y="277"/>
                    <a:pt x="29" y="280"/>
                    <a:pt x="27" y="283"/>
                  </a:cubicBezTo>
                  <a:cubicBezTo>
                    <a:pt x="25" y="284"/>
                    <a:pt x="24" y="286"/>
                    <a:pt x="22" y="284"/>
                  </a:cubicBezTo>
                  <a:cubicBezTo>
                    <a:pt x="19" y="282"/>
                    <a:pt x="22" y="280"/>
                    <a:pt x="23" y="279"/>
                  </a:cubicBezTo>
                  <a:cubicBezTo>
                    <a:pt x="35" y="271"/>
                    <a:pt x="37" y="261"/>
                    <a:pt x="30" y="249"/>
                  </a:cubicBezTo>
                  <a:cubicBezTo>
                    <a:pt x="27" y="242"/>
                    <a:pt x="27" y="234"/>
                    <a:pt x="28" y="226"/>
                  </a:cubicBezTo>
                  <a:cubicBezTo>
                    <a:pt x="29" y="221"/>
                    <a:pt x="26" y="218"/>
                    <a:pt x="21" y="217"/>
                  </a:cubicBezTo>
                  <a:cubicBezTo>
                    <a:pt x="16" y="216"/>
                    <a:pt x="10" y="215"/>
                    <a:pt x="4" y="214"/>
                  </a:cubicBezTo>
                  <a:cubicBezTo>
                    <a:pt x="2" y="214"/>
                    <a:pt x="0" y="214"/>
                    <a:pt x="0" y="212"/>
                  </a:cubicBezTo>
                  <a:cubicBezTo>
                    <a:pt x="0" y="208"/>
                    <a:pt x="3" y="209"/>
                    <a:pt x="5" y="209"/>
                  </a:cubicBezTo>
                  <a:cubicBezTo>
                    <a:pt x="11" y="209"/>
                    <a:pt x="17" y="210"/>
                    <a:pt x="22" y="212"/>
                  </a:cubicBezTo>
                  <a:cubicBezTo>
                    <a:pt x="29" y="215"/>
                    <a:pt x="30" y="212"/>
                    <a:pt x="31" y="207"/>
                  </a:cubicBezTo>
                  <a:cubicBezTo>
                    <a:pt x="35" y="196"/>
                    <a:pt x="35" y="179"/>
                    <a:pt x="32" y="168"/>
                  </a:cubicBezTo>
                  <a:cubicBezTo>
                    <a:pt x="30" y="164"/>
                    <a:pt x="29" y="160"/>
                    <a:pt x="28" y="156"/>
                  </a:cubicBezTo>
                  <a:cubicBezTo>
                    <a:pt x="28" y="155"/>
                    <a:pt x="27" y="152"/>
                    <a:pt x="30" y="152"/>
                  </a:cubicBezTo>
                  <a:cubicBezTo>
                    <a:pt x="32" y="151"/>
                    <a:pt x="33" y="153"/>
                    <a:pt x="33" y="155"/>
                  </a:cubicBezTo>
                  <a:cubicBezTo>
                    <a:pt x="35" y="163"/>
                    <a:pt x="37" y="171"/>
                    <a:pt x="41" y="178"/>
                  </a:cubicBezTo>
                  <a:cubicBezTo>
                    <a:pt x="43" y="182"/>
                    <a:pt x="44" y="183"/>
                    <a:pt x="48" y="179"/>
                  </a:cubicBezTo>
                  <a:cubicBezTo>
                    <a:pt x="58" y="168"/>
                    <a:pt x="71" y="160"/>
                    <a:pt x="86" y="156"/>
                  </a:cubicBezTo>
                  <a:cubicBezTo>
                    <a:pt x="90" y="155"/>
                    <a:pt x="91" y="154"/>
                    <a:pt x="89" y="151"/>
                  </a:cubicBezTo>
                  <a:cubicBezTo>
                    <a:pt x="78" y="126"/>
                    <a:pt x="77" y="101"/>
                    <a:pt x="87" y="76"/>
                  </a:cubicBezTo>
                  <a:cubicBezTo>
                    <a:pt x="88" y="72"/>
                    <a:pt x="88" y="71"/>
                    <a:pt x="84" y="69"/>
                  </a:cubicBezTo>
                  <a:cubicBezTo>
                    <a:pt x="80" y="67"/>
                    <a:pt x="75" y="65"/>
                    <a:pt x="71" y="63"/>
                  </a:cubicBezTo>
                  <a:cubicBezTo>
                    <a:pt x="69" y="62"/>
                    <a:pt x="68" y="61"/>
                    <a:pt x="68" y="59"/>
                  </a:cubicBezTo>
                  <a:cubicBezTo>
                    <a:pt x="69" y="57"/>
                    <a:pt x="71" y="57"/>
                    <a:pt x="73" y="58"/>
                  </a:cubicBezTo>
                  <a:cubicBezTo>
                    <a:pt x="78" y="60"/>
                    <a:pt x="82" y="62"/>
                    <a:pt x="87" y="65"/>
                  </a:cubicBezTo>
                  <a:cubicBezTo>
                    <a:pt x="90" y="66"/>
                    <a:pt x="91" y="67"/>
                    <a:pt x="93" y="64"/>
                  </a:cubicBezTo>
                  <a:cubicBezTo>
                    <a:pt x="100" y="51"/>
                    <a:pt x="110" y="41"/>
                    <a:pt x="122" y="32"/>
                  </a:cubicBezTo>
                  <a:cubicBezTo>
                    <a:pt x="116" y="25"/>
                    <a:pt x="110" y="19"/>
                    <a:pt x="103" y="13"/>
                  </a:cubicBezTo>
                  <a:cubicBezTo>
                    <a:pt x="102" y="12"/>
                    <a:pt x="100" y="11"/>
                    <a:pt x="101" y="9"/>
                  </a:cubicBezTo>
                  <a:cubicBezTo>
                    <a:pt x="103" y="7"/>
                    <a:pt x="105" y="8"/>
                    <a:pt x="106" y="9"/>
                  </a:cubicBezTo>
                  <a:cubicBezTo>
                    <a:pt x="112" y="15"/>
                    <a:pt x="118" y="20"/>
                    <a:pt x="124" y="26"/>
                  </a:cubicBezTo>
                  <a:cubicBezTo>
                    <a:pt x="126" y="28"/>
                    <a:pt x="128" y="29"/>
                    <a:pt x="131" y="27"/>
                  </a:cubicBezTo>
                  <a:cubicBezTo>
                    <a:pt x="145" y="19"/>
                    <a:pt x="160" y="15"/>
                    <a:pt x="176" y="16"/>
                  </a:cubicBezTo>
                  <a:cubicBezTo>
                    <a:pt x="182" y="16"/>
                    <a:pt x="184" y="14"/>
                    <a:pt x="183" y="8"/>
                  </a:cubicBezTo>
                  <a:cubicBezTo>
                    <a:pt x="182" y="7"/>
                    <a:pt x="183" y="5"/>
                    <a:pt x="183" y="4"/>
                  </a:cubicBezTo>
                  <a:cubicBezTo>
                    <a:pt x="183" y="2"/>
                    <a:pt x="183" y="0"/>
                    <a:pt x="185" y="0"/>
                  </a:cubicBezTo>
                  <a:cubicBezTo>
                    <a:pt x="188" y="0"/>
                    <a:pt x="188" y="2"/>
                    <a:pt x="188" y="4"/>
                  </a:cubicBezTo>
                  <a:cubicBezTo>
                    <a:pt x="185" y="16"/>
                    <a:pt x="192" y="18"/>
                    <a:pt x="202" y="19"/>
                  </a:cubicBezTo>
                  <a:cubicBezTo>
                    <a:pt x="206" y="20"/>
                    <a:pt x="211" y="22"/>
                    <a:pt x="215" y="24"/>
                  </a:cubicBezTo>
                  <a:cubicBezTo>
                    <a:pt x="221" y="28"/>
                    <a:pt x="223" y="26"/>
                    <a:pt x="225" y="20"/>
                  </a:cubicBezTo>
                  <a:cubicBezTo>
                    <a:pt x="227" y="16"/>
                    <a:pt x="229" y="12"/>
                    <a:pt x="231" y="8"/>
                  </a:cubicBezTo>
                  <a:cubicBezTo>
                    <a:pt x="232" y="6"/>
                    <a:pt x="233" y="4"/>
                    <a:pt x="235" y="6"/>
                  </a:cubicBezTo>
                  <a:cubicBezTo>
                    <a:pt x="237" y="7"/>
                    <a:pt x="236" y="8"/>
                    <a:pt x="235" y="10"/>
                  </a:cubicBezTo>
                  <a:cubicBezTo>
                    <a:pt x="233" y="15"/>
                    <a:pt x="231" y="20"/>
                    <a:pt x="228" y="25"/>
                  </a:cubicBezTo>
                  <a:cubicBezTo>
                    <a:pt x="227" y="28"/>
                    <a:pt x="227" y="30"/>
                    <a:pt x="230" y="32"/>
                  </a:cubicBezTo>
                  <a:cubicBezTo>
                    <a:pt x="239" y="38"/>
                    <a:pt x="246" y="46"/>
                    <a:pt x="253" y="54"/>
                  </a:cubicBezTo>
                  <a:cubicBezTo>
                    <a:pt x="257" y="51"/>
                    <a:pt x="260" y="47"/>
                    <a:pt x="266" y="45"/>
                  </a:cubicBezTo>
                  <a:cubicBezTo>
                    <a:pt x="268" y="45"/>
                    <a:pt x="270" y="44"/>
                    <a:pt x="271" y="47"/>
                  </a:cubicBezTo>
                  <a:cubicBezTo>
                    <a:pt x="272" y="49"/>
                    <a:pt x="270" y="50"/>
                    <a:pt x="268" y="50"/>
                  </a:cubicBezTo>
                  <a:cubicBezTo>
                    <a:pt x="264" y="51"/>
                    <a:pt x="262" y="54"/>
                    <a:pt x="259" y="56"/>
                  </a:cubicBezTo>
                  <a:cubicBezTo>
                    <a:pt x="257" y="58"/>
                    <a:pt x="257" y="60"/>
                    <a:pt x="258" y="63"/>
                  </a:cubicBezTo>
                  <a:cubicBezTo>
                    <a:pt x="263" y="70"/>
                    <a:pt x="266" y="78"/>
                    <a:pt x="269" y="87"/>
                  </a:cubicBezTo>
                  <a:cubicBezTo>
                    <a:pt x="272" y="85"/>
                    <a:pt x="275" y="83"/>
                    <a:pt x="278" y="82"/>
                  </a:cubicBezTo>
                  <a:cubicBezTo>
                    <a:pt x="281" y="81"/>
                    <a:pt x="284" y="76"/>
                    <a:pt x="286" y="80"/>
                  </a:cubicBezTo>
                  <a:cubicBezTo>
                    <a:pt x="289" y="83"/>
                    <a:pt x="284" y="84"/>
                    <a:pt x="281" y="86"/>
                  </a:cubicBezTo>
                  <a:cubicBezTo>
                    <a:pt x="279" y="87"/>
                    <a:pt x="277" y="89"/>
                    <a:pt x="274" y="90"/>
                  </a:cubicBezTo>
                  <a:cubicBezTo>
                    <a:pt x="270" y="92"/>
                    <a:pt x="270" y="94"/>
                    <a:pt x="270" y="98"/>
                  </a:cubicBezTo>
                  <a:cubicBezTo>
                    <a:pt x="270" y="106"/>
                    <a:pt x="273" y="110"/>
                    <a:pt x="282" y="108"/>
                  </a:cubicBezTo>
                  <a:cubicBezTo>
                    <a:pt x="283" y="107"/>
                    <a:pt x="285" y="108"/>
                    <a:pt x="286" y="108"/>
                  </a:cubicBezTo>
                  <a:cubicBezTo>
                    <a:pt x="289" y="108"/>
                    <a:pt x="292" y="109"/>
                    <a:pt x="291" y="111"/>
                  </a:cubicBezTo>
                  <a:cubicBezTo>
                    <a:pt x="291" y="115"/>
                    <a:pt x="288" y="114"/>
                    <a:pt x="286" y="113"/>
                  </a:cubicBezTo>
                  <a:cubicBezTo>
                    <a:pt x="284" y="113"/>
                    <a:pt x="282" y="113"/>
                    <a:pt x="280" y="113"/>
                  </a:cubicBezTo>
                  <a:cubicBezTo>
                    <a:pt x="274" y="112"/>
                    <a:pt x="271" y="113"/>
                    <a:pt x="271" y="121"/>
                  </a:cubicBezTo>
                  <a:cubicBezTo>
                    <a:pt x="271" y="127"/>
                    <a:pt x="269" y="133"/>
                    <a:pt x="268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14" name="Freeform 168">
              <a:extLst>
                <a:ext uri="{FF2B5EF4-FFF2-40B4-BE49-F238E27FC236}">
                  <a16:creationId xmlns:a16="http://schemas.microsoft.com/office/drawing/2014/main" id="{932B9E18-A5D1-4931-A537-59F82F07FD00}"/>
                </a:ext>
              </a:extLst>
            </p:cNvPr>
            <p:cNvSpPr/>
            <p:nvPr userDrawn="1"/>
          </p:nvSpPr>
          <p:spPr bwMode="auto">
            <a:xfrm>
              <a:off x="-612576" y="1178680"/>
              <a:ext cx="393066" cy="471154"/>
            </a:xfrm>
            <a:custGeom>
              <a:avLst/>
              <a:gdLst>
                <a:gd name="T0" fmla="*/ 0 w 253"/>
                <a:gd name="T1" fmla="*/ 222 h 303"/>
                <a:gd name="T2" fmla="*/ 58 w 253"/>
                <a:gd name="T3" fmla="*/ 153 h 303"/>
                <a:gd name="T4" fmla="*/ 62 w 253"/>
                <a:gd name="T5" fmla="*/ 144 h 303"/>
                <a:gd name="T6" fmla="*/ 105 w 253"/>
                <a:gd name="T7" fmla="*/ 21 h 303"/>
                <a:gd name="T8" fmla="*/ 224 w 253"/>
                <a:gd name="T9" fmla="*/ 62 h 303"/>
                <a:gd name="T10" fmla="*/ 143 w 253"/>
                <a:gd name="T11" fmla="*/ 194 h 303"/>
                <a:gd name="T12" fmla="*/ 137 w 253"/>
                <a:gd name="T13" fmla="*/ 202 h 303"/>
                <a:gd name="T14" fmla="*/ 90 w 253"/>
                <a:gd name="T15" fmla="*/ 289 h 303"/>
                <a:gd name="T16" fmla="*/ 0 w 253"/>
                <a:gd name="T17" fmla="*/ 2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303">
                  <a:moveTo>
                    <a:pt x="0" y="222"/>
                  </a:moveTo>
                  <a:cubicBezTo>
                    <a:pt x="0" y="187"/>
                    <a:pt x="24" y="159"/>
                    <a:pt x="58" y="153"/>
                  </a:cubicBezTo>
                  <a:cubicBezTo>
                    <a:pt x="64" y="152"/>
                    <a:pt x="65" y="150"/>
                    <a:pt x="62" y="144"/>
                  </a:cubicBezTo>
                  <a:cubicBezTo>
                    <a:pt x="39" y="96"/>
                    <a:pt x="57" y="45"/>
                    <a:pt x="105" y="21"/>
                  </a:cubicBezTo>
                  <a:cubicBezTo>
                    <a:pt x="147" y="0"/>
                    <a:pt x="203" y="20"/>
                    <a:pt x="224" y="62"/>
                  </a:cubicBezTo>
                  <a:cubicBezTo>
                    <a:pt x="253" y="124"/>
                    <a:pt x="211" y="193"/>
                    <a:pt x="143" y="194"/>
                  </a:cubicBezTo>
                  <a:cubicBezTo>
                    <a:pt x="136" y="194"/>
                    <a:pt x="136" y="196"/>
                    <a:pt x="137" y="202"/>
                  </a:cubicBezTo>
                  <a:cubicBezTo>
                    <a:pt x="148" y="240"/>
                    <a:pt x="128" y="278"/>
                    <a:pt x="90" y="289"/>
                  </a:cubicBezTo>
                  <a:cubicBezTo>
                    <a:pt x="45" y="303"/>
                    <a:pt x="0" y="269"/>
                    <a:pt x="0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9" name="Freeform 235">
              <a:extLst>
                <a:ext uri="{FF2B5EF4-FFF2-40B4-BE49-F238E27FC236}">
                  <a16:creationId xmlns:a16="http://schemas.microsoft.com/office/drawing/2014/main" id="{1375A209-38EA-4976-B623-F12D8EC0FADD}"/>
                </a:ext>
              </a:extLst>
            </p:cNvPr>
            <p:cNvSpPr/>
            <p:nvPr userDrawn="1"/>
          </p:nvSpPr>
          <p:spPr bwMode="auto">
            <a:xfrm>
              <a:off x="-362563" y="1310577"/>
              <a:ext cx="89900" cy="91868"/>
            </a:xfrm>
            <a:custGeom>
              <a:avLst/>
              <a:gdLst>
                <a:gd name="T0" fmla="*/ 29 w 58"/>
                <a:gd name="T1" fmla="*/ 0 h 59"/>
                <a:gd name="T2" fmla="*/ 58 w 58"/>
                <a:gd name="T3" fmla="*/ 30 h 59"/>
                <a:gd name="T4" fmla="*/ 28 w 58"/>
                <a:gd name="T5" fmla="*/ 59 h 59"/>
                <a:gd name="T6" fmla="*/ 0 w 58"/>
                <a:gd name="T7" fmla="*/ 29 h 59"/>
                <a:gd name="T8" fmla="*/ 29 w 5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29" y="0"/>
                  </a:moveTo>
                  <a:cubicBezTo>
                    <a:pt x="45" y="1"/>
                    <a:pt x="58" y="14"/>
                    <a:pt x="58" y="30"/>
                  </a:cubicBezTo>
                  <a:cubicBezTo>
                    <a:pt x="57" y="47"/>
                    <a:pt x="44" y="59"/>
                    <a:pt x="28" y="59"/>
                  </a:cubicBezTo>
                  <a:cubicBezTo>
                    <a:pt x="12" y="58"/>
                    <a:pt x="0" y="45"/>
                    <a:pt x="0" y="29"/>
                  </a:cubicBezTo>
                  <a:cubicBezTo>
                    <a:pt x="0" y="13"/>
                    <a:pt x="1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6" name="Freeform 242">
              <a:extLst>
                <a:ext uri="{FF2B5EF4-FFF2-40B4-BE49-F238E27FC236}">
                  <a16:creationId xmlns:a16="http://schemas.microsoft.com/office/drawing/2014/main" id="{E973A544-A9A0-41CC-B099-08525BF09190}"/>
                </a:ext>
              </a:extLst>
            </p:cNvPr>
            <p:cNvSpPr/>
            <p:nvPr userDrawn="1"/>
          </p:nvSpPr>
          <p:spPr bwMode="auto">
            <a:xfrm>
              <a:off x="-354688" y="1318452"/>
              <a:ext cx="74151" cy="76120"/>
            </a:xfrm>
            <a:custGeom>
              <a:avLst/>
              <a:gdLst>
                <a:gd name="T0" fmla="*/ 0 w 48"/>
                <a:gd name="T1" fmla="*/ 25 h 49"/>
                <a:gd name="T2" fmla="*/ 24 w 48"/>
                <a:gd name="T3" fmla="*/ 1 h 49"/>
                <a:gd name="T4" fmla="*/ 48 w 48"/>
                <a:gd name="T5" fmla="*/ 25 h 49"/>
                <a:gd name="T6" fmla="*/ 24 w 48"/>
                <a:gd name="T7" fmla="*/ 49 h 49"/>
                <a:gd name="T8" fmla="*/ 0 w 48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0" y="25"/>
                  </a:moveTo>
                  <a:cubicBezTo>
                    <a:pt x="0" y="11"/>
                    <a:pt x="11" y="0"/>
                    <a:pt x="24" y="1"/>
                  </a:cubicBezTo>
                  <a:cubicBezTo>
                    <a:pt x="37" y="1"/>
                    <a:pt x="48" y="11"/>
                    <a:pt x="48" y="25"/>
                  </a:cubicBezTo>
                  <a:cubicBezTo>
                    <a:pt x="48" y="38"/>
                    <a:pt x="37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CE59A5F2-B805-4157-A7EB-BF2B99B99128}"/>
              </a:ext>
            </a:extLst>
          </p:cNvPr>
          <p:cNvGrpSpPr/>
          <p:nvPr/>
        </p:nvGrpSpPr>
        <p:grpSpPr>
          <a:xfrm>
            <a:off x="6723213" y="1723256"/>
            <a:ext cx="1315030" cy="1870836"/>
            <a:chOff x="1748719" y="1062996"/>
            <a:chExt cx="1315030" cy="1870836"/>
          </a:xfrm>
          <a:solidFill>
            <a:srgbClr val="9797C3"/>
          </a:solidFill>
        </p:grpSpPr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C149BD6B-A740-4376-8DC9-212DEFBE8B5A}"/>
                </a:ext>
              </a:extLst>
            </p:cNvPr>
            <p:cNvSpPr/>
            <p:nvPr userDrawn="1"/>
          </p:nvSpPr>
          <p:spPr bwMode="auto">
            <a:xfrm>
              <a:off x="1967890" y="1824192"/>
              <a:ext cx="1094547" cy="1109640"/>
            </a:xfrm>
            <a:custGeom>
              <a:avLst/>
              <a:gdLst>
                <a:gd name="T0" fmla="*/ 1 w 705"/>
                <a:gd name="T1" fmla="*/ 696 h 714"/>
                <a:gd name="T2" fmla="*/ 33 w 705"/>
                <a:gd name="T3" fmla="*/ 602 h 714"/>
                <a:gd name="T4" fmla="*/ 123 w 705"/>
                <a:gd name="T5" fmla="*/ 591 h 714"/>
                <a:gd name="T6" fmla="*/ 155 w 705"/>
                <a:gd name="T7" fmla="*/ 549 h 714"/>
                <a:gd name="T8" fmla="*/ 152 w 705"/>
                <a:gd name="T9" fmla="*/ 560 h 714"/>
                <a:gd name="T10" fmla="*/ 145 w 705"/>
                <a:gd name="T11" fmla="*/ 588 h 714"/>
                <a:gd name="T12" fmla="*/ 580 w 705"/>
                <a:gd name="T13" fmla="*/ 588 h 714"/>
                <a:gd name="T14" fmla="*/ 569 w 705"/>
                <a:gd name="T15" fmla="*/ 553 h 714"/>
                <a:gd name="T16" fmla="*/ 431 w 705"/>
                <a:gd name="T17" fmla="*/ 538 h 714"/>
                <a:gd name="T18" fmla="*/ 421 w 705"/>
                <a:gd name="T19" fmla="*/ 545 h 714"/>
                <a:gd name="T20" fmla="*/ 350 w 705"/>
                <a:gd name="T21" fmla="*/ 429 h 714"/>
                <a:gd name="T22" fmla="*/ 303 w 705"/>
                <a:gd name="T23" fmla="*/ 355 h 714"/>
                <a:gd name="T24" fmla="*/ 307 w 705"/>
                <a:gd name="T25" fmla="*/ 348 h 714"/>
                <a:gd name="T26" fmla="*/ 342 w 705"/>
                <a:gd name="T27" fmla="*/ 369 h 714"/>
                <a:gd name="T28" fmla="*/ 371 w 705"/>
                <a:gd name="T29" fmla="*/ 423 h 714"/>
                <a:gd name="T30" fmla="*/ 407 w 705"/>
                <a:gd name="T31" fmla="*/ 420 h 714"/>
                <a:gd name="T32" fmla="*/ 439 w 705"/>
                <a:gd name="T33" fmla="*/ 427 h 714"/>
                <a:gd name="T34" fmla="*/ 455 w 705"/>
                <a:gd name="T35" fmla="*/ 413 h 714"/>
                <a:gd name="T36" fmla="*/ 415 w 705"/>
                <a:gd name="T37" fmla="*/ 349 h 714"/>
                <a:gd name="T38" fmla="*/ 324 w 705"/>
                <a:gd name="T39" fmla="*/ 246 h 714"/>
                <a:gd name="T40" fmla="*/ 291 w 705"/>
                <a:gd name="T41" fmla="*/ 250 h 714"/>
                <a:gd name="T42" fmla="*/ 326 w 705"/>
                <a:gd name="T43" fmla="*/ 236 h 714"/>
                <a:gd name="T44" fmla="*/ 291 w 705"/>
                <a:gd name="T45" fmla="*/ 215 h 714"/>
                <a:gd name="T46" fmla="*/ 279 w 705"/>
                <a:gd name="T47" fmla="*/ 240 h 714"/>
                <a:gd name="T48" fmla="*/ 273 w 705"/>
                <a:gd name="T49" fmla="*/ 254 h 714"/>
                <a:gd name="T50" fmla="*/ 282 w 705"/>
                <a:gd name="T51" fmla="*/ 207 h 714"/>
                <a:gd name="T52" fmla="*/ 379 w 705"/>
                <a:gd name="T53" fmla="*/ 97 h 714"/>
                <a:gd name="T54" fmla="*/ 499 w 705"/>
                <a:gd name="T55" fmla="*/ 1 h 714"/>
                <a:gd name="T56" fmla="*/ 498 w 705"/>
                <a:gd name="T57" fmla="*/ 46 h 714"/>
                <a:gd name="T58" fmla="*/ 335 w 705"/>
                <a:gd name="T59" fmla="*/ 221 h 714"/>
                <a:gd name="T60" fmla="*/ 348 w 705"/>
                <a:gd name="T61" fmla="*/ 264 h 714"/>
                <a:gd name="T62" fmla="*/ 440 w 705"/>
                <a:gd name="T63" fmla="*/ 356 h 714"/>
                <a:gd name="T64" fmla="*/ 480 w 705"/>
                <a:gd name="T65" fmla="*/ 325 h 714"/>
                <a:gd name="T66" fmla="*/ 447 w 705"/>
                <a:gd name="T67" fmla="*/ 358 h 714"/>
                <a:gd name="T68" fmla="*/ 474 w 705"/>
                <a:gd name="T69" fmla="*/ 372 h 714"/>
                <a:gd name="T70" fmla="*/ 538 w 705"/>
                <a:gd name="T71" fmla="*/ 291 h 714"/>
                <a:gd name="T72" fmla="*/ 539 w 705"/>
                <a:gd name="T73" fmla="*/ 278 h 714"/>
                <a:gd name="T74" fmla="*/ 468 w 705"/>
                <a:gd name="T75" fmla="*/ 386 h 714"/>
                <a:gd name="T76" fmla="*/ 459 w 705"/>
                <a:gd name="T77" fmla="*/ 419 h 714"/>
                <a:gd name="T78" fmla="*/ 411 w 705"/>
                <a:gd name="T79" fmla="*/ 431 h 714"/>
                <a:gd name="T80" fmla="*/ 363 w 705"/>
                <a:gd name="T81" fmla="*/ 431 h 714"/>
                <a:gd name="T82" fmla="*/ 408 w 705"/>
                <a:gd name="T83" fmla="*/ 528 h 714"/>
                <a:gd name="T84" fmla="*/ 519 w 705"/>
                <a:gd name="T85" fmla="*/ 531 h 714"/>
                <a:gd name="T86" fmla="*/ 600 w 705"/>
                <a:gd name="T87" fmla="*/ 586 h 714"/>
                <a:gd name="T88" fmla="*/ 633 w 705"/>
                <a:gd name="T89" fmla="*/ 591 h 714"/>
                <a:gd name="T90" fmla="*/ 704 w 705"/>
                <a:gd name="T91" fmla="*/ 642 h 714"/>
                <a:gd name="T92" fmla="*/ 695 w 705"/>
                <a:gd name="T93" fmla="*/ 636 h 714"/>
                <a:gd name="T94" fmla="*/ 667 w 705"/>
                <a:gd name="T95" fmla="*/ 607 h 714"/>
                <a:gd name="T96" fmla="*/ 84 w 705"/>
                <a:gd name="T97" fmla="*/ 598 h 714"/>
                <a:gd name="T98" fmla="*/ 7 w 705"/>
                <a:gd name="T99" fmla="*/ 647 h 714"/>
                <a:gd name="T100" fmla="*/ 7 w 705"/>
                <a:gd name="T101" fmla="*/ 696 h 714"/>
                <a:gd name="T102" fmla="*/ 681 w 705"/>
                <a:gd name="T103" fmla="*/ 708 h 714"/>
                <a:gd name="T104" fmla="*/ 685 w 705"/>
                <a:gd name="T105" fmla="*/ 712 h 714"/>
                <a:gd name="T106" fmla="*/ 19 w 705"/>
                <a:gd name="T107" fmla="*/ 713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5" h="714">
                  <a:moveTo>
                    <a:pt x="19" y="713"/>
                  </a:moveTo>
                  <a:cubicBezTo>
                    <a:pt x="1" y="714"/>
                    <a:pt x="1" y="714"/>
                    <a:pt x="1" y="696"/>
                  </a:cubicBezTo>
                  <a:cubicBezTo>
                    <a:pt x="1" y="683"/>
                    <a:pt x="1" y="670"/>
                    <a:pt x="1" y="657"/>
                  </a:cubicBezTo>
                  <a:cubicBezTo>
                    <a:pt x="0" y="632"/>
                    <a:pt x="12" y="614"/>
                    <a:pt x="33" y="602"/>
                  </a:cubicBezTo>
                  <a:cubicBezTo>
                    <a:pt x="46" y="594"/>
                    <a:pt x="59" y="591"/>
                    <a:pt x="74" y="591"/>
                  </a:cubicBezTo>
                  <a:cubicBezTo>
                    <a:pt x="90" y="591"/>
                    <a:pt x="106" y="591"/>
                    <a:pt x="123" y="591"/>
                  </a:cubicBezTo>
                  <a:cubicBezTo>
                    <a:pt x="127" y="591"/>
                    <a:pt x="129" y="590"/>
                    <a:pt x="130" y="585"/>
                  </a:cubicBezTo>
                  <a:cubicBezTo>
                    <a:pt x="133" y="569"/>
                    <a:pt x="142" y="557"/>
                    <a:pt x="155" y="549"/>
                  </a:cubicBezTo>
                  <a:cubicBezTo>
                    <a:pt x="158" y="548"/>
                    <a:pt x="159" y="550"/>
                    <a:pt x="159" y="553"/>
                  </a:cubicBezTo>
                  <a:cubicBezTo>
                    <a:pt x="157" y="556"/>
                    <a:pt x="155" y="558"/>
                    <a:pt x="152" y="560"/>
                  </a:cubicBezTo>
                  <a:cubicBezTo>
                    <a:pt x="146" y="566"/>
                    <a:pt x="142" y="572"/>
                    <a:pt x="139" y="580"/>
                  </a:cubicBezTo>
                  <a:cubicBezTo>
                    <a:pt x="137" y="587"/>
                    <a:pt x="138" y="588"/>
                    <a:pt x="145" y="588"/>
                  </a:cubicBezTo>
                  <a:cubicBezTo>
                    <a:pt x="146" y="588"/>
                    <a:pt x="148" y="588"/>
                    <a:pt x="150" y="588"/>
                  </a:cubicBezTo>
                  <a:cubicBezTo>
                    <a:pt x="293" y="588"/>
                    <a:pt x="437" y="588"/>
                    <a:pt x="580" y="588"/>
                  </a:cubicBezTo>
                  <a:cubicBezTo>
                    <a:pt x="593" y="588"/>
                    <a:pt x="594" y="586"/>
                    <a:pt x="589" y="575"/>
                  </a:cubicBezTo>
                  <a:cubicBezTo>
                    <a:pt x="585" y="565"/>
                    <a:pt x="577" y="559"/>
                    <a:pt x="569" y="553"/>
                  </a:cubicBezTo>
                  <a:cubicBezTo>
                    <a:pt x="555" y="543"/>
                    <a:pt x="539" y="539"/>
                    <a:pt x="523" y="538"/>
                  </a:cubicBezTo>
                  <a:cubicBezTo>
                    <a:pt x="492" y="538"/>
                    <a:pt x="462" y="538"/>
                    <a:pt x="431" y="538"/>
                  </a:cubicBezTo>
                  <a:cubicBezTo>
                    <a:pt x="429" y="538"/>
                    <a:pt x="425" y="537"/>
                    <a:pt x="426" y="543"/>
                  </a:cubicBezTo>
                  <a:cubicBezTo>
                    <a:pt x="427" y="545"/>
                    <a:pt x="424" y="546"/>
                    <a:pt x="421" y="545"/>
                  </a:cubicBezTo>
                  <a:cubicBezTo>
                    <a:pt x="419" y="545"/>
                    <a:pt x="417" y="544"/>
                    <a:pt x="415" y="542"/>
                  </a:cubicBezTo>
                  <a:cubicBezTo>
                    <a:pt x="376" y="515"/>
                    <a:pt x="353" y="477"/>
                    <a:pt x="350" y="429"/>
                  </a:cubicBezTo>
                  <a:cubicBezTo>
                    <a:pt x="349" y="416"/>
                    <a:pt x="347" y="403"/>
                    <a:pt x="343" y="391"/>
                  </a:cubicBezTo>
                  <a:cubicBezTo>
                    <a:pt x="336" y="372"/>
                    <a:pt x="326" y="356"/>
                    <a:pt x="303" y="355"/>
                  </a:cubicBezTo>
                  <a:cubicBezTo>
                    <a:pt x="302" y="354"/>
                    <a:pt x="301" y="353"/>
                    <a:pt x="300" y="352"/>
                  </a:cubicBezTo>
                  <a:cubicBezTo>
                    <a:pt x="300" y="347"/>
                    <a:pt x="304" y="348"/>
                    <a:pt x="307" y="348"/>
                  </a:cubicBezTo>
                  <a:cubicBezTo>
                    <a:pt x="311" y="348"/>
                    <a:pt x="314" y="349"/>
                    <a:pt x="317" y="349"/>
                  </a:cubicBezTo>
                  <a:cubicBezTo>
                    <a:pt x="329" y="352"/>
                    <a:pt x="336" y="360"/>
                    <a:pt x="342" y="369"/>
                  </a:cubicBezTo>
                  <a:cubicBezTo>
                    <a:pt x="351" y="382"/>
                    <a:pt x="355" y="398"/>
                    <a:pt x="358" y="414"/>
                  </a:cubicBezTo>
                  <a:cubicBezTo>
                    <a:pt x="359" y="424"/>
                    <a:pt x="360" y="425"/>
                    <a:pt x="371" y="423"/>
                  </a:cubicBezTo>
                  <a:cubicBezTo>
                    <a:pt x="375" y="423"/>
                    <a:pt x="380" y="423"/>
                    <a:pt x="384" y="422"/>
                  </a:cubicBezTo>
                  <a:cubicBezTo>
                    <a:pt x="392" y="423"/>
                    <a:pt x="400" y="422"/>
                    <a:pt x="407" y="420"/>
                  </a:cubicBezTo>
                  <a:cubicBezTo>
                    <a:pt x="412" y="420"/>
                    <a:pt x="415" y="424"/>
                    <a:pt x="418" y="427"/>
                  </a:cubicBezTo>
                  <a:cubicBezTo>
                    <a:pt x="425" y="433"/>
                    <a:pt x="432" y="434"/>
                    <a:pt x="439" y="427"/>
                  </a:cubicBezTo>
                  <a:cubicBezTo>
                    <a:pt x="442" y="424"/>
                    <a:pt x="445" y="422"/>
                    <a:pt x="448" y="419"/>
                  </a:cubicBezTo>
                  <a:cubicBezTo>
                    <a:pt x="451" y="417"/>
                    <a:pt x="453" y="415"/>
                    <a:pt x="455" y="413"/>
                  </a:cubicBezTo>
                  <a:cubicBezTo>
                    <a:pt x="460" y="407"/>
                    <a:pt x="460" y="399"/>
                    <a:pt x="455" y="393"/>
                  </a:cubicBezTo>
                  <a:cubicBezTo>
                    <a:pt x="442" y="378"/>
                    <a:pt x="428" y="364"/>
                    <a:pt x="415" y="349"/>
                  </a:cubicBezTo>
                  <a:cubicBezTo>
                    <a:pt x="395" y="325"/>
                    <a:pt x="373" y="302"/>
                    <a:pt x="353" y="279"/>
                  </a:cubicBezTo>
                  <a:cubicBezTo>
                    <a:pt x="343" y="268"/>
                    <a:pt x="333" y="257"/>
                    <a:pt x="324" y="246"/>
                  </a:cubicBezTo>
                  <a:cubicBezTo>
                    <a:pt x="316" y="238"/>
                    <a:pt x="309" y="238"/>
                    <a:pt x="297" y="247"/>
                  </a:cubicBezTo>
                  <a:cubicBezTo>
                    <a:pt x="295" y="249"/>
                    <a:pt x="293" y="250"/>
                    <a:pt x="291" y="250"/>
                  </a:cubicBezTo>
                  <a:cubicBezTo>
                    <a:pt x="289" y="249"/>
                    <a:pt x="288" y="248"/>
                    <a:pt x="289" y="246"/>
                  </a:cubicBezTo>
                  <a:cubicBezTo>
                    <a:pt x="296" y="232"/>
                    <a:pt x="310" y="228"/>
                    <a:pt x="326" y="236"/>
                  </a:cubicBezTo>
                  <a:cubicBezTo>
                    <a:pt x="329" y="223"/>
                    <a:pt x="328" y="209"/>
                    <a:pt x="334" y="196"/>
                  </a:cubicBezTo>
                  <a:cubicBezTo>
                    <a:pt x="321" y="207"/>
                    <a:pt x="308" y="216"/>
                    <a:pt x="291" y="215"/>
                  </a:cubicBezTo>
                  <a:cubicBezTo>
                    <a:pt x="288" y="215"/>
                    <a:pt x="286" y="217"/>
                    <a:pt x="284" y="220"/>
                  </a:cubicBezTo>
                  <a:cubicBezTo>
                    <a:pt x="281" y="226"/>
                    <a:pt x="280" y="233"/>
                    <a:pt x="279" y="240"/>
                  </a:cubicBezTo>
                  <a:cubicBezTo>
                    <a:pt x="277" y="243"/>
                    <a:pt x="278" y="247"/>
                    <a:pt x="276" y="251"/>
                  </a:cubicBezTo>
                  <a:cubicBezTo>
                    <a:pt x="276" y="253"/>
                    <a:pt x="276" y="256"/>
                    <a:pt x="273" y="254"/>
                  </a:cubicBezTo>
                  <a:cubicBezTo>
                    <a:pt x="271" y="240"/>
                    <a:pt x="275" y="227"/>
                    <a:pt x="280" y="214"/>
                  </a:cubicBezTo>
                  <a:cubicBezTo>
                    <a:pt x="281" y="211"/>
                    <a:pt x="282" y="209"/>
                    <a:pt x="282" y="207"/>
                  </a:cubicBezTo>
                  <a:cubicBezTo>
                    <a:pt x="279" y="189"/>
                    <a:pt x="290" y="177"/>
                    <a:pt x="302" y="166"/>
                  </a:cubicBezTo>
                  <a:cubicBezTo>
                    <a:pt x="328" y="143"/>
                    <a:pt x="353" y="120"/>
                    <a:pt x="379" y="97"/>
                  </a:cubicBezTo>
                  <a:cubicBezTo>
                    <a:pt x="409" y="70"/>
                    <a:pt x="438" y="44"/>
                    <a:pt x="468" y="17"/>
                  </a:cubicBezTo>
                  <a:cubicBezTo>
                    <a:pt x="477" y="9"/>
                    <a:pt x="487" y="3"/>
                    <a:pt x="499" y="1"/>
                  </a:cubicBezTo>
                  <a:cubicBezTo>
                    <a:pt x="512" y="0"/>
                    <a:pt x="518" y="7"/>
                    <a:pt x="515" y="19"/>
                  </a:cubicBezTo>
                  <a:cubicBezTo>
                    <a:pt x="512" y="30"/>
                    <a:pt x="506" y="39"/>
                    <a:pt x="498" y="46"/>
                  </a:cubicBezTo>
                  <a:cubicBezTo>
                    <a:pt x="452" y="87"/>
                    <a:pt x="408" y="128"/>
                    <a:pt x="362" y="168"/>
                  </a:cubicBezTo>
                  <a:cubicBezTo>
                    <a:pt x="345" y="182"/>
                    <a:pt x="338" y="200"/>
                    <a:pt x="335" y="221"/>
                  </a:cubicBezTo>
                  <a:cubicBezTo>
                    <a:pt x="335" y="221"/>
                    <a:pt x="335" y="222"/>
                    <a:pt x="335" y="222"/>
                  </a:cubicBezTo>
                  <a:cubicBezTo>
                    <a:pt x="333" y="238"/>
                    <a:pt x="336" y="252"/>
                    <a:pt x="348" y="264"/>
                  </a:cubicBezTo>
                  <a:cubicBezTo>
                    <a:pt x="377" y="294"/>
                    <a:pt x="404" y="325"/>
                    <a:pt x="431" y="356"/>
                  </a:cubicBezTo>
                  <a:cubicBezTo>
                    <a:pt x="434" y="359"/>
                    <a:pt x="436" y="359"/>
                    <a:pt x="440" y="356"/>
                  </a:cubicBezTo>
                  <a:cubicBezTo>
                    <a:pt x="452" y="345"/>
                    <a:pt x="464" y="335"/>
                    <a:pt x="476" y="324"/>
                  </a:cubicBezTo>
                  <a:cubicBezTo>
                    <a:pt x="477" y="324"/>
                    <a:pt x="479" y="323"/>
                    <a:pt x="480" y="325"/>
                  </a:cubicBezTo>
                  <a:cubicBezTo>
                    <a:pt x="481" y="329"/>
                    <a:pt x="477" y="331"/>
                    <a:pt x="475" y="334"/>
                  </a:cubicBezTo>
                  <a:cubicBezTo>
                    <a:pt x="466" y="342"/>
                    <a:pt x="457" y="350"/>
                    <a:pt x="447" y="358"/>
                  </a:cubicBezTo>
                  <a:cubicBezTo>
                    <a:pt x="443" y="362"/>
                    <a:pt x="442" y="365"/>
                    <a:pt x="447" y="370"/>
                  </a:cubicBezTo>
                  <a:cubicBezTo>
                    <a:pt x="462" y="388"/>
                    <a:pt x="457" y="386"/>
                    <a:pt x="474" y="372"/>
                  </a:cubicBezTo>
                  <a:cubicBezTo>
                    <a:pt x="491" y="357"/>
                    <a:pt x="507" y="341"/>
                    <a:pt x="525" y="326"/>
                  </a:cubicBezTo>
                  <a:cubicBezTo>
                    <a:pt x="535" y="316"/>
                    <a:pt x="541" y="305"/>
                    <a:pt x="538" y="291"/>
                  </a:cubicBezTo>
                  <a:cubicBezTo>
                    <a:pt x="539" y="287"/>
                    <a:pt x="537" y="284"/>
                    <a:pt x="538" y="280"/>
                  </a:cubicBezTo>
                  <a:cubicBezTo>
                    <a:pt x="538" y="279"/>
                    <a:pt x="538" y="279"/>
                    <a:pt x="539" y="278"/>
                  </a:cubicBezTo>
                  <a:cubicBezTo>
                    <a:pt x="550" y="294"/>
                    <a:pt x="548" y="314"/>
                    <a:pt x="533" y="328"/>
                  </a:cubicBezTo>
                  <a:cubicBezTo>
                    <a:pt x="511" y="347"/>
                    <a:pt x="490" y="367"/>
                    <a:pt x="468" y="386"/>
                  </a:cubicBezTo>
                  <a:cubicBezTo>
                    <a:pt x="464" y="389"/>
                    <a:pt x="463" y="392"/>
                    <a:pt x="465" y="397"/>
                  </a:cubicBezTo>
                  <a:cubicBezTo>
                    <a:pt x="467" y="405"/>
                    <a:pt x="466" y="413"/>
                    <a:pt x="459" y="419"/>
                  </a:cubicBezTo>
                  <a:cubicBezTo>
                    <a:pt x="454" y="423"/>
                    <a:pt x="449" y="428"/>
                    <a:pt x="443" y="433"/>
                  </a:cubicBezTo>
                  <a:cubicBezTo>
                    <a:pt x="433" y="442"/>
                    <a:pt x="420" y="441"/>
                    <a:pt x="411" y="431"/>
                  </a:cubicBezTo>
                  <a:cubicBezTo>
                    <a:pt x="408" y="426"/>
                    <a:pt x="405" y="425"/>
                    <a:pt x="399" y="426"/>
                  </a:cubicBezTo>
                  <a:cubicBezTo>
                    <a:pt x="387" y="429"/>
                    <a:pt x="375" y="431"/>
                    <a:pt x="363" y="431"/>
                  </a:cubicBezTo>
                  <a:cubicBezTo>
                    <a:pt x="359" y="431"/>
                    <a:pt x="358" y="432"/>
                    <a:pt x="358" y="437"/>
                  </a:cubicBezTo>
                  <a:cubicBezTo>
                    <a:pt x="362" y="474"/>
                    <a:pt x="380" y="504"/>
                    <a:pt x="408" y="528"/>
                  </a:cubicBezTo>
                  <a:cubicBezTo>
                    <a:pt x="411" y="531"/>
                    <a:pt x="414" y="531"/>
                    <a:pt x="418" y="531"/>
                  </a:cubicBezTo>
                  <a:cubicBezTo>
                    <a:pt x="452" y="531"/>
                    <a:pt x="485" y="531"/>
                    <a:pt x="519" y="531"/>
                  </a:cubicBezTo>
                  <a:cubicBezTo>
                    <a:pt x="545" y="531"/>
                    <a:pt x="568" y="539"/>
                    <a:pt x="586" y="558"/>
                  </a:cubicBezTo>
                  <a:cubicBezTo>
                    <a:pt x="594" y="566"/>
                    <a:pt x="599" y="575"/>
                    <a:pt x="600" y="586"/>
                  </a:cubicBezTo>
                  <a:cubicBezTo>
                    <a:pt x="601" y="590"/>
                    <a:pt x="602" y="591"/>
                    <a:pt x="606" y="591"/>
                  </a:cubicBezTo>
                  <a:cubicBezTo>
                    <a:pt x="615" y="591"/>
                    <a:pt x="624" y="590"/>
                    <a:pt x="633" y="591"/>
                  </a:cubicBezTo>
                  <a:cubicBezTo>
                    <a:pt x="660" y="592"/>
                    <a:pt x="683" y="602"/>
                    <a:pt x="698" y="627"/>
                  </a:cubicBezTo>
                  <a:cubicBezTo>
                    <a:pt x="701" y="632"/>
                    <a:pt x="703" y="637"/>
                    <a:pt x="704" y="642"/>
                  </a:cubicBezTo>
                  <a:cubicBezTo>
                    <a:pt x="705" y="645"/>
                    <a:pt x="704" y="646"/>
                    <a:pt x="701" y="647"/>
                  </a:cubicBezTo>
                  <a:cubicBezTo>
                    <a:pt x="695" y="646"/>
                    <a:pt x="698" y="640"/>
                    <a:pt x="695" y="636"/>
                  </a:cubicBezTo>
                  <a:cubicBezTo>
                    <a:pt x="695" y="636"/>
                    <a:pt x="694" y="635"/>
                    <a:pt x="694" y="634"/>
                  </a:cubicBezTo>
                  <a:cubicBezTo>
                    <a:pt x="688" y="622"/>
                    <a:pt x="680" y="612"/>
                    <a:pt x="667" y="607"/>
                  </a:cubicBezTo>
                  <a:cubicBezTo>
                    <a:pt x="653" y="600"/>
                    <a:pt x="638" y="598"/>
                    <a:pt x="622" y="598"/>
                  </a:cubicBezTo>
                  <a:cubicBezTo>
                    <a:pt x="443" y="598"/>
                    <a:pt x="264" y="598"/>
                    <a:pt x="84" y="598"/>
                  </a:cubicBezTo>
                  <a:cubicBezTo>
                    <a:pt x="75" y="598"/>
                    <a:pt x="66" y="598"/>
                    <a:pt x="58" y="600"/>
                  </a:cubicBezTo>
                  <a:cubicBezTo>
                    <a:pt x="31" y="605"/>
                    <a:pt x="14" y="622"/>
                    <a:pt x="7" y="647"/>
                  </a:cubicBezTo>
                  <a:cubicBezTo>
                    <a:pt x="5" y="651"/>
                    <a:pt x="5" y="655"/>
                    <a:pt x="6" y="660"/>
                  </a:cubicBezTo>
                  <a:cubicBezTo>
                    <a:pt x="8" y="672"/>
                    <a:pt x="6" y="684"/>
                    <a:pt x="7" y="696"/>
                  </a:cubicBezTo>
                  <a:cubicBezTo>
                    <a:pt x="7" y="707"/>
                    <a:pt x="7" y="708"/>
                    <a:pt x="18" y="708"/>
                  </a:cubicBezTo>
                  <a:cubicBezTo>
                    <a:pt x="239" y="708"/>
                    <a:pt x="460" y="708"/>
                    <a:pt x="681" y="708"/>
                  </a:cubicBezTo>
                  <a:cubicBezTo>
                    <a:pt x="686" y="708"/>
                    <a:pt x="691" y="707"/>
                    <a:pt x="696" y="711"/>
                  </a:cubicBezTo>
                  <a:cubicBezTo>
                    <a:pt x="691" y="713"/>
                    <a:pt x="688" y="712"/>
                    <a:pt x="685" y="712"/>
                  </a:cubicBezTo>
                  <a:cubicBezTo>
                    <a:pt x="466" y="712"/>
                    <a:pt x="247" y="712"/>
                    <a:pt x="28" y="712"/>
                  </a:cubicBezTo>
                  <a:cubicBezTo>
                    <a:pt x="25" y="712"/>
                    <a:pt x="22" y="712"/>
                    <a:pt x="19" y="7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6" name="Freeform 11">
              <a:extLst>
                <a:ext uri="{FF2B5EF4-FFF2-40B4-BE49-F238E27FC236}">
                  <a16:creationId xmlns:a16="http://schemas.microsoft.com/office/drawing/2014/main" id="{D16EE709-1875-4D09-A43B-5DBD617877A3}"/>
                </a:ext>
              </a:extLst>
            </p:cNvPr>
            <p:cNvSpPr/>
            <p:nvPr userDrawn="1"/>
          </p:nvSpPr>
          <p:spPr bwMode="auto">
            <a:xfrm>
              <a:off x="2042041" y="1606989"/>
              <a:ext cx="511182" cy="250013"/>
            </a:xfrm>
            <a:custGeom>
              <a:avLst/>
              <a:gdLst>
                <a:gd name="T0" fmla="*/ 265 w 329"/>
                <a:gd name="T1" fmla="*/ 83 h 161"/>
                <a:gd name="T2" fmla="*/ 252 w 329"/>
                <a:gd name="T3" fmla="*/ 108 h 161"/>
                <a:gd name="T4" fmla="*/ 237 w 329"/>
                <a:gd name="T5" fmla="*/ 153 h 161"/>
                <a:gd name="T6" fmla="*/ 200 w 329"/>
                <a:gd name="T7" fmla="*/ 142 h 161"/>
                <a:gd name="T8" fmla="*/ 172 w 329"/>
                <a:gd name="T9" fmla="*/ 156 h 161"/>
                <a:gd name="T10" fmla="*/ 166 w 329"/>
                <a:gd name="T11" fmla="*/ 134 h 161"/>
                <a:gd name="T12" fmla="*/ 117 w 329"/>
                <a:gd name="T13" fmla="*/ 111 h 161"/>
                <a:gd name="T14" fmla="*/ 112 w 329"/>
                <a:gd name="T15" fmla="*/ 121 h 161"/>
                <a:gd name="T16" fmla="*/ 76 w 329"/>
                <a:gd name="T17" fmla="*/ 116 h 161"/>
                <a:gd name="T18" fmla="*/ 64 w 329"/>
                <a:gd name="T19" fmla="*/ 128 h 161"/>
                <a:gd name="T20" fmla="*/ 77 w 329"/>
                <a:gd name="T21" fmla="*/ 149 h 161"/>
                <a:gd name="T22" fmla="*/ 61 w 329"/>
                <a:gd name="T23" fmla="*/ 136 h 161"/>
                <a:gd name="T24" fmla="*/ 4 w 329"/>
                <a:gd name="T25" fmla="*/ 121 h 161"/>
                <a:gd name="T26" fmla="*/ 9 w 329"/>
                <a:gd name="T27" fmla="*/ 115 h 161"/>
                <a:gd name="T28" fmla="*/ 63 w 329"/>
                <a:gd name="T29" fmla="*/ 104 h 161"/>
                <a:gd name="T30" fmla="*/ 19 w 329"/>
                <a:gd name="T31" fmla="*/ 41 h 161"/>
                <a:gd name="T32" fmla="*/ 69 w 329"/>
                <a:gd name="T33" fmla="*/ 49 h 161"/>
                <a:gd name="T34" fmla="*/ 90 w 329"/>
                <a:gd name="T35" fmla="*/ 116 h 161"/>
                <a:gd name="T36" fmla="*/ 124 w 329"/>
                <a:gd name="T37" fmla="*/ 96 h 161"/>
                <a:gd name="T38" fmla="*/ 72 w 329"/>
                <a:gd name="T39" fmla="*/ 18 h 161"/>
                <a:gd name="T40" fmla="*/ 71 w 329"/>
                <a:gd name="T41" fmla="*/ 6 h 161"/>
                <a:gd name="T42" fmla="*/ 127 w 329"/>
                <a:gd name="T43" fmla="*/ 65 h 161"/>
                <a:gd name="T44" fmla="*/ 138 w 329"/>
                <a:gd name="T45" fmla="*/ 102 h 161"/>
                <a:gd name="T46" fmla="*/ 174 w 329"/>
                <a:gd name="T47" fmla="*/ 122 h 161"/>
                <a:gd name="T48" fmla="*/ 292 w 329"/>
                <a:gd name="T49" fmla="*/ 15 h 161"/>
                <a:gd name="T50" fmla="*/ 303 w 329"/>
                <a:gd name="T51" fmla="*/ 7 h 161"/>
                <a:gd name="T52" fmla="*/ 305 w 329"/>
                <a:gd name="T53" fmla="*/ 0 h 161"/>
                <a:gd name="T54" fmla="*/ 308 w 329"/>
                <a:gd name="T55" fmla="*/ 9 h 161"/>
                <a:gd name="T56" fmla="*/ 322 w 329"/>
                <a:gd name="T57" fmla="*/ 27 h 161"/>
                <a:gd name="T58" fmla="*/ 313 w 329"/>
                <a:gd name="T59" fmla="*/ 48 h 161"/>
                <a:gd name="T60" fmla="*/ 278 w 329"/>
                <a:gd name="T61" fmla="*/ 73 h 161"/>
                <a:gd name="T62" fmla="*/ 271 w 329"/>
                <a:gd name="T63" fmla="*/ 8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9" h="161">
                  <a:moveTo>
                    <a:pt x="271" y="82"/>
                  </a:moveTo>
                  <a:cubicBezTo>
                    <a:pt x="269" y="80"/>
                    <a:pt x="267" y="81"/>
                    <a:pt x="265" y="83"/>
                  </a:cubicBezTo>
                  <a:cubicBezTo>
                    <a:pt x="261" y="87"/>
                    <a:pt x="257" y="91"/>
                    <a:pt x="252" y="94"/>
                  </a:cubicBezTo>
                  <a:cubicBezTo>
                    <a:pt x="245" y="99"/>
                    <a:pt x="247" y="103"/>
                    <a:pt x="252" y="108"/>
                  </a:cubicBezTo>
                  <a:cubicBezTo>
                    <a:pt x="264" y="121"/>
                    <a:pt x="263" y="129"/>
                    <a:pt x="250" y="141"/>
                  </a:cubicBezTo>
                  <a:cubicBezTo>
                    <a:pt x="246" y="145"/>
                    <a:pt x="242" y="149"/>
                    <a:pt x="237" y="153"/>
                  </a:cubicBezTo>
                  <a:cubicBezTo>
                    <a:pt x="228" y="161"/>
                    <a:pt x="219" y="161"/>
                    <a:pt x="210" y="152"/>
                  </a:cubicBezTo>
                  <a:cubicBezTo>
                    <a:pt x="207" y="149"/>
                    <a:pt x="204" y="142"/>
                    <a:pt x="200" y="142"/>
                  </a:cubicBezTo>
                  <a:cubicBezTo>
                    <a:pt x="196" y="142"/>
                    <a:pt x="192" y="147"/>
                    <a:pt x="188" y="150"/>
                  </a:cubicBezTo>
                  <a:cubicBezTo>
                    <a:pt x="183" y="153"/>
                    <a:pt x="178" y="155"/>
                    <a:pt x="172" y="156"/>
                  </a:cubicBezTo>
                  <a:cubicBezTo>
                    <a:pt x="163" y="158"/>
                    <a:pt x="159" y="153"/>
                    <a:pt x="162" y="144"/>
                  </a:cubicBezTo>
                  <a:cubicBezTo>
                    <a:pt x="163" y="141"/>
                    <a:pt x="164" y="138"/>
                    <a:pt x="166" y="134"/>
                  </a:cubicBezTo>
                  <a:cubicBezTo>
                    <a:pt x="151" y="133"/>
                    <a:pt x="146" y="120"/>
                    <a:pt x="137" y="111"/>
                  </a:cubicBezTo>
                  <a:cubicBezTo>
                    <a:pt x="127" y="101"/>
                    <a:pt x="128" y="101"/>
                    <a:pt x="117" y="111"/>
                  </a:cubicBezTo>
                  <a:cubicBezTo>
                    <a:pt x="116" y="112"/>
                    <a:pt x="115" y="113"/>
                    <a:pt x="115" y="115"/>
                  </a:cubicBezTo>
                  <a:cubicBezTo>
                    <a:pt x="115" y="117"/>
                    <a:pt x="116" y="120"/>
                    <a:pt x="112" y="121"/>
                  </a:cubicBezTo>
                  <a:cubicBezTo>
                    <a:pt x="109" y="121"/>
                    <a:pt x="107" y="123"/>
                    <a:pt x="104" y="125"/>
                  </a:cubicBezTo>
                  <a:cubicBezTo>
                    <a:pt x="93" y="129"/>
                    <a:pt x="84" y="125"/>
                    <a:pt x="76" y="116"/>
                  </a:cubicBezTo>
                  <a:cubicBezTo>
                    <a:pt x="74" y="114"/>
                    <a:pt x="72" y="109"/>
                    <a:pt x="67" y="114"/>
                  </a:cubicBezTo>
                  <a:cubicBezTo>
                    <a:pt x="60" y="121"/>
                    <a:pt x="59" y="121"/>
                    <a:pt x="64" y="128"/>
                  </a:cubicBezTo>
                  <a:cubicBezTo>
                    <a:pt x="68" y="132"/>
                    <a:pt x="72" y="136"/>
                    <a:pt x="76" y="141"/>
                  </a:cubicBezTo>
                  <a:cubicBezTo>
                    <a:pt x="78" y="143"/>
                    <a:pt x="82" y="146"/>
                    <a:pt x="77" y="149"/>
                  </a:cubicBezTo>
                  <a:cubicBezTo>
                    <a:pt x="73" y="148"/>
                    <a:pt x="68" y="150"/>
                    <a:pt x="64" y="149"/>
                  </a:cubicBezTo>
                  <a:cubicBezTo>
                    <a:pt x="64" y="145"/>
                    <a:pt x="64" y="140"/>
                    <a:pt x="61" y="136"/>
                  </a:cubicBezTo>
                  <a:cubicBezTo>
                    <a:pt x="54" y="130"/>
                    <a:pt x="49" y="126"/>
                    <a:pt x="39" y="129"/>
                  </a:cubicBezTo>
                  <a:cubicBezTo>
                    <a:pt x="27" y="132"/>
                    <a:pt x="15" y="128"/>
                    <a:pt x="4" y="121"/>
                  </a:cubicBezTo>
                  <a:cubicBezTo>
                    <a:pt x="2" y="120"/>
                    <a:pt x="0" y="118"/>
                    <a:pt x="0" y="115"/>
                  </a:cubicBezTo>
                  <a:cubicBezTo>
                    <a:pt x="2" y="110"/>
                    <a:pt x="6" y="115"/>
                    <a:pt x="9" y="115"/>
                  </a:cubicBezTo>
                  <a:cubicBezTo>
                    <a:pt x="17" y="117"/>
                    <a:pt x="24" y="121"/>
                    <a:pt x="33" y="121"/>
                  </a:cubicBezTo>
                  <a:cubicBezTo>
                    <a:pt x="46" y="120"/>
                    <a:pt x="55" y="114"/>
                    <a:pt x="63" y="104"/>
                  </a:cubicBezTo>
                  <a:cubicBezTo>
                    <a:pt x="82" y="80"/>
                    <a:pt x="66" y="45"/>
                    <a:pt x="36" y="41"/>
                  </a:cubicBezTo>
                  <a:cubicBezTo>
                    <a:pt x="30" y="40"/>
                    <a:pt x="25" y="42"/>
                    <a:pt x="19" y="41"/>
                  </a:cubicBezTo>
                  <a:cubicBezTo>
                    <a:pt x="12" y="38"/>
                    <a:pt x="18" y="36"/>
                    <a:pt x="20" y="34"/>
                  </a:cubicBezTo>
                  <a:cubicBezTo>
                    <a:pt x="36" y="28"/>
                    <a:pt x="57" y="34"/>
                    <a:pt x="69" y="49"/>
                  </a:cubicBezTo>
                  <a:cubicBezTo>
                    <a:pt x="79" y="62"/>
                    <a:pt x="83" y="77"/>
                    <a:pt x="79" y="94"/>
                  </a:cubicBezTo>
                  <a:cubicBezTo>
                    <a:pt x="76" y="102"/>
                    <a:pt x="82" y="113"/>
                    <a:pt x="90" y="116"/>
                  </a:cubicBezTo>
                  <a:cubicBezTo>
                    <a:pt x="95" y="118"/>
                    <a:pt x="100" y="117"/>
                    <a:pt x="103" y="114"/>
                  </a:cubicBezTo>
                  <a:cubicBezTo>
                    <a:pt x="111" y="108"/>
                    <a:pt x="117" y="101"/>
                    <a:pt x="124" y="96"/>
                  </a:cubicBezTo>
                  <a:cubicBezTo>
                    <a:pt x="131" y="88"/>
                    <a:pt x="130" y="83"/>
                    <a:pt x="123" y="75"/>
                  </a:cubicBezTo>
                  <a:cubicBezTo>
                    <a:pt x="106" y="56"/>
                    <a:pt x="89" y="37"/>
                    <a:pt x="72" y="18"/>
                  </a:cubicBezTo>
                  <a:cubicBezTo>
                    <a:pt x="70" y="15"/>
                    <a:pt x="67" y="13"/>
                    <a:pt x="67" y="10"/>
                  </a:cubicBezTo>
                  <a:cubicBezTo>
                    <a:pt x="67" y="8"/>
                    <a:pt x="68" y="6"/>
                    <a:pt x="71" y="6"/>
                  </a:cubicBezTo>
                  <a:cubicBezTo>
                    <a:pt x="83" y="14"/>
                    <a:pt x="91" y="26"/>
                    <a:pt x="100" y="36"/>
                  </a:cubicBezTo>
                  <a:cubicBezTo>
                    <a:pt x="109" y="46"/>
                    <a:pt x="118" y="56"/>
                    <a:pt x="127" y="65"/>
                  </a:cubicBezTo>
                  <a:cubicBezTo>
                    <a:pt x="134" y="74"/>
                    <a:pt x="142" y="82"/>
                    <a:pt x="136" y="95"/>
                  </a:cubicBezTo>
                  <a:cubicBezTo>
                    <a:pt x="135" y="98"/>
                    <a:pt x="136" y="100"/>
                    <a:pt x="138" y="102"/>
                  </a:cubicBezTo>
                  <a:cubicBezTo>
                    <a:pt x="144" y="108"/>
                    <a:pt x="149" y="116"/>
                    <a:pt x="156" y="122"/>
                  </a:cubicBezTo>
                  <a:cubicBezTo>
                    <a:pt x="162" y="127"/>
                    <a:pt x="168" y="127"/>
                    <a:pt x="174" y="122"/>
                  </a:cubicBezTo>
                  <a:cubicBezTo>
                    <a:pt x="205" y="92"/>
                    <a:pt x="239" y="63"/>
                    <a:pt x="271" y="34"/>
                  </a:cubicBezTo>
                  <a:cubicBezTo>
                    <a:pt x="278" y="27"/>
                    <a:pt x="285" y="21"/>
                    <a:pt x="292" y="15"/>
                  </a:cubicBezTo>
                  <a:cubicBezTo>
                    <a:pt x="296" y="13"/>
                    <a:pt x="297" y="7"/>
                    <a:pt x="301" y="5"/>
                  </a:cubicBezTo>
                  <a:cubicBezTo>
                    <a:pt x="302" y="5"/>
                    <a:pt x="303" y="5"/>
                    <a:pt x="303" y="7"/>
                  </a:cubicBezTo>
                  <a:cubicBezTo>
                    <a:pt x="303" y="6"/>
                    <a:pt x="303" y="5"/>
                    <a:pt x="303" y="5"/>
                  </a:cubicBezTo>
                  <a:cubicBezTo>
                    <a:pt x="303" y="3"/>
                    <a:pt x="303" y="1"/>
                    <a:pt x="305" y="0"/>
                  </a:cubicBezTo>
                  <a:cubicBezTo>
                    <a:pt x="307" y="3"/>
                    <a:pt x="305" y="6"/>
                    <a:pt x="306" y="9"/>
                  </a:cubicBezTo>
                  <a:cubicBezTo>
                    <a:pt x="307" y="9"/>
                    <a:pt x="307" y="9"/>
                    <a:pt x="308" y="9"/>
                  </a:cubicBezTo>
                  <a:cubicBezTo>
                    <a:pt x="313" y="7"/>
                    <a:pt x="319" y="4"/>
                    <a:pt x="324" y="10"/>
                  </a:cubicBezTo>
                  <a:cubicBezTo>
                    <a:pt x="329" y="16"/>
                    <a:pt x="325" y="21"/>
                    <a:pt x="322" y="27"/>
                  </a:cubicBezTo>
                  <a:cubicBezTo>
                    <a:pt x="319" y="31"/>
                    <a:pt x="316" y="35"/>
                    <a:pt x="313" y="40"/>
                  </a:cubicBezTo>
                  <a:cubicBezTo>
                    <a:pt x="313" y="43"/>
                    <a:pt x="319" y="45"/>
                    <a:pt x="313" y="48"/>
                  </a:cubicBezTo>
                  <a:cubicBezTo>
                    <a:pt x="309" y="46"/>
                    <a:pt x="306" y="48"/>
                    <a:pt x="304" y="50"/>
                  </a:cubicBezTo>
                  <a:cubicBezTo>
                    <a:pt x="296" y="58"/>
                    <a:pt x="287" y="66"/>
                    <a:pt x="278" y="73"/>
                  </a:cubicBezTo>
                  <a:cubicBezTo>
                    <a:pt x="276" y="75"/>
                    <a:pt x="276" y="78"/>
                    <a:pt x="275" y="81"/>
                  </a:cubicBezTo>
                  <a:cubicBezTo>
                    <a:pt x="274" y="82"/>
                    <a:pt x="273" y="83"/>
                    <a:pt x="27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7" name="Freeform 12">
              <a:extLst>
                <a:ext uri="{FF2B5EF4-FFF2-40B4-BE49-F238E27FC236}">
                  <a16:creationId xmlns:a16="http://schemas.microsoft.com/office/drawing/2014/main" id="{7E2F4889-7ED7-48B8-9E85-9E8BCDB6C79C}"/>
                </a:ext>
              </a:extLst>
            </p:cNvPr>
            <p:cNvSpPr/>
            <p:nvPr userDrawn="1"/>
          </p:nvSpPr>
          <p:spPr bwMode="auto">
            <a:xfrm>
              <a:off x="1811058" y="1109587"/>
              <a:ext cx="412752" cy="436375"/>
            </a:xfrm>
            <a:custGeom>
              <a:avLst/>
              <a:gdLst>
                <a:gd name="T0" fmla="*/ 150 w 266"/>
                <a:gd name="T1" fmla="*/ 280 h 281"/>
                <a:gd name="T2" fmla="*/ 145 w 266"/>
                <a:gd name="T3" fmla="*/ 278 h 281"/>
                <a:gd name="T4" fmla="*/ 133 w 266"/>
                <a:gd name="T5" fmla="*/ 260 h 281"/>
                <a:gd name="T6" fmla="*/ 130 w 266"/>
                <a:gd name="T7" fmla="*/ 245 h 281"/>
                <a:gd name="T8" fmla="*/ 31 w 266"/>
                <a:gd name="T9" fmla="*/ 136 h 281"/>
                <a:gd name="T10" fmla="*/ 26 w 266"/>
                <a:gd name="T11" fmla="*/ 102 h 281"/>
                <a:gd name="T12" fmla="*/ 0 w 266"/>
                <a:gd name="T13" fmla="*/ 85 h 281"/>
                <a:gd name="T14" fmla="*/ 3 w 266"/>
                <a:gd name="T15" fmla="*/ 84 h 281"/>
                <a:gd name="T16" fmla="*/ 9 w 266"/>
                <a:gd name="T17" fmla="*/ 88 h 281"/>
                <a:gd name="T18" fmla="*/ 35 w 266"/>
                <a:gd name="T19" fmla="*/ 90 h 281"/>
                <a:gd name="T20" fmla="*/ 84 w 266"/>
                <a:gd name="T21" fmla="*/ 47 h 281"/>
                <a:gd name="T22" fmla="*/ 82 w 266"/>
                <a:gd name="T23" fmla="*/ 25 h 281"/>
                <a:gd name="T24" fmla="*/ 55 w 266"/>
                <a:gd name="T25" fmla="*/ 5 h 281"/>
                <a:gd name="T26" fmla="*/ 59 w 266"/>
                <a:gd name="T27" fmla="*/ 0 h 281"/>
                <a:gd name="T28" fmla="*/ 77 w 266"/>
                <a:gd name="T29" fmla="*/ 9 h 281"/>
                <a:gd name="T30" fmla="*/ 91 w 266"/>
                <a:gd name="T31" fmla="*/ 25 h 281"/>
                <a:gd name="T32" fmla="*/ 95 w 266"/>
                <a:gd name="T33" fmla="*/ 39 h 281"/>
                <a:gd name="T34" fmla="*/ 130 w 266"/>
                <a:gd name="T35" fmla="*/ 47 h 281"/>
                <a:gd name="T36" fmla="*/ 229 w 266"/>
                <a:gd name="T37" fmla="*/ 158 h 281"/>
                <a:gd name="T38" fmla="*/ 241 w 266"/>
                <a:gd name="T39" fmla="*/ 160 h 281"/>
                <a:gd name="T40" fmla="*/ 250 w 266"/>
                <a:gd name="T41" fmla="*/ 157 h 281"/>
                <a:gd name="T42" fmla="*/ 263 w 266"/>
                <a:gd name="T43" fmla="*/ 173 h 281"/>
                <a:gd name="T44" fmla="*/ 261 w 266"/>
                <a:gd name="T45" fmla="*/ 181 h 281"/>
                <a:gd name="T46" fmla="*/ 256 w 266"/>
                <a:gd name="T47" fmla="*/ 177 h 281"/>
                <a:gd name="T48" fmla="*/ 257 w 266"/>
                <a:gd name="T49" fmla="*/ 171 h 281"/>
                <a:gd name="T50" fmla="*/ 246 w 266"/>
                <a:gd name="T51" fmla="*/ 165 h 281"/>
                <a:gd name="T52" fmla="*/ 236 w 266"/>
                <a:gd name="T53" fmla="*/ 172 h 281"/>
                <a:gd name="T54" fmla="*/ 168 w 266"/>
                <a:gd name="T55" fmla="*/ 233 h 281"/>
                <a:gd name="T56" fmla="*/ 146 w 266"/>
                <a:gd name="T57" fmla="*/ 253 h 281"/>
                <a:gd name="T58" fmla="*/ 140 w 266"/>
                <a:gd name="T59" fmla="*/ 270 h 281"/>
                <a:gd name="T60" fmla="*/ 155 w 266"/>
                <a:gd name="T61" fmla="*/ 270 h 281"/>
                <a:gd name="T62" fmla="*/ 155 w 266"/>
                <a:gd name="T63" fmla="*/ 276 h 281"/>
                <a:gd name="T64" fmla="*/ 150 w 266"/>
                <a:gd name="T65" fmla="*/ 28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6" h="281">
                  <a:moveTo>
                    <a:pt x="150" y="280"/>
                  </a:moveTo>
                  <a:cubicBezTo>
                    <a:pt x="149" y="279"/>
                    <a:pt x="147" y="279"/>
                    <a:pt x="145" y="278"/>
                  </a:cubicBezTo>
                  <a:cubicBezTo>
                    <a:pt x="133" y="278"/>
                    <a:pt x="127" y="271"/>
                    <a:pt x="133" y="260"/>
                  </a:cubicBezTo>
                  <a:cubicBezTo>
                    <a:pt x="136" y="253"/>
                    <a:pt x="134" y="250"/>
                    <a:pt x="130" y="245"/>
                  </a:cubicBezTo>
                  <a:cubicBezTo>
                    <a:pt x="97" y="209"/>
                    <a:pt x="64" y="172"/>
                    <a:pt x="31" y="136"/>
                  </a:cubicBezTo>
                  <a:cubicBezTo>
                    <a:pt x="22" y="125"/>
                    <a:pt x="18" y="115"/>
                    <a:pt x="26" y="102"/>
                  </a:cubicBezTo>
                  <a:cubicBezTo>
                    <a:pt x="13" y="102"/>
                    <a:pt x="7" y="94"/>
                    <a:pt x="0" y="85"/>
                  </a:cubicBezTo>
                  <a:cubicBezTo>
                    <a:pt x="0" y="83"/>
                    <a:pt x="2" y="84"/>
                    <a:pt x="3" y="84"/>
                  </a:cubicBezTo>
                  <a:cubicBezTo>
                    <a:pt x="5" y="85"/>
                    <a:pt x="7" y="87"/>
                    <a:pt x="9" y="88"/>
                  </a:cubicBezTo>
                  <a:cubicBezTo>
                    <a:pt x="19" y="96"/>
                    <a:pt x="26" y="97"/>
                    <a:pt x="35" y="90"/>
                  </a:cubicBezTo>
                  <a:cubicBezTo>
                    <a:pt x="52" y="76"/>
                    <a:pt x="68" y="62"/>
                    <a:pt x="84" y="47"/>
                  </a:cubicBezTo>
                  <a:cubicBezTo>
                    <a:pt x="89" y="37"/>
                    <a:pt x="89" y="33"/>
                    <a:pt x="82" y="25"/>
                  </a:cubicBezTo>
                  <a:cubicBezTo>
                    <a:pt x="75" y="16"/>
                    <a:pt x="68" y="7"/>
                    <a:pt x="55" y="5"/>
                  </a:cubicBezTo>
                  <a:cubicBezTo>
                    <a:pt x="51" y="0"/>
                    <a:pt x="56" y="0"/>
                    <a:pt x="59" y="0"/>
                  </a:cubicBezTo>
                  <a:cubicBezTo>
                    <a:pt x="66" y="0"/>
                    <a:pt x="73" y="3"/>
                    <a:pt x="77" y="9"/>
                  </a:cubicBezTo>
                  <a:cubicBezTo>
                    <a:pt x="82" y="14"/>
                    <a:pt x="87" y="19"/>
                    <a:pt x="91" y="25"/>
                  </a:cubicBezTo>
                  <a:cubicBezTo>
                    <a:pt x="94" y="29"/>
                    <a:pt x="95" y="34"/>
                    <a:pt x="95" y="39"/>
                  </a:cubicBezTo>
                  <a:cubicBezTo>
                    <a:pt x="111" y="32"/>
                    <a:pt x="118" y="34"/>
                    <a:pt x="130" y="47"/>
                  </a:cubicBezTo>
                  <a:cubicBezTo>
                    <a:pt x="163" y="84"/>
                    <a:pt x="196" y="121"/>
                    <a:pt x="229" y="158"/>
                  </a:cubicBezTo>
                  <a:cubicBezTo>
                    <a:pt x="232" y="162"/>
                    <a:pt x="235" y="165"/>
                    <a:pt x="241" y="160"/>
                  </a:cubicBezTo>
                  <a:cubicBezTo>
                    <a:pt x="243" y="158"/>
                    <a:pt x="247" y="157"/>
                    <a:pt x="250" y="157"/>
                  </a:cubicBezTo>
                  <a:cubicBezTo>
                    <a:pt x="260" y="156"/>
                    <a:pt x="266" y="163"/>
                    <a:pt x="263" y="173"/>
                  </a:cubicBezTo>
                  <a:cubicBezTo>
                    <a:pt x="263" y="176"/>
                    <a:pt x="261" y="178"/>
                    <a:pt x="261" y="181"/>
                  </a:cubicBezTo>
                  <a:cubicBezTo>
                    <a:pt x="257" y="182"/>
                    <a:pt x="257" y="179"/>
                    <a:pt x="256" y="177"/>
                  </a:cubicBezTo>
                  <a:cubicBezTo>
                    <a:pt x="256" y="175"/>
                    <a:pt x="256" y="173"/>
                    <a:pt x="257" y="171"/>
                  </a:cubicBezTo>
                  <a:cubicBezTo>
                    <a:pt x="256" y="165"/>
                    <a:pt x="252" y="163"/>
                    <a:pt x="246" y="165"/>
                  </a:cubicBezTo>
                  <a:cubicBezTo>
                    <a:pt x="242" y="167"/>
                    <a:pt x="239" y="169"/>
                    <a:pt x="236" y="172"/>
                  </a:cubicBezTo>
                  <a:cubicBezTo>
                    <a:pt x="213" y="193"/>
                    <a:pt x="191" y="213"/>
                    <a:pt x="168" y="233"/>
                  </a:cubicBezTo>
                  <a:cubicBezTo>
                    <a:pt x="161" y="239"/>
                    <a:pt x="154" y="246"/>
                    <a:pt x="146" y="253"/>
                  </a:cubicBezTo>
                  <a:cubicBezTo>
                    <a:pt x="139" y="259"/>
                    <a:pt x="137" y="264"/>
                    <a:pt x="140" y="270"/>
                  </a:cubicBezTo>
                  <a:cubicBezTo>
                    <a:pt x="145" y="275"/>
                    <a:pt x="150" y="269"/>
                    <a:pt x="155" y="270"/>
                  </a:cubicBezTo>
                  <a:cubicBezTo>
                    <a:pt x="158" y="271"/>
                    <a:pt x="156" y="274"/>
                    <a:pt x="155" y="276"/>
                  </a:cubicBezTo>
                  <a:cubicBezTo>
                    <a:pt x="154" y="277"/>
                    <a:pt x="154" y="281"/>
                    <a:pt x="150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9" name="Freeform 14">
              <a:extLst>
                <a:ext uri="{FF2B5EF4-FFF2-40B4-BE49-F238E27FC236}">
                  <a16:creationId xmlns:a16="http://schemas.microsoft.com/office/drawing/2014/main" id="{697B0456-A9B7-415B-A9F3-3AD1955E0682}"/>
                </a:ext>
              </a:extLst>
            </p:cNvPr>
            <p:cNvSpPr/>
            <p:nvPr userDrawn="1"/>
          </p:nvSpPr>
          <p:spPr bwMode="auto">
            <a:xfrm>
              <a:off x="1918019" y="1667360"/>
              <a:ext cx="387816" cy="797287"/>
            </a:xfrm>
            <a:custGeom>
              <a:avLst/>
              <a:gdLst>
                <a:gd name="T0" fmla="*/ 248 w 250"/>
                <a:gd name="T1" fmla="*/ 513 h 513"/>
                <a:gd name="T2" fmla="*/ 177 w 250"/>
                <a:gd name="T3" fmla="*/ 480 h 513"/>
                <a:gd name="T4" fmla="*/ 12 w 250"/>
                <a:gd name="T5" fmla="*/ 234 h 513"/>
                <a:gd name="T6" fmla="*/ 35 w 250"/>
                <a:gd name="T7" fmla="*/ 37 h 513"/>
                <a:gd name="T8" fmla="*/ 52 w 250"/>
                <a:gd name="T9" fmla="*/ 1 h 513"/>
                <a:gd name="T10" fmla="*/ 55 w 250"/>
                <a:gd name="T11" fmla="*/ 4 h 513"/>
                <a:gd name="T12" fmla="*/ 54 w 250"/>
                <a:gd name="T13" fmla="*/ 12 h 513"/>
                <a:gd name="T14" fmla="*/ 35 w 250"/>
                <a:gd name="T15" fmla="*/ 59 h 513"/>
                <a:gd name="T16" fmla="*/ 15 w 250"/>
                <a:gd name="T17" fmla="*/ 157 h 513"/>
                <a:gd name="T18" fmla="*/ 94 w 250"/>
                <a:gd name="T19" fmla="*/ 398 h 513"/>
                <a:gd name="T20" fmla="*/ 241 w 250"/>
                <a:gd name="T21" fmla="*/ 504 h 513"/>
                <a:gd name="T22" fmla="*/ 248 w 250"/>
                <a:gd name="T23" fmla="*/ 508 h 513"/>
                <a:gd name="T24" fmla="*/ 248 w 250"/>
                <a:gd name="T2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0" h="513">
                  <a:moveTo>
                    <a:pt x="248" y="513"/>
                  </a:moveTo>
                  <a:cubicBezTo>
                    <a:pt x="223" y="505"/>
                    <a:pt x="199" y="494"/>
                    <a:pt x="177" y="480"/>
                  </a:cubicBezTo>
                  <a:cubicBezTo>
                    <a:pt x="86" y="422"/>
                    <a:pt x="31" y="340"/>
                    <a:pt x="12" y="234"/>
                  </a:cubicBezTo>
                  <a:cubicBezTo>
                    <a:pt x="0" y="166"/>
                    <a:pt x="10" y="100"/>
                    <a:pt x="35" y="37"/>
                  </a:cubicBezTo>
                  <a:cubicBezTo>
                    <a:pt x="40" y="24"/>
                    <a:pt x="46" y="12"/>
                    <a:pt x="52" y="1"/>
                  </a:cubicBezTo>
                  <a:cubicBezTo>
                    <a:pt x="55" y="0"/>
                    <a:pt x="56" y="2"/>
                    <a:pt x="55" y="4"/>
                  </a:cubicBezTo>
                  <a:cubicBezTo>
                    <a:pt x="53" y="6"/>
                    <a:pt x="55" y="9"/>
                    <a:pt x="54" y="12"/>
                  </a:cubicBezTo>
                  <a:cubicBezTo>
                    <a:pt x="47" y="27"/>
                    <a:pt x="40" y="43"/>
                    <a:pt x="35" y="59"/>
                  </a:cubicBezTo>
                  <a:cubicBezTo>
                    <a:pt x="24" y="91"/>
                    <a:pt x="16" y="123"/>
                    <a:pt x="15" y="157"/>
                  </a:cubicBezTo>
                  <a:cubicBezTo>
                    <a:pt x="11" y="248"/>
                    <a:pt x="37" y="328"/>
                    <a:pt x="94" y="398"/>
                  </a:cubicBezTo>
                  <a:cubicBezTo>
                    <a:pt x="133" y="446"/>
                    <a:pt x="183" y="481"/>
                    <a:pt x="241" y="504"/>
                  </a:cubicBezTo>
                  <a:cubicBezTo>
                    <a:pt x="244" y="505"/>
                    <a:pt x="246" y="505"/>
                    <a:pt x="248" y="508"/>
                  </a:cubicBezTo>
                  <a:cubicBezTo>
                    <a:pt x="249" y="510"/>
                    <a:pt x="250" y="512"/>
                    <a:pt x="248" y="5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60" name="Freeform 15">
              <a:extLst>
                <a:ext uri="{FF2B5EF4-FFF2-40B4-BE49-F238E27FC236}">
                  <a16:creationId xmlns:a16="http://schemas.microsoft.com/office/drawing/2014/main" id="{07AD2E6E-AA71-40F0-87A7-DA46EA32BB94}"/>
                </a:ext>
              </a:extLst>
            </p:cNvPr>
            <p:cNvSpPr/>
            <p:nvPr userDrawn="1"/>
          </p:nvSpPr>
          <p:spPr bwMode="auto">
            <a:xfrm>
              <a:off x="1970515" y="2822277"/>
              <a:ext cx="1093234" cy="110242"/>
            </a:xfrm>
            <a:custGeom>
              <a:avLst/>
              <a:gdLst>
                <a:gd name="T0" fmla="*/ 697 w 704"/>
                <a:gd name="T1" fmla="*/ 4 h 71"/>
                <a:gd name="T2" fmla="*/ 702 w 704"/>
                <a:gd name="T3" fmla="*/ 0 h 71"/>
                <a:gd name="T4" fmla="*/ 703 w 704"/>
                <a:gd name="T5" fmla="*/ 8 h 71"/>
                <a:gd name="T6" fmla="*/ 704 w 704"/>
                <a:gd name="T7" fmla="*/ 64 h 71"/>
                <a:gd name="T8" fmla="*/ 698 w 704"/>
                <a:gd name="T9" fmla="*/ 71 h 71"/>
                <a:gd name="T10" fmla="*/ 18 w 704"/>
                <a:gd name="T11" fmla="*/ 71 h 71"/>
                <a:gd name="T12" fmla="*/ 17 w 704"/>
                <a:gd name="T13" fmla="*/ 71 h 71"/>
                <a:gd name="T14" fmla="*/ 26 w 704"/>
                <a:gd name="T15" fmla="*/ 69 h 71"/>
                <a:gd name="T16" fmla="*/ 683 w 704"/>
                <a:gd name="T17" fmla="*/ 69 h 71"/>
                <a:gd name="T18" fmla="*/ 692 w 704"/>
                <a:gd name="T19" fmla="*/ 69 h 71"/>
                <a:gd name="T20" fmla="*/ 692 w 704"/>
                <a:gd name="T21" fmla="*/ 68 h 71"/>
                <a:gd name="T22" fmla="*/ 683 w 704"/>
                <a:gd name="T23" fmla="*/ 68 h 71"/>
                <a:gd name="T24" fmla="*/ 14 w 704"/>
                <a:gd name="T25" fmla="*/ 68 h 71"/>
                <a:gd name="T26" fmla="*/ 2 w 704"/>
                <a:gd name="T27" fmla="*/ 57 h 71"/>
                <a:gd name="T28" fmla="*/ 1 w 704"/>
                <a:gd name="T29" fmla="*/ 14 h 71"/>
                <a:gd name="T30" fmla="*/ 4 w 704"/>
                <a:gd name="T31" fmla="*/ 2 h 71"/>
                <a:gd name="T32" fmla="*/ 5 w 704"/>
                <a:gd name="T33" fmla="*/ 3 h 71"/>
                <a:gd name="T34" fmla="*/ 6 w 704"/>
                <a:gd name="T35" fmla="*/ 15 h 71"/>
                <a:gd name="T36" fmla="*/ 6 w 704"/>
                <a:gd name="T37" fmla="*/ 56 h 71"/>
                <a:gd name="T38" fmla="*/ 14 w 704"/>
                <a:gd name="T39" fmla="*/ 64 h 71"/>
                <a:gd name="T40" fmla="*/ 20 w 704"/>
                <a:gd name="T41" fmla="*/ 64 h 71"/>
                <a:gd name="T42" fmla="*/ 682 w 704"/>
                <a:gd name="T43" fmla="*/ 64 h 71"/>
                <a:gd name="T44" fmla="*/ 696 w 704"/>
                <a:gd name="T45" fmla="*/ 50 h 71"/>
                <a:gd name="T46" fmla="*/ 696 w 704"/>
                <a:gd name="T47" fmla="*/ 13 h 71"/>
                <a:gd name="T48" fmla="*/ 697 w 704"/>
                <a:gd name="T49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4" h="71">
                  <a:moveTo>
                    <a:pt x="697" y="4"/>
                  </a:moveTo>
                  <a:cubicBezTo>
                    <a:pt x="700" y="4"/>
                    <a:pt x="701" y="3"/>
                    <a:pt x="702" y="0"/>
                  </a:cubicBezTo>
                  <a:cubicBezTo>
                    <a:pt x="703" y="3"/>
                    <a:pt x="703" y="5"/>
                    <a:pt x="703" y="8"/>
                  </a:cubicBezTo>
                  <a:cubicBezTo>
                    <a:pt x="703" y="27"/>
                    <a:pt x="704" y="45"/>
                    <a:pt x="704" y="64"/>
                  </a:cubicBezTo>
                  <a:cubicBezTo>
                    <a:pt x="704" y="69"/>
                    <a:pt x="704" y="71"/>
                    <a:pt x="698" y="71"/>
                  </a:cubicBezTo>
                  <a:cubicBezTo>
                    <a:pt x="471" y="71"/>
                    <a:pt x="245" y="71"/>
                    <a:pt x="18" y="71"/>
                  </a:cubicBezTo>
                  <a:cubicBezTo>
                    <a:pt x="18" y="71"/>
                    <a:pt x="17" y="71"/>
                    <a:pt x="17" y="71"/>
                  </a:cubicBezTo>
                  <a:cubicBezTo>
                    <a:pt x="19" y="68"/>
                    <a:pt x="23" y="69"/>
                    <a:pt x="26" y="69"/>
                  </a:cubicBezTo>
                  <a:cubicBezTo>
                    <a:pt x="245" y="69"/>
                    <a:pt x="464" y="69"/>
                    <a:pt x="683" y="69"/>
                  </a:cubicBezTo>
                  <a:cubicBezTo>
                    <a:pt x="686" y="69"/>
                    <a:pt x="689" y="69"/>
                    <a:pt x="692" y="69"/>
                  </a:cubicBezTo>
                  <a:cubicBezTo>
                    <a:pt x="692" y="69"/>
                    <a:pt x="692" y="68"/>
                    <a:pt x="692" y="68"/>
                  </a:cubicBezTo>
                  <a:cubicBezTo>
                    <a:pt x="689" y="68"/>
                    <a:pt x="686" y="68"/>
                    <a:pt x="683" y="68"/>
                  </a:cubicBezTo>
                  <a:cubicBezTo>
                    <a:pt x="460" y="68"/>
                    <a:pt x="237" y="68"/>
                    <a:pt x="14" y="68"/>
                  </a:cubicBezTo>
                  <a:cubicBezTo>
                    <a:pt x="2" y="68"/>
                    <a:pt x="3" y="68"/>
                    <a:pt x="2" y="57"/>
                  </a:cubicBezTo>
                  <a:cubicBezTo>
                    <a:pt x="2" y="42"/>
                    <a:pt x="4" y="28"/>
                    <a:pt x="1" y="14"/>
                  </a:cubicBezTo>
                  <a:cubicBezTo>
                    <a:pt x="0" y="10"/>
                    <a:pt x="1" y="6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7" y="7"/>
                    <a:pt x="6" y="11"/>
                    <a:pt x="6" y="15"/>
                  </a:cubicBezTo>
                  <a:cubicBezTo>
                    <a:pt x="6" y="28"/>
                    <a:pt x="6" y="42"/>
                    <a:pt x="6" y="56"/>
                  </a:cubicBezTo>
                  <a:cubicBezTo>
                    <a:pt x="6" y="62"/>
                    <a:pt x="8" y="65"/>
                    <a:pt x="14" y="64"/>
                  </a:cubicBezTo>
                  <a:cubicBezTo>
                    <a:pt x="16" y="64"/>
                    <a:pt x="18" y="64"/>
                    <a:pt x="20" y="64"/>
                  </a:cubicBezTo>
                  <a:cubicBezTo>
                    <a:pt x="241" y="64"/>
                    <a:pt x="461" y="64"/>
                    <a:pt x="682" y="64"/>
                  </a:cubicBezTo>
                  <a:cubicBezTo>
                    <a:pt x="696" y="64"/>
                    <a:pt x="696" y="64"/>
                    <a:pt x="696" y="50"/>
                  </a:cubicBezTo>
                  <a:cubicBezTo>
                    <a:pt x="696" y="38"/>
                    <a:pt x="696" y="25"/>
                    <a:pt x="696" y="13"/>
                  </a:cubicBezTo>
                  <a:cubicBezTo>
                    <a:pt x="696" y="10"/>
                    <a:pt x="696" y="7"/>
                    <a:pt x="69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62" name="Freeform 17">
              <a:extLst>
                <a:ext uri="{FF2B5EF4-FFF2-40B4-BE49-F238E27FC236}">
                  <a16:creationId xmlns:a16="http://schemas.microsoft.com/office/drawing/2014/main" id="{8C2E65B0-CD91-4064-84D4-4E659901FFF1}"/>
                </a:ext>
              </a:extLst>
            </p:cNvPr>
            <p:cNvSpPr/>
            <p:nvPr userDrawn="1"/>
          </p:nvSpPr>
          <p:spPr bwMode="auto">
            <a:xfrm>
              <a:off x="2096506" y="1785476"/>
              <a:ext cx="284136" cy="514463"/>
            </a:xfrm>
            <a:custGeom>
              <a:avLst/>
              <a:gdLst>
                <a:gd name="T0" fmla="*/ 28 w 183"/>
                <a:gd name="T1" fmla="*/ 33 h 331"/>
                <a:gd name="T2" fmla="*/ 44 w 183"/>
                <a:gd name="T3" fmla="*/ 33 h 331"/>
                <a:gd name="T4" fmla="*/ 73 w 183"/>
                <a:gd name="T5" fmla="*/ 19 h 331"/>
                <a:gd name="T6" fmla="*/ 78 w 183"/>
                <a:gd name="T7" fmla="*/ 5 h 331"/>
                <a:gd name="T8" fmla="*/ 80 w 183"/>
                <a:gd name="T9" fmla="*/ 0 h 331"/>
                <a:gd name="T10" fmla="*/ 79 w 183"/>
                <a:gd name="T11" fmla="*/ 23 h 331"/>
                <a:gd name="T12" fmla="*/ 66 w 183"/>
                <a:gd name="T13" fmla="*/ 34 h 331"/>
                <a:gd name="T14" fmla="*/ 42 w 183"/>
                <a:gd name="T15" fmla="*/ 37 h 331"/>
                <a:gd name="T16" fmla="*/ 14 w 183"/>
                <a:gd name="T17" fmla="*/ 52 h 331"/>
                <a:gd name="T18" fmla="*/ 10 w 183"/>
                <a:gd name="T19" fmla="*/ 84 h 331"/>
                <a:gd name="T20" fmla="*/ 149 w 183"/>
                <a:gd name="T21" fmla="*/ 318 h 331"/>
                <a:gd name="T22" fmla="*/ 180 w 183"/>
                <a:gd name="T23" fmla="*/ 326 h 331"/>
                <a:gd name="T24" fmla="*/ 180 w 183"/>
                <a:gd name="T25" fmla="*/ 330 h 331"/>
                <a:gd name="T26" fmla="*/ 172 w 183"/>
                <a:gd name="T27" fmla="*/ 331 h 331"/>
                <a:gd name="T28" fmla="*/ 155 w 183"/>
                <a:gd name="T29" fmla="*/ 328 h 331"/>
                <a:gd name="T30" fmla="*/ 10 w 183"/>
                <a:gd name="T31" fmla="*/ 161 h 331"/>
                <a:gd name="T32" fmla="*/ 6 w 183"/>
                <a:gd name="T33" fmla="*/ 55 h 331"/>
                <a:gd name="T34" fmla="*/ 18 w 183"/>
                <a:gd name="T35" fmla="*/ 35 h 331"/>
                <a:gd name="T36" fmla="*/ 28 w 183"/>
                <a:gd name="T37" fmla="*/ 3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331">
                  <a:moveTo>
                    <a:pt x="28" y="33"/>
                  </a:moveTo>
                  <a:cubicBezTo>
                    <a:pt x="33" y="33"/>
                    <a:pt x="39" y="33"/>
                    <a:pt x="44" y="33"/>
                  </a:cubicBezTo>
                  <a:cubicBezTo>
                    <a:pt x="58" y="36"/>
                    <a:pt x="65" y="27"/>
                    <a:pt x="73" y="19"/>
                  </a:cubicBezTo>
                  <a:cubicBezTo>
                    <a:pt x="77" y="15"/>
                    <a:pt x="75" y="9"/>
                    <a:pt x="78" y="5"/>
                  </a:cubicBezTo>
                  <a:cubicBezTo>
                    <a:pt x="80" y="4"/>
                    <a:pt x="77" y="1"/>
                    <a:pt x="80" y="0"/>
                  </a:cubicBezTo>
                  <a:cubicBezTo>
                    <a:pt x="85" y="8"/>
                    <a:pt x="85" y="16"/>
                    <a:pt x="79" y="23"/>
                  </a:cubicBezTo>
                  <a:cubicBezTo>
                    <a:pt x="75" y="27"/>
                    <a:pt x="71" y="31"/>
                    <a:pt x="66" y="34"/>
                  </a:cubicBezTo>
                  <a:cubicBezTo>
                    <a:pt x="58" y="42"/>
                    <a:pt x="52" y="42"/>
                    <a:pt x="42" y="37"/>
                  </a:cubicBezTo>
                  <a:cubicBezTo>
                    <a:pt x="33" y="32"/>
                    <a:pt x="18" y="40"/>
                    <a:pt x="14" y="52"/>
                  </a:cubicBezTo>
                  <a:cubicBezTo>
                    <a:pt x="11" y="62"/>
                    <a:pt x="10" y="73"/>
                    <a:pt x="10" y="84"/>
                  </a:cubicBezTo>
                  <a:cubicBezTo>
                    <a:pt x="4" y="185"/>
                    <a:pt x="58" y="275"/>
                    <a:pt x="149" y="318"/>
                  </a:cubicBezTo>
                  <a:cubicBezTo>
                    <a:pt x="159" y="323"/>
                    <a:pt x="169" y="325"/>
                    <a:pt x="180" y="326"/>
                  </a:cubicBezTo>
                  <a:cubicBezTo>
                    <a:pt x="183" y="328"/>
                    <a:pt x="182" y="329"/>
                    <a:pt x="180" y="330"/>
                  </a:cubicBezTo>
                  <a:cubicBezTo>
                    <a:pt x="177" y="331"/>
                    <a:pt x="175" y="331"/>
                    <a:pt x="172" y="331"/>
                  </a:cubicBezTo>
                  <a:cubicBezTo>
                    <a:pt x="166" y="331"/>
                    <a:pt x="160" y="330"/>
                    <a:pt x="155" y="328"/>
                  </a:cubicBezTo>
                  <a:cubicBezTo>
                    <a:pt x="80" y="295"/>
                    <a:pt x="32" y="240"/>
                    <a:pt x="10" y="161"/>
                  </a:cubicBezTo>
                  <a:cubicBezTo>
                    <a:pt x="1" y="126"/>
                    <a:pt x="0" y="91"/>
                    <a:pt x="6" y="55"/>
                  </a:cubicBezTo>
                  <a:cubicBezTo>
                    <a:pt x="7" y="46"/>
                    <a:pt x="11" y="40"/>
                    <a:pt x="18" y="35"/>
                  </a:cubicBezTo>
                  <a:cubicBezTo>
                    <a:pt x="21" y="33"/>
                    <a:pt x="24" y="30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66" name="Freeform 21">
              <a:extLst>
                <a:ext uri="{FF2B5EF4-FFF2-40B4-BE49-F238E27FC236}">
                  <a16:creationId xmlns:a16="http://schemas.microsoft.com/office/drawing/2014/main" id="{C0BFB86E-29BB-427F-9AAA-BDD164266A8F}"/>
                </a:ext>
              </a:extLst>
            </p:cNvPr>
            <p:cNvSpPr/>
            <p:nvPr userDrawn="1"/>
          </p:nvSpPr>
          <p:spPr bwMode="auto">
            <a:xfrm>
              <a:off x="2208061" y="2360310"/>
              <a:ext cx="253294" cy="329414"/>
            </a:xfrm>
            <a:custGeom>
              <a:avLst/>
              <a:gdLst>
                <a:gd name="T0" fmla="*/ 61 w 163"/>
                <a:gd name="T1" fmla="*/ 67 h 212"/>
                <a:gd name="T2" fmla="*/ 59 w 163"/>
                <a:gd name="T3" fmla="*/ 62 h 212"/>
                <a:gd name="T4" fmla="*/ 70 w 163"/>
                <a:gd name="T5" fmla="*/ 52 h 212"/>
                <a:gd name="T6" fmla="*/ 128 w 163"/>
                <a:gd name="T7" fmla="*/ 5 h 212"/>
                <a:gd name="T8" fmla="*/ 154 w 163"/>
                <a:gd name="T9" fmla="*/ 1 h 212"/>
                <a:gd name="T10" fmla="*/ 163 w 163"/>
                <a:gd name="T11" fmla="*/ 6 h 212"/>
                <a:gd name="T12" fmla="*/ 153 w 163"/>
                <a:gd name="T13" fmla="*/ 5 h 212"/>
                <a:gd name="T14" fmla="*/ 146 w 163"/>
                <a:gd name="T15" fmla="*/ 8 h 212"/>
                <a:gd name="T16" fmla="*/ 140 w 163"/>
                <a:gd name="T17" fmla="*/ 11 h 212"/>
                <a:gd name="T18" fmla="*/ 81 w 163"/>
                <a:gd name="T19" fmla="*/ 52 h 212"/>
                <a:gd name="T20" fmla="*/ 38 w 163"/>
                <a:gd name="T21" fmla="*/ 156 h 212"/>
                <a:gd name="T22" fmla="*/ 33 w 163"/>
                <a:gd name="T23" fmla="*/ 202 h 212"/>
                <a:gd name="T24" fmla="*/ 32 w 163"/>
                <a:gd name="T25" fmla="*/ 208 h 212"/>
                <a:gd name="T26" fmla="*/ 28 w 163"/>
                <a:gd name="T27" fmla="*/ 212 h 212"/>
                <a:gd name="T28" fmla="*/ 24 w 163"/>
                <a:gd name="T29" fmla="*/ 207 h 212"/>
                <a:gd name="T30" fmla="*/ 14 w 163"/>
                <a:gd name="T31" fmla="*/ 203 h 212"/>
                <a:gd name="T32" fmla="*/ 3 w 163"/>
                <a:gd name="T33" fmla="*/ 207 h 212"/>
                <a:gd name="T34" fmla="*/ 0 w 163"/>
                <a:gd name="T35" fmla="*/ 204 h 212"/>
                <a:gd name="T36" fmla="*/ 21 w 163"/>
                <a:gd name="T37" fmla="*/ 192 h 212"/>
                <a:gd name="T38" fmla="*/ 27 w 163"/>
                <a:gd name="T39" fmla="*/ 184 h 212"/>
                <a:gd name="T40" fmla="*/ 52 w 163"/>
                <a:gd name="T41" fmla="*/ 86 h 212"/>
                <a:gd name="T42" fmla="*/ 61 w 163"/>
                <a:gd name="T43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3" h="211">
                  <a:moveTo>
                    <a:pt x="61" y="67"/>
                  </a:moveTo>
                  <a:cubicBezTo>
                    <a:pt x="61" y="66"/>
                    <a:pt x="60" y="64"/>
                    <a:pt x="59" y="62"/>
                  </a:cubicBezTo>
                  <a:cubicBezTo>
                    <a:pt x="64" y="60"/>
                    <a:pt x="66" y="56"/>
                    <a:pt x="70" y="52"/>
                  </a:cubicBezTo>
                  <a:cubicBezTo>
                    <a:pt x="85" y="32"/>
                    <a:pt x="104" y="15"/>
                    <a:pt x="128" y="5"/>
                  </a:cubicBezTo>
                  <a:cubicBezTo>
                    <a:pt x="136" y="2"/>
                    <a:pt x="145" y="0"/>
                    <a:pt x="154" y="1"/>
                  </a:cubicBezTo>
                  <a:cubicBezTo>
                    <a:pt x="157" y="1"/>
                    <a:pt x="162" y="1"/>
                    <a:pt x="163" y="6"/>
                  </a:cubicBezTo>
                  <a:cubicBezTo>
                    <a:pt x="160" y="6"/>
                    <a:pt x="157" y="5"/>
                    <a:pt x="153" y="5"/>
                  </a:cubicBezTo>
                  <a:cubicBezTo>
                    <a:pt x="151" y="4"/>
                    <a:pt x="147" y="3"/>
                    <a:pt x="146" y="8"/>
                  </a:cubicBezTo>
                  <a:cubicBezTo>
                    <a:pt x="145" y="10"/>
                    <a:pt x="142" y="11"/>
                    <a:pt x="140" y="11"/>
                  </a:cubicBezTo>
                  <a:cubicBezTo>
                    <a:pt x="115" y="17"/>
                    <a:pt x="96" y="33"/>
                    <a:pt x="81" y="52"/>
                  </a:cubicBezTo>
                  <a:cubicBezTo>
                    <a:pt x="57" y="83"/>
                    <a:pt x="45" y="119"/>
                    <a:pt x="38" y="156"/>
                  </a:cubicBezTo>
                  <a:cubicBezTo>
                    <a:pt x="35" y="171"/>
                    <a:pt x="33" y="187"/>
                    <a:pt x="33" y="202"/>
                  </a:cubicBezTo>
                  <a:cubicBezTo>
                    <a:pt x="33" y="204"/>
                    <a:pt x="33" y="206"/>
                    <a:pt x="32" y="208"/>
                  </a:cubicBezTo>
                  <a:cubicBezTo>
                    <a:pt x="32" y="209"/>
                    <a:pt x="31" y="212"/>
                    <a:pt x="28" y="212"/>
                  </a:cubicBezTo>
                  <a:cubicBezTo>
                    <a:pt x="25" y="212"/>
                    <a:pt x="25" y="209"/>
                    <a:pt x="24" y="207"/>
                  </a:cubicBezTo>
                  <a:cubicBezTo>
                    <a:pt x="21" y="200"/>
                    <a:pt x="21" y="200"/>
                    <a:pt x="14" y="203"/>
                  </a:cubicBezTo>
                  <a:cubicBezTo>
                    <a:pt x="10" y="205"/>
                    <a:pt x="7" y="208"/>
                    <a:pt x="3" y="207"/>
                  </a:cubicBezTo>
                  <a:cubicBezTo>
                    <a:pt x="2" y="205"/>
                    <a:pt x="2" y="204"/>
                    <a:pt x="0" y="204"/>
                  </a:cubicBezTo>
                  <a:cubicBezTo>
                    <a:pt x="6" y="198"/>
                    <a:pt x="14" y="195"/>
                    <a:pt x="21" y="192"/>
                  </a:cubicBezTo>
                  <a:cubicBezTo>
                    <a:pt x="25" y="191"/>
                    <a:pt x="27" y="189"/>
                    <a:pt x="27" y="184"/>
                  </a:cubicBezTo>
                  <a:cubicBezTo>
                    <a:pt x="30" y="151"/>
                    <a:pt x="38" y="118"/>
                    <a:pt x="52" y="86"/>
                  </a:cubicBezTo>
                  <a:cubicBezTo>
                    <a:pt x="55" y="80"/>
                    <a:pt x="58" y="74"/>
                    <a:pt x="6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67" name="Freeform 22">
              <a:extLst>
                <a:ext uri="{FF2B5EF4-FFF2-40B4-BE49-F238E27FC236}">
                  <a16:creationId xmlns:a16="http://schemas.microsoft.com/office/drawing/2014/main" id="{D4372C6C-D89B-4DDA-A033-F5BD9952A322}"/>
                </a:ext>
              </a:extLst>
            </p:cNvPr>
            <p:cNvSpPr/>
            <p:nvPr userDrawn="1"/>
          </p:nvSpPr>
          <p:spPr bwMode="auto">
            <a:xfrm>
              <a:off x="1997420" y="1536775"/>
              <a:ext cx="156833" cy="251982"/>
            </a:xfrm>
            <a:custGeom>
              <a:avLst/>
              <a:gdLst>
                <a:gd name="T0" fmla="*/ 1 w 101"/>
                <a:gd name="T1" fmla="*/ 95 h 162"/>
                <a:gd name="T2" fmla="*/ 1 w 101"/>
                <a:gd name="T3" fmla="*/ 85 h 162"/>
                <a:gd name="T4" fmla="*/ 2 w 101"/>
                <a:gd name="T5" fmla="*/ 83 h 162"/>
                <a:gd name="T6" fmla="*/ 4 w 101"/>
                <a:gd name="T7" fmla="*/ 77 h 162"/>
                <a:gd name="T8" fmla="*/ 16 w 101"/>
                <a:gd name="T9" fmla="*/ 87 h 162"/>
                <a:gd name="T10" fmla="*/ 30 w 101"/>
                <a:gd name="T11" fmla="*/ 87 h 162"/>
                <a:gd name="T12" fmla="*/ 30 w 101"/>
                <a:gd name="T13" fmla="*/ 78 h 162"/>
                <a:gd name="T14" fmla="*/ 20 w 101"/>
                <a:gd name="T15" fmla="*/ 60 h 162"/>
                <a:gd name="T16" fmla="*/ 23 w 101"/>
                <a:gd name="T17" fmla="*/ 46 h 162"/>
                <a:gd name="T18" fmla="*/ 26 w 101"/>
                <a:gd name="T19" fmla="*/ 38 h 162"/>
                <a:gd name="T20" fmla="*/ 29 w 101"/>
                <a:gd name="T21" fmla="*/ 37 h 162"/>
                <a:gd name="T22" fmla="*/ 43 w 101"/>
                <a:gd name="T23" fmla="*/ 30 h 162"/>
                <a:gd name="T24" fmla="*/ 43 w 101"/>
                <a:gd name="T25" fmla="*/ 19 h 162"/>
                <a:gd name="T26" fmla="*/ 30 w 101"/>
                <a:gd name="T27" fmla="*/ 5 h 162"/>
                <a:gd name="T28" fmla="*/ 34 w 101"/>
                <a:gd name="T29" fmla="*/ 0 h 162"/>
                <a:gd name="T30" fmla="*/ 35 w 101"/>
                <a:gd name="T31" fmla="*/ 0 h 162"/>
                <a:gd name="T32" fmla="*/ 40 w 101"/>
                <a:gd name="T33" fmla="*/ 5 h 162"/>
                <a:gd name="T34" fmla="*/ 64 w 101"/>
                <a:gd name="T35" fmla="*/ 17 h 162"/>
                <a:gd name="T36" fmla="*/ 73 w 101"/>
                <a:gd name="T37" fmla="*/ 20 h 162"/>
                <a:gd name="T38" fmla="*/ 99 w 101"/>
                <a:gd name="T39" fmla="*/ 48 h 162"/>
                <a:gd name="T40" fmla="*/ 100 w 101"/>
                <a:gd name="T41" fmla="*/ 52 h 162"/>
                <a:gd name="T42" fmla="*/ 97 w 101"/>
                <a:gd name="T43" fmla="*/ 55 h 162"/>
                <a:gd name="T44" fmla="*/ 89 w 101"/>
                <a:gd name="T45" fmla="*/ 49 h 162"/>
                <a:gd name="T46" fmla="*/ 80 w 101"/>
                <a:gd name="T47" fmla="*/ 40 h 162"/>
                <a:gd name="T48" fmla="*/ 47 w 101"/>
                <a:gd name="T49" fmla="*/ 35 h 162"/>
                <a:gd name="T50" fmla="*/ 32 w 101"/>
                <a:gd name="T51" fmla="*/ 50 h 162"/>
                <a:gd name="T52" fmla="*/ 31 w 101"/>
                <a:gd name="T53" fmla="*/ 64 h 162"/>
                <a:gd name="T54" fmla="*/ 50 w 101"/>
                <a:gd name="T55" fmla="*/ 80 h 162"/>
                <a:gd name="T56" fmla="*/ 48 w 101"/>
                <a:gd name="T57" fmla="*/ 85 h 162"/>
                <a:gd name="T58" fmla="*/ 43 w 101"/>
                <a:gd name="T59" fmla="*/ 90 h 162"/>
                <a:gd name="T60" fmla="*/ 34 w 101"/>
                <a:gd name="T61" fmla="*/ 156 h 162"/>
                <a:gd name="T62" fmla="*/ 37 w 101"/>
                <a:gd name="T63" fmla="*/ 161 h 162"/>
                <a:gd name="T64" fmla="*/ 29 w 101"/>
                <a:gd name="T65" fmla="*/ 160 h 162"/>
                <a:gd name="T66" fmla="*/ 18 w 101"/>
                <a:gd name="T67" fmla="*/ 150 h 162"/>
                <a:gd name="T68" fmla="*/ 14 w 101"/>
                <a:gd name="T69" fmla="*/ 109 h 162"/>
                <a:gd name="T70" fmla="*/ 15 w 101"/>
                <a:gd name="T71" fmla="*/ 100 h 162"/>
                <a:gd name="T72" fmla="*/ 9 w 101"/>
                <a:gd name="T73" fmla="*/ 92 h 162"/>
                <a:gd name="T74" fmla="*/ 1 w 101"/>
                <a:gd name="T75" fmla="*/ 9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162">
                  <a:moveTo>
                    <a:pt x="1" y="95"/>
                  </a:moveTo>
                  <a:cubicBezTo>
                    <a:pt x="0" y="91"/>
                    <a:pt x="6" y="88"/>
                    <a:pt x="1" y="85"/>
                  </a:cubicBezTo>
                  <a:cubicBezTo>
                    <a:pt x="2" y="84"/>
                    <a:pt x="2" y="84"/>
                    <a:pt x="2" y="83"/>
                  </a:cubicBezTo>
                  <a:cubicBezTo>
                    <a:pt x="6" y="82"/>
                    <a:pt x="2" y="78"/>
                    <a:pt x="4" y="77"/>
                  </a:cubicBezTo>
                  <a:cubicBezTo>
                    <a:pt x="11" y="77"/>
                    <a:pt x="13" y="83"/>
                    <a:pt x="16" y="87"/>
                  </a:cubicBezTo>
                  <a:cubicBezTo>
                    <a:pt x="22" y="93"/>
                    <a:pt x="23" y="93"/>
                    <a:pt x="30" y="87"/>
                  </a:cubicBezTo>
                  <a:cubicBezTo>
                    <a:pt x="34" y="84"/>
                    <a:pt x="34" y="82"/>
                    <a:pt x="30" y="78"/>
                  </a:cubicBezTo>
                  <a:cubicBezTo>
                    <a:pt x="26" y="73"/>
                    <a:pt x="20" y="68"/>
                    <a:pt x="20" y="60"/>
                  </a:cubicBezTo>
                  <a:cubicBezTo>
                    <a:pt x="19" y="54"/>
                    <a:pt x="20" y="50"/>
                    <a:pt x="23" y="46"/>
                  </a:cubicBezTo>
                  <a:cubicBezTo>
                    <a:pt x="25" y="43"/>
                    <a:pt x="25" y="40"/>
                    <a:pt x="26" y="38"/>
                  </a:cubicBezTo>
                  <a:cubicBezTo>
                    <a:pt x="27" y="37"/>
                    <a:pt x="28" y="36"/>
                    <a:pt x="29" y="37"/>
                  </a:cubicBezTo>
                  <a:cubicBezTo>
                    <a:pt x="37" y="39"/>
                    <a:pt x="40" y="35"/>
                    <a:pt x="43" y="30"/>
                  </a:cubicBezTo>
                  <a:cubicBezTo>
                    <a:pt x="47" y="26"/>
                    <a:pt x="48" y="23"/>
                    <a:pt x="43" y="19"/>
                  </a:cubicBezTo>
                  <a:cubicBezTo>
                    <a:pt x="38" y="15"/>
                    <a:pt x="35" y="10"/>
                    <a:pt x="30" y="5"/>
                  </a:cubicBezTo>
                  <a:cubicBezTo>
                    <a:pt x="33" y="4"/>
                    <a:pt x="32" y="1"/>
                    <a:pt x="34" y="0"/>
                  </a:cubicBezTo>
                  <a:cubicBezTo>
                    <a:pt x="34" y="0"/>
                    <a:pt x="35" y="0"/>
                    <a:pt x="35" y="0"/>
                  </a:cubicBezTo>
                  <a:cubicBezTo>
                    <a:pt x="37" y="1"/>
                    <a:pt x="38" y="4"/>
                    <a:pt x="40" y="5"/>
                  </a:cubicBezTo>
                  <a:cubicBezTo>
                    <a:pt x="46" y="13"/>
                    <a:pt x="52" y="21"/>
                    <a:pt x="64" y="17"/>
                  </a:cubicBezTo>
                  <a:cubicBezTo>
                    <a:pt x="67" y="16"/>
                    <a:pt x="70" y="18"/>
                    <a:pt x="73" y="20"/>
                  </a:cubicBezTo>
                  <a:cubicBezTo>
                    <a:pt x="82" y="29"/>
                    <a:pt x="91" y="38"/>
                    <a:pt x="99" y="48"/>
                  </a:cubicBezTo>
                  <a:cubicBezTo>
                    <a:pt x="100" y="49"/>
                    <a:pt x="101" y="51"/>
                    <a:pt x="100" y="52"/>
                  </a:cubicBezTo>
                  <a:cubicBezTo>
                    <a:pt x="99" y="53"/>
                    <a:pt x="98" y="54"/>
                    <a:pt x="97" y="55"/>
                  </a:cubicBezTo>
                  <a:cubicBezTo>
                    <a:pt x="92" y="56"/>
                    <a:pt x="91" y="52"/>
                    <a:pt x="89" y="49"/>
                  </a:cubicBezTo>
                  <a:cubicBezTo>
                    <a:pt x="86" y="46"/>
                    <a:pt x="83" y="43"/>
                    <a:pt x="80" y="40"/>
                  </a:cubicBezTo>
                  <a:cubicBezTo>
                    <a:pt x="67" y="22"/>
                    <a:pt x="63" y="22"/>
                    <a:pt x="47" y="35"/>
                  </a:cubicBezTo>
                  <a:cubicBezTo>
                    <a:pt x="41" y="40"/>
                    <a:pt x="36" y="45"/>
                    <a:pt x="32" y="50"/>
                  </a:cubicBezTo>
                  <a:cubicBezTo>
                    <a:pt x="27" y="54"/>
                    <a:pt x="27" y="59"/>
                    <a:pt x="31" y="64"/>
                  </a:cubicBezTo>
                  <a:cubicBezTo>
                    <a:pt x="36" y="71"/>
                    <a:pt x="41" y="78"/>
                    <a:pt x="50" y="80"/>
                  </a:cubicBezTo>
                  <a:cubicBezTo>
                    <a:pt x="46" y="84"/>
                    <a:pt x="46" y="84"/>
                    <a:pt x="48" y="85"/>
                  </a:cubicBezTo>
                  <a:cubicBezTo>
                    <a:pt x="48" y="88"/>
                    <a:pt x="44" y="88"/>
                    <a:pt x="43" y="90"/>
                  </a:cubicBezTo>
                  <a:cubicBezTo>
                    <a:pt x="16" y="105"/>
                    <a:pt x="13" y="134"/>
                    <a:pt x="34" y="156"/>
                  </a:cubicBezTo>
                  <a:cubicBezTo>
                    <a:pt x="36" y="157"/>
                    <a:pt x="38" y="159"/>
                    <a:pt x="37" y="161"/>
                  </a:cubicBezTo>
                  <a:cubicBezTo>
                    <a:pt x="35" y="162"/>
                    <a:pt x="32" y="158"/>
                    <a:pt x="29" y="160"/>
                  </a:cubicBezTo>
                  <a:cubicBezTo>
                    <a:pt x="23" y="160"/>
                    <a:pt x="21" y="154"/>
                    <a:pt x="18" y="150"/>
                  </a:cubicBezTo>
                  <a:cubicBezTo>
                    <a:pt x="10" y="137"/>
                    <a:pt x="10" y="123"/>
                    <a:pt x="14" y="109"/>
                  </a:cubicBezTo>
                  <a:cubicBezTo>
                    <a:pt x="15" y="106"/>
                    <a:pt x="17" y="103"/>
                    <a:pt x="15" y="100"/>
                  </a:cubicBezTo>
                  <a:cubicBezTo>
                    <a:pt x="13" y="97"/>
                    <a:pt x="11" y="95"/>
                    <a:pt x="9" y="92"/>
                  </a:cubicBezTo>
                  <a:cubicBezTo>
                    <a:pt x="5" y="89"/>
                    <a:pt x="4" y="96"/>
                    <a:pt x="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68" name="Freeform 23">
              <a:extLst>
                <a:ext uri="{FF2B5EF4-FFF2-40B4-BE49-F238E27FC236}">
                  <a16:creationId xmlns:a16="http://schemas.microsoft.com/office/drawing/2014/main" id="{98B15B93-63CA-4001-8413-22D23B1A43F3}"/>
                </a:ext>
              </a:extLst>
            </p:cNvPr>
            <p:cNvSpPr/>
            <p:nvPr userDrawn="1"/>
          </p:nvSpPr>
          <p:spPr bwMode="auto">
            <a:xfrm>
              <a:off x="2363581" y="2195603"/>
              <a:ext cx="240827" cy="289386"/>
            </a:xfrm>
            <a:custGeom>
              <a:avLst/>
              <a:gdLst>
                <a:gd name="T0" fmla="*/ 0 w 155"/>
                <a:gd name="T1" fmla="*/ 65 h 186"/>
                <a:gd name="T2" fmla="*/ 6 w 155"/>
                <a:gd name="T3" fmla="*/ 65 h 186"/>
                <a:gd name="T4" fmla="*/ 8 w 155"/>
                <a:gd name="T5" fmla="*/ 62 h 186"/>
                <a:gd name="T6" fmla="*/ 21 w 155"/>
                <a:gd name="T7" fmla="*/ 41 h 186"/>
                <a:gd name="T8" fmla="*/ 18 w 155"/>
                <a:gd name="T9" fmla="*/ 15 h 186"/>
                <a:gd name="T10" fmla="*/ 22 w 155"/>
                <a:gd name="T11" fmla="*/ 0 h 186"/>
                <a:gd name="T12" fmla="*/ 25 w 155"/>
                <a:gd name="T13" fmla="*/ 10 h 186"/>
                <a:gd name="T14" fmla="*/ 35 w 155"/>
                <a:gd name="T15" fmla="*/ 6 h 186"/>
                <a:gd name="T16" fmla="*/ 37 w 155"/>
                <a:gd name="T17" fmla="*/ 10 h 186"/>
                <a:gd name="T18" fmla="*/ 31 w 155"/>
                <a:gd name="T19" fmla="*/ 18 h 186"/>
                <a:gd name="T20" fmla="*/ 30 w 155"/>
                <a:gd name="T21" fmla="*/ 40 h 186"/>
                <a:gd name="T22" fmla="*/ 61 w 155"/>
                <a:gd name="T23" fmla="*/ 76 h 186"/>
                <a:gd name="T24" fmla="*/ 127 w 155"/>
                <a:gd name="T25" fmla="*/ 149 h 186"/>
                <a:gd name="T26" fmla="*/ 149 w 155"/>
                <a:gd name="T27" fmla="*/ 173 h 186"/>
                <a:gd name="T28" fmla="*/ 154 w 155"/>
                <a:gd name="T29" fmla="*/ 182 h 186"/>
                <a:gd name="T30" fmla="*/ 128 w 155"/>
                <a:gd name="T31" fmla="*/ 186 h 186"/>
                <a:gd name="T32" fmla="*/ 137 w 155"/>
                <a:gd name="T33" fmla="*/ 182 h 186"/>
                <a:gd name="T34" fmla="*/ 139 w 155"/>
                <a:gd name="T35" fmla="*/ 175 h 186"/>
                <a:gd name="T36" fmla="*/ 118 w 155"/>
                <a:gd name="T37" fmla="*/ 152 h 186"/>
                <a:gd name="T38" fmla="*/ 39 w 155"/>
                <a:gd name="T39" fmla="*/ 63 h 186"/>
                <a:gd name="T40" fmla="*/ 30 w 155"/>
                <a:gd name="T41" fmla="*/ 55 h 186"/>
                <a:gd name="T42" fmla="*/ 6 w 155"/>
                <a:gd name="T43" fmla="*/ 68 h 186"/>
                <a:gd name="T44" fmla="*/ 0 w 155"/>
                <a:gd name="T45" fmla="*/ 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5" h="186">
                  <a:moveTo>
                    <a:pt x="0" y="65"/>
                  </a:moveTo>
                  <a:cubicBezTo>
                    <a:pt x="2" y="65"/>
                    <a:pt x="4" y="65"/>
                    <a:pt x="6" y="65"/>
                  </a:cubicBezTo>
                  <a:cubicBezTo>
                    <a:pt x="9" y="65"/>
                    <a:pt x="9" y="64"/>
                    <a:pt x="8" y="62"/>
                  </a:cubicBezTo>
                  <a:cubicBezTo>
                    <a:pt x="23" y="60"/>
                    <a:pt x="27" y="55"/>
                    <a:pt x="21" y="41"/>
                  </a:cubicBezTo>
                  <a:cubicBezTo>
                    <a:pt x="18" y="32"/>
                    <a:pt x="18" y="24"/>
                    <a:pt x="18" y="15"/>
                  </a:cubicBezTo>
                  <a:cubicBezTo>
                    <a:pt x="23" y="11"/>
                    <a:pt x="18" y="5"/>
                    <a:pt x="22" y="0"/>
                  </a:cubicBezTo>
                  <a:cubicBezTo>
                    <a:pt x="25" y="3"/>
                    <a:pt x="23" y="7"/>
                    <a:pt x="25" y="10"/>
                  </a:cubicBezTo>
                  <a:cubicBezTo>
                    <a:pt x="29" y="10"/>
                    <a:pt x="30" y="5"/>
                    <a:pt x="35" y="6"/>
                  </a:cubicBezTo>
                  <a:cubicBezTo>
                    <a:pt x="35" y="8"/>
                    <a:pt x="35" y="9"/>
                    <a:pt x="37" y="10"/>
                  </a:cubicBezTo>
                  <a:cubicBezTo>
                    <a:pt x="37" y="14"/>
                    <a:pt x="34" y="16"/>
                    <a:pt x="31" y="18"/>
                  </a:cubicBezTo>
                  <a:cubicBezTo>
                    <a:pt x="24" y="26"/>
                    <a:pt x="24" y="31"/>
                    <a:pt x="30" y="40"/>
                  </a:cubicBezTo>
                  <a:cubicBezTo>
                    <a:pt x="40" y="53"/>
                    <a:pt x="51" y="64"/>
                    <a:pt x="61" y="76"/>
                  </a:cubicBezTo>
                  <a:cubicBezTo>
                    <a:pt x="83" y="100"/>
                    <a:pt x="105" y="125"/>
                    <a:pt x="127" y="149"/>
                  </a:cubicBezTo>
                  <a:cubicBezTo>
                    <a:pt x="134" y="157"/>
                    <a:pt x="141" y="165"/>
                    <a:pt x="149" y="173"/>
                  </a:cubicBezTo>
                  <a:cubicBezTo>
                    <a:pt x="152" y="175"/>
                    <a:pt x="155" y="178"/>
                    <a:pt x="154" y="182"/>
                  </a:cubicBezTo>
                  <a:cubicBezTo>
                    <a:pt x="146" y="186"/>
                    <a:pt x="137" y="186"/>
                    <a:pt x="128" y="186"/>
                  </a:cubicBezTo>
                  <a:cubicBezTo>
                    <a:pt x="130" y="181"/>
                    <a:pt x="134" y="182"/>
                    <a:pt x="137" y="182"/>
                  </a:cubicBezTo>
                  <a:cubicBezTo>
                    <a:pt x="142" y="181"/>
                    <a:pt x="143" y="179"/>
                    <a:pt x="139" y="175"/>
                  </a:cubicBezTo>
                  <a:cubicBezTo>
                    <a:pt x="132" y="167"/>
                    <a:pt x="125" y="160"/>
                    <a:pt x="118" y="152"/>
                  </a:cubicBezTo>
                  <a:cubicBezTo>
                    <a:pt x="92" y="122"/>
                    <a:pt x="64" y="93"/>
                    <a:pt x="39" y="63"/>
                  </a:cubicBezTo>
                  <a:cubicBezTo>
                    <a:pt x="36" y="60"/>
                    <a:pt x="34" y="58"/>
                    <a:pt x="30" y="55"/>
                  </a:cubicBezTo>
                  <a:cubicBezTo>
                    <a:pt x="26" y="67"/>
                    <a:pt x="17" y="69"/>
                    <a:pt x="6" y="68"/>
                  </a:cubicBezTo>
                  <a:cubicBezTo>
                    <a:pt x="4" y="68"/>
                    <a:pt x="1" y="69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69" name="Freeform 24">
              <a:extLst>
                <a:ext uri="{FF2B5EF4-FFF2-40B4-BE49-F238E27FC236}">
                  <a16:creationId xmlns:a16="http://schemas.microsoft.com/office/drawing/2014/main" id="{D06C73C2-4E06-4542-8E70-38C2BAE88341}"/>
                </a:ext>
              </a:extLst>
            </p:cNvPr>
            <p:cNvSpPr/>
            <p:nvPr userDrawn="1"/>
          </p:nvSpPr>
          <p:spPr bwMode="auto">
            <a:xfrm>
              <a:off x="2589971" y="2085361"/>
              <a:ext cx="239514" cy="219172"/>
            </a:xfrm>
            <a:custGeom>
              <a:avLst/>
              <a:gdLst>
                <a:gd name="T0" fmla="*/ 60 w 154"/>
                <a:gd name="T1" fmla="*/ 126 h 141"/>
                <a:gd name="T2" fmla="*/ 33 w 154"/>
                <a:gd name="T3" fmla="*/ 139 h 141"/>
                <a:gd name="T4" fmla="*/ 5 w 154"/>
                <a:gd name="T5" fmla="*/ 106 h 141"/>
                <a:gd name="T6" fmla="*/ 18 w 154"/>
                <a:gd name="T7" fmla="*/ 84 h 141"/>
                <a:gd name="T8" fmla="*/ 96 w 154"/>
                <a:gd name="T9" fmla="*/ 14 h 141"/>
                <a:gd name="T10" fmla="*/ 118 w 154"/>
                <a:gd name="T11" fmla="*/ 4 h 141"/>
                <a:gd name="T12" fmla="*/ 148 w 154"/>
                <a:gd name="T13" fmla="*/ 37 h 141"/>
                <a:gd name="T14" fmla="*/ 141 w 154"/>
                <a:gd name="T15" fmla="*/ 51 h 141"/>
                <a:gd name="T16" fmla="*/ 138 w 154"/>
                <a:gd name="T17" fmla="*/ 46 h 141"/>
                <a:gd name="T18" fmla="*/ 140 w 154"/>
                <a:gd name="T19" fmla="*/ 41 h 141"/>
                <a:gd name="T20" fmla="*/ 137 w 154"/>
                <a:gd name="T21" fmla="*/ 15 h 141"/>
                <a:gd name="T22" fmla="*/ 110 w 154"/>
                <a:gd name="T23" fmla="*/ 14 h 141"/>
                <a:gd name="T24" fmla="*/ 88 w 154"/>
                <a:gd name="T25" fmla="*/ 30 h 141"/>
                <a:gd name="T26" fmla="*/ 28 w 154"/>
                <a:gd name="T27" fmla="*/ 84 h 141"/>
                <a:gd name="T28" fmla="*/ 11 w 154"/>
                <a:gd name="T29" fmla="*/ 113 h 141"/>
                <a:gd name="T30" fmla="*/ 35 w 154"/>
                <a:gd name="T31" fmla="*/ 131 h 141"/>
                <a:gd name="T32" fmla="*/ 57 w 154"/>
                <a:gd name="T33" fmla="*/ 123 h 141"/>
                <a:gd name="T34" fmla="*/ 60 w 154"/>
                <a:gd name="T35" fmla="*/ 12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41">
                  <a:moveTo>
                    <a:pt x="60" y="126"/>
                  </a:moveTo>
                  <a:cubicBezTo>
                    <a:pt x="53" y="133"/>
                    <a:pt x="44" y="137"/>
                    <a:pt x="33" y="139"/>
                  </a:cubicBezTo>
                  <a:cubicBezTo>
                    <a:pt x="13" y="141"/>
                    <a:pt x="0" y="125"/>
                    <a:pt x="5" y="106"/>
                  </a:cubicBezTo>
                  <a:cubicBezTo>
                    <a:pt x="7" y="97"/>
                    <a:pt x="11" y="90"/>
                    <a:pt x="18" y="84"/>
                  </a:cubicBezTo>
                  <a:cubicBezTo>
                    <a:pt x="44" y="60"/>
                    <a:pt x="70" y="37"/>
                    <a:pt x="96" y="14"/>
                  </a:cubicBezTo>
                  <a:cubicBezTo>
                    <a:pt x="102" y="8"/>
                    <a:pt x="110" y="5"/>
                    <a:pt x="118" y="4"/>
                  </a:cubicBezTo>
                  <a:cubicBezTo>
                    <a:pt x="139" y="0"/>
                    <a:pt x="154" y="16"/>
                    <a:pt x="148" y="37"/>
                  </a:cubicBezTo>
                  <a:cubicBezTo>
                    <a:pt x="147" y="42"/>
                    <a:pt x="145" y="47"/>
                    <a:pt x="141" y="51"/>
                  </a:cubicBezTo>
                  <a:cubicBezTo>
                    <a:pt x="137" y="51"/>
                    <a:pt x="139" y="48"/>
                    <a:pt x="138" y="46"/>
                  </a:cubicBezTo>
                  <a:cubicBezTo>
                    <a:pt x="138" y="44"/>
                    <a:pt x="139" y="42"/>
                    <a:pt x="140" y="41"/>
                  </a:cubicBezTo>
                  <a:cubicBezTo>
                    <a:pt x="143" y="32"/>
                    <a:pt x="145" y="22"/>
                    <a:pt x="137" y="15"/>
                  </a:cubicBezTo>
                  <a:cubicBezTo>
                    <a:pt x="129" y="7"/>
                    <a:pt x="119" y="10"/>
                    <a:pt x="110" y="14"/>
                  </a:cubicBezTo>
                  <a:cubicBezTo>
                    <a:pt x="101" y="17"/>
                    <a:pt x="95" y="24"/>
                    <a:pt x="88" y="30"/>
                  </a:cubicBezTo>
                  <a:cubicBezTo>
                    <a:pt x="68" y="48"/>
                    <a:pt x="48" y="66"/>
                    <a:pt x="28" y="84"/>
                  </a:cubicBezTo>
                  <a:cubicBezTo>
                    <a:pt x="19" y="91"/>
                    <a:pt x="12" y="100"/>
                    <a:pt x="11" y="113"/>
                  </a:cubicBezTo>
                  <a:cubicBezTo>
                    <a:pt x="9" y="125"/>
                    <a:pt x="24" y="135"/>
                    <a:pt x="35" y="131"/>
                  </a:cubicBezTo>
                  <a:cubicBezTo>
                    <a:pt x="43" y="129"/>
                    <a:pt x="49" y="124"/>
                    <a:pt x="57" y="123"/>
                  </a:cubicBezTo>
                  <a:cubicBezTo>
                    <a:pt x="58" y="123"/>
                    <a:pt x="60" y="124"/>
                    <a:pt x="60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0" name="Freeform 25">
              <a:extLst>
                <a:ext uri="{FF2B5EF4-FFF2-40B4-BE49-F238E27FC236}">
                  <a16:creationId xmlns:a16="http://schemas.microsoft.com/office/drawing/2014/main" id="{39B41327-28FC-4A0C-9AA0-6418BB848217}"/>
                </a:ext>
              </a:extLst>
            </p:cNvPr>
            <p:cNvSpPr/>
            <p:nvPr userDrawn="1"/>
          </p:nvSpPr>
          <p:spPr bwMode="auto">
            <a:xfrm>
              <a:off x="2677246" y="2156887"/>
              <a:ext cx="133209" cy="175862"/>
            </a:xfrm>
            <a:custGeom>
              <a:avLst/>
              <a:gdLst>
                <a:gd name="T0" fmla="*/ 4 w 86"/>
                <a:gd name="T1" fmla="*/ 80 h 113"/>
                <a:gd name="T2" fmla="*/ 0 w 86"/>
                <a:gd name="T3" fmla="*/ 78 h 113"/>
                <a:gd name="T4" fmla="*/ 5 w 86"/>
                <a:gd name="T5" fmla="*/ 70 h 113"/>
                <a:gd name="T6" fmla="*/ 72 w 86"/>
                <a:gd name="T7" fmla="*/ 10 h 113"/>
                <a:gd name="T8" fmla="*/ 83 w 86"/>
                <a:gd name="T9" fmla="*/ 0 h 113"/>
                <a:gd name="T10" fmla="*/ 85 w 86"/>
                <a:gd name="T11" fmla="*/ 5 h 113"/>
                <a:gd name="T12" fmla="*/ 80 w 86"/>
                <a:gd name="T13" fmla="*/ 12 h 113"/>
                <a:gd name="T14" fmla="*/ 82 w 86"/>
                <a:gd name="T15" fmla="*/ 13 h 113"/>
                <a:gd name="T16" fmla="*/ 76 w 86"/>
                <a:gd name="T17" fmla="*/ 21 h 113"/>
                <a:gd name="T18" fmla="*/ 30 w 86"/>
                <a:gd name="T19" fmla="*/ 60 h 113"/>
                <a:gd name="T20" fmla="*/ 13 w 86"/>
                <a:gd name="T21" fmla="*/ 83 h 113"/>
                <a:gd name="T22" fmla="*/ 14 w 86"/>
                <a:gd name="T23" fmla="*/ 93 h 113"/>
                <a:gd name="T24" fmla="*/ 25 w 86"/>
                <a:gd name="T25" fmla="*/ 95 h 113"/>
                <a:gd name="T26" fmla="*/ 49 w 86"/>
                <a:gd name="T27" fmla="*/ 80 h 113"/>
                <a:gd name="T28" fmla="*/ 72 w 86"/>
                <a:gd name="T29" fmla="*/ 60 h 113"/>
                <a:gd name="T30" fmla="*/ 79 w 86"/>
                <a:gd name="T31" fmla="*/ 57 h 113"/>
                <a:gd name="T32" fmla="*/ 79 w 86"/>
                <a:gd name="T33" fmla="*/ 67 h 113"/>
                <a:gd name="T34" fmla="*/ 33 w 86"/>
                <a:gd name="T35" fmla="*/ 107 h 113"/>
                <a:gd name="T36" fmla="*/ 22 w 86"/>
                <a:gd name="T37" fmla="*/ 113 h 113"/>
                <a:gd name="T38" fmla="*/ 19 w 86"/>
                <a:gd name="T39" fmla="*/ 110 h 113"/>
                <a:gd name="T40" fmla="*/ 25 w 86"/>
                <a:gd name="T41" fmla="*/ 103 h 113"/>
                <a:gd name="T42" fmla="*/ 21 w 86"/>
                <a:gd name="T43" fmla="*/ 103 h 113"/>
                <a:gd name="T44" fmla="*/ 5 w 86"/>
                <a:gd name="T45" fmla="*/ 84 h 113"/>
                <a:gd name="T46" fmla="*/ 4 w 86"/>
                <a:gd name="T47" fmla="*/ 8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113">
                  <a:moveTo>
                    <a:pt x="4" y="80"/>
                  </a:moveTo>
                  <a:cubicBezTo>
                    <a:pt x="3" y="79"/>
                    <a:pt x="1" y="78"/>
                    <a:pt x="0" y="78"/>
                  </a:cubicBezTo>
                  <a:cubicBezTo>
                    <a:pt x="0" y="74"/>
                    <a:pt x="2" y="72"/>
                    <a:pt x="5" y="70"/>
                  </a:cubicBezTo>
                  <a:cubicBezTo>
                    <a:pt x="27" y="51"/>
                    <a:pt x="49" y="30"/>
                    <a:pt x="72" y="10"/>
                  </a:cubicBezTo>
                  <a:cubicBezTo>
                    <a:pt x="76" y="7"/>
                    <a:pt x="77" y="1"/>
                    <a:pt x="83" y="0"/>
                  </a:cubicBezTo>
                  <a:cubicBezTo>
                    <a:pt x="86" y="1"/>
                    <a:pt x="82" y="4"/>
                    <a:pt x="85" y="5"/>
                  </a:cubicBezTo>
                  <a:cubicBezTo>
                    <a:pt x="83" y="7"/>
                    <a:pt x="81" y="9"/>
                    <a:pt x="80" y="12"/>
                  </a:cubicBezTo>
                  <a:cubicBezTo>
                    <a:pt x="79" y="14"/>
                    <a:pt x="81" y="13"/>
                    <a:pt x="82" y="13"/>
                  </a:cubicBezTo>
                  <a:cubicBezTo>
                    <a:pt x="82" y="17"/>
                    <a:pt x="78" y="18"/>
                    <a:pt x="76" y="21"/>
                  </a:cubicBezTo>
                  <a:cubicBezTo>
                    <a:pt x="59" y="32"/>
                    <a:pt x="45" y="47"/>
                    <a:pt x="30" y="60"/>
                  </a:cubicBezTo>
                  <a:cubicBezTo>
                    <a:pt x="22" y="66"/>
                    <a:pt x="17" y="74"/>
                    <a:pt x="13" y="83"/>
                  </a:cubicBezTo>
                  <a:cubicBezTo>
                    <a:pt x="11" y="86"/>
                    <a:pt x="11" y="90"/>
                    <a:pt x="14" y="93"/>
                  </a:cubicBezTo>
                  <a:cubicBezTo>
                    <a:pt x="17" y="97"/>
                    <a:pt x="21" y="96"/>
                    <a:pt x="25" y="95"/>
                  </a:cubicBezTo>
                  <a:cubicBezTo>
                    <a:pt x="34" y="92"/>
                    <a:pt x="42" y="86"/>
                    <a:pt x="49" y="80"/>
                  </a:cubicBezTo>
                  <a:cubicBezTo>
                    <a:pt x="57" y="73"/>
                    <a:pt x="64" y="66"/>
                    <a:pt x="72" y="60"/>
                  </a:cubicBezTo>
                  <a:cubicBezTo>
                    <a:pt x="74" y="59"/>
                    <a:pt x="76" y="56"/>
                    <a:pt x="79" y="57"/>
                  </a:cubicBezTo>
                  <a:cubicBezTo>
                    <a:pt x="80" y="60"/>
                    <a:pt x="79" y="63"/>
                    <a:pt x="79" y="67"/>
                  </a:cubicBezTo>
                  <a:cubicBezTo>
                    <a:pt x="63" y="79"/>
                    <a:pt x="48" y="93"/>
                    <a:pt x="33" y="107"/>
                  </a:cubicBezTo>
                  <a:cubicBezTo>
                    <a:pt x="30" y="109"/>
                    <a:pt x="27" y="113"/>
                    <a:pt x="22" y="113"/>
                  </a:cubicBezTo>
                  <a:cubicBezTo>
                    <a:pt x="22" y="111"/>
                    <a:pt x="20" y="110"/>
                    <a:pt x="19" y="110"/>
                  </a:cubicBezTo>
                  <a:cubicBezTo>
                    <a:pt x="21" y="108"/>
                    <a:pt x="23" y="106"/>
                    <a:pt x="25" y="103"/>
                  </a:cubicBezTo>
                  <a:cubicBezTo>
                    <a:pt x="23" y="103"/>
                    <a:pt x="22" y="103"/>
                    <a:pt x="21" y="103"/>
                  </a:cubicBezTo>
                  <a:cubicBezTo>
                    <a:pt x="8" y="103"/>
                    <a:pt x="3" y="97"/>
                    <a:pt x="5" y="84"/>
                  </a:cubicBezTo>
                  <a:cubicBezTo>
                    <a:pt x="5" y="83"/>
                    <a:pt x="9" y="80"/>
                    <a:pt x="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1" name="Freeform 26">
              <a:extLst>
                <a:ext uri="{FF2B5EF4-FFF2-40B4-BE49-F238E27FC236}">
                  <a16:creationId xmlns:a16="http://schemas.microsoft.com/office/drawing/2014/main" id="{518E0E48-B21E-4A5F-8E2D-DCB8248C10D6}"/>
                </a:ext>
              </a:extLst>
            </p:cNvPr>
            <p:cNvSpPr/>
            <p:nvPr userDrawn="1"/>
          </p:nvSpPr>
          <p:spPr bwMode="auto">
            <a:xfrm>
              <a:off x="2214623" y="1395035"/>
              <a:ext cx="301197" cy="227046"/>
            </a:xfrm>
            <a:custGeom>
              <a:avLst/>
              <a:gdLst>
                <a:gd name="T0" fmla="*/ 194 w 194"/>
                <a:gd name="T1" fmla="*/ 136 h 146"/>
                <a:gd name="T2" fmla="*/ 193 w 194"/>
                <a:gd name="T3" fmla="*/ 140 h 146"/>
                <a:gd name="T4" fmla="*/ 190 w 194"/>
                <a:gd name="T5" fmla="*/ 141 h 146"/>
                <a:gd name="T6" fmla="*/ 173 w 194"/>
                <a:gd name="T7" fmla="*/ 120 h 146"/>
                <a:gd name="T8" fmla="*/ 150 w 194"/>
                <a:gd name="T9" fmla="*/ 114 h 146"/>
                <a:gd name="T10" fmla="*/ 126 w 194"/>
                <a:gd name="T11" fmla="*/ 118 h 146"/>
                <a:gd name="T12" fmla="*/ 89 w 194"/>
                <a:gd name="T13" fmla="*/ 103 h 146"/>
                <a:gd name="T14" fmla="*/ 35 w 194"/>
                <a:gd name="T15" fmla="*/ 44 h 146"/>
                <a:gd name="T16" fmla="*/ 5 w 194"/>
                <a:gd name="T17" fmla="*/ 9 h 146"/>
                <a:gd name="T18" fmla="*/ 1 w 194"/>
                <a:gd name="T19" fmla="*/ 1 h 146"/>
                <a:gd name="T20" fmla="*/ 2 w 194"/>
                <a:gd name="T21" fmla="*/ 0 h 146"/>
                <a:gd name="T22" fmla="*/ 11 w 194"/>
                <a:gd name="T23" fmla="*/ 7 h 146"/>
                <a:gd name="T24" fmla="*/ 88 w 194"/>
                <a:gd name="T25" fmla="*/ 92 h 146"/>
                <a:gd name="T26" fmla="*/ 148 w 194"/>
                <a:gd name="T27" fmla="*/ 108 h 146"/>
                <a:gd name="T28" fmla="*/ 178 w 194"/>
                <a:gd name="T29" fmla="*/ 116 h 146"/>
                <a:gd name="T30" fmla="*/ 194 w 194"/>
                <a:gd name="T31" fmla="*/ 13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146">
                  <a:moveTo>
                    <a:pt x="194" y="136"/>
                  </a:moveTo>
                  <a:cubicBezTo>
                    <a:pt x="194" y="137"/>
                    <a:pt x="193" y="139"/>
                    <a:pt x="193" y="140"/>
                  </a:cubicBezTo>
                  <a:cubicBezTo>
                    <a:pt x="193" y="146"/>
                    <a:pt x="191" y="141"/>
                    <a:pt x="190" y="141"/>
                  </a:cubicBezTo>
                  <a:cubicBezTo>
                    <a:pt x="185" y="134"/>
                    <a:pt x="179" y="127"/>
                    <a:pt x="173" y="120"/>
                  </a:cubicBezTo>
                  <a:cubicBezTo>
                    <a:pt x="167" y="112"/>
                    <a:pt x="160" y="110"/>
                    <a:pt x="150" y="114"/>
                  </a:cubicBezTo>
                  <a:cubicBezTo>
                    <a:pt x="143" y="117"/>
                    <a:pt x="134" y="118"/>
                    <a:pt x="126" y="118"/>
                  </a:cubicBezTo>
                  <a:cubicBezTo>
                    <a:pt x="112" y="118"/>
                    <a:pt x="99" y="113"/>
                    <a:pt x="89" y="103"/>
                  </a:cubicBezTo>
                  <a:cubicBezTo>
                    <a:pt x="70" y="84"/>
                    <a:pt x="53" y="64"/>
                    <a:pt x="35" y="44"/>
                  </a:cubicBezTo>
                  <a:cubicBezTo>
                    <a:pt x="25" y="32"/>
                    <a:pt x="14" y="21"/>
                    <a:pt x="5" y="9"/>
                  </a:cubicBezTo>
                  <a:cubicBezTo>
                    <a:pt x="3" y="7"/>
                    <a:pt x="0" y="5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7" y="1"/>
                    <a:pt x="9" y="4"/>
                    <a:pt x="11" y="7"/>
                  </a:cubicBezTo>
                  <a:cubicBezTo>
                    <a:pt x="37" y="35"/>
                    <a:pt x="62" y="63"/>
                    <a:pt x="88" y="92"/>
                  </a:cubicBezTo>
                  <a:cubicBezTo>
                    <a:pt x="105" y="111"/>
                    <a:pt x="123" y="116"/>
                    <a:pt x="148" y="108"/>
                  </a:cubicBezTo>
                  <a:cubicBezTo>
                    <a:pt x="164" y="102"/>
                    <a:pt x="167" y="103"/>
                    <a:pt x="178" y="116"/>
                  </a:cubicBezTo>
                  <a:cubicBezTo>
                    <a:pt x="184" y="122"/>
                    <a:pt x="192" y="127"/>
                    <a:pt x="19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4" name="Freeform 29">
              <a:extLst>
                <a:ext uri="{FF2B5EF4-FFF2-40B4-BE49-F238E27FC236}">
                  <a16:creationId xmlns:a16="http://schemas.microsoft.com/office/drawing/2014/main" id="{80570879-CBAD-440F-9661-39E559952B0F}"/>
                </a:ext>
              </a:extLst>
            </p:cNvPr>
            <p:cNvSpPr/>
            <p:nvPr userDrawn="1"/>
          </p:nvSpPr>
          <p:spPr bwMode="auto">
            <a:xfrm>
              <a:off x="2462668" y="1668672"/>
              <a:ext cx="138459" cy="143052"/>
            </a:xfrm>
            <a:custGeom>
              <a:avLst/>
              <a:gdLst>
                <a:gd name="T0" fmla="*/ 43 w 89"/>
                <a:gd name="T1" fmla="*/ 7 h 92"/>
                <a:gd name="T2" fmla="*/ 42 w 89"/>
                <a:gd name="T3" fmla="*/ 0 h 92"/>
                <a:gd name="T4" fmla="*/ 81 w 89"/>
                <a:gd name="T5" fmla="*/ 43 h 92"/>
                <a:gd name="T6" fmla="*/ 80 w 89"/>
                <a:gd name="T7" fmla="*/ 69 h 92"/>
                <a:gd name="T8" fmla="*/ 62 w 89"/>
                <a:gd name="T9" fmla="*/ 85 h 92"/>
                <a:gd name="T10" fmla="*/ 37 w 89"/>
                <a:gd name="T11" fmla="*/ 84 h 92"/>
                <a:gd name="T12" fmla="*/ 0 w 89"/>
                <a:gd name="T13" fmla="*/ 42 h 92"/>
                <a:gd name="T14" fmla="*/ 4 w 89"/>
                <a:gd name="T15" fmla="*/ 40 h 92"/>
                <a:gd name="T16" fmla="*/ 14 w 89"/>
                <a:gd name="T17" fmla="*/ 48 h 92"/>
                <a:gd name="T18" fmla="*/ 41 w 89"/>
                <a:gd name="T19" fmla="*/ 78 h 92"/>
                <a:gd name="T20" fmla="*/ 47 w 89"/>
                <a:gd name="T21" fmla="*/ 82 h 92"/>
                <a:gd name="T22" fmla="*/ 52 w 89"/>
                <a:gd name="T23" fmla="*/ 82 h 92"/>
                <a:gd name="T24" fmla="*/ 78 w 89"/>
                <a:gd name="T25" fmla="*/ 59 h 92"/>
                <a:gd name="T26" fmla="*/ 74 w 89"/>
                <a:gd name="T27" fmla="*/ 45 h 92"/>
                <a:gd name="T28" fmla="*/ 45 w 89"/>
                <a:gd name="T29" fmla="*/ 13 h 92"/>
                <a:gd name="T30" fmla="*/ 42 w 89"/>
                <a:gd name="T31" fmla="*/ 9 h 92"/>
                <a:gd name="T32" fmla="*/ 43 w 89"/>
                <a:gd name="T33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92">
                  <a:moveTo>
                    <a:pt x="43" y="7"/>
                  </a:moveTo>
                  <a:cubicBezTo>
                    <a:pt x="46" y="5"/>
                    <a:pt x="39" y="3"/>
                    <a:pt x="42" y="0"/>
                  </a:cubicBezTo>
                  <a:cubicBezTo>
                    <a:pt x="55" y="14"/>
                    <a:pt x="68" y="28"/>
                    <a:pt x="81" y="43"/>
                  </a:cubicBezTo>
                  <a:cubicBezTo>
                    <a:pt x="89" y="51"/>
                    <a:pt x="88" y="61"/>
                    <a:pt x="80" y="69"/>
                  </a:cubicBezTo>
                  <a:cubicBezTo>
                    <a:pt x="74" y="74"/>
                    <a:pt x="68" y="80"/>
                    <a:pt x="62" y="85"/>
                  </a:cubicBezTo>
                  <a:cubicBezTo>
                    <a:pt x="54" y="92"/>
                    <a:pt x="44" y="92"/>
                    <a:pt x="37" y="84"/>
                  </a:cubicBezTo>
                  <a:cubicBezTo>
                    <a:pt x="24" y="70"/>
                    <a:pt x="12" y="56"/>
                    <a:pt x="0" y="42"/>
                  </a:cubicBezTo>
                  <a:cubicBezTo>
                    <a:pt x="1" y="42"/>
                    <a:pt x="3" y="41"/>
                    <a:pt x="4" y="40"/>
                  </a:cubicBezTo>
                  <a:cubicBezTo>
                    <a:pt x="9" y="41"/>
                    <a:pt x="11" y="45"/>
                    <a:pt x="14" y="48"/>
                  </a:cubicBezTo>
                  <a:cubicBezTo>
                    <a:pt x="23" y="58"/>
                    <a:pt x="31" y="69"/>
                    <a:pt x="41" y="78"/>
                  </a:cubicBezTo>
                  <a:cubicBezTo>
                    <a:pt x="43" y="80"/>
                    <a:pt x="45" y="81"/>
                    <a:pt x="47" y="82"/>
                  </a:cubicBezTo>
                  <a:cubicBezTo>
                    <a:pt x="49" y="82"/>
                    <a:pt x="51" y="83"/>
                    <a:pt x="52" y="82"/>
                  </a:cubicBezTo>
                  <a:cubicBezTo>
                    <a:pt x="63" y="76"/>
                    <a:pt x="72" y="69"/>
                    <a:pt x="78" y="59"/>
                  </a:cubicBezTo>
                  <a:cubicBezTo>
                    <a:pt x="81" y="54"/>
                    <a:pt x="77" y="49"/>
                    <a:pt x="74" y="45"/>
                  </a:cubicBezTo>
                  <a:cubicBezTo>
                    <a:pt x="64" y="35"/>
                    <a:pt x="55" y="23"/>
                    <a:pt x="45" y="13"/>
                  </a:cubicBezTo>
                  <a:cubicBezTo>
                    <a:pt x="44" y="12"/>
                    <a:pt x="43" y="11"/>
                    <a:pt x="42" y="9"/>
                  </a:cubicBezTo>
                  <a:cubicBezTo>
                    <a:pt x="42" y="9"/>
                    <a:pt x="42" y="8"/>
                    <a:pt x="4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5" name="Freeform 30">
              <a:extLst>
                <a:ext uri="{FF2B5EF4-FFF2-40B4-BE49-F238E27FC236}">
                  <a16:creationId xmlns:a16="http://schemas.microsoft.com/office/drawing/2014/main" id="{2FECEEE0-7FDB-4E8B-A8C7-A50B9723E225}"/>
                </a:ext>
              </a:extLst>
            </p:cNvPr>
            <p:cNvSpPr/>
            <p:nvPr userDrawn="1"/>
          </p:nvSpPr>
          <p:spPr bwMode="auto">
            <a:xfrm>
              <a:off x="1761186" y="1085964"/>
              <a:ext cx="150271" cy="163395"/>
            </a:xfrm>
            <a:custGeom>
              <a:avLst/>
              <a:gdLst>
                <a:gd name="T0" fmla="*/ 40 w 97"/>
                <a:gd name="T1" fmla="*/ 104 h 105"/>
                <a:gd name="T2" fmla="*/ 32 w 97"/>
                <a:gd name="T3" fmla="*/ 100 h 105"/>
                <a:gd name="T4" fmla="*/ 21 w 97"/>
                <a:gd name="T5" fmla="*/ 78 h 105"/>
                <a:gd name="T6" fmla="*/ 18 w 97"/>
                <a:gd name="T7" fmla="*/ 75 h 105"/>
                <a:gd name="T8" fmla="*/ 3 w 97"/>
                <a:gd name="T9" fmla="*/ 75 h 105"/>
                <a:gd name="T10" fmla="*/ 2 w 97"/>
                <a:gd name="T11" fmla="*/ 71 h 105"/>
                <a:gd name="T12" fmla="*/ 32 w 97"/>
                <a:gd name="T13" fmla="*/ 55 h 105"/>
                <a:gd name="T14" fmla="*/ 74 w 97"/>
                <a:gd name="T15" fmla="*/ 17 h 105"/>
                <a:gd name="T16" fmla="*/ 92 w 97"/>
                <a:gd name="T17" fmla="*/ 0 h 105"/>
                <a:gd name="T18" fmla="*/ 90 w 97"/>
                <a:gd name="T19" fmla="*/ 11 h 105"/>
                <a:gd name="T20" fmla="*/ 91 w 97"/>
                <a:gd name="T21" fmla="*/ 15 h 105"/>
                <a:gd name="T22" fmla="*/ 88 w 97"/>
                <a:gd name="T23" fmla="*/ 19 h 105"/>
                <a:gd name="T24" fmla="*/ 80 w 97"/>
                <a:gd name="T25" fmla="*/ 25 h 105"/>
                <a:gd name="T26" fmla="*/ 34 w 97"/>
                <a:gd name="T27" fmla="*/ 68 h 105"/>
                <a:gd name="T28" fmla="*/ 34 w 97"/>
                <a:gd name="T29" fmla="*/ 92 h 105"/>
                <a:gd name="T30" fmla="*/ 40 w 97"/>
                <a:gd name="T31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05">
                  <a:moveTo>
                    <a:pt x="40" y="104"/>
                  </a:moveTo>
                  <a:cubicBezTo>
                    <a:pt x="37" y="105"/>
                    <a:pt x="36" y="99"/>
                    <a:pt x="32" y="100"/>
                  </a:cubicBezTo>
                  <a:cubicBezTo>
                    <a:pt x="25" y="95"/>
                    <a:pt x="20" y="88"/>
                    <a:pt x="21" y="78"/>
                  </a:cubicBezTo>
                  <a:cubicBezTo>
                    <a:pt x="21" y="76"/>
                    <a:pt x="20" y="75"/>
                    <a:pt x="18" y="75"/>
                  </a:cubicBezTo>
                  <a:cubicBezTo>
                    <a:pt x="13" y="74"/>
                    <a:pt x="8" y="79"/>
                    <a:pt x="3" y="75"/>
                  </a:cubicBezTo>
                  <a:cubicBezTo>
                    <a:pt x="1" y="74"/>
                    <a:pt x="0" y="73"/>
                    <a:pt x="2" y="71"/>
                  </a:cubicBezTo>
                  <a:cubicBezTo>
                    <a:pt x="15" y="72"/>
                    <a:pt x="23" y="63"/>
                    <a:pt x="32" y="55"/>
                  </a:cubicBezTo>
                  <a:cubicBezTo>
                    <a:pt x="46" y="43"/>
                    <a:pt x="60" y="30"/>
                    <a:pt x="74" y="17"/>
                  </a:cubicBezTo>
                  <a:cubicBezTo>
                    <a:pt x="81" y="12"/>
                    <a:pt x="86" y="5"/>
                    <a:pt x="92" y="0"/>
                  </a:cubicBezTo>
                  <a:cubicBezTo>
                    <a:pt x="97" y="4"/>
                    <a:pt x="90" y="7"/>
                    <a:pt x="90" y="11"/>
                  </a:cubicBezTo>
                  <a:cubicBezTo>
                    <a:pt x="91" y="12"/>
                    <a:pt x="88" y="14"/>
                    <a:pt x="91" y="15"/>
                  </a:cubicBezTo>
                  <a:cubicBezTo>
                    <a:pt x="90" y="16"/>
                    <a:pt x="85" y="16"/>
                    <a:pt x="88" y="19"/>
                  </a:cubicBezTo>
                  <a:cubicBezTo>
                    <a:pt x="87" y="23"/>
                    <a:pt x="83" y="23"/>
                    <a:pt x="80" y="25"/>
                  </a:cubicBezTo>
                  <a:cubicBezTo>
                    <a:pt x="65" y="39"/>
                    <a:pt x="49" y="53"/>
                    <a:pt x="34" y="68"/>
                  </a:cubicBezTo>
                  <a:cubicBezTo>
                    <a:pt x="26" y="76"/>
                    <a:pt x="26" y="83"/>
                    <a:pt x="34" y="92"/>
                  </a:cubicBezTo>
                  <a:cubicBezTo>
                    <a:pt x="37" y="96"/>
                    <a:pt x="42" y="98"/>
                    <a:pt x="4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6" name="Freeform 31">
              <a:extLst>
                <a:ext uri="{FF2B5EF4-FFF2-40B4-BE49-F238E27FC236}">
                  <a16:creationId xmlns:a16="http://schemas.microsoft.com/office/drawing/2014/main" id="{2C478DE9-2595-4F85-9D09-7843CD701338}"/>
                </a:ext>
              </a:extLst>
            </p:cNvPr>
            <p:cNvSpPr/>
            <p:nvPr userDrawn="1"/>
          </p:nvSpPr>
          <p:spPr bwMode="auto">
            <a:xfrm>
              <a:off x="1748719" y="1062996"/>
              <a:ext cx="164707" cy="147646"/>
            </a:xfrm>
            <a:custGeom>
              <a:avLst/>
              <a:gdLst>
                <a:gd name="T0" fmla="*/ 11 w 106"/>
                <a:gd name="T1" fmla="*/ 86 h 95"/>
                <a:gd name="T2" fmla="*/ 20 w 106"/>
                <a:gd name="T3" fmla="*/ 90 h 95"/>
                <a:gd name="T4" fmla="*/ 26 w 106"/>
                <a:gd name="T5" fmla="*/ 90 h 95"/>
                <a:gd name="T6" fmla="*/ 14 w 106"/>
                <a:gd name="T7" fmla="*/ 93 h 95"/>
                <a:gd name="T8" fmla="*/ 8 w 106"/>
                <a:gd name="T9" fmla="*/ 71 h 95"/>
                <a:gd name="T10" fmla="*/ 26 w 106"/>
                <a:gd name="T11" fmla="*/ 53 h 95"/>
                <a:gd name="T12" fmla="*/ 74 w 106"/>
                <a:gd name="T13" fmla="*/ 10 h 95"/>
                <a:gd name="T14" fmla="*/ 81 w 106"/>
                <a:gd name="T15" fmla="*/ 4 h 95"/>
                <a:gd name="T16" fmla="*/ 102 w 106"/>
                <a:gd name="T17" fmla="*/ 7 h 95"/>
                <a:gd name="T18" fmla="*/ 98 w 106"/>
                <a:gd name="T19" fmla="*/ 26 h 95"/>
                <a:gd name="T20" fmla="*/ 97 w 106"/>
                <a:gd name="T21" fmla="*/ 23 h 95"/>
                <a:gd name="T22" fmla="*/ 100 w 106"/>
                <a:gd name="T23" fmla="*/ 15 h 95"/>
                <a:gd name="T24" fmla="*/ 97 w 106"/>
                <a:gd name="T25" fmla="*/ 12 h 95"/>
                <a:gd name="T26" fmla="*/ 82 w 106"/>
                <a:gd name="T27" fmla="*/ 12 h 95"/>
                <a:gd name="T28" fmla="*/ 64 w 106"/>
                <a:gd name="T29" fmla="*/ 28 h 95"/>
                <a:gd name="T30" fmla="*/ 16 w 106"/>
                <a:gd name="T31" fmla="*/ 71 h 95"/>
                <a:gd name="T32" fmla="*/ 11 w 106"/>
                <a:gd name="T33" fmla="*/ 83 h 95"/>
                <a:gd name="T34" fmla="*/ 11 w 106"/>
                <a:gd name="T35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95">
                  <a:moveTo>
                    <a:pt x="11" y="86"/>
                  </a:moveTo>
                  <a:cubicBezTo>
                    <a:pt x="12" y="92"/>
                    <a:pt x="16" y="90"/>
                    <a:pt x="20" y="90"/>
                  </a:cubicBezTo>
                  <a:cubicBezTo>
                    <a:pt x="22" y="90"/>
                    <a:pt x="24" y="88"/>
                    <a:pt x="26" y="90"/>
                  </a:cubicBezTo>
                  <a:cubicBezTo>
                    <a:pt x="22" y="91"/>
                    <a:pt x="19" y="95"/>
                    <a:pt x="14" y="93"/>
                  </a:cubicBezTo>
                  <a:cubicBezTo>
                    <a:pt x="4" y="90"/>
                    <a:pt x="0" y="80"/>
                    <a:pt x="8" y="71"/>
                  </a:cubicBezTo>
                  <a:cubicBezTo>
                    <a:pt x="13" y="65"/>
                    <a:pt x="20" y="59"/>
                    <a:pt x="26" y="53"/>
                  </a:cubicBezTo>
                  <a:cubicBezTo>
                    <a:pt x="42" y="39"/>
                    <a:pt x="58" y="25"/>
                    <a:pt x="74" y="10"/>
                  </a:cubicBezTo>
                  <a:cubicBezTo>
                    <a:pt x="76" y="8"/>
                    <a:pt x="79" y="6"/>
                    <a:pt x="81" y="4"/>
                  </a:cubicBezTo>
                  <a:cubicBezTo>
                    <a:pt x="89" y="0"/>
                    <a:pt x="97" y="1"/>
                    <a:pt x="102" y="7"/>
                  </a:cubicBezTo>
                  <a:cubicBezTo>
                    <a:pt x="106" y="13"/>
                    <a:pt x="105" y="19"/>
                    <a:pt x="98" y="26"/>
                  </a:cubicBezTo>
                  <a:cubicBezTo>
                    <a:pt x="96" y="26"/>
                    <a:pt x="96" y="25"/>
                    <a:pt x="97" y="23"/>
                  </a:cubicBezTo>
                  <a:cubicBezTo>
                    <a:pt x="100" y="21"/>
                    <a:pt x="100" y="18"/>
                    <a:pt x="100" y="15"/>
                  </a:cubicBezTo>
                  <a:cubicBezTo>
                    <a:pt x="99" y="14"/>
                    <a:pt x="98" y="13"/>
                    <a:pt x="97" y="12"/>
                  </a:cubicBezTo>
                  <a:cubicBezTo>
                    <a:pt x="92" y="7"/>
                    <a:pt x="87" y="9"/>
                    <a:pt x="82" y="12"/>
                  </a:cubicBezTo>
                  <a:cubicBezTo>
                    <a:pt x="76" y="17"/>
                    <a:pt x="70" y="23"/>
                    <a:pt x="64" y="28"/>
                  </a:cubicBezTo>
                  <a:cubicBezTo>
                    <a:pt x="48" y="42"/>
                    <a:pt x="32" y="57"/>
                    <a:pt x="16" y="71"/>
                  </a:cubicBezTo>
                  <a:cubicBezTo>
                    <a:pt x="13" y="74"/>
                    <a:pt x="11" y="78"/>
                    <a:pt x="11" y="83"/>
                  </a:cubicBezTo>
                  <a:cubicBezTo>
                    <a:pt x="11" y="84"/>
                    <a:pt x="11" y="85"/>
                    <a:pt x="11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7" name="Freeform 32">
              <a:extLst>
                <a:ext uri="{FF2B5EF4-FFF2-40B4-BE49-F238E27FC236}">
                  <a16:creationId xmlns:a16="http://schemas.microsoft.com/office/drawing/2014/main" id="{11858783-8EBE-4798-82F2-FFB002D17A8B}"/>
                </a:ext>
              </a:extLst>
            </p:cNvPr>
            <p:cNvSpPr/>
            <p:nvPr userDrawn="1"/>
          </p:nvSpPr>
          <p:spPr bwMode="auto">
            <a:xfrm>
              <a:off x="2049916" y="1382567"/>
              <a:ext cx="169300" cy="157489"/>
            </a:xfrm>
            <a:custGeom>
              <a:avLst/>
              <a:gdLst>
                <a:gd name="T0" fmla="*/ 0 w 109"/>
                <a:gd name="T1" fmla="*/ 99 h 101"/>
                <a:gd name="T2" fmla="*/ 0 w 109"/>
                <a:gd name="T3" fmla="*/ 94 h 101"/>
                <a:gd name="T4" fmla="*/ 16 w 109"/>
                <a:gd name="T5" fmla="*/ 77 h 101"/>
                <a:gd name="T6" fmla="*/ 70 w 109"/>
                <a:gd name="T7" fmla="*/ 29 h 101"/>
                <a:gd name="T8" fmla="*/ 100 w 109"/>
                <a:gd name="T9" fmla="*/ 1 h 101"/>
                <a:gd name="T10" fmla="*/ 103 w 109"/>
                <a:gd name="T11" fmla="*/ 0 h 101"/>
                <a:gd name="T12" fmla="*/ 107 w 109"/>
                <a:gd name="T13" fmla="*/ 5 h 101"/>
                <a:gd name="T14" fmla="*/ 108 w 109"/>
                <a:gd name="T15" fmla="*/ 8 h 101"/>
                <a:gd name="T16" fmla="*/ 108 w 109"/>
                <a:gd name="T17" fmla="*/ 8 h 101"/>
                <a:gd name="T18" fmla="*/ 79 w 109"/>
                <a:gd name="T19" fmla="*/ 33 h 101"/>
                <a:gd name="T20" fmla="*/ 8 w 109"/>
                <a:gd name="T21" fmla="*/ 96 h 101"/>
                <a:gd name="T22" fmla="*/ 1 w 109"/>
                <a:gd name="T23" fmla="*/ 99 h 101"/>
                <a:gd name="T24" fmla="*/ 0 w 109"/>
                <a:gd name="T25" fmla="*/ 9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00">
                  <a:moveTo>
                    <a:pt x="0" y="99"/>
                  </a:moveTo>
                  <a:cubicBezTo>
                    <a:pt x="0" y="97"/>
                    <a:pt x="3" y="96"/>
                    <a:pt x="0" y="94"/>
                  </a:cubicBezTo>
                  <a:cubicBezTo>
                    <a:pt x="3" y="87"/>
                    <a:pt x="10" y="82"/>
                    <a:pt x="16" y="77"/>
                  </a:cubicBezTo>
                  <a:cubicBezTo>
                    <a:pt x="34" y="61"/>
                    <a:pt x="52" y="45"/>
                    <a:pt x="70" y="29"/>
                  </a:cubicBezTo>
                  <a:cubicBezTo>
                    <a:pt x="80" y="20"/>
                    <a:pt x="90" y="11"/>
                    <a:pt x="100" y="1"/>
                  </a:cubicBezTo>
                  <a:cubicBezTo>
                    <a:pt x="101" y="0"/>
                    <a:pt x="102" y="0"/>
                    <a:pt x="103" y="0"/>
                  </a:cubicBezTo>
                  <a:cubicBezTo>
                    <a:pt x="104" y="2"/>
                    <a:pt x="104" y="4"/>
                    <a:pt x="107" y="5"/>
                  </a:cubicBezTo>
                  <a:cubicBezTo>
                    <a:pt x="109" y="6"/>
                    <a:pt x="108" y="7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97" y="15"/>
                    <a:pt x="89" y="25"/>
                    <a:pt x="79" y="33"/>
                  </a:cubicBezTo>
                  <a:cubicBezTo>
                    <a:pt x="55" y="54"/>
                    <a:pt x="32" y="76"/>
                    <a:pt x="8" y="96"/>
                  </a:cubicBezTo>
                  <a:cubicBezTo>
                    <a:pt x="6" y="98"/>
                    <a:pt x="4" y="101"/>
                    <a:pt x="1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62" name="Freeform 116">
              <a:extLst>
                <a:ext uri="{FF2B5EF4-FFF2-40B4-BE49-F238E27FC236}">
                  <a16:creationId xmlns:a16="http://schemas.microsoft.com/office/drawing/2014/main" id="{6950318D-5E6C-4420-B023-5103861EB46D}"/>
                </a:ext>
              </a:extLst>
            </p:cNvPr>
            <p:cNvSpPr/>
            <p:nvPr userDrawn="1"/>
          </p:nvSpPr>
          <p:spPr bwMode="auto">
            <a:xfrm>
              <a:off x="1980358" y="1583366"/>
              <a:ext cx="83338" cy="83994"/>
            </a:xfrm>
            <a:custGeom>
              <a:avLst/>
              <a:gdLst>
                <a:gd name="T0" fmla="*/ 15 w 54"/>
                <a:gd name="T1" fmla="*/ 47 h 54"/>
                <a:gd name="T2" fmla="*/ 17 w 54"/>
                <a:gd name="T3" fmla="*/ 51 h 54"/>
                <a:gd name="T4" fmla="*/ 17 w 54"/>
                <a:gd name="T5" fmla="*/ 54 h 54"/>
                <a:gd name="T6" fmla="*/ 13 w 54"/>
                <a:gd name="T7" fmla="*/ 53 h 54"/>
                <a:gd name="T8" fmla="*/ 7 w 54"/>
                <a:gd name="T9" fmla="*/ 44 h 54"/>
                <a:gd name="T10" fmla="*/ 8 w 54"/>
                <a:gd name="T11" fmla="*/ 19 h 54"/>
                <a:gd name="T12" fmla="*/ 22 w 54"/>
                <a:gd name="T13" fmla="*/ 7 h 54"/>
                <a:gd name="T14" fmla="*/ 37 w 54"/>
                <a:gd name="T15" fmla="*/ 3 h 54"/>
                <a:gd name="T16" fmla="*/ 54 w 54"/>
                <a:gd name="T17" fmla="*/ 0 h 54"/>
                <a:gd name="T18" fmla="*/ 43 w 54"/>
                <a:gd name="T19" fmla="*/ 9 h 54"/>
                <a:gd name="T20" fmla="*/ 37 w 54"/>
                <a:gd name="T21" fmla="*/ 8 h 54"/>
                <a:gd name="T22" fmla="*/ 14 w 54"/>
                <a:gd name="T23" fmla="*/ 23 h 54"/>
                <a:gd name="T24" fmla="*/ 13 w 54"/>
                <a:gd name="T25" fmla="*/ 41 h 54"/>
                <a:gd name="T26" fmla="*/ 15 w 54"/>
                <a:gd name="T27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4">
                  <a:moveTo>
                    <a:pt x="15" y="47"/>
                  </a:moveTo>
                  <a:cubicBezTo>
                    <a:pt x="16" y="48"/>
                    <a:pt x="16" y="50"/>
                    <a:pt x="17" y="51"/>
                  </a:cubicBezTo>
                  <a:cubicBezTo>
                    <a:pt x="17" y="52"/>
                    <a:pt x="18" y="53"/>
                    <a:pt x="17" y="54"/>
                  </a:cubicBezTo>
                  <a:cubicBezTo>
                    <a:pt x="16" y="54"/>
                    <a:pt x="14" y="53"/>
                    <a:pt x="13" y="53"/>
                  </a:cubicBezTo>
                  <a:cubicBezTo>
                    <a:pt x="12" y="49"/>
                    <a:pt x="9" y="47"/>
                    <a:pt x="7" y="44"/>
                  </a:cubicBezTo>
                  <a:cubicBezTo>
                    <a:pt x="0" y="36"/>
                    <a:pt x="0" y="26"/>
                    <a:pt x="8" y="19"/>
                  </a:cubicBezTo>
                  <a:cubicBezTo>
                    <a:pt x="12" y="15"/>
                    <a:pt x="17" y="11"/>
                    <a:pt x="22" y="7"/>
                  </a:cubicBezTo>
                  <a:cubicBezTo>
                    <a:pt x="26" y="3"/>
                    <a:pt x="32" y="1"/>
                    <a:pt x="37" y="3"/>
                  </a:cubicBezTo>
                  <a:cubicBezTo>
                    <a:pt x="45" y="8"/>
                    <a:pt x="49" y="4"/>
                    <a:pt x="54" y="0"/>
                  </a:cubicBezTo>
                  <a:cubicBezTo>
                    <a:pt x="53" y="6"/>
                    <a:pt x="48" y="10"/>
                    <a:pt x="43" y="9"/>
                  </a:cubicBezTo>
                  <a:cubicBezTo>
                    <a:pt x="41" y="9"/>
                    <a:pt x="39" y="7"/>
                    <a:pt x="37" y="8"/>
                  </a:cubicBezTo>
                  <a:cubicBezTo>
                    <a:pt x="27" y="10"/>
                    <a:pt x="20" y="16"/>
                    <a:pt x="14" y="23"/>
                  </a:cubicBezTo>
                  <a:cubicBezTo>
                    <a:pt x="8" y="30"/>
                    <a:pt x="8" y="34"/>
                    <a:pt x="13" y="41"/>
                  </a:cubicBezTo>
                  <a:cubicBezTo>
                    <a:pt x="14" y="43"/>
                    <a:pt x="16" y="44"/>
                    <a:pt x="1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64" name="Freeform 118">
              <a:extLst>
                <a:ext uri="{FF2B5EF4-FFF2-40B4-BE49-F238E27FC236}">
                  <a16:creationId xmlns:a16="http://schemas.microsoft.com/office/drawing/2014/main" id="{9174717A-AC0A-48CC-8951-FE7447C45CD2}"/>
                </a:ext>
              </a:extLst>
            </p:cNvPr>
            <p:cNvSpPr/>
            <p:nvPr userDrawn="1"/>
          </p:nvSpPr>
          <p:spPr bwMode="auto">
            <a:xfrm>
              <a:off x="2795362" y="2173948"/>
              <a:ext cx="46590" cy="87275"/>
            </a:xfrm>
            <a:custGeom>
              <a:avLst/>
              <a:gdLst>
                <a:gd name="T0" fmla="*/ 3 w 30"/>
                <a:gd name="T1" fmla="*/ 56 h 56"/>
                <a:gd name="T2" fmla="*/ 3 w 30"/>
                <a:gd name="T3" fmla="*/ 46 h 56"/>
                <a:gd name="T4" fmla="*/ 7 w 30"/>
                <a:gd name="T5" fmla="*/ 38 h 56"/>
                <a:gd name="T6" fmla="*/ 15 w 30"/>
                <a:gd name="T7" fmla="*/ 28 h 56"/>
                <a:gd name="T8" fmla="*/ 18 w 30"/>
                <a:gd name="T9" fmla="*/ 12 h 56"/>
                <a:gd name="T10" fmla="*/ 2 w 30"/>
                <a:gd name="T11" fmla="*/ 10 h 56"/>
                <a:gd name="T12" fmla="*/ 0 w 30"/>
                <a:gd name="T13" fmla="*/ 9 h 56"/>
                <a:gd name="T14" fmla="*/ 6 w 30"/>
                <a:gd name="T15" fmla="*/ 2 h 56"/>
                <a:gd name="T16" fmla="*/ 24 w 30"/>
                <a:gd name="T17" fmla="*/ 25 h 56"/>
                <a:gd name="T18" fmla="*/ 7 w 30"/>
                <a:gd name="T19" fmla="*/ 48 h 56"/>
                <a:gd name="T20" fmla="*/ 6 w 30"/>
                <a:gd name="T21" fmla="*/ 53 h 56"/>
                <a:gd name="T22" fmla="*/ 6 w 30"/>
                <a:gd name="T23" fmla="*/ 56 h 56"/>
                <a:gd name="T24" fmla="*/ 3 w 30"/>
                <a:gd name="T25" fmla="*/ 56 h 56"/>
                <a:gd name="T26" fmla="*/ 3 w 3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56">
                  <a:moveTo>
                    <a:pt x="3" y="56"/>
                  </a:moveTo>
                  <a:cubicBezTo>
                    <a:pt x="2" y="52"/>
                    <a:pt x="2" y="49"/>
                    <a:pt x="3" y="46"/>
                  </a:cubicBezTo>
                  <a:cubicBezTo>
                    <a:pt x="2" y="42"/>
                    <a:pt x="5" y="41"/>
                    <a:pt x="7" y="38"/>
                  </a:cubicBezTo>
                  <a:cubicBezTo>
                    <a:pt x="10" y="35"/>
                    <a:pt x="14" y="32"/>
                    <a:pt x="15" y="28"/>
                  </a:cubicBezTo>
                  <a:cubicBezTo>
                    <a:pt x="17" y="22"/>
                    <a:pt x="22" y="17"/>
                    <a:pt x="18" y="12"/>
                  </a:cubicBezTo>
                  <a:cubicBezTo>
                    <a:pt x="14" y="6"/>
                    <a:pt x="7" y="10"/>
                    <a:pt x="2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5"/>
                    <a:pt x="4" y="5"/>
                    <a:pt x="6" y="2"/>
                  </a:cubicBezTo>
                  <a:cubicBezTo>
                    <a:pt x="23" y="0"/>
                    <a:pt x="30" y="9"/>
                    <a:pt x="24" y="25"/>
                  </a:cubicBezTo>
                  <a:cubicBezTo>
                    <a:pt x="21" y="34"/>
                    <a:pt x="15" y="42"/>
                    <a:pt x="7" y="48"/>
                  </a:cubicBezTo>
                  <a:cubicBezTo>
                    <a:pt x="5" y="50"/>
                    <a:pt x="3" y="51"/>
                    <a:pt x="6" y="53"/>
                  </a:cubicBezTo>
                  <a:cubicBezTo>
                    <a:pt x="6" y="54"/>
                    <a:pt x="6" y="55"/>
                    <a:pt x="6" y="56"/>
                  </a:cubicBezTo>
                  <a:cubicBezTo>
                    <a:pt x="5" y="56"/>
                    <a:pt x="4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3" name="Freeform 127">
              <a:extLst>
                <a:ext uri="{FF2B5EF4-FFF2-40B4-BE49-F238E27FC236}">
                  <a16:creationId xmlns:a16="http://schemas.microsoft.com/office/drawing/2014/main" id="{0759F1FB-F524-4523-8572-31930B6742F6}"/>
                </a:ext>
              </a:extLst>
            </p:cNvPr>
            <p:cNvSpPr/>
            <p:nvPr userDrawn="1"/>
          </p:nvSpPr>
          <p:spPr bwMode="auto">
            <a:xfrm>
              <a:off x="1922612" y="1671953"/>
              <a:ext cx="669327" cy="815661"/>
            </a:xfrm>
            <a:custGeom>
              <a:avLst/>
              <a:gdLst>
                <a:gd name="T0" fmla="*/ 284 w 431"/>
                <a:gd name="T1" fmla="*/ 402 h 525"/>
                <a:gd name="T2" fmla="*/ 314 w 431"/>
                <a:gd name="T3" fmla="*/ 388 h 525"/>
                <a:gd name="T4" fmla="*/ 431 w 431"/>
                <a:gd name="T5" fmla="*/ 519 h 525"/>
                <a:gd name="T6" fmla="*/ 412 w 431"/>
                <a:gd name="T7" fmla="*/ 523 h 525"/>
                <a:gd name="T8" fmla="*/ 393 w 431"/>
                <a:gd name="T9" fmla="*/ 524 h 525"/>
                <a:gd name="T10" fmla="*/ 385 w 431"/>
                <a:gd name="T11" fmla="*/ 518 h 525"/>
                <a:gd name="T12" fmla="*/ 373 w 431"/>
                <a:gd name="T13" fmla="*/ 474 h 525"/>
                <a:gd name="T14" fmla="*/ 347 w 431"/>
                <a:gd name="T15" fmla="*/ 449 h 525"/>
                <a:gd name="T16" fmla="*/ 310 w 431"/>
                <a:gd name="T17" fmla="*/ 451 h 525"/>
                <a:gd name="T18" fmla="*/ 252 w 431"/>
                <a:gd name="T19" fmla="*/ 500 h 525"/>
                <a:gd name="T20" fmla="*/ 243 w 431"/>
                <a:gd name="T21" fmla="*/ 505 h 525"/>
                <a:gd name="T22" fmla="*/ 147 w 431"/>
                <a:gd name="T23" fmla="*/ 452 h 525"/>
                <a:gd name="T24" fmla="*/ 15 w 431"/>
                <a:gd name="T25" fmla="*/ 237 h 525"/>
                <a:gd name="T26" fmla="*/ 45 w 431"/>
                <a:gd name="T27" fmla="*/ 16 h 525"/>
                <a:gd name="T28" fmla="*/ 49 w 431"/>
                <a:gd name="T29" fmla="*/ 8 h 525"/>
                <a:gd name="T30" fmla="*/ 55 w 431"/>
                <a:gd name="T31" fmla="*/ 0 h 525"/>
                <a:gd name="T32" fmla="*/ 65 w 431"/>
                <a:gd name="T33" fmla="*/ 11 h 525"/>
                <a:gd name="T34" fmla="*/ 65 w 431"/>
                <a:gd name="T35" fmla="*/ 20 h 525"/>
                <a:gd name="T36" fmla="*/ 73 w 431"/>
                <a:gd name="T37" fmla="*/ 69 h 525"/>
                <a:gd name="T38" fmla="*/ 77 w 431"/>
                <a:gd name="T39" fmla="*/ 73 h 525"/>
                <a:gd name="T40" fmla="*/ 121 w 431"/>
                <a:gd name="T41" fmla="*/ 84 h 525"/>
                <a:gd name="T42" fmla="*/ 134 w 431"/>
                <a:gd name="T43" fmla="*/ 88 h 525"/>
                <a:gd name="T44" fmla="*/ 142 w 431"/>
                <a:gd name="T45" fmla="*/ 96 h 525"/>
                <a:gd name="T46" fmla="*/ 140 w 431"/>
                <a:gd name="T47" fmla="*/ 106 h 525"/>
                <a:gd name="T48" fmla="*/ 120 w 431"/>
                <a:gd name="T49" fmla="*/ 128 h 525"/>
                <a:gd name="T50" fmla="*/ 113 w 431"/>
                <a:gd name="T51" fmla="*/ 198 h 525"/>
                <a:gd name="T52" fmla="*/ 129 w 431"/>
                <a:gd name="T53" fmla="*/ 268 h 525"/>
                <a:gd name="T54" fmla="*/ 217 w 431"/>
                <a:gd name="T55" fmla="*/ 374 h 525"/>
                <a:gd name="T56" fmla="*/ 267 w 431"/>
                <a:gd name="T57" fmla="*/ 399 h 525"/>
                <a:gd name="T58" fmla="*/ 284 w 431"/>
                <a:gd name="T59" fmla="*/ 40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1" h="525">
                  <a:moveTo>
                    <a:pt x="284" y="402"/>
                  </a:moveTo>
                  <a:cubicBezTo>
                    <a:pt x="299" y="406"/>
                    <a:pt x="310" y="402"/>
                    <a:pt x="314" y="388"/>
                  </a:cubicBezTo>
                  <a:cubicBezTo>
                    <a:pt x="353" y="431"/>
                    <a:pt x="392" y="474"/>
                    <a:pt x="431" y="519"/>
                  </a:cubicBezTo>
                  <a:cubicBezTo>
                    <a:pt x="424" y="520"/>
                    <a:pt x="418" y="521"/>
                    <a:pt x="412" y="523"/>
                  </a:cubicBezTo>
                  <a:cubicBezTo>
                    <a:pt x="406" y="523"/>
                    <a:pt x="399" y="524"/>
                    <a:pt x="393" y="524"/>
                  </a:cubicBezTo>
                  <a:cubicBezTo>
                    <a:pt x="388" y="525"/>
                    <a:pt x="386" y="524"/>
                    <a:pt x="385" y="518"/>
                  </a:cubicBezTo>
                  <a:cubicBezTo>
                    <a:pt x="384" y="503"/>
                    <a:pt x="380" y="488"/>
                    <a:pt x="373" y="474"/>
                  </a:cubicBezTo>
                  <a:cubicBezTo>
                    <a:pt x="367" y="463"/>
                    <a:pt x="360" y="453"/>
                    <a:pt x="347" y="449"/>
                  </a:cubicBezTo>
                  <a:cubicBezTo>
                    <a:pt x="334" y="443"/>
                    <a:pt x="322" y="446"/>
                    <a:pt x="310" y="451"/>
                  </a:cubicBezTo>
                  <a:cubicBezTo>
                    <a:pt x="286" y="462"/>
                    <a:pt x="267" y="479"/>
                    <a:pt x="252" y="500"/>
                  </a:cubicBezTo>
                  <a:cubicBezTo>
                    <a:pt x="250" y="503"/>
                    <a:pt x="248" y="507"/>
                    <a:pt x="243" y="505"/>
                  </a:cubicBezTo>
                  <a:cubicBezTo>
                    <a:pt x="209" y="492"/>
                    <a:pt x="176" y="475"/>
                    <a:pt x="147" y="452"/>
                  </a:cubicBezTo>
                  <a:cubicBezTo>
                    <a:pt x="76" y="397"/>
                    <a:pt x="32" y="325"/>
                    <a:pt x="15" y="237"/>
                  </a:cubicBezTo>
                  <a:cubicBezTo>
                    <a:pt x="0" y="160"/>
                    <a:pt x="13" y="87"/>
                    <a:pt x="45" y="16"/>
                  </a:cubicBezTo>
                  <a:cubicBezTo>
                    <a:pt x="47" y="13"/>
                    <a:pt x="48" y="10"/>
                    <a:pt x="49" y="8"/>
                  </a:cubicBezTo>
                  <a:cubicBezTo>
                    <a:pt x="51" y="5"/>
                    <a:pt x="52" y="3"/>
                    <a:pt x="55" y="0"/>
                  </a:cubicBezTo>
                  <a:cubicBezTo>
                    <a:pt x="58" y="4"/>
                    <a:pt x="61" y="8"/>
                    <a:pt x="65" y="11"/>
                  </a:cubicBezTo>
                  <a:cubicBezTo>
                    <a:pt x="68" y="14"/>
                    <a:pt x="66" y="17"/>
                    <a:pt x="65" y="20"/>
                  </a:cubicBezTo>
                  <a:cubicBezTo>
                    <a:pt x="58" y="38"/>
                    <a:pt x="60" y="54"/>
                    <a:pt x="73" y="69"/>
                  </a:cubicBezTo>
                  <a:cubicBezTo>
                    <a:pt x="74" y="71"/>
                    <a:pt x="76" y="72"/>
                    <a:pt x="77" y="73"/>
                  </a:cubicBezTo>
                  <a:cubicBezTo>
                    <a:pt x="90" y="86"/>
                    <a:pt x="105" y="88"/>
                    <a:pt x="121" y="84"/>
                  </a:cubicBezTo>
                  <a:cubicBezTo>
                    <a:pt x="127" y="82"/>
                    <a:pt x="130" y="83"/>
                    <a:pt x="134" y="88"/>
                  </a:cubicBezTo>
                  <a:cubicBezTo>
                    <a:pt x="136" y="91"/>
                    <a:pt x="139" y="94"/>
                    <a:pt x="142" y="96"/>
                  </a:cubicBezTo>
                  <a:cubicBezTo>
                    <a:pt x="147" y="101"/>
                    <a:pt x="146" y="104"/>
                    <a:pt x="140" y="106"/>
                  </a:cubicBezTo>
                  <a:cubicBezTo>
                    <a:pt x="127" y="108"/>
                    <a:pt x="122" y="117"/>
                    <a:pt x="120" y="128"/>
                  </a:cubicBezTo>
                  <a:cubicBezTo>
                    <a:pt x="114" y="151"/>
                    <a:pt x="111" y="174"/>
                    <a:pt x="113" y="198"/>
                  </a:cubicBezTo>
                  <a:cubicBezTo>
                    <a:pt x="116" y="222"/>
                    <a:pt x="120" y="246"/>
                    <a:pt x="129" y="268"/>
                  </a:cubicBezTo>
                  <a:cubicBezTo>
                    <a:pt x="146" y="314"/>
                    <a:pt x="176" y="348"/>
                    <a:pt x="217" y="374"/>
                  </a:cubicBezTo>
                  <a:cubicBezTo>
                    <a:pt x="233" y="384"/>
                    <a:pt x="248" y="394"/>
                    <a:pt x="267" y="399"/>
                  </a:cubicBezTo>
                  <a:cubicBezTo>
                    <a:pt x="272" y="400"/>
                    <a:pt x="278" y="402"/>
                    <a:pt x="284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4" name="Freeform 128">
              <a:extLst>
                <a:ext uri="{FF2B5EF4-FFF2-40B4-BE49-F238E27FC236}">
                  <a16:creationId xmlns:a16="http://schemas.microsoft.com/office/drawing/2014/main" id="{076FCAC6-D795-47F2-AC15-4C3CE279CE27}"/>
                </a:ext>
              </a:extLst>
            </p:cNvPr>
            <p:cNvSpPr/>
            <p:nvPr userDrawn="1"/>
          </p:nvSpPr>
          <p:spPr bwMode="auto">
            <a:xfrm>
              <a:off x="1977077" y="2755344"/>
              <a:ext cx="1078798" cy="167332"/>
            </a:xfrm>
            <a:custGeom>
              <a:avLst/>
              <a:gdLst>
                <a:gd name="T0" fmla="*/ 0 w 695"/>
                <a:gd name="T1" fmla="*/ 45 h 108"/>
                <a:gd name="T2" fmla="*/ 48 w 695"/>
                <a:gd name="T3" fmla="*/ 0 h 108"/>
                <a:gd name="T4" fmla="*/ 65 w 695"/>
                <a:gd name="T5" fmla="*/ 8 h 108"/>
                <a:gd name="T6" fmla="*/ 80 w 695"/>
                <a:gd name="T7" fmla="*/ 8 h 108"/>
                <a:gd name="T8" fmla="*/ 446 w 695"/>
                <a:gd name="T9" fmla="*/ 8 h 108"/>
                <a:gd name="T10" fmla="*/ 468 w 695"/>
                <a:gd name="T11" fmla="*/ 8 h 108"/>
                <a:gd name="T12" fmla="*/ 475 w 695"/>
                <a:gd name="T13" fmla="*/ 8 h 108"/>
                <a:gd name="T14" fmla="*/ 492 w 695"/>
                <a:gd name="T15" fmla="*/ 8 h 108"/>
                <a:gd name="T16" fmla="*/ 497 w 695"/>
                <a:gd name="T17" fmla="*/ 8 h 108"/>
                <a:gd name="T18" fmla="*/ 521 w 695"/>
                <a:gd name="T19" fmla="*/ 8 h 108"/>
                <a:gd name="T20" fmla="*/ 587 w 695"/>
                <a:gd name="T21" fmla="*/ 8 h 108"/>
                <a:gd name="T22" fmla="*/ 625 w 695"/>
                <a:gd name="T23" fmla="*/ 8 h 108"/>
                <a:gd name="T24" fmla="*/ 658 w 695"/>
                <a:gd name="T25" fmla="*/ 8 h 108"/>
                <a:gd name="T26" fmla="*/ 679 w 695"/>
                <a:gd name="T27" fmla="*/ 22 h 108"/>
                <a:gd name="T28" fmla="*/ 690 w 695"/>
                <a:gd name="T29" fmla="*/ 36 h 108"/>
                <a:gd name="T30" fmla="*/ 690 w 695"/>
                <a:gd name="T31" fmla="*/ 36 h 108"/>
                <a:gd name="T32" fmla="*/ 692 w 695"/>
                <a:gd name="T33" fmla="*/ 91 h 108"/>
                <a:gd name="T34" fmla="*/ 693 w 695"/>
                <a:gd name="T35" fmla="*/ 101 h 108"/>
                <a:gd name="T36" fmla="*/ 688 w 695"/>
                <a:gd name="T37" fmla="*/ 108 h 108"/>
                <a:gd name="T38" fmla="*/ 681 w 695"/>
                <a:gd name="T39" fmla="*/ 108 h 108"/>
                <a:gd name="T40" fmla="*/ 16 w 695"/>
                <a:gd name="T41" fmla="*/ 108 h 108"/>
                <a:gd name="T42" fmla="*/ 13 w 695"/>
                <a:gd name="T43" fmla="*/ 108 h 108"/>
                <a:gd name="T44" fmla="*/ 1 w 695"/>
                <a:gd name="T45" fmla="*/ 95 h 108"/>
                <a:gd name="T46" fmla="*/ 1 w 695"/>
                <a:gd name="T47" fmla="*/ 62 h 108"/>
                <a:gd name="T48" fmla="*/ 0 w 695"/>
                <a:gd name="T49" fmla="*/ 4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108">
                  <a:moveTo>
                    <a:pt x="0" y="45"/>
                  </a:moveTo>
                  <a:cubicBezTo>
                    <a:pt x="7" y="21"/>
                    <a:pt x="24" y="6"/>
                    <a:pt x="48" y="0"/>
                  </a:cubicBezTo>
                  <a:cubicBezTo>
                    <a:pt x="52" y="5"/>
                    <a:pt x="58" y="7"/>
                    <a:pt x="65" y="8"/>
                  </a:cubicBezTo>
                  <a:cubicBezTo>
                    <a:pt x="70" y="8"/>
                    <a:pt x="75" y="8"/>
                    <a:pt x="80" y="8"/>
                  </a:cubicBezTo>
                  <a:cubicBezTo>
                    <a:pt x="202" y="8"/>
                    <a:pt x="324" y="8"/>
                    <a:pt x="446" y="8"/>
                  </a:cubicBezTo>
                  <a:cubicBezTo>
                    <a:pt x="453" y="9"/>
                    <a:pt x="461" y="8"/>
                    <a:pt x="468" y="8"/>
                  </a:cubicBezTo>
                  <a:cubicBezTo>
                    <a:pt x="470" y="8"/>
                    <a:pt x="473" y="8"/>
                    <a:pt x="475" y="8"/>
                  </a:cubicBezTo>
                  <a:cubicBezTo>
                    <a:pt x="481" y="9"/>
                    <a:pt x="486" y="8"/>
                    <a:pt x="492" y="8"/>
                  </a:cubicBezTo>
                  <a:cubicBezTo>
                    <a:pt x="494" y="8"/>
                    <a:pt x="496" y="8"/>
                    <a:pt x="497" y="8"/>
                  </a:cubicBezTo>
                  <a:cubicBezTo>
                    <a:pt x="505" y="8"/>
                    <a:pt x="513" y="9"/>
                    <a:pt x="521" y="8"/>
                  </a:cubicBezTo>
                  <a:cubicBezTo>
                    <a:pt x="543" y="8"/>
                    <a:pt x="565" y="8"/>
                    <a:pt x="587" y="8"/>
                  </a:cubicBezTo>
                  <a:cubicBezTo>
                    <a:pt x="600" y="9"/>
                    <a:pt x="612" y="8"/>
                    <a:pt x="625" y="8"/>
                  </a:cubicBezTo>
                  <a:cubicBezTo>
                    <a:pt x="636" y="8"/>
                    <a:pt x="647" y="8"/>
                    <a:pt x="658" y="8"/>
                  </a:cubicBezTo>
                  <a:cubicBezTo>
                    <a:pt x="667" y="8"/>
                    <a:pt x="674" y="14"/>
                    <a:pt x="679" y="22"/>
                  </a:cubicBezTo>
                  <a:cubicBezTo>
                    <a:pt x="682" y="27"/>
                    <a:pt x="686" y="31"/>
                    <a:pt x="690" y="36"/>
                  </a:cubicBezTo>
                  <a:cubicBezTo>
                    <a:pt x="690" y="36"/>
                    <a:pt x="690" y="36"/>
                    <a:pt x="690" y="36"/>
                  </a:cubicBezTo>
                  <a:cubicBezTo>
                    <a:pt x="695" y="54"/>
                    <a:pt x="693" y="72"/>
                    <a:pt x="692" y="91"/>
                  </a:cubicBezTo>
                  <a:cubicBezTo>
                    <a:pt x="692" y="94"/>
                    <a:pt x="693" y="97"/>
                    <a:pt x="693" y="101"/>
                  </a:cubicBezTo>
                  <a:cubicBezTo>
                    <a:pt x="694" y="105"/>
                    <a:pt x="693" y="108"/>
                    <a:pt x="688" y="108"/>
                  </a:cubicBezTo>
                  <a:cubicBezTo>
                    <a:pt x="685" y="108"/>
                    <a:pt x="683" y="108"/>
                    <a:pt x="681" y="108"/>
                  </a:cubicBezTo>
                  <a:cubicBezTo>
                    <a:pt x="459" y="108"/>
                    <a:pt x="238" y="108"/>
                    <a:pt x="16" y="108"/>
                  </a:cubicBezTo>
                  <a:cubicBezTo>
                    <a:pt x="15" y="108"/>
                    <a:pt x="14" y="108"/>
                    <a:pt x="13" y="108"/>
                  </a:cubicBezTo>
                  <a:cubicBezTo>
                    <a:pt x="3" y="108"/>
                    <a:pt x="1" y="106"/>
                    <a:pt x="1" y="95"/>
                  </a:cubicBezTo>
                  <a:cubicBezTo>
                    <a:pt x="1" y="84"/>
                    <a:pt x="1" y="73"/>
                    <a:pt x="1" y="62"/>
                  </a:cubicBezTo>
                  <a:cubicBezTo>
                    <a:pt x="1" y="57"/>
                    <a:pt x="1" y="5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5" name="Freeform 129">
              <a:extLst>
                <a:ext uri="{FF2B5EF4-FFF2-40B4-BE49-F238E27FC236}">
                  <a16:creationId xmlns:a16="http://schemas.microsoft.com/office/drawing/2014/main" id="{D6AA0046-FBEE-4942-954B-1AA1A5708EF0}"/>
                </a:ext>
              </a:extLst>
            </p:cNvPr>
            <p:cNvSpPr/>
            <p:nvPr userDrawn="1"/>
          </p:nvSpPr>
          <p:spPr bwMode="auto">
            <a:xfrm>
              <a:off x="2173938" y="2372778"/>
              <a:ext cx="720511" cy="370099"/>
            </a:xfrm>
            <a:custGeom>
              <a:avLst/>
              <a:gdLst>
                <a:gd name="T0" fmla="*/ 25 w 464"/>
                <a:gd name="T1" fmla="*/ 199 h 238"/>
                <a:gd name="T2" fmla="*/ 42 w 464"/>
                <a:gd name="T3" fmla="*/ 190 h 238"/>
                <a:gd name="T4" fmla="*/ 48 w 464"/>
                <a:gd name="T5" fmla="*/ 194 h 238"/>
                <a:gd name="T6" fmla="*/ 50 w 464"/>
                <a:gd name="T7" fmla="*/ 202 h 238"/>
                <a:gd name="T8" fmla="*/ 53 w 464"/>
                <a:gd name="T9" fmla="*/ 195 h 238"/>
                <a:gd name="T10" fmla="*/ 83 w 464"/>
                <a:gd name="T11" fmla="*/ 71 h 238"/>
                <a:gd name="T12" fmla="*/ 145 w 464"/>
                <a:gd name="T13" fmla="*/ 7 h 238"/>
                <a:gd name="T14" fmla="*/ 168 w 464"/>
                <a:gd name="T15" fmla="*/ 0 h 238"/>
                <a:gd name="T16" fmla="*/ 170 w 464"/>
                <a:gd name="T17" fmla="*/ 0 h 238"/>
                <a:gd name="T18" fmla="*/ 177 w 464"/>
                <a:gd name="T19" fmla="*/ 13 h 238"/>
                <a:gd name="T20" fmla="*/ 203 w 464"/>
                <a:gd name="T21" fmla="*/ 52 h 238"/>
                <a:gd name="T22" fmla="*/ 214 w 464"/>
                <a:gd name="T23" fmla="*/ 105 h 238"/>
                <a:gd name="T24" fmla="*/ 255 w 464"/>
                <a:gd name="T25" fmla="*/ 180 h 238"/>
                <a:gd name="T26" fmla="*/ 295 w 464"/>
                <a:gd name="T27" fmla="*/ 196 h 238"/>
                <a:gd name="T28" fmla="*/ 422 w 464"/>
                <a:gd name="T29" fmla="*/ 196 h 238"/>
                <a:gd name="T30" fmla="*/ 436 w 464"/>
                <a:gd name="T31" fmla="*/ 197 h 238"/>
                <a:gd name="T32" fmla="*/ 461 w 464"/>
                <a:gd name="T33" fmla="*/ 228 h 238"/>
                <a:gd name="T34" fmla="*/ 454 w 464"/>
                <a:gd name="T35" fmla="*/ 238 h 238"/>
                <a:gd name="T36" fmla="*/ 49 w 464"/>
                <a:gd name="T37" fmla="*/ 238 h 238"/>
                <a:gd name="T38" fmla="*/ 9 w 464"/>
                <a:gd name="T39" fmla="*/ 238 h 238"/>
                <a:gd name="T40" fmla="*/ 3 w 464"/>
                <a:gd name="T41" fmla="*/ 228 h 238"/>
                <a:gd name="T42" fmla="*/ 25 w 464"/>
                <a:gd name="T43" fmla="*/ 19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3" h="238">
                  <a:moveTo>
                    <a:pt x="25" y="199"/>
                  </a:moveTo>
                  <a:cubicBezTo>
                    <a:pt x="31" y="196"/>
                    <a:pt x="36" y="193"/>
                    <a:pt x="42" y="190"/>
                  </a:cubicBezTo>
                  <a:cubicBezTo>
                    <a:pt x="46" y="188"/>
                    <a:pt x="49" y="188"/>
                    <a:pt x="48" y="194"/>
                  </a:cubicBezTo>
                  <a:cubicBezTo>
                    <a:pt x="47" y="197"/>
                    <a:pt x="46" y="202"/>
                    <a:pt x="50" y="202"/>
                  </a:cubicBezTo>
                  <a:cubicBezTo>
                    <a:pt x="54" y="203"/>
                    <a:pt x="53" y="198"/>
                    <a:pt x="53" y="195"/>
                  </a:cubicBezTo>
                  <a:cubicBezTo>
                    <a:pt x="55" y="152"/>
                    <a:pt x="63" y="110"/>
                    <a:pt x="83" y="71"/>
                  </a:cubicBezTo>
                  <a:cubicBezTo>
                    <a:pt x="97" y="44"/>
                    <a:pt x="117" y="22"/>
                    <a:pt x="145" y="7"/>
                  </a:cubicBezTo>
                  <a:cubicBezTo>
                    <a:pt x="152" y="3"/>
                    <a:pt x="160" y="2"/>
                    <a:pt x="168" y="0"/>
                  </a:cubicBezTo>
                  <a:cubicBezTo>
                    <a:pt x="169" y="0"/>
                    <a:pt x="170" y="0"/>
                    <a:pt x="170" y="0"/>
                  </a:cubicBezTo>
                  <a:cubicBezTo>
                    <a:pt x="170" y="6"/>
                    <a:pt x="172" y="10"/>
                    <a:pt x="177" y="13"/>
                  </a:cubicBezTo>
                  <a:cubicBezTo>
                    <a:pt x="192" y="22"/>
                    <a:pt x="199" y="36"/>
                    <a:pt x="203" y="52"/>
                  </a:cubicBezTo>
                  <a:cubicBezTo>
                    <a:pt x="208" y="70"/>
                    <a:pt x="210" y="88"/>
                    <a:pt x="214" y="105"/>
                  </a:cubicBezTo>
                  <a:cubicBezTo>
                    <a:pt x="220" y="134"/>
                    <a:pt x="234" y="159"/>
                    <a:pt x="255" y="180"/>
                  </a:cubicBezTo>
                  <a:cubicBezTo>
                    <a:pt x="266" y="191"/>
                    <a:pt x="279" y="197"/>
                    <a:pt x="295" y="196"/>
                  </a:cubicBezTo>
                  <a:cubicBezTo>
                    <a:pt x="338" y="196"/>
                    <a:pt x="380" y="196"/>
                    <a:pt x="422" y="196"/>
                  </a:cubicBezTo>
                  <a:cubicBezTo>
                    <a:pt x="427" y="196"/>
                    <a:pt x="431" y="197"/>
                    <a:pt x="436" y="197"/>
                  </a:cubicBezTo>
                  <a:cubicBezTo>
                    <a:pt x="448" y="204"/>
                    <a:pt x="457" y="215"/>
                    <a:pt x="461" y="228"/>
                  </a:cubicBezTo>
                  <a:cubicBezTo>
                    <a:pt x="464" y="237"/>
                    <a:pt x="463" y="238"/>
                    <a:pt x="454" y="238"/>
                  </a:cubicBezTo>
                  <a:cubicBezTo>
                    <a:pt x="319" y="238"/>
                    <a:pt x="184" y="238"/>
                    <a:pt x="49" y="238"/>
                  </a:cubicBezTo>
                  <a:cubicBezTo>
                    <a:pt x="36" y="238"/>
                    <a:pt x="23" y="238"/>
                    <a:pt x="9" y="238"/>
                  </a:cubicBezTo>
                  <a:cubicBezTo>
                    <a:pt x="1" y="238"/>
                    <a:pt x="0" y="237"/>
                    <a:pt x="3" y="228"/>
                  </a:cubicBezTo>
                  <a:cubicBezTo>
                    <a:pt x="7" y="216"/>
                    <a:pt x="15" y="207"/>
                    <a:pt x="25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6" name="Freeform 130">
              <a:extLst>
                <a:ext uri="{FF2B5EF4-FFF2-40B4-BE49-F238E27FC236}">
                  <a16:creationId xmlns:a16="http://schemas.microsoft.com/office/drawing/2014/main" id="{32CBEC09-20D3-42A2-B416-48FD1034B510}"/>
                </a:ext>
              </a:extLst>
            </p:cNvPr>
            <p:cNvSpPr/>
            <p:nvPr userDrawn="1"/>
          </p:nvSpPr>
          <p:spPr bwMode="auto">
            <a:xfrm>
              <a:off x="2393110" y="2203478"/>
              <a:ext cx="280855" cy="298572"/>
            </a:xfrm>
            <a:custGeom>
              <a:avLst/>
              <a:gdLst>
                <a:gd name="T0" fmla="*/ 135 w 181"/>
                <a:gd name="T1" fmla="*/ 177 h 192"/>
                <a:gd name="T2" fmla="*/ 71 w 181"/>
                <a:gd name="T3" fmla="*/ 106 h 192"/>
                <a:gd name="T4" fmla="*/ 13 w 181"/>
                <a:gd name="T5" fmla="*/ 41 h 192"/>
                <a:gd name="T6" fmla="*/ 15 w 181"/>
                <a:gd name="T7" fmla="*/ 9 h 192"/>
                <a:gd name="T8" fmla="*/ 18 w 181"/>
                <a:gd name="T9" fmla="*/ 5 h 192"/>
                <a:gd name="T10" fmla="*/ 22 w 181"/>
                <a:gd name="T11" fmla="*/ 2 h 192"/>
                <a:gd name="T12" fmla="*/ 45 w 181"/>
                <a:gd name="T13" fmla="*/ 10 h 192"/>
                <a:gd name="T14" fmla="*/ 121 w 181"/>
                <a:gd name="T15" fmla="*/ 93 h 192"/>
                <a:gd name="T16" fmla="*/ 168 w 181"/>
                <a:gd name="T17" fmla="*/ 146 h 192"/>
                <a:gd name="T18" fmla="*/ 176 w 181"/>
                <a:gd name="T19" fmla="*/ 176 h 192"/>
                <a:gd name="T20" fmla="*/ 167 w 181"/>
                <a:gd name="T21" fmla="*/ 184 h 192"/>
                <a:gd name="T22" fmla="*/ 141 w 181"/>
                <a:gd name="T23" fmla="*/ 183 h 192"/>
                <a:gd name="T24" fmla="*/ 135 w 181"/>
                <a:gd name="T25" fmla="*/ 17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92">
                  <a:moveTo>
                    <a:pt x="135" y="177"/>
                  </a:moveTo>
                  <a:cubicBezTo>
                    <a:pt x="114" y="154"/>
                    <a:pt x="93" y="130"/>
                    <a:pt x="71" y="106"/>
                  </a:cubicBezTo>
                  <a:cubicBezTo>
                    <a:pt x="52" y="84"/>
                    <a:pt x="33" y="62"/>
                    <a:pt x="13" y="41"/>
                  </a:cubicBezTo>
                  <a:cubicBezTo>
                    <a:pt x="3" y="30"/>
                    <a:pt x="0" y="19"/>
                    <a:pt x="15" y="9"/>
                  </a:cubicBezTo>
                  <a:cubicBezTo>
                    <a:pt x="16" y="8"/>
                    <a:pt x="17" y="6"/>
                    <a:pt x="18" y="5"/>
                  </a:cubicBezTo>
                  <a:cubicBezTo>
                    <a:pt x="19" y="4"/>
                    <a:pt x="21" y="3"/>
                    <a:pt x="22" y="2"/>
                  </a:cubicBezTo>
                  <a:cubicBezTo>
                    <a:pt x="31" y="0"/>
                    <a:pt x="38" y="3"/>
                    <a:pt x="45" y="10"/>
                  </a:cubicBezTo>
                  <a:cubicBezTo>
                    <a:pt x="70" y="38"/>
                    <a:pt x="95" y="66"/>
                    <a:pt x="121" y="93"/>
                  </a:cubicBezTo>
                  <a:cubicBezTo>
                    <a:pt x="136" y="111"/>
                    <a:pt x="151" y="129"/>
                    <a:pt x="168" y="146"/>
                  </a:cubicBezTo>
                  <a:cubicBezTo>
                    <a:pt x="176" y="154"/>
                    <a:pt x="181" y="164"/>
                    <a:pt x="176" y="176"/>
                  </a:cubicBezTo>
                  <a:cubicBezTo>
                    <a:pt x="173" y="179"/>
                    <a:pt x="170" y="181"/>
                    <a:pt x="167" y="184"/>
                  </a:cubicBezTo>
                  <a:cubicBezTo>
                    <a:pt x="158" y="192"/>
                    <a:pt x="150" y="192"/>
                    <a:pt x="141" y="183"/>
                  </a:cubicBezTo>
                  <a:cubicBezTo>
                    <a:pt x="139" y="181"/>
                    <a:pt x="137" y="179"/>
                    <a:pt x="135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7" name="Freeform 131">
              <a:extLst>
                <a:ext uri="{FF2B5EF4-FFF2-40B4-BE49-F238E27FC236}">
                  <a16:creationId xmlns:a16="http://schemas.microsoft.com/office/drawing/2014/main" id="{318207FC-F4EE-4584-97BA-BE9DF8D86242}"/>
                </a:ext>
              </a:extLst>
            </p:cNvPr>
            <p:cNvSpPr/>
            <p:nvPr userDrawn="1"/>
          </p:nvSpPr>
          <p:spPr bwMode="auto">
            <a:xfrm>
              <a:off x="2051228" y="2750751"/>
              <a:ext cx="958056" cy="21655"/>
            </a:xfrm>
            <a:custGeom>
              <a:avLst/>
              <a:gdLst>
                <a:gd name="T0" fmla="*/ 448 w 617"/>
                <a:gd name="T1" fmla="*/ 13 h 14"/>
                <a:gd name="T2" fmla="*/ 444 w 617"/>
                <a:gd name="T3" fmla="*/ 13 h 14"/>
                <a:gd name="T4" fmla="*/ 427 w 617"/>
                <a:gd name="T5" fmla="*/ 13 h 14"/>
                <a:gd name="T6" fmla="*/ 421 w 617"/>
                <a:gd name="T7" fmla="*/ 13 h 14"/>
                <a:gd name="T8" fmla="*/ 398 w 617"/>
                <a:gd name="T9" fmla="*/ 13 h 14"/>
                <a:gd name="T10" fmla="*/ 290 w 617"/>
                <a:gd name="T11" fmla="*/ 13 h 14"/>
                <a:gd name="T12" fmla="*/ 30 w 617"/>
                <a:gd name="T13" fmla="*/ 13 h 14"/>
                <a:gd name="T14" fmla="*/ 11 w 617"/>
                <a:gd name="T15" fmla="*/ 12 h 14"/>
                <a:gd name="T16" fmla="*/ 0 w 617"/>
                <a:gd name="T17" fmla="*/ 3 h 14"/>
                <a:gd name="T18" fmla="*/ 20 w 617"/>
                <a:gd name="T19" fmla="*/ 0 h 14"/>
                <a:gd name="T20" fmla="*/ 577 w 617"/>
                <a:gd name="T21" fmla="*/ 0 h 14"/>
                <a:gd name="T22" fmla="*/ 617 w 617"/>
                <a:gd name="T23" fmla="*/ 11 h 14"/>
                <a:gd name="T24" fmla="*/ 611 w 617"/>
                <a:gd name="T25" fmla="*/ 13 h 14"/>
                <a:gd name="T26" fmla="*/ 578 w 617"/>
                <a:gd name="T27" fmla="*/ 13 h 14"/>
                <a:gd name="T28" fmla="*/ 539 w 617"/>
                <a:gd name="T29" fmla="*/ 13 h 14"/>
                <a:gd name="T30" fmla="*/ 473 w 617"/>
                <a:gd name="T31" fmla="*/ 13 h 14"/>
                <a:gd name="T32" fmla="*/ 448 w 617"/>
                <a:gd name="T3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7" h="14">
                  <a:moveTo>
                    <a:pt x="448" y="13"/>
                  </a:moveTo>
                  <a:cubicBezTo>
                    <a:pt x="447" y="13"/>
                    <a:pt x="446" y="13"/>
                    <a:pt x="444" y="13"/>
                  </a:cubicBezTo>
                  <a:cubicBezTo>
                    <a:pt x="438" y="12"/>
                    <a:pt x="433" y="12"/>
                    <a:pt x="427" y="13"/>
                  </a:cubicBezTo>
                  <a:cubicBezTo>
                    <a:pt x="425" y="13"/>
                    <a:pt x="423" y="13"/>
                    <a:pt x="421" y="13"/>
                  </a:cubicBezTo>
                  <a:cubicBezTo>
                    <a:pt x="413" y="12"/>
                    <a:pt x="406" y="12"/>
                    <a:pt x="398" y="13"/>
                  </a:cubicBezTo>
                  <a:cubicBezTo>
                    <a:pt x="362" y="13"/>
                    <a:pt x="326" y="13"/>
                    <a:pt x="290" y="13"/>
                  </a:cubicBezTo>
                  <a:cubicBezTo>
                    <a:pt x="204" y="13"/>
                    <a:pt x="117" y="13"/>
                    <a:pt x="30" y="13"/>
                  </a:cubicBezTo>
                  <a:cubicBezTo>
                    <a:pt x="24" y="13"/>
                    <a:pt x="17" y="13"/>
                    <a:pt x="11" y="12"/>
                  </a:cubicBezTo>
                  <a:cubicBezTo>
                    <a:pt x="4" y="12"/>
                    <a:pt x="1" y="10"/>
                    <a:pt x="0" y="3"/>
                  </a:cubicBezTo>
                  <a:cubicBezTo>
                    <a:pt x="7" y="0"/>
                    <a:pt x="14" y="0"/>
                    <a:pt x="20" y="0"/>
                  </a:cubicBezTo>
                  <a:cubicBezTo>
                    <a:pt x="206" y="0"/>
                    <a:pt x="392" y="0"/>
                    <a:pt x="577" y="0"/>
                  </a:cubicBezTo>
                  <a:cubicBezTo>
                    <a:pt x="591" y="0"/>
                    <a:pt x="605" y="3"/>
                    <a:pt x="617" y="11"/>
                  </a:cubicBezTo>
                  <a:cubicBezTo>
                    <a:pt x="616" y="14"/>
                    <a:pt x="613" y="12"/>
                    <a:pt x="611" y="13"/>
                  </a:cubicBezTo>
                  <a:cubicBezTo>
                    <a:pt x="600" y="13"/>
                    <a:pt x="589" y="13"/>
                    <a:pt x="578" y="13"/>
                  </a:cubicBezTo>
                  <a:cubicBezTo>
                    <a:pt x="565" y="12"/>
                    <a:pt x="552" y="12"/>
                    <a:pt x="539" y="13"/>
                  </a:cubicBezTo>
                  <a:cubicBezTo>
                    <a:pt x="517" y="13"/>
                    <a:pt x="495" y="13"/>
                    <a:pt x="473" y="13"/>
                  </a:cubicBezTo>
                  <a:cubicBezTo>
                    <a:pt x="465" y="12"/>
                    <a:pt x="457" y="12"/>
                    <a:pt x="44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8" name="Freeform 132">
              <a:extLst>
                <a:ext uri="{FF2B5EF4-FFF2-40B4-BE49-F238E27FC236}">
                  <a16:creationId xmlns:a16="http://schemas.microsoft.com/office/drawing/2014/main" id="{7F6C5F7E-B5A9-43AD-8B19-3DD3AF6FCE67}"/>
                </a:ext>
              </a:extLst>
            </p:cNvPr>
            <p:cNvSpPr/>
            <p:nvPr userDrawn="1"/>
          </p:nvSpPr>
          <p:spPr bwMode="auto">
            <a:xfrm>
              <a:off x="2408859" y="1836660"/>
              <a:ext cx="350412" cy="315634"/>
            </a:xfrm>
            <a:custGeom>
              <a:avLst/>
              <a:gdLst>
                <a:gd name="T0" fmla="*/ 226 w 226"/>
                <a:gd name="T1" fmla="*/ 11 h 203"/>
                <a:gd name="T2" fmla="*/ 207 w 226"/>
                <a:gd name="T3" fmla="*/ 37 h 203"/>
                <a:gd name="T4" fmla="*/ 42 w 226"/>
                <a:gd name="T5" fmla="*/ 185 h 203"/>
                <a:gd name="T6" fmla="*/ 22 w 226"/>
                <a:gd name="T7" fmla="*/ 198 h 203"/>
                <a:gd name="T8" fmla="*/ 4 w 226"/>
                <a:gd name="T9" fmla="*/ 198 h 203"/>
                <a:gd name="T10" fmla="*/ 7 w 226"/>
                <a:gd name="T11" fmla="*/ 180 h 203"/>
                <a:gd name="T12" fmla="*/ 65 w 226"/>
                <a:gd name="T13" fmla="*/ 127 h 203"/>
                <a:gd name="T14" fmla="*/ 129 w 226"/>
                <a:gd name="T15" fmla="*/ 70 h 203"/>
                <a:gd name="T16" fmla="*/ 179 w 226"/>
                <a:gd name="T17" fmla="*/ 26 h 203"/>
                <a:gd name="T18" fmla="*/ 203 w 226"/>
                <a:gd name="T19" fmla="*/ 6 h 203"/>
                <a:gd name="T20" fmla="*/ 226 w 226"/>
                <a:gd name="T21" fmla="*/ 1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203">
                  <a:moveTo>
                    <a:pt x="226" y="11"/>
                  </a:moveTo>
                  <a:cubicBezTo>
                    <a:pt x="223" y="22"/>
                    <a:pt x="216" y="30"/>
                    <a:pt x="207" y="37"/>
                  </a:cubicBezTo>
                  <a:cubicBezTo>
                    <a:pt x="152" y="87"/>
                    <a:pt x="97" y="136"/>
                    <a:pt x="42" y="185"/>
                  </a:cubicBezTo>
                  <a:cubicBezTo>
                    <a:pt x="36" y="191"/>
                    <a:pt x="29" y="196"/>
                    <a:pt x="22" y="198"/>
                  </a:cubicBezTo>
                  <a:cubicBezTo>
                    <a:pt x="16" y="201"/>
                    <a:pt x="9" y="203"/>
                    <a:pt x="4" y="198"/>
                  </a:cubicBezTo>
                  <a:cubicBezTo>
                    <a:pt x="0" y="192"/>
                    <a:pt x="3" y="186"/>
                    <a:pt x="7" y="180"/>
                  </a:cubicBezTo>
                  <a:cubicBezTo>
                    <a:pt x="26" y="162"/>
                    <a:pt x="46" y="145"/>
                    <a:pt x="65" y="127"/>
                  </a:cubicBezTo>
                  <a:cubicBezTo>
                    <a:pt x="86" y="108"/>
                    <a:pt x="108" y="90"/>
                    <a:pt x="129" y="70"/>
                  </a:cubicBezTo>
                  <a:cubicBezTo>
                    <a:pt x="145" y="56"/>
                    <a:pt x="162" y="41"/>
                    <a:pt x="179" y="26"/>
                  </a:cubicBezTo>
                  <a:cubicBezTo>
                    <a:pt x="187" y="19"/>
                    <a:pt x="194" y="11"/>
                    <a:pt x="203" y="6"/>
                  </a:cubicBezTo>
                  <a:cubicBezTo>
                    <a:pt x="212" y="0"/>
                    <a:pt x="221" y="2"/>
                    <a:pt x="2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9" name="Freeform 133">
              <a:extLst>
                <a:ext uri="{FF2B5EF4-FFF2-40B4-BE49-F238E27FC236}">
                  <a16:creationId xmlns:a16="http://schemas.microsoft.com/office/drawing/2014/main" id="{4F930D8E-6BF7-464F-8718-CA8D3BD74E00}"/>
                </a:ext>
              </a:extLst>
            </p:cNvPr>
            <p:cNvSpPr/>
            <p:nvPr userDrawn="1"/>
          </p:nvSpPr>
          <p:spPr bwMode="auto">
            <a:xfrm>
              <a:off x="2431826" y="2372778"/>
              <a:ext cx="419314" cy="309072"/>
            </a:xfrm>
            <a:custGeom>
              <a:avLst/>
              <a:gdLst>
                <a:gd name="T0" fmla="*/ 270 w 270"/>
                <a:gd name="T1" fmla="*/ 197 h 199"/>
                <a:gd name="T2" fmla="*/ 261 w 270"/>
                <a:gd name="T3" fmla="*/ 198 h 199"/>
                <a:gd name="T4" fmla="*/ 133 w 270"/>
                <a:gd name="T5" fmla="*/ 199 h 199"/>
                <a:gd name="T6" fmla="*/ 75 w 270"/>
                <a:gd name="T7" fmla="*/ 169 h 199"/>
                <a:gd name="T8" fmla="*/ 41 w 270"/>
                <a:gd name="T9" fmla="*/ 80 h 199"/>
                <a:gd name="T10" fmla="*/ 29 w 270"/>
                <a:gd name="T11" fmla="*/ 36 h 199"/>
                <a:gd name="T12" fmla="*/ 9 w 270"/>
                <a:gd name="T13" fmla="*/ 15 h 199"/>
                <a:gd name="T14" fmla="*/ 4 w 270"/>
                <a:gd name="T15" fmla="*/ 0 h 199"/>
                <a:gd name="T16" fmla="*/ 44 w 270"/>
                <a:gd name="T17" fmla="*/ 33 h 199"/>
                <a:gd name="T18" fmla="*/ 55 w 270"/>
                <a:gd name="T19" fmla="*/ 88 h 199"/>
                <a:gd name="T20" fmla="*/ 120 w 270"/>
                <a:gd name="T21" fmla="*/ 190 h 199"/>
                <a:gd name="T22" fmla="*/ 126 w 270"/>
                <a:gd name="T23" fmla="*/ 190 h 199"/>
                <a:gd name="T24" fmla="*/ 121 w 270"/>
                <a:gd name="T25" fmla="*/ 184 h 199"/>
                <a:gd name="T26" fmla="*/ 127 w 270"/>
                <a:gd name="T27" fmla="*/ 183 h 199"/>
                <a:gd name="T28" fmla="*/ 217 w 270"/>
                <a:gd name="T29" fmla="*/ 183 h 199"/>
                <a:gd name="T30" fmla="*/ 270 w 270"/>
                <a:gd name="T31" fmla="*/ 19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199">
                  <a:moveTo>
                    <a:pt x="270" y="197"/>
                  </a:moveTo>
                  <a:cubicBezTo>
                    <a:pt x="267" y="199"/>
                    <a:pt x="264" y="198"/>
                    <a:pt x="261" y="198"/>
                  </a:cubicBezTo>
                  <a:cubicBezTo>
                    <a:pt x="219" y="198"/>
                    <a:pt x="176" y="197"/>
                    <a:pt x="133" y="199"/>
                  </a:cubicBezTo>
                  <a:cubicBezTo>
                    <a:pt x="107" y="199"/>
                    <a:pt x="90" y="187"/>
                    <a:pt x="75" y="169"/>
                  </a:cubicBezTo>
                  <a:cubicBezTo>
                    <a:pt x="55" y="142"/>
                    <a:pt x="45" y="112"/>
                    <a:pt x="41" y="80"/>
                  </a:cubicBezTo>
                  <a:cubicBezTo>
                    <a:pt x="39" y="65"/>
                    <a:pt x="36" y="50"/>
                    <a:pt x="29" y="36"/>
                  </a:cubicBezTo>
                  <a:cubicBezTo>
                    <a:pt x="24" y="27"/>
                    <a:pt x="18" y="20"/>
                    <a:pt x="9" y="15"/>
                  </a:cubicBezTo>
                  <a:cubicBezTo>
                    <a:pt x="1" y="10"/>
                    <a:pt x="0" y="6"/>
                    <a:pt x="4" y="0"/>
                  </a:cubicBezTo>
                  <a:cubicBezTo>
                    <a:pt x="26" y="1"/>
                    <a:pt x="37" y="15"/>
                    <a:pt x="44" y="33"/>
                  </a:cubicBezTo>
                  <a:cubicBezTo>
                    <a:pt x="51" y="51"/>
                    <a:pt x="52" y="69"/>
                    <a:pt x="55" y="88"/>
                  </a:cubicBezTo>
                  <a:cubicBezTo>
                    <a:pt x="60" y="132"/>
                    <a:pt x="84" y="165"/>
                    <a:pt x="120" y="190"/>
                  </a:cubicBezTo>
                  <a:cubicBezTo>
                    <a:pt x="122" y="191"/>
                    <a:pt x="125" y="193"/>
                    <a:pt x="126" y="190"/>
                  </a:cubicBezTo>
                  <a:cubicBezTo>
                    <a:pt x="129" y="186"/>
                    <a:pt x="123" y="186"/>
                    <a:pt x="121" y="184"/>
                  </a:cubicBezTo>
                  <a:cubicBezTo>
                    <a:pt x="123" y="182"/>
                    <a:pt x="125" y="183"/>
                    <a:pt x="127" y="183"/>
                  </a:cubicBezTo>
                  <a:cubicBezTo>
                    <a:pt x="157" y="183"/>
                    <a:pt x="187" y="183"/>
                    <a:pt x="217" y="183"/>
                  </a:cubicBezTo>
                  <a:cubicBezTo>
                    <a:pt x="236" y="183"/>
                    <a:pt x="254" y="186"/>
                    <a:pt x="270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0" name="Freeform 134">
              <a:extLst>
                <a:ext uri="{FF2B5EF4-FFF2-40B4-BE49-F238E27FC236}">
                  <a16:creationId xmlns:a16="http://schemas.microsoft.com/office/drawing/2014/main" id="{032C1D39-3EB3-4373-B6C6-E7B96365817F}"/>
                </a:ext>
              </a:extLst>
            </p:cNvPr>
            <p:cNvSpPr/>
            <p:nvPr userDrawn="1"/>
          </p:nvSpPr>
          <p:spPr bwMode="auto">
            <a:xfrm>
              <a:off x="2649029" y="2259255"/>
              <a:ext cx="161426" cy="164707"/>
            </a:xfrm>
            <a:custGeom>
              <a:avLst/>
              <a:gdLst>
                <a:gd name="T0" fmla="*/ 40 w 104"/>
                <a:gd name="T1" fmla="*/ 47 h 106"/>
                <a:gd name="T2" fmla="*/ 89 w 104"/>
                <a:gd name="T3" fmla="*/ 4 h 106"/>
                <a:gd name="T4" fmla="*/ 97 w 104"/>
                <a:gd name="T5" fmla="*/ 1 h 106"/>
                <a:gd name="T6" fmla="*/ 97 w 104"/>
                <a:gd name="T7" fmla="*/ 1 h 106"/>
                <a:gd name="T8" fmla="*/ 101 w 104"/>
                <a:gd name="T9" fmla="*/ 12 h 106"/>
                <a:gd name="T10" fmla="*/ 87 w 104"/>
                <a:gd name="T11" fmla="*/ 48 h 106"/>
                <a:gd name="T12" fmla="*/ 25 w 104"/>
                <a:gd name="T13" fmla="*/ 103 h 106"/>
                <a:gd name="T14" fmla="*/ 16 w 104"/>
                <a:gd name="T15" fmla="*/ 103 h 106"/>
                <a:gd name="T16" fmla="*/ 3 w 104"/>
                <a:gd name="T17" fmla="*/ 88 h 106"/>
                <a:gd name="T18" fmla="*/ 4 w 104"/>
                <a:gd name="T19" fmla="*/ 80 h 106"/>
                <a:gd name="T20" fmla="*/ 40 w 104"/>
                <a:gd name="T21" fmla="*/ 4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05">
                  <a:moveTo>
                    <a:pt x="40" y="47"/>
                  </a:moveTo>
                  <a:cubicBezTo>
                    <a:pt x="57" y="33"/>
                    <a:pt x="73" y="19"/>
                    <a:pt x="89" y="4"/>
                  </a:cubicBezTo>
                  <a:cubicBezTo>
                    <a:pt x="91" y="2"/>
                    <a:pt x="93" y="0"/>
                    <a:pt x="97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100" y="4"/>
                    <a:pt x="100" y="8"/>
                    <a:pt x="101" y="12"/>
                  </a:cubicBezTo>
                  <a:cubicBezTo>
                    <a:pt x="104" y="27"/>
                    <a:pt x="98" y="38"/>
                    <a:pt x="87" y="48"/>
                  </a:cubicBezTo>
                  <a:cubicBezTo>
                    <a:pt x="66" y="66"/>
                    <a:pt x="46" y="84"/>
                    <a:pt x="25" y="103"/>
                  </a:cubicBezTo>
                  <a:cubicBezTo>
                    <a:pt x="21" y="106"/>
                    <a:pt x="19" y="106"/>
                    <a:pt x="16" y="103"/>
                  </a:cubicBezTo>
                  <a:cubicBezTo>
                    <a:pt x="12" y="98"/>
                    <a:pt x="8" y="93"/>
                    <a:pt x="3" y="88"/>
                  </a:cubicBezTo>
                  <a:cubicBezTo>
                    <a:pt x="0" y="85"/>
                    <a:pt x="0" y="83"/>
                    <a:pt x="4" y="80"/>
                  </a:cubicBezTo>
                  <a:cubicBezTo>
                    <a:pt x="16" y="69"/>
                    <a:pt x="28" y="58"/>
                    <a:pt x="4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1" name="Freeform 135">
              <a:extLst>
                <a:ext uri="{FF2B5EF4-FFF2-40B4-BE49-F238E27FC236}">
                  <a16:creationId xmlns:a16="http://schemas.microsoft.com/office/drawing/2014/main" id="{7DFD68F0-9A09-46BC-9A7D-20D6A1AC0557}"/>
                </a:ext>
              </a:extLst>
            </p:cNvPr>
            <p:cNvSpPr/>
            <p:nvPr userDrawn="1"/>
          </p:nvSpPr>
          <p:spPr bwMode="auto">
            <a:xfrm>
              <a:off x="2427233" y="2187729"/>
              <a:ext cx="262481" cy="289386"/>
            </a:xfrm>
            <a:custGeom>
              <a:avLst/>
              <a:gdLst>
                <a:gd name="T0" fmla="*/ 154 w 169"/>
                <a:gd name="T1" fmla="*/ 186 h 186"/>
                <a:gd name="T2" fmla="*/ 143 w 169"/>
                <a:gd name="T3" fmla="*/ 155 h 186"/>
                <a:gd name="T4" fmla="*/ 28 w 169"/>
                <a:gd name="T5" fmla="*/ 28 h 186"/>
                <a:gd name="T6" fmla="*/ 0 w 169"/>
                <a:gd name="T7" fmla="*/ 12 h 186"/>
                <a:gd name="T8" fmla="*/ 31 w 169"/>
                <a:gd name="T9" fmla="*/ 14 h 186"/>
                <a:gd name="T10" fmla="*/ 156 w 169"/>
                <a:gd name="T11" fmla="*/ 153 h 186"/>
                <a:gd name="T12" fmla="*/ 154 w 169"/>
                <a:gd name="T1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86">
                  <a:moveTo>
                    <a:pt x="154" y="186"/>
                  </a:moveTo>
                  <a:cubicBezTo>
                    <a:pt x="156" y="174"/>
                    <a:pt x="151" y="164"/>
                    <a:pt x="143" y="155"/>
                  </a:cubicBezTo>
                  <a:cubicBezTo>
                    <a:pt x="104" y="113"/>
                    <a:pt x="66" y="70"/>
                    <a:pt x="28" y="28"/>
                  </a:cubicBezTo>
                  <a:cubicBezTo>
                    <a:pt x="20" y="19"/>
                    <a:pt x="12" y="12"/>
                    <a:pt x="0" y="12"/>
                  </a:cubicBezTo>
                  <a:cubicBezTo>
                    <a:pt x="12" y="0"/>
                    <a:pt x="20" y="1"/>
                    <a:pt x="31" y="14"/>
                  </a:cubicBezTo>
                  <a:cubicBezTo>
                    <a:pt x="73" y="60"/>
                    <a:pt x="114" y="106"/>
                    <a:pt x="156" y="153"/>
                  </a:cubicBezTo>
                  <a:cubicBezTo>
                    <a:pt x="169" y="167"/>
                    <a:pt x="168" y="173"/>
                    <a:pt x="154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2" name="Freeform 136">
              <a:extLst>
                <a:ext uri="{FF2B5EF4-FFF2-40B4-BE49-F238E27FC236}">
                  <a16:creationId xmlns:a16="http://schemas.microsoft.com/office/drawing/2014/main" id="{E9EB5882-7B25-4DA3-AAE0-BF758504C39D}"/>
                </a:ext>
              </a:extLst>
            </p:cNvPr>
            <p:cNvSpPr/>
            <p:nvPr userDrawn="1"/>
          </p:nvSpPr>
          <p:spPr bwMode="auto">
            <a:xfrm>
              <a:off x="1975109" y="2811122"/>
              <a:ext cx="1080766" cy="118117"/>
            </a:xfrm>
            <a:custGeom>
              <a:avLst/>
              <a:gdLst>
                <a:gd name="T0" fmla="*/ 1 w 696"/>
                <a:gd name="T1" fmla="*/ 9 h 76"/>
                <a:gd name="T2" fmla="*/ 2 w 696"/>
                <a:gd name="T3" fmla="*/ 44 h 76"/>
                <a:gd name="T4" fmla="*/ 29 w 696"/>
                <a:gd name="T5" fmla="*/ 70 h 76"/>
                <a:gd name="T6" fmla="*/ 683 w 696"/>
                <a:gd name="T7" fmla="*/ 70 h 76"/>
                <a:gd name="T8" fmla="*/ 691 w 696"/>
                <a:gd name="T9" fmla="*/ 60 h 76"/>
                <a:gd name="T10" fmla="*/ 692 w 696"/>
                <a:gd name="T11" fmla="*/ 40 h 76"/>
                <a:gd name="T12" fmla="*/ 691 w 696"/>
                <a:gd name="T13" fmla="*/ 7 h 76"/>
                <a:gd name="T14" fmla="*/ 691 w 696"/>
                <a:gd name="T15" fmla="*/ 0 h 76"/>
                <a:gd name="T16" fmla="*/ 694 w 696"/>
                <a:gd name="T17" fmla="*/ 11 h 76"/>
                <a:gd name="T18" fmla="*/ 696 w 696"/>
                <a:gd name="T19" fmla="*/ 69 h 76"/>
                <a:gd name="T20" fmla="*/ 692 w 696"/>
                <a:gd name="T21" fmla="*/ 73 h 76"/>
                <a:gd name="T22" fmla="*/ 685 w 696"/>
                <a:gd name="T23" fmla="*/ 73 h 76"/>
                <a:gd name="T24" fmla="*/ 10 w 696"/>
                <a:gd name="T25" fmla="*/ 73 h 76"/>
                <a:gd name="T26" fmla="*/ 1 w 696"/>
                <a:gd name="T27" fmla="*/ 64 h 76"/>
                <a:gd name="T28" fmla="*/ 1 w 696"/>
                <a:gd name="T29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6" h="76">
                  <a:moveTo>
                    <a:pt x="1" y="9"/>
                  </a:moveTo>
                  <a:cubicBezTo>
                    <a:pt x="4" y="21"/>
                    <a:pt x="2" y="32"/>
                    <a:pt x="2" y="44"/>
                  </a:cubicBezTo>
                  <a:cubicBezTo>
                    <a:pt x="3" y="76"/>
                    <a:pt x="3" y="70"/>
                    <a:pt x="29" y="70"/>
                  </a:cubicBezTo>
                  <a:cubicBezTo>
                    <a:pt x="247" y="70"/>
                    <a:pt x="465" y="70"/>
                    <a:pt x="683" y="70"/>
                  </a:cubicBezTo>
                  <a:cubicBezTo>
                    <a:pt x="693" y="70"/>
                    <a:pt x="692" y="70"/>
                    <a:pt x="691" y="60"/>
                  </a:cubicBezTo>
                  <a:cubicBezTo>
                    <a:pt x="690" y="53"/>
                    <a:pt x="691" y="46"/>
                    <a:pt x="692" y="40"/>
                  </a:cubicBezTo>
                  <a:cubicBezTo>
                    <a:pt x="695" y="29"/>
                    <a:pt x="691" y="18"/>
                    <a:pt x="691" y="7"/>
                  </a:cubicBezTo>
                  <a:cubicBezTo>
                    <a:pt x="691" y="5"/>
                    <a:pt x="691" y="2"/>
                    <a:pt x="691" y="0"/>
                  </a:cubicBezTo>
                  <a:cubicBezTo>
                    <a:pt x="694" y="3"/>
                    <a:pt x="693" y="7"/>
                    <a:pt x="694" y="11"/>
                  </a:cubicBezTo>
                  <a:cubicBezTo>
                    <a:pt x="696" y="30"/>
                    <a:pt x="695" y="49"/>
                    <a:pt x="696" y="69"/>
                  </a:cubicBezTo>
                  <a:cubicBezTo>
                    <a:pt x="696" y="71"/>
                    <a:pt x="695" y="73"/>
                    <a:pt x="692" y="73"/>
                  </a:cubicBezTo>
                  <a:cubicBezTo>
                    <a:pt x="690" y="73"/>
                    <a:pt x="687" y="73"/>
                    <a:pt x="685" y="73"/>
                  </a:cubicBezTo>
                  <a:cubicBezTo>
                    <a:pt x="460" y="73"/>
                    <a:pt x="235" y="73"/>
                    <a:pt x="10" y="73"/>
                  </a:cubicBezTo>
                  <a:cubicBezTo>
                    <a:pt x="3" y="73"/>
                    <a:pt x="0" y="72"/>
                    <a:pt x="1" y="64"/>
                  </a:cubicBezTo>
                  <a:cubicBezTo>
                    <a:pt x="1" y="46"/>
                    <a:pt x="0" y="27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3" name="Freeform 137">
              <a:extLst>
                <a:ext uri="{FF2B5EF4-FFF2-40B4-BE49-F238E27FC236}">
                  <a16:creationId xmlns:a16="http://schemas.microsoft.com/office/drawing/2014/main" id="{F120DD41-EB5A-4B8B-9E7C-B3E8EE7BB132}"/>
                </a:ext>
              </a:extLst>
            </p:cNvPr>
            <p:cNvSpPr/>
            <p:nvPr userDrawn="1"/>
          </p:nvSpPr>
          <p:spPr bwMode="auto">
            <a:xfrm>
              <a:off x="2396391" y="2120796"/>
              <a:ext cx="94493" cy="98430"/>
            </a:xfrm>
            <a:custGeom>
              <a:avLst/>
              <a:gdLst>
                <a:gd name="T0" fmla="*/ 14 w 61"/>
                <a:gd name="T1" fmla="*/ 54 h 63"/>
                <a:gd name="T2" fmla="*/ 3 w 61"/>
                <a:gd name="T3" fmla="*/ 63 h 63"/>
                <a:gd name="T4" fmla="*/ 1 w 61"/>
                <a:gd name="T5" fmla="*/ 48 h 63"/>
                <a:gd name="T6" fmla="*/ 9 w 61"/>
                <a:gd name="T7" fmla="*/ 23 h 63"/>
                <a:gd name="T8" fmla="*/ 13 w 61"/>
                <a:gd name="T9" fmla="*/ 22 h 63"/>
                <a:gd name="T10" fmla="*/ 49 w 61"/>
                <a:gd name="T11" fmla="*/ 9 h 63"/>
                <a:gd name="T12" fmla="*/ 61 w 61"/>
                <a:gd name="T13" fmla="*/ 0 h 63"/>
                <a:gd name="T14" fmla="*/ 53 w 61"/>
                <a:gd name="T15" fmla="*/ 50 h 63"/>
                <a:gd name="T16" fmla="*/ 32 w 61"/>
                <a:gd name="T17" fmla="*/ 42 h 63"/>
                <a:gd name="T18" fmla="*/ 14 w 61"/>
                <a:gd name="T1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2">
                  <a:moveTo>
                    <a:pt x="14" y="54"/>
                  </a:moveTo>
                  <a:cubicBezTo>
                    <a:pt x="10" y="57"/>
                    <a:pt x="6" y="60"/>
                    <a:pt x="3" y="63"/>
                  </a:cubicBezTo>
                  <a:cubicBezTo>
                    <a:pt x="0" y="58"/>
                    <a:pt x="2" y="53"/>
                    <a:pt x="1" y="48"/>
                  </a:cubicBezTo>
                  <a:cubicBezTo>
                    <a:pt x="1" y="39"/>
                    <a:pt x="5" y="31"/>
                    <a:pt x="9" y="23"/>
                  </a:cubicBezTo>
                  <a:cubicBezTo>
                    <a:pt x="10" y="22"/>
                    <a:pt x="11" y="21"/>
                    <a:pt x="13" y="22"/>
                  </a:cubicBezTo>
                  <a:cubicBezTo>
                    <a:pt x="28" y="25"/>
                    <a:pt x="39" y="18"/>
                    <a:pt x="49" y="9"/>
                  </a:cubicBezTo>
                  <a:cubicBezTo>
                    <a:pt x="53" y="7"/>
                    <a:pt x="56" y="4"/>
                    <a:pt x="61" y="0"/>
                  </a:cubicBezTo>
                  <a:cubicBezTo>
                    <a:pt x="55" y="17"/>
                    <a:pt x="53" y="33"/>
                    <a:pt x="53" y="50"/>
                  </a:cubicBezTo>
                  <a:cubicBezTo>
                    <a:pt x="46" y="44"/>
                    <a:pt x="40" y="41"/>
                    <a:pt x="32" y="42"/>
                  </a:cubicBezTo>
                  <a:cubicBezTo>
                    <a:pt x="24" y="44"/>
                    <a:pt x="19" y="49"/>
                    <a:pt x="1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4" name="Freeform 138">
              <a:extLst>
                <a:ext uri="{FF2B5EF4-FFF2-40B4-BE49-F238E27FC236}">
                  <a16:creationId xmlns:a16="http://schemas.microsoft.com/office/drawing/2014/main" id="{2831CA0E-4DC9-4980-BE7D-16689E118D85}"/>
                </a:ext>
              </a:extLst>
            </p:cNvPr>
            <p:cNvSpPr/>
            <p:nvPr userDrawn="1"/>
          </p:nvSpPr>
          <p:spPr bwMode="auto">
            <a:xfrm>
              <a:off x="2419358" y="1830754"/>
              <a:ext cx="341882" cy="285448"/>
            </a:xfrm>
            <a:custGeom>
              <a:avLst/>
              <a:gdLst>
                <a:gd name="T0" fmla="*/ 219 w 220"/>
                <a:gd name="T1" fmla="*/ 15 h 184"/>
                <a:gd name="T2" fmla="*/ 192 w 220"/>
                <a:gd name="T3" fmla="*/ 15 h 184"/>
                <a:gd name="T4" fmla="*/ 122 w 220"/>
                <a:gd name="T5" fmla="*/ 77 h 184"/>
                <a:gd name="T6" fmla="*/ 28 w 220"/>
                <a:gd name="T7" fmla="*/ 160 h 184"/>
                <a:gd name="T8" fmla="*/ 0 w 220"/>
                <a:gd name="T9" fmla="*/ 184 h 184"/>
                <a:gd name="T10" fmla="*/ 19 w 220"/>
                <a:gd name="T11" fmla="*/ 162 h 184"/>
                <a:gd name="T12" fmla="*/ 179 w 220"/>
                <a:gd name="T13" fmla="*/ 18 h 184"/>
                <a:gd name="T14" fmla="*/ 205 w 220"/>
                <a:gd name="T15" fmla="*/ 3 h 184"/>
                <a:gd name="T16" fmla="*/ 219 w 220"/>
                <a:gd name="T17" fmla="*/ 1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184">
                  <a:moveTo>
                    <a:pt x="219" y="15"/>
                  </a:moveTo>
                  <a:cubicBezTo>
                    <a:pt x="208" y="5"/>
                    <a:pt x="203" y="5"/>
                    <a:pt x="192" y="15"/>
                  </a:cubicBezTo>
                  <a:cubicBezTo>
                    <a:pt x="168" y="36"/>
                    <a:pt x="145" y="56"/>
                    <a:pt x="122" y="77"/>
                  </a:cubicBezTo>
                  <a:cubicBezTo>
                    <a:pt x="91" y="105"/>
                    <a:pt x="60" y="132"/>
                    <a:pt x="28" y="160"/>
                  </a:cubicBezTo>
                  <a:cubicBezTo>
                    <a:pt x="19" y="168"/>
                    <a:pt x="11" y="178"/>
                    <a:pt x="0" y="184"/>
                  </a:cubicBezTo>
                  <a:cubicBezTo>
                    <a:pt x="4" y="175"/>
                    <a:pt x="12" y="168"/>
                    <a:pt x="19" y="162"/>
                  </a:cubicBezTo>
                  <a:cubicBezTo>
                    <a:pt x="73" y="114"/>
                    <a:pt x="126" y="66"/>
                    <a:pt x="179" y="18"/>
                  </a:cubicBezTo>
                  <a:cubicBezTo>
                    <a:pt x="187" y="11"/>
                    <a:pt x="195" y="5"/>
                    <a:pt x="205" y="3"/>
                  </a:cubicBezTo>
                  <a:cubicBezTo>
                    <a:pt x="216" y="0"/>
                    <a:pt x="220" y="3"/>
                    <a:pt x="21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6" name="Freeform 140">
              <a:extLst>
                <a:ext uri="{FF2B5EF4-FFF2-40B4-BE49-F238E27FC236}">
                  <a16:creationId xmlns:a16="http://schemas.microsoft.com/office/drawing/2014/main" id="{6BF37A3B-1E3F-4BC6-8779-34B98157887A}"/>
                </a:ext>
              </a:extLst>
            </p:cNvPr>
            <p:cNvSpPr/>
            <p:nvPr userDrawn="1"/>
          </p:nvSpPr>
          <p:spPr bwMode="auto">
            <a:xfrm>
              <a:off x="2799956" y="2261223"/>
              <a:ext cx="7874" cy="17061"/>
            </a:xfrm>
            <a:custGeom>
              <a:avLst/>
              <a:gdLst>
                <a:gd name="T0" fmla="*/ 4 w 5"/>
                <a:gd name="T1" fmla="*/ 11 h 11"/>
                <a:gd name="T2" fmla="*/ 0 w 5"/>
                <a:gd name="T3" fmla="*/ 0 h 11"/>
                <a:gd name="T4" fmla="*/ 3 w 5"/>
                <a:gd name="T5" fmla="*/ 0 h 11"/>
                <a:gd name="T6" fmla="*/ 4 w 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3" y="7"/>
                    <a:pt x="1" y="3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3"/>
                    <a:pt x="5" y="7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25" name="Freeform 179">
              <a:extLst>
                <a:ext uri="{FF2B5EF4-FFF2-40B4-BE49-F238E27FC236}">
                  <a16:creationId xmlns:a16="http://schemas.microsoft.com/office/drawing/2014/main" id="{154D9957-CD2F-4253-91DA-FCABD2710D4A}"/>
                </a:ext>
              </a:extLst>
            </p:cNvPr>
            <p:cNvSpPr/>
            <p:nvPr userDrawn="1"/>
          </p:nvSpPr>
          <p:spPr bwMode="auto">
            <a:xfrm>
              <a:off x="2051228" y="1395035"/>
              <a:ext cx="447530" cy="413408"/>
            </a:xfrm>
            <a:custGeom>
              <a:avLst/>
              <a:gdLst>
                <a:gd name="T0" fmla="*/ 0 w 288"/>
                <a:gd name="T1" fmla="*/ 91 h 266"/>
                <a:gd name="T2" fmla="*/ 40 w 288"/>
                <a:gd name="T3" fmla="*/ 56 h 266"/>
                <a:gd name="T4" fmla="*/ 99 w 288"/>
                <a:gd name="T5" fmla="*/ 3 h 266"/>
                <a:gd name="T6" fmla="*/ 107 w 288"/>
                <a:gd name="T7" fmla="*/ 0 h 266"/>
                <a:gd name="T8" fmla="*/ 110 w 288"/>
                <a:gd name="T9" fmla="*/ 8 h 266"/>
                <a:gd name="T10" fmla="*/ 118 w 288"/>
                <a:gd name="T11" fmla="*/ 24 h 266"/>
                <a:gd name="T12" fmla="*/ 192 w 288"/>
                <a:gd name="T13" fmla="*/ 109 h 266"/>
                <a:gd name="T14" fmla="*/ 251 w 288"/>
                <a:gd name="T15" fmla="*/ 127 h 266"/>
                <a:gd name="T16" fmla="*/ 282 w 288"/>
                <a:gd name="T17" fmla="*/ 137 h 266"/>
                <a:gd name="T18" fmla="*/ 287 w 288"/>
                <a:gd name="T19" fmla="*/ 153 h 266"/>
                <a:gd name="T20" fmla="*/ 169 w 288"/>
                <a:gd name="T21" fmla="*/ 259 h 266"/>
                <a:gd name="T22" fmla="*/ 148 w 288"/>
                <a:gd name="T23" fmla="*/ 258 h 266"/>
                <a:gd name="T24" fmla="*/ 136 w 288"/>
                <a:gd name="T25" fmla="*/ 245 h 266"/>
                <a:gd name="T26" fmla="*/ 130 w 288"/>
                <a:gd name="T27" fmla="*/ 224 h 266"/>
                <a:gd name="T28" fmla="*/ 124 w 288"/>
                <a:gd name="T29" fmla="*/ 209 h 266"/>
                <a:gd name="T30" fmla="*/ 66 w 288"/>
                <a:gd name="T31" fmla="*/ 145 h 266"/>
                <a:gd name="T32" fmla="*/ 65 w 288"/>
                <a:gd name="T33" fmla="*/ 143 h 266"/>
                <a:gd name="T34" fmla="*/ 39 w 288"/>
                <a:gd name="T35" fmla="*/ 114 h 266"/>
                <a:gd name="T36" fmla="*/ 21 w 288"/>
                <a:gd name="T37" fmla="*/ 110 h 266"/>
                <a:gd name="T38" fmla="*/ 13 w 288"/>
                <a:gd name="T39" fmla="*/ 108 h 266"/>
                <a:gd name="T40" fmla="*/ 0 w 288"/>
                <a:gd name="T41" fmla="*/ 9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66">
                  <a:moveTo>
                    <a:pt x="0" y="91"/>
                  </a:moveTo>
                  <a:cubicBezTo>
                    <a:pt x="14" y="81"/>
                    <a:pt x="27" y="68"/>
                    <a:pt x="40" y="56"/>
                  </a:cubicBezTo>
                  <a:cubicBezTo>
                    <a:pt x="60" y="39"/>
                    <a:pt x="79" y="21"/>
                    <a:pt x="99" y="3"/>
                  </a:cubicBezTo>
                  <a:cubicBezTo>
                    <a:pt x="101" y="1"/>
                    <a:pt x="104" y="0"/>
                    <a:pt x="107" y="0"/>
                  </a:cubicBezTo>
                  <a:cubicBezTo>
                    <a:pt x="106" y="4"/>
                    <a:pt x="109" y="5"/>
                    <a:pt x="110" y="8"/>
                  </a:cubicBezTo>
                  <a:cubicBezTo>
                    <a:pt x="111" y="14"/>
                    <a:pt x="114" y="19"/>
                    <a:pt x="118" y="24"/>
                  </a:cubicBezTo>
                  <a:cubicBezTo>
                    <a:pt x="142" y="52"/>
                    <a:pt x="167" y="81"/>
                    <a:pt x="192" y="109"/>
                  </a:cubicBezTo>
                  <a:cubicBezTo>
                    <a:pt x="208" y="127"/>
                    <a:pt x="228" y="131"/>
                    <a:pt x="251" y="127"/>
                  </a:cubicBezTo>
                  <a:cubicBezTo>
                    <a:pt x="263" y="125"/>
                    <a:pt x="274" y="127"/>
                    <a:pt x="282" y="137"/>
                  </a:cubicBezTo>
                  <a:cubicBezTo>
                    <a:pt x="286" y="142"/>
                    <a:pt x="288" y="147"/>
                    <a:pt x="287" y="153"/>
                  </a:cubicBezTo>
                  <a:cubicBezTo>
                    <a:pt x="248" y="188"/>
                    <a:pt x="209" y="223"/>
                    <a:pt x="169" y="259"/>
                  </a:cubicBezTo>
                  <a:cubicBezTo>
                    <a:pt x="161" y="266"/>
                    <a:pt x="155" y="266"/>
                    <a:pt x="148" y="258"/>
                  </a:cubicBezTo>
                  <a:cubicBezTo>
                    <a:pt x="144" y="254"/>
                    <a:pt x="140" y="249"/>
                    <a:pt x="136" y="245"/>
                  </a:cubicBezTo>
                  <a:cubicBezTo>
                    <a:pt x="130" y="239"/>
                    <a:pt x="125" y="234"/>
                    <a:pt x="130" y="224"/>
                  </a:cubicBezTo>
                  <a:cubicBezTo>
                    <a:pt x="132" y="219"/>
                    <a:pt x="128" y="213"/>
                    <a:pt x="124" y="209"/>
                  </a:cubicBezTo>
                  <a:cubicBezTo>
                    <a:pt x="105" y="188"/>
                    <a:pt x="87" y="165"/>
                    <a:pt x="66" y="145"/>
                  </a:cubicBezTo>
                  <a:cubicBezTo>
                    <a:pt x="65" y="145"/>
                    <a:pt x="65" y="144"/>
                    <a:pt x="65" y="143"/>
                  </a:cubicBezTo>
                  <a:cubicBezTo>
                    <a:pt x="57" y="133"/>
                    <a:pt x="48" y="123"/>
                    <a:pt x="39" y="114"/>
                  </a:cubicBezTo>
                  <a:cubicBezTo>
                    <a:pt x="34" y="109"/>
                    <a:pt x="28" y="108"/>
                    <a:pt x="21" y="110"/>
                  </a:cubicBezTo>
                  <a:cubicBezTo>
                    <a:pt x="17" y="112"/>
                    <a:pt x="15" y="111"/>
                    <a:pt x="13" y="108"/>
                  </a:cubicBezTo>
                  <a:cubicBezTo>
                    <a:pt x="9" y="102"/>
                    <a:pt x="2" y="98"/>
                    <a:pt x="0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26" name="Freeform 180">
              <a:extLst>
                <a:ext uri="{FF2B5EF4-FFF2-40B4-BE49-F238E27FC236}">
                  <a16:creationId xmlns:a16="http://schemas.microsoft.com/office/drawing/2014/main" id="{F40C1893-5103-43F2-81DE-09FCD3645188}"/>
                </a:ext>
              </a:extLst>
            </p:cNvPr>
            <p:cNvSpPr/>
            <p:nvPr userDrawn="1"/>
          </p:nvSpPr>
          <p:spPr bwMode="auto">
            <a:xfrm>
              <a:off x="2029574" y="1570898"/>
              <a:ext cx="211297" cy="225078"/>
            </a:xfrm>
            <a:custGeom>
              <a:avLst/>
              <a:gdLst>
                <a:gd name="T0" fmla="*/ 29 w 136"/>
                <a:gd name="T1" fmla="*/ 58 h 145"/>
                <a:gd name="T2" fmla="*/ 17 w 136"/>
                <a:gd name="T3" fmla="*/ 54 h 145"/>
                <a:gd name="T4" fmla="*/ 19 w 136"/>
                <a:gd name="T5" fmla="*/ 17 h 145"/>
                <a:gd name="T6" fmla="*/ 32 w 136"/>
                <a:gd name="T7" fmla="*/ 6 h 145"/>
                <a:gd name="T8" fmla="*/ 51 w 136"/>
                <a:gd name="T9" fmla="*/ 6 h 145"/>
                <a:gd name="T10" fmla="*/ 60 w 136"/>
                <a:gd name="T11" fmla="*/ 16 h 145"/>
                <a:gd name="T12" fmla="*/ 92 w 136"/>
                <a:gd name="T13" fmla="*/ 55 h 145"/>
                <a:gd name="T14" fmla="*/ 126 w 136"/>
                <a:gd name="T15" fmla="*/ 95 h 145"/>
                <a:gd name="T16" fmla="*/ 134 w 136"/>
                <a:gd name="T17" fmla="*/ 119 h 145"/>
                <a:gd name="T18" fmla="*/ 112 w 136"/>
                <a:gd name="T19" fmla="*/ 139 h 145"/>
                <a:gd name="T20" fmla="*/ 92 w 136"/>
                <a:gd name="T21" fmla="*/ 137 h 145"/>
                <a:gd name="T22" fmla="*/ 88 w 136"/>
                <a:gd name="T23" fmla="*/ 133 h 145"/>
                <a:gd name="T24" fmla="*/ 84 w 136"/>
                <a:gd name="T25" fmla="*/ 116 h 145"/>
                <a:gd name="T26" fmla="*/ 73 w 136"/>
                <a:gd name="T27" fmla="*/ 71 h 145"/>
                <a:gd name="T28" fmla="*/ 29 w 136"/>
                <a:gd name="T29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6" h="145">
                  <a:moveTo>
                    <a:pt x="29" y="58"/>
                  </a:moveTo>
                  <a:cubicBezTo>
                    <a:pt x="24" y="60"/>
                    <a:pt x="20" y="57"/>
                    <a:pt x="17" y="54"/>
                  </a:cubicBezTo>
                  <a:cubicBezTo>
                    <a:pt x="0" y="35"/>
                    <a:pt x="0" y="34"/>
                    <a:pt x="19" y="17"/>
                  </a:cubicBezTo>
                  <a:cubicBezTo>
                    <a:pt x="23" y="13"/>
                    <a:pt x="27" y="10"/>
                    <a:pt x="32" y="6"/>
                  </a:cubicBezTo>
                  <a:cubicBezTo>
                    <a:pt x="38" y="0"/>
                    <a:pt x="44" y="0"/>
                    <a:pt x="51" y="6"/>
                  </a:cubicBezTo>
                  <a:cubicBezTo>
                    <a:pt x="54" y="9"/>
                    <a:pt x="58" y="12"/>
                    <a:pt x="60" y="16"/>
                  </a:cubicBezTo>
                  <a:cubicBezTo>
                    <a:pt x="70" y="30"/>
                    <a:pt x="81" y="42"/>
                    <a:pt x="92" y="55"/>
                  </a:cubicBezTo>
                  <a:cubicBezTo>
                    <a:pt x="103" y="69"/>
                    <a:pt x="115" y="82"/>
                    <a:pt x="126" y="95"/>
                  </a:cubicBezTo>
                  <a:cubicBezTo>
                    <a:pt x="132" y="102"/>
                    <a:pt x="136" y="110"/>
                    <a:pt x="134" y="119"/>
                  </a:cubicBezTo>
                  <a:cubicBezTo>
                    <a:pt x="126" y="126"/>
                    <a:pt x="119" y="133"/>
                    <a:pt x="112" y="139"/>
                  </a:cubicBezTo>
                  <a:cubicBezTo>
                    <a:pt x="104" y="145"/>
                    <a:pt x="98" y="144"/>
                    <a:pt x="92" y="137"/>
                  </a:cubicBezTo>
                  <a:cubicBezTo>
                    <a:pt x="91" y="136"/>
                    <a:pt x="90" y="134"/>
                    <a:pt x="88" y="133"/>
                  </a:cubicBezTo>
                  <a:cubicBezTo>
                    <a:pt x="83" y="129"/>
                    <a:pt x="82" y="124"/>
                    <a:pt x="84" y="116"/>
                  </a:cubicBezTo>
                  <a:cubicBezTo>
                    <a:pt x="90" y="99"/>
                    <a:pt x="85" y="84"/>
                    <a:pt x="73" y="71"/>
                  </a:cubicBezTo>
                  <a:cubicBezTo>
                    <a:pt x="61" y="59"/>
                    <a:pt x="46" y="54"/>
                    <a:pt x="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27" name="Freeform 181">
              <a:extLst>
                <a:ext uri="{FF2B5EF4-FFF2-40B4-BE49-F238E27FC236}">
                  <a16:creationId xmlns:a16="http://schemas.microsoft.com/office/drawing/2014/main" id="{7557F58B-B16B-484A-835C-DBFBA6D3FF95}"/>
                </a:ext>
              </a:extLst>
            </p:cNvPr>
            <p:cNvSpPr/>
            <p:nvPr userDrawn="1"/>
          </p:nvSpPr>
          <p:spPr bwMode="auto">
            <a:xfrm>
              <a:off x="2296648" y="1629956"/>
              <a:ext cx="242139" cy="213266"/>
            </a:xfrm>
            <a:custGeom>
              <a:avLst/>
              <a:gdLst>
                <a:gd name="T0" fmla="*/ 156 w 156"/>
                <a:gd name="T1" fmla="*/ 4 h 137"/>
                <a:gd name="T2" fmla="*/ 138 w 156"/>
                <a:gd name="T3" fmla="*/ 28 h 137"/>
                <a:gd name="T4" fmla="*/ 33 w 156"/>
                <a:gd name="T5" fmla="*/ 122 h 137"/>
                <a:gd name="T6" fmla="*/ 11 w 156"/>
                <a:gd name="T7" fmla="*/ 135 h 137"/>
                <a:gd name="T8" fmla="*/ 3 w 156"/>
                <a:gd name="T9" fmla="*/ 135 h 137"/>
                <a:gd name="T10" fmla="*/ 4 w 156"/>
                <a:gd name="T11" fmla="*/ 127 h 137"/>
                <a:gd name="T12" fmla="*/ 12 w 156"/>
                <a:gd name="T13" fmla="*/ 116 h 137"/>
                <a:gd name="T14" fmla="*/ 49 w 156"/>
                <a:gd name="T15" fmla="*/ 83 h 137"/>
                <a:gd name="T16" fmla="*/ 108 w 156"/>
                <a:gd name="T17" fmla="*/ 31 h 137"/>
                <a:gd name="T18" fmla="*/ 135 w 156"/>
                <a:gd name="T19" fmla="*/ 7 h 137"/>
                <a:gd name="T20" fmla="*/ 146 w 156"/>
                <a:gd name="T21" fmla="*/ 2 h 137"/>
                <a:gd name="T22" fmla="*/ 156 w 156"/>
                <a:gd name="T23" fmla="*/ 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37">
                  <a:moveTo>
                    <a:pt x="156" y="4"/>
                  </a:moveTo>
                  <a:cubicBezTo>
                    <a:pt x="152" y="14"/>
                    <a:pt x="145" y="21"/>
                    <a:pt x="138" y="28"/>
                  </a:cubicBezTo>
                  <a:cubicBezTo>
                    <a:pt x="103" y="59"/>
                    <a:pt x="68" y="91"/>
                    <a:pt x="33" y="122"/>
                  </a:cubicBezTo>
                  <a:cubicBezTo>
                    <a:pt x="26" y="128"/>
                    <a:pt x="19" y="132"/>
                    <a:pt x="11" y="135"/>
                  </a:cubicBezTo>
                  <a:cubicBezTo>
                    <a:pt x="8" y="136"/>
                    <a:pt x="5" y="137"/>
                    <a:pt x="3" y="135"/>
                  </a:cubicBezTo>
                  <a:cubicBezTo>
                    <a:pt x="0" y="132"/>
                    <a:pt x="2" y="129"/>
                    <a:pt x="4" y="127"/>
                  </a:cubicBezTo>
                  <a:cubicBezTo>
                    <a:pt x="6" y="123"/>
                    <a:pt x="7" y="118"/>
                    <a:pt x="12" y="116"/>
                  </a:cubicBezTo>
                  <a:cubicBezTo>
                    <a:pt x="24" y="105"/>
                    <a:pt x="36" y="94"/>
                    <a:pt x="49" y="83"/>
                  </a:cubicBezTo>
                  <a:cubicBezTo>
                    <a:pt x="68" y="66"/>
                    <a:pt x="88" y="48"/>
                    <a:pt x="108" y="31"/>
                  </a:cubicBezTo>
                  <a:cubicBezTo>
                    <a:pt x="117" y="23"/>
                    <a:pt x="126" y="15"/>
                    <a:pt x="135" y="7"/>
                  </a:cubicBezTo>
                  <a:cubicBezTo>
                    <a:pt x="139" y="5"/>
                    <a:pt x="142" y="2"/>
                    <a:pt x="146" y="2"/>
                  </a:cubicBezTo>
                  <a:cubicBezTo>
                    <a:pt x="150" y="1"/>
                    <a:pt x="154" y="0"/>
                    <a:pt x="1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28" name="Freeform 182">
              <a:extLst>
                <a:ext uri="{FF2B5EF4-FFF2-40B4-BE49-F238E27FC236}">
                  <a16:creationId xmlns:a16="http://schemas.microsoft.com/office/drawing/2014/main" id="{A99D7B24-E47D-4B9A-A4F5-79C31F39196D}"/>
                </a:ext>
              </a:extLst>
            </p:cNvPr>
            <p:cNvSpPr/>
            <p:nvPr userDrawn="1"/>
          </p:nvSpPr>
          <p:spPr bwMode="auto">
            <a:xfrm>
              <a:off x="2464636" y="1673265"/>
              <a:ext cx="111555" cy="125991"/>
            </a:xfrm>
            <a:custGeom>
              <a:avLst/>
              <a:gdLst>
                <a:gd name="T0" fmla="*/ 42 w 72"/>
                <a:gd name="T1" fmla="*/ 4 h 81"/>
                <a:gd name="T2" fmla="*/ 42 w 72"/>
                <a:gd name="T3" fmla="*/ 6 h 81"/>
                <a:gd name="T4" fmla="*/ 53 w 72"/>
                <a:gd name="T5" fmla="*/ 28 h 81"/>
                <a:gd name="T6" fmla="*/ 69 w 72"/>
                <a:gd name="T7" fmla="*/ 46 h 81"/>
                <a:gd name="T8" fmla="*/ 68 w 72"/>
                <a:gd name="T9" fmla="*/ 59 h 81"/>
                <a:gd name="T10" fmla="*/ 45 w 72"/>
                <a:gd name="T11" fmla="*/ 81 h 81"/>
                <a:gd name="T12" fmla="*/ 24 w 72"/>
                <a:gd name="T13" fmla="*/ 60 h 81"/>
                <a:gd name="T14" fmla="*/ 3 w 72"/>
                <a:gd name="T15" fmla="*/ 37 h 81"/>
                <a:gd name="T16" fmla="*/ 4 w 72"/>
                <a:gd name="T17" fmla="*/ 30 h 81"/>
                <a:gd name="T18" fmla="*/ 33 w 72"/>
                <a:gd name="T19" fmla="*/ 4 h 81"/>
                <a:gd name="T20" fmla="*/ 42 w 72"/>
                <a:gd name="T21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81">
                  <a:moveTo>
                    <a:pt x="42" y="4"/>
                  </a:moveTo>
                  <a:cubicBezTo>
                    <a:pt x="42" y="5"/>
                    <a:pt x="42" y="5"/>
                    <a:pt x="42" y="6"/>
                  </a:cubicBezTo>
                  <a:cubicBezTo>
                    <a:pt x="41" y="16"/>
                    <a:pt x="46" y="22"/>
                    <a:pt x="53" y="28"/>
                  </a:cubicBezTo>
                  <a:cubicBezTo>
                    <a:pt x="59" y="33"/>
                    <a:pt x="65" y="39"/>
                    <a:pt x="69" y="46"/>
                  </a:cubicBezTo>
                  <a:cubicBezTo>
                    <a:pt x="72" y="50"/>
                    <a:pt x="72" y="54"/>
                    <a:pt x="68" y="59"/>
                  </a:cubicBezTo>
                  <a:cubicBezTo>
                    <a:pt x="61" y="67"/>
                    <a:pt x="55" y="76"/>
                    <a:pt x="45" y="81"/>
                  </a:cubicBezTo>
                  <a:cubicBezTo>
                    <a:pt x="36" y="76"/>
                    <a:pt x="31" y="67"/>
                    <a:pt x="24" y="60"/>
                  </a:cubicBezTo>
                  <a:cubicBezTo>
                    <a:pt x="17" y="53"/>
                    <a:pt x="10" y="45"/>
                    <a:pt x="3" y="37"/>
                  </a:cubicBezTo>
                  <a:cubicBezTo>
                    <a:pt x="0" y="34"/>
                    <a:pt x="1" y="32"/>
                    <a:pt x="4" y="30"/>
                  </a:cubicBezTo>
                  <a:cubicBezTo>
                    <a:pt x="14" y="21"/>
                    <a:pt x="24" y="13"/>
                    <a:pt x="33" y="4"/>
                  </a:cubicBezTo>
                  <a:cubicBezTo>
                    <a:pt x="37" y="0"/>
                    <a:pt x="39" y="1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29" name="Freeform 183">
              <a:extLst>
                <a:ext uri="{FF2B5EF4-FFF2-40B4-BE49-F238E27FC236}">
                  <a16:creationId xmlns:a16="http://schemas.microsoft.com/office/drawing/2014/main" id="{81D2247C-8AAE-4F1A-BB95-B50A1D708E8C}"/>
                </a:ext>
              </a:extLst>
            </p:cNvPr>
            <p:cNvSpPr/>
            <p:nvPr userDrawn="1"/>
          </p:nvSpPr>
          <p:spPr bwMode="auto">
            <a:xfrm>
              <a:off x="2219216" y="1407503"/>
              <a:ext cx="290042" cy="225734"/>
            </a:xfrm>
            <a:custGeom>
              <a:avLst/>
              <a:gdLst>
                <a:gd name="T0" fmla="*/ 179 w 187"/>
                <a:gd name="T1" fmla="*/ 145 h 145"/>
                <a:gd name="T2" fmla="*/ 174 w 187"/>
                <a:gd name="T3" fmla="*/ 131 h 145"/>
                <a:gd name="T4" fmla="*/ 143 w 187"/>
                <a:gd name="T5" fmla="*/ 121 h 145"/>
                <a:gd name="T6" fmla="*/ 94 w 187"/>
                <a:gd name="T7" fmla="*/ 113 h 145"/>
                <a:gd name="T8" fmla="*/ 69 w 187"/>
                <a:gd name="T9" fmla="*/ 87 h 145"/>
                <a:gd name="T10" fmla="*/ 11 w 187"/>
                <a:gd name="T11" fmla="*/ 20 h 145"/>
                <a:gd name="T12" fmla="*/ 3 w 187"/>
                <a:gd name="T13" fmla="*/ 9 h 145"/>
                <a:gd name="T14" fmla="*/ 2 w 187"/>
                <a:gd name="T15" fmla="*/ 0 h 145"/>
                <a:gd name="T16" fmla="*/ 82 w 187"/>
                <a:gd name="T17" fmla="*/ 88 h 145"/>
                <a:gd name="T18" fmla="*/ 145 w 187"/>
                <a:gd name="T19" fmla="*/ 105 h 145"/>
                <a:gd name="T20" fmla="*/ 173 w 187"/>
                <a:gd name="T21" fmla="*/ 113 h 145"/>
                <a:gd name="T22" fmla="*/ 187 w 187"/>
                <a:gd name="T23" fmla="*/ 133 h 145"/>
                <a:gd name="T24" fmla="*/ 179 w 187"/>
                <a:gd name="T2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7" h="145">
                  <a:moveTo>
                    <a:pt x="179" y="145"/>
                  </a:moveTo>
                  <a:cubicBezTo>
                    <a:pt x="177" y="140"/>
                    <a:pt x="177" y="135"/>
                    <a:pt x="174" y="131"/>
                  </a:cubicBezTo>
                  <a:cubicBezTo>
                    <a:pt x="165" y="121"/>
                    <a:pt x="155" y="119"/>
                    <a:pt x="143" y="121"/>
                  </a:cubicBezTo>
                  <a:cubicBezTo>
                    <a:pt x="126" y="123"/>
                    <a:pt x="108" y="125"/>
                    <a:pt x="94" y="113"/>
                  </a:cubicBezTo>
                  <a:cubicBezTo>
                    <a:pt x="85" y="105"/>
                    <a:pt x="77" y="96"/>
                    <a:pt x="69" y="87"/>
                  </a:cubicBezTo>
                  <a:cubicBezTo>
                    <a:pt x="50" y="65"/>
                    <a:pt x="30" y="43"/>
                    <a:pt x="11" y="20"/>
                  </a:cubicBezTo>
                  <a:cubicBezTo>
                    <a:pt x="8" y="17"/>
                    <a:pt x="5" y="13"/>
                    <a:pt x="3" y="9"/>
                  </a:cubicBezTo>
                  <a:cubicBezTo>
                    <a:pt x="1" y="6"/>
                    <a:pt x="0" y="3"/>
                    <a:pt x="2" y="0"/>
                  </a:cubicBezTo>
                  <a:cubicBezTo>
                    <a:pt x="29" y="29"/>
                    <a:pt x="55" y="59"/>
                    <a:pt x="82" y="88"/>
                  </a:cubicBezTo>
                  <a:cubicBezTo>
                    <a:pt x="99" y="108"/>
                    <a:pt x="121" y="113"/>
                    <a:pt x="145" y="105"/>
                  </a:cubicBezTo>
                  <a:cubicBezTo>
                    <a:pt x="157" y="100"/>
                    <a:pt x="166" y="102"/>
                    <a:pt x="173" y="113"/>
                  </a:cubicBezTo>
                  <a:cubicBezTo>
                    <a:pt x="178" y="120"/>
                    <a:pt x="186" y="124"/>
                    <a:pt x="187" y="133"/>
                  </a:cubicBezTo>
                  <a:cubicBezTo>
                    <a:pt x="186" y="138"/>
                    <a:pt x="184" y="142"/>
                    <a:pt x="179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0" name="Freeform 184">
              <a:extLst>
                <a:ext uri="{FF2B5EF4-FFF2-40B4-BE49-F238E27FC236}">
                  <a16:creationId xmlns:a16="http://schemas.microsoft.com/office/drawing/2014/main" id="{5C728340-EA00-4FD8-AFA1-93A88FE215BD}"/>
                </a:ext>
              </a:extLst>
            </p:cNvPr>
            <p:cNvSpPr/>
            <p:nvPr userDrawn="1"/>
          </p:nvSpPr>
          <p:spPr bwMode="auto">
            <a:xfrm>
              <a:off x="2360300" y="1768415"/>
              <a:ext cx="82682" cy="77432"/>
            </a:xfrm>
            <a:custGeom>
              <a:avLst/>
              <a:gdLst>
                <a:gd name="T0" fmla="*/ 19 w 53"/>
                <a:gd name="T1" fmla="*/ 50 h 50"/>
                <a:gd name="T2" fmla="*/ 0 w 53"/>
                <a:gd name="T3" fmla="*/ 34 h 50"/>
                <a:gd name="T4" fmla="*/ 3 w 53"/>
                <a:gd name="T5" fmla="*/ 30 h 50"/>
                <a:gd name="T6" fmla="*/ 33 w 53"/>
                <a:gd name="T7" fmla="*/ 3 h 50"/>
                <a:gd name="T8" fmla="*/ 37 w 53"/>
                <a:gd name="T9" fmla="*/ 1 h 50"/>
                <a:gd name="T10" fmla="*/ 43 w 53"/>
                <a:gd name="T11" fmla="*/ 33 h 50"/>
                <a:gd name="T12" fmla="*/ 29 w 53"/>
                <a:gd name="T13" fmla="*/ 45 h 50"/>
                <a:gd name="T14" fmla="*/ 19 w 5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0">
                  <a:moveTo>
                    <a:pt x="19" y="50"/>
                  </a:moveTo>
                  <a:cubicBezTo>
                    <a:pt x="15" y="50"/>
                    <a:pt x="0" y="38"/>
                    <a:pt x="0" y="34"/>
                  </a:cubicBezTo>
                  <a:cubicBezTo>
                    <a:pt x="0" y="33"/>
                    <a:pt x="2" y="31"/>
                    <a:pt x="3" y="30"/>
                  </a:cubicBezTo>
                  <a:cubicBezTo>
                    <a:pt x="13" y="21"/>
                    <a:pt x="23" y="12"/>
                    <a:pt x="33" y="3"/>
                  </a:cubicBezTo>
                  <a:cubicBezTo>
                    <a:pt x="34" y="2"/>
                    <a:pt x="35" y="0"/>
                    <a:pt x="37" y="1"/>
                  </a:cubicBezTo>
                  <a:cubicBezTo>
                    <a:pt x="51" y="8"/>
                    <a:pt x="53" y="23"/>
                    <a:pt x="43" y="33"/>
                  </a:cubicBezTo>
                  <a:cubicBezTo>
                    <a:pt x="38" y="37"/>
                    <a:pt x="33" y="41"/>
                    <a:pt x="29" y="45"/>
                  </a:cubicBezTo>
                  <a:cubicBezTo>
                    <a:pt x="26" y="48"/>
                    <a:pt x="23" y="49"/>
                    <a:pt x="1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1" name="Freeform 185">
              <a:extLst>
                <a:ext uri="{FF2B5EF4-FFF2-40B4-BE49-F238E27FC236}">
                  <a16:creationId xmlns:a16="http://schemas.microsoft.com/office/drawing/2014/main" id="{469967E2-BDA4-430C-8999-045E891BA830}"/>
                </a:ext>
              </a:extLst>
            </p:cNvPr>
            <p:cNvSpPr/>
            <p:nvPr userDrawn="1"/>
          </p:nvSpPr>
          <p:spPr bwMode="auto">
            <a:xfrm>
              <a:off x="2129316" y="1774321"/>
              <a:ext cx="91212" cy="70214"/>
            </a:xfrm>
            <a:custGeom>
              <a:avLst/>
              <a:gdLst>
                <a:gd name="T0" fmla="*/ 57 w 59"/>
                <a:gd name="T1" fmla="*/ 12 h 45"/>
                <a:gd name="T2" fmla="*/ 50 w 59"/>
                <a:gd name="T3" fmla="*/ 30 h 45"/>
                <a:gd name="T4" fmla="*/ 43 w 59"/>
                <a:gd name="T5" fmla="*/ 37 h 45"/>
                <a:gd name="T6" fmla="*/ 23 w 59"/>
                <a:gd name="T7" fmla="*/ 40 h 45"/>
                <a:gd name="T8" fmla="*/ 4 w 59"/>
                <a:gd name="T9" fmla="*/ 18 h 45"/>
                <a:gd name="T10" fmla="*/ 4 w 59"/>
                <a:gd name="T11" fmla="*/ 10 h 45"/>
                <a:gd name="T12" fmla="*/ 15 w 59"/>
                <a:gd name="T13" fmla="*/ 1 h 45"/>
                <a:gd name="T14" fmla="*/ 25 w 59"/>
                <a:gd name="T15" fmla="*/ 11 h 45"/>
                <a:gd name="T16" fmla="*/ 50 w 59"/>
                <a:gd name="T17" fmla="*/ 13 h 45"/>
                <a:gd name="T18" fmla="*/ 57 w 59"/>
                <a:gd name="T19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5">
                  <a:moveTo>
                    <a:pt x="57" y="12"/>
                  </a:moveTo>
                  <a:cubicBezTo>
                    <a:pt x="59" y="20"/>
                    <a:pt x="57" y="26"/>
                    <a:pt x="50" y="30"/>
                  </a:cubicBezTo>
                  <a:cubicBezTo>
                    <a:pt x="48" y="32"/>
                    <a:pt x="46" y="34"/>
                    <a:pt x="43" y="37"/>
                  </a:cubicBezTo>
                  <a:cubicBezTo>
                    <a:pt x="37" y="43"/>
                    <a:pt x="31" y="45"/>
                    <a:pt x="23" y="40"/>
                  </a:cubicBezTo>
                  <a:cubicBezTo>
                    <a:pt x="17" y="32"/>
                    <a:pt x="10" y="25"/>
                    <a:pt x="4" y="18"/>
                  </a:cubicBezTo>
                  <a:cubicBezTo>
                    <a:pt x="1" y="15"/>
                    <a:pt x="0" y="12"/>
                    <a:pt x="4" y="10"/>
                  </a:cubicBezTo>
                  <a:cubicBezTo>
                    <a:pt x="9" y="7"/>
                    <a:pt x="11" y="0"/>
                    <a:pt x="15" y="1"/>
                  </a:cubicBezTo>
                  <a:cubicBezTo>
                    <a:pt x="19" y="2"/>
                    <a:pt x="22" y="7"/>
                    <a:pt x="25" y="11"/>
                  </a:cubicBezTo>
                  <a:cubicBezTo>
                    <a:pt x="32" y="18"/>
                    <a:pt x="41" y="19"/>
                    <a:pt x="50" y="13"/>
                  </a:cubicBezTo>
                  <a:cubicBezTo>
                    <a:pt x="52" y="12"/>
                    <a:pt x="54" y="9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2" name="Freeform 186">
              <a:extLst>
                <a:ext uri="{FF2B5EF4-FFF2-40B4-BE49-F238E27FC236}">
                  <a16:creationId xmlns:a16="http://schemas.microsoft.com/office/drawing/2014/main" id="{2836B2EC-6560-44D6-91D2-BFA3ABCE4FD8}"/>
                </a:ext>
              </a:extLst>
            </p:cNvPr>
            <p:cNvSpPr/>
            <p:nvPr userDrawn="1"/>
          </p:nvSpPr>
          <p:spPr bwMode="auto">
            <a:xfrm>
              <a:off x="2023668" y="1671953"/>
              <a:ext cx="119429" cy="131897"/>
            </a:xfrm>
            <a:custGeom>
              <a:avLst/>
              <a:gdLst>
                <a:gd name="T0" fmla="*/ 20 w 77"/>
                <a:gd name="T1" fmla="*/ 74 h 85"/>
                <a:gd name="T2" fmla="*/ 1 w 77"/>
                <a:gd name="T3" fmla="*/ 36 h 85"/>
                <a:gd name="T4" fmla="*/ 25 w 77"/>
                <a:gd name="T5" fmla="*/ 1 h 85"/>
                <a:gd name="T6" fmla="*/ 33 w 77"/>
                <a:gd name="T7" fmla="*/ 2 h 85"/>
                <a:gd name="T8" fmla="*/ 26 w 77"/>
                <a:gd name="T9" fmla="*/ 8 h 85"/>
                <a:gd name="T10" fmla="*/ 27 w 77"/>
                <a:gd name="T11" fmla="*/ 69 h 85"/>
                <a:gd name="T12" fmla="*/ 65 w 77"/>
                <a:gd name="T13" fmla="*/ 65 h 85"/>
                <a:gd name="T14" fmla="*/ 75 w 77"/>
                <a:gd name="T15" fmla="*/ 58 h 85"/>
                <a:gd name="T16" fmla="*/ 77 w 77"/>
                <a:gd name="T17" fmla="*/ 63 h 85"/>
                <a:gd name="T18" fmla="*/ 28 w 77"/>
                <a:gd name="T19" fmla="*/ 78 h 85"/>
                <a:gd name="T20" fmla="*/ 20 w 77"/>
                <a:gd name="T21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85">
                  <a:moveTo>
                    <a:pt x="20" y="74"/>
                  </a:moveTo>
                  <a:cubicBezTo>
                    <a:pt x="8" y="64"/>
                    <a:pt x="0" y="52"/>
                    <a:pt x="1" y="36"/>
                  </a:cubicBezTo>
                  <a:cubicBezTo>
                    <a:pt x="3" y="20"/>
                    <a:pt x="11" y="8"/>
                    <a:pt x="25" y="1"/>
                  </a:cubicBezTo>
                  <a:cubicBezTo>
                    <a:pt x="28" y="1"/>
                    <a:pt x="31" y="0"/>
                    <a:pt x="33" y="2"/>
                  </a:cubicBezTo>
                  <a:cubicBezTo>
                    <a:pt x="33" y="6"/>
                    <a:pt x="29" y="7"/>
                    <a:pt x="26" y="8"/>
                  </a:cubicBezTo>
                  <a:cubicBezTo>
                    <a:pt x="2" y="23"/>
                    <a:pt x="3" y="55"/>
                    <a:pt x="27" y="69"/>
                  </a:cubicBezTo>
                  <a:cubicBezTo>
                    <a:pt x="38" y="76"/>
                    <a:pt x="55" y="74"/>
                    <a:pt x="65" y="65"/>
                  </a:cubicBezTo>
                  <a:cubicBezTo>
                    <a:pt x="68" y="62"/>
                    <a:pt x="70" y="59"/>
                    <a:pt x="75" y="58"/>
                  </a:cubicBezTo>
                  <a:cubicBezTo>
                    <a:pt x="77" y="59"/>
                    <a:pt x="76" y="62"/>
                    <a:pt x="77" y="63"/>
                  </a:cubicBezTo>
                  <a:cubicBezTo>
                    <a:pt x="65" y="79"/>
                    <a:pt x="45" y="85"/>
                    <a:pt x="28" y="78"/>
                  </a:cubicBezTo>
                  <a:cubicBezTo>
                    <a:pt x="25" y="77"/>
                    <a:pt x="23" y="75"/>
                    <a:pt x="2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3" name="Freeform 187">
              <a:extLst>
                <a:ext uri="{FF2B5EF4-FFF2-40B4-BE49-F238E27FC236}">
                  <a16:creationId xmlns:a16="http://schemas.microsoft.com/office/drawing/2014/main" id="{11EBF652-0582-43DC-882F-3C4EDD453A0F}"/>
                </a:ext>
              </a:extLst>
            </p:cNvPr>
            <p:cNvSpPr/>
            <p:nvPr userDrawn="1"/>
          </p:nvSpPr>
          <p:spPr bwMode="auto">
            <a:xfrm>
              <a:off x="2315678" y="1624050"/>
              <a:ext cx="226390" cy="186362"/>
            </a:xfrm>
            <a:custGeom>
              <a:avLst/>
              <a:gdLst>
                <a:gd name="T0" fmla="*/ 144 w 146"/>
                <a:gd name="T1" fmla="*/ 8 h 120"/>
                <a:gd name="T2" fmla="*/ 125 w 146"/>
                <a:gd name="T3" fmla="*/ 12 h 120"/>
                <a:gd name="T4" fmla="*/ 38 w 146"/>
                <a:gd name="T5" fmla="*/ 88 h 120"/>
                <a:gd name="T6" fmla="*/ 4 w 146"/>
                <a:gd name="T7" fmla="*/ 118 h 120"/>
                <a:gd name="T8" fmla="*/ 0 w 146"/>
                <a:gd name="T9" fmla="*/ 120 h 120"/>
                <a:gd name="T10" fmla="*/ 50 w 146"/>
                <a:gd name="T11" fmla="*/ 74 h 120"/>
                <a:gd name="T12" fmla="*/ 115 w 146"/>
                <a:gd name="T13" fmla="*/ 15 h 120"/>
                <a:gd name="T14" fmla="*/ 137 w 146"/>
                <a:gd name="T15" fmla="*/ 1 h 120"/>
                <a:gd name="T16" fmla="*/ 144 w 146"/>
                <a:gd name="T17" fmla="*/ 2 h 120"/>
                <a:gd name="T18" fmla="*/ 144 w 146"/>
                <a:gd name="T1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20">
                  <a:moveTo>
                    <a:pt x="144" y="8"/>
                  </a:moveTo>
                  <a:cubicBezTo>
                    <a:pt x="136" y="4"/>
                    <a:pt x="130" y="8"/>
                    <a:pt x="125" y="12"/>
                  </a:cubicBezTo>
                  <a:cubicBezTo>
                    <a:pt x="96" y="37"/>
                    <a:pt x="67" y="63"/>
                    <a:pt x="38" y="88"/>
                  </a:cubicBezTo>
                  <a:cubicBezTo>
                    <a:pt x="27" y="98"/>
                    <a:pt x="15" y="108"/>
                    <a:pt x="4" y="118"/>
                  </a:cubicBezTo>
                  <a:cubicBezTo>
                    <a:pt x="3" y="119"/>
                    <a:pt x="1" y="120"/>
                    <a:pt x="0" y="120"/>
                  </a:cubicBezTo>
                  <a:cubicBezTo>
                    <a:pt x="15" y="103"/>
                    <a:pt x="33" y="89"/>
                    <a:pt x="50" y="74"/>
                  </a:cubicBezTo>
                  <a:cubicBezTo>
                    <a:pt x="71" y="54"/>
                    <a:pt x="93" y="34"/>
                    <a:pt x="115" y="15"/>
                  </a:cubicBezTo>
                  <a:cubicBezTo>
                    <a:pt x="122" y="9"/>
                    <a:pt x="129" y="4"/>
                    <a:pt x="137" y="1"/>
                  </a:cubicBezTo>
                  <a:cubicBezTo>
                    <a:pt x="140" y="1"/>
                    <a:pt x="142" y="0"/>
                    <a:pt x="144" y="2"/>
                  </a:cubicBezTo>
                  <a:cubicBezTo>
                    <a:pt x="146" y="4"/>
                    <a:pt x="144" y="6"/>
                    <a:pt x="1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4" name="Freeform 188">
              <a:extLst>
                <a:ext uri="{FF2B5EF4-FFF2-40B4-BE49-F238E27FC236}">
                  <a16:creationId xmlns:a16="http://schemas.microsoft.com/office/drawing/2014/main" id="{059DD580-A89F-4135-B93B-E6764BBA152E}"/>
                </a:ext>
              </a:extLst>
            </p:cNvPr>
            <p:cNvSpPr/>
            <p:nvPr userDrawn="1"/>
          </p:nvSpPr>
          <p:spPr bwMode="auto">
            <a:xfrm>
              <a:off x="2122754" y="1595833"/>
              <a:ext cx="125991" cy="160114"/>
            </a:xfrm>
            <a:custGeom>
              <a:avLst/>
              <a:gdLst>
                <a:gd name="T0" fmla="*/ 74 w 81"/>
                <a:gd name="T1" fmla="*/ 103 h 103"/>
                <a:gd name="T2" fmla="*/ 52 w 81"/>
                <a:gd name="T3" fmla="*/ 65 h 103"/>
                <a:gd name="T4" fmla="*/ 2 w 81"/>
                <a:gd name="T5" fmla="*/ 5 h 103"/>
                <a:gd name="T6" fmla="*/ 0 w 81"/>
                <a:gd name="T7" fmla="*/ 0 h 103"/>
                <a:gd name="T8" fmla="*/ 16 w 81"/>
                <a:gd name="T9" fmla="*/ 17 h 103"/>
                <a:gd name="T10" fmla="*/ 74 w 81"/>
                <a:gd name="T11" fmla="*/ 83 h 103"/>
                <a:gd name="T12" fmla="*/ 74 w 81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03">
                  <a:moveTo>
                    <a:pt x="74" y="103"/>
                  </a:moveTo>
                  <a:cubicBezTo>
                    <a:pt x="74" y="86"/>
                    <a:pt x="62" y="76"/>
                    <a:pt x="52" y="65"/>
                  </a:cubicBezTo>
                  <a:cubicBezTo>
                    <a:pt x="34" y="46"/>
                    <a:pt x="18" y="25"/>
                    <a:pt x="2" y="5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5" y="6"/>
                    <a:pt x="10" y="11"/>
                    <a:pt x="16" y="17"/>
                  </a:cubicBezTo>
                  <a:cubicBezTo>
                    <a:pt x="35" y="39"/>
                    <a:pt x="55" y="61"/>
                    <a:pt x="74" y="83"/>
                  </a:cubicBezTo>
                  <a:cubicBezTo>
                    <a:pt x="81" y="90"/>
                    <a:pt x="81" y="96"/>
                    <a:pt x="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5" name="Freeform 189">
              <a:extLst>
                <a:ext uri="{FF2B5EF4-FFF2-40B4-BE49-F238E27FC236}">
                  <a16:creationId xmlns:a16="http://schemas.microsoft.com/office/drawing/2014/main" id="{A9D4126A-65B5-4986-A738-DE817F68E469}"/>
                </a:ext>
              </a:extLst>
            </p:cNvPr>
            <p:cNvSpPr/>
            <p:nvPr userDrawn="1"/>
          </p:nvSpPr>
          <p:spPr bwMode="auto">
            <a:xfrm>
              <a:off x="2062384" y="1662766"/>
              <a:ext cx="97774" cy="106961"/>
            </a:xfrm>
            <a:custGeom>
              <a:avLst/>
              <a:gdLst>
                <a:gd name="T0" fmla="*/ 7 w 63"/>
                <a:gd name="T1" fmla="*/ 9 h 69"/>
                <a:gd name="T2" fmla="*/ 0 w 63"/>
                <a:gd name="T3" fmla="*/ 7 h 69"/>
                <a:gd name="T4" fmla="*/ 6 w 63"/>
                <a:gd name="T5" fmla="*/ 4 h 69"/>
                <a:gd name="T6" fmla="*/ 51 w 63"/>
                <a:gd name="T7" fmla="*/ 19 h 69"/>
                <a:gd name="T8" fmla="*/ 52 w 63"/>
                <a:gd name="T9" fmla="*/ 69 h 69"/>
                <a:gd name="T10" fmla="*/ 50 w 63"/>
                <a:gd name="T11" fmla="*/ 65 h 69"/>
                <a:gd name="T12" fmla="*/ 51 w 63"/>
                <a:gd name="T13" fmla="*/ 57 h 69"/>
                <a:gd name="T14" fmla="*/ 16 w 63"/>
                <a:gd name="T15" fmla="*/ 10 h 69"/>
                <a:gd name="T16" fmla="*/ 7 w 63"/>
                <a:gd name="T17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9">
                  <a:moveTo>
                    <a:pt x="7" y="9"/>
                  </a:moveTo>
                  <a:cubicBezTo>
                    <a:pt x="5" y="8"/>
                    <a:pt x="2" y="9"/>
                    <a:pt x="0" y="7"/>
                  </a:cubicBezTo>
                  <a:cubicBezTo>
                    <a:pt x="2" y="6"/>
                    <a:pt x="4" y="5"/>
                    <a:pt x="6" y="4"/>
                  </a:cubicBezTo>
                  <a:cubicBezTo>
                    <a:pt x="24" y="0"/>
                    <a:pt x="40" y="4"/>
                    <a:pt x="51" y="19"/>
                  </a:cubicBezTo>
                  <a:cubicBezTo>
                    <a:pt x="63" y="34"/>
                    <a:pt x="63" y="54"/>
                    <a:pt x="52" y="69"/>
                  </a:cubicBezTo>
                  <a:cubicBezTo>
                    <a:pt x="50" y="69"/>
                    <a:pt x="50" y="67"/>
                    <a:pt x="50" y="65"/>
                  </a:cubicBezTo>
                  <a:cubicBezTo>
                    <a:pt x="48" y="62"/>
                    <a:pt x="50" y="60"/>
                    <a:pt x="51" y="57"/>
                  </a:cubicBezTo>
                  <a:cubicBezTo>
                    <a:pt x="60" y="29"/>
                    <a:pt x="37" y="7"/>
                    <a:pt x="16" y="10"/>
                  </a:cubicBezTo>
                  <a:cubicBezTo>
                    <a:pt x="13" y="11"/>
                    <a:pt x="10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6" name="Freeform 190">
              <a:extLst>
                <a:ext uri="{FF2B5EF4-FFF2-40B4-BE49-F238E27FC236}">
                  <a16:creationId xmlns:a16="http://schemas.microsoft.com/office/drawing/2014/main" id="{7F83094F-69A8-4CA3-9ACC-8F512FC788C7}"/>
                </a:ext>
              </a:extLst>
            </p:cNvPr>
            <p:cNvSpPr/>
            <p:nvPr userDrawn="1"/>
          </p:nvSpPr>
          <p:spPr bwMode="auto">
            <a:xfrm>
              <a:off x="1849774" y="1181113"/>
              <a:ext cx="302510" cy="316946"/>
            </a:xfrm>
            <a:custGeom>
              <a:avLst/>
              <a:gdLst>
                <a:gd name="T0" fmla="*/ 192 w 195"/>
                <a:gd name="T1" fmla="*/ 133 h 204"/>
                <a:gd name="T2" fmla="*/ 119 w 195"/>
                <a:gd name="T3" fmla="*/ 200 h 204"/>
                <a:gd name="T4" fmla="*/ 110 w 195"/>
                <a:gd name="T5" fmla="*/ 198 h 204"/>
                <a:gd name="T6" fmla="*/ 36 w 195"/>
                <a:gd name="T7" fmla="*/ 115 h 204"/>
                <a:gd name="T8" fmla="*/ 7 w 195"/>
                <a:gd name="T9" fmla="*/ 83 h 204"/>
                <a:gd name="T10" fmla="*/ 2 w 195"/>
                <a:gd name="T11" fmla="*/ 68 h 204"/>
                <a:gd name="T12" fmla="*/ 18 w 195"/>
                <a:gd name="T13" fmla="*/ 49 h 204"/>
                <a:gd name="T14" fmla="*/ 66 w 195"/>
                <a:gd name="T15" fmla="*/ 10 h 204"/>
                <a:gd name="T16" fmla="*/ 98 w 195"/>
                <a:gd name="T17" fmla="*/ 12 h 204"/>
                <a:gd name="T18" fmla="*/ 171 w 195"/>
                <a:gd name="T19" fmla="*/ 93 h 204"/>
                <a:gd name="T20" fmla="*/ 189 w 195"/>
                <a:gd name="T21" fmla="*/ 115 h 204"/>
                <a:gd name="T22" fmla="*/ 192 w 195"/>
                <a:gd name="T23" fmla="*/ 1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204">
                  <a:moveTo>
                    <a:pt x="192" y="133"/>
                  </a:moveTo>
                  <a:cubicBezTo>
                    <a:pt x="167" y="155"/>
                    <a:pt x="143" y="177"/>
                    <a:pt x="119" y="200"/>
                  </a:cubicBezTo>
                  <a:cubicBezTo>
                    <a:pt x="114" y="204"/>
                    <a:pt x="113" y="201"/>
                    <a:pt x="110" y="198"/>
                  </a:cubicBezTo>
                  <a:cubicBezTo>
                    <a:pt x="85" y="170"/>
                    <a:pt x="60" y="142"/>
                    <a:pt x="36" y="115"/>
                  </a:cubicBezTo>
                  <a:cubicBezTo>
                    <a:pt x="26" y="104"/>
                    <a:pt x="17" y="94"/>
                    <a:pt x="7" y="83"/>
                  </a:cubicBezTo>
                  <a:cubicBezTo>
                    <a:pt x="4" y="79"/>
                    <a:pt x="0" y="74"/>
                    <a:pt x="2" y="68"/>
                  </a:cubicBezTo>
                  <a:cubicBezTo>
                    <a:pt x="5" y="59"/>
                    <a:pt x="12" y="54"/>
                    <a:pt x="18" y="49"/>
                  </a:cubicBezTo>
                  <a:cubicBezTo>
                    <a:pt x="34" y="36"/>
                    <a:pt x="50" y="22"/>
                    <a:pt x="66" y="10"/>
                  </a:cubicBezTo>
                  <a:cubicBezTo>
                    <a:pt x="78" y="0"/>
                    <a:pt x="87" y="1"/>
                    <a:pt x="98" y="12"/>
                  </a:cubicBezTo>
                  <a:cubicBezTo>
                    <a:pt x="123" y="39"/>
                    <a:pt x="146" y="67"/>
                    <a:pt x="171" y="93"/>
                  </a:cubicBezTo>
                  <a:cubicBezTo>
                    <a:pt x="177" y="100"/>
                    <a:pt x="183" y="108"/>
                    <a:pt x="189" y="115"/>
                  </a:cubicBezTo>
                  <a:cubicBezTo>
                    <a:pt x="194" y="121"/>
                    <a:pt x="195" y="127"/>
                    <a:pt x="192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7" name="Freeform 191">
              <a:extLst>
                <a:ext uri="{FF2B5EF4-FFF2-40B4-BE49-F238E27FC236}">
                  <a16:creationId xmlns:a16="http://schemas.microsoft.com/office/drawing/2014/main" id="{56F301E1-90DF-49DC-9DF7-35B37869B0DF}"/>
                </a:ext>
              </a:extLst>
            </p:cNvPr>
            <p:cNvSpPr/>
            <p:nvPr userDrawn="1"/>
          </p:nvSpPr>
          <p:spPr bwMode="auto">
            <a:xfrm>
              <a:off x="1798590" y="1120086"/>
              <a:ext cx="147646" cy="145021"/>
            </a:xfrm>
            <a:custGeom>
              <a:avLst/>
              <a:gdLst>
                <a:gd name="T0" fmla="*/ 16 w 95"/>
                <a:gd name="T1" fmla="*/ 82 h 93"/>
                <a:gd name="T2" fmla="*/ 9 w 95"/>
                <a:gd name="T3" fmla="*/ 72 h 93"/>
                <a:gd name="T4" fmla="*/ 9 w 95"/>
                <a:gd name="T5" fmla="*/ 44 h 93"/>
                <a:gd name="T6" fmla="*/ 56 w 95"/>
                <a:gd name="T7" fmla="*/ 2 h 93"/>
                <a:gd name="T8" fmla="*/ 73 w 95"/>
                <a:gd name="T9" fmla="*/ 7 h 93"/>
                <a:gd name="T10" fmla="*/ 85 w 95"/>
                <a:gd name="T11" fmla="*/ 18 h 93"/>
                <a:gd name="T12" fmla="*/ 93 w 95"/>
                <a:gd name="T13" fmla="*/ 41 h 93"/>
                <a:gd name="T14" fmla="*/ 44 w 95"/>
                <a:gd name="T15" fmla="*/ 85 h 93"/>
                <a:gd name="T16" fmla="*/ 16 w 95"/>
                <a:gd name="T17" fmla="*/ 8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93">
                  <a:moveTo>
                    <a:pt x="16" y="82"/>
                  </a:moveTo>
                  <a:cubicBezTo>
                    <a:pt x="15" y="77"/>
                    <a:pt x="11" y="75"/>
                    <a:pt x="9" y="72"/>
                  </a:cubicBezTo>
                  <a:cubicBezTo>
                    <a:pt x="0" y="62"/>
                    <a:pt x="0" y="53"/>
                    <a:pt x="9" y="44"/>
                  </a:cubicBezTo>
                  <a:cubicBezTo>
                    <a:pt x="24" y="29"/>
                    <a:pt x="40" y="16"/>
                    <a:pt x="56" y="2"/>
                  </a:cubicBezTo>
                  <a:cubicBezTo>
                    <a:pt x="63" y="0"/>
                    <a:pt x="68" y="2"/>
                    <a:pt x="73" y="7"/>
                  </a:cubicBezTo>
                  <a:cubicBezTo>
                    <a:pt x="77" y="11"/>
                    <a:pt x="81" y="15"/>
                    <a:pt x="85" y="18"/>
                  </a:cubicBezTo>
                  <a:cubicBezTo>
                    <a:pt x="92" y="25"/>
                    <a:pt x="95" y="32"/>
                    <a:pt x="93" y="41"/>
                  </a:cubicBezTo>
                  <a:cubicBezTo>
                    <a:pt x="77" y="56"/>
                    <a:pt x="61" y="71"/>
                    <a:pt x="44" y="85"/>
                  </a:cubicBezTo>
                  <a:cubicBezTo>
                    <a:pt x="35" y="93"/>
                    <a:pt x="25" y="91"/>
                    <a:pt x="1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8" name="Freeform 192">
              <a:extLst>
                <a:ext uri="{FF2B5EF4-FFF2-40B4-BE49-F238E27FC236}">
                  <a16:creationId xmlns:a16="http://schemas.microsoft.com/office/drawing/2014/main" id="{5E14C9B7-9C8B-461D-A5A6-606F2CC956BA}"/>
                </a:ext>
              </a:extLst>
            </p:cNvPr>
            <p:cNvSpPr/>
            <p:nvPr userDrawn="1"/>
          </p:nvSpPr>
          <p:spPr bwMode="auto">
            <a:xfrm>
              <a:off x="1853055" y="1166677"/>
              <a:ext cx="314977" cy="221140"/>
            </a:xfrm>
            <a:custGeom>
              <a:avLst/>
              <a:gdLst>
                <a:gd name="T0" fmla="*/ 190 w 203"/>
                <a:gd name="T1" fmla="*/ 142 h 142"/>
                <a:gd name="T2" fmla="*/ 181 w 203"/>
                <a:gd name="T3" fmla="*/ 119 h 142"/>
                <a:gd name="T4" fmla="*/ 92 w 203"/>
                <a:gd name="T5" fmla="*/ 19 h 142"/>
                <a:gd name="T6" fmla="*/ 67 w 203"/>
                <a:gd name="T7" fmla="*/ 18 h 142"/>
                <a:gd name="T8" fmla="*/ 9 w 203"/>
                <a:gd name="T9" fmla="*/ 66 h 142"/>
                <a:gd name="T10" fmla="*/ 0 w 203"/>
                <a:gd name="T11" fmla="*/ 77 h 142"/>
                <a:gd name="T12" fmla="*/ 6 w 203"/>
                <a:gd name="T13" fmla="*/ 65 h 142"/>
                <a:gd name="T14" fmla="*/ 69 w 203"/>
                <a:gd name="T15" fmla="*/ 9 h 142"/>
                <a:gd name="T16" fmla="*/ 96 w 203"/>
                <a:gd name="T17" fmla="*/ 10 h 142"/>
                <a:gd name="T18" fmla="*/ 199 w 203"/>
                <a:gd name="T19" fmla="*/ 125 h 142"/>
                <a:gd name="T20" fmla="*/ 198 w 203"/>
                <a:gd name="T21" fmla="*/ 135 h 142"/>
                <a:gd name="T22" fmla="*/ 190 w 203"/>
                <a:gd name="T23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3" h="142">
                  <a:moveTo>
                    <a:pt x="190" y="142"/>
                  </a:moveTo>
                  <a:cubicBezTo>
                    <a:pt x="192" y="133"/>
                    <a:pt x="187" y="126"/>
                    <a:pt x="181" y="119"/>
                  </a:cubicBezTo>
                  <a:cubicBezTo>
                    <a:pt x="151" y="86"/>
                    <a:pt x="121" y="52"/>
                    <a:pt x="92" y="19"/>
                  </a:cubicBezTo>
                  <a:cubicBezTo>
                    <a:pt x="85" y="12"/>
                    <a:pt x="75" y="12"/>
                    <a:pt x="67" y="18"/>
                  </a:cubicBezTo>
                  <a:cubicBezTo>
                    <a:pt x="47" y="34"/>
                    <a:pt x="28" y="50"/>
                    <a:pt x="9" y="66"/>
                  </a:cubicBezTo>
                  <a:cubicBezTo>
                    <a:pt x="5" y="69"/>
                    <a:pt x="3" y="73"/>
                    <a:pt x="0" y="77"/>
                  </a:cubicBezTo>
                  <a:cubicBezTo>
                    <a:pt x="0" y="72"/>
                    <a:pt x="3" y="68"/>
                    <a:pt x="6" y="65"/>
                  </a:cubicBezTo>
                  <a:cubicBezTo>
                    <a:pt x="27" y="46"/>
                    <a:pt x="48" y="27"/>
                    <a:pt x="69" y="9"/>
                  </a:cubicBezTo>
                  <a:cubicBezTo>
                    <a:pt x="78" y="0"/>
                    <a:pt x="88" y="1"/>
                    <a:pt x="96" y="10"/>
                  </a:cubicBezTo>
                  <a:cubicBezTo>
                    <a:pt x="130" y="49"/>
                    <a:pt x="164" y="87"/>
                    <a:pt x="199" y="125"/>
                  </a:cubicBezTo>
                  <a:cubicBezTo>
                    <a:pt x="203" y="129"/>
                    <a:pt x="203" y="132"/>
                    <a:pt x="198" y="135"/>
                  </a:cubicBezTo>
                  <a:cubicBezTo>
                    <a:pt x="195" y="137"/>
                    <a:pt x="193" y="140"/>
                    <a:pt x="190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9" name="Freeform 193">
              <a:extLst>
                <a:ext uri="{FF2B5EF4-FFF2-40B4-BE49-F238E27FC236}">
                  <a16:creationId xmlns:a16="http://schemas.microsoft.com/office/drawing/2014/main" id="{C431AF9C-9E33-4EB2-A091-771FCC817492}"/>
                </a:ext>
              </a:extLst>
            </p:cNvPr>
            <p:cNvSpPr/>
            <p:nvPr userDrawn="1"/>
          </p:nvSpPr>
          <p:spPr bwMode="auto">
            <a:xfrm>
              <a:off x="2021699" y="1368787"/>
              <a:ext cx="190955" cy="167988"/>
            </a:xfrm>
            <a:custGeom>
              <a:avLst/>
              <a:gdLst>
                <a:gd name="T0" fmla="*/ 121 w 123"/>
                <a:gd name="T1" fmla="*/ 9 h 108"/>
                <a:gd name="T2" fmla="*/ 69 w 123"/>
                <a:gd name="T3" fmla="*/ 57 h 108"/>
                <a:gd name="T4" fmla="*/ 18 w 123"/>
                <a:gd name="T5" fmla="*/ 103 h 108"/>
                <a:gd name="T6" fmla="*/ 3 w 123"/>
                <a:gd name="T7" fmla="*/ 105 h 108"/>
                <a:gd name="T8" fmla="*/ 8 w 123"/>
                <a:gd name="T9" fmla="*/ 88 h 108"/>
                <a:gd name="T10" fmla="*/ 103 w 123"/>
                <a:gd name="T11" fmla="*/ 6 h 108"/>
                <a:gd name="T12" fmla="*/ 113 w 123"/>
                <a:gd name="T13" fmla="*/ 0 h 108"/>
                <a:gd name="T14" fmla="*/ 123 w 123"/>
                <a:gd name="T15" fmla="*/ 5 h 108"/>
                <a:gd name="T16" fmla="*/ 121 w 123"/>
                <a:gd name="T17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08">
                  <a:moveTo>
                    <a:pt x="121" y="9"/>
                  </a:moveTo>
                  <a:cubicBezTo>
                    <a:pt x="106" y="27"/>
                    <a:pt x="87" y="41"/>
                    <a:pt x="69" y="57"/>
                  </a:cubicBezTo>
                  <a:cubicBezTo>
                    <a:pt x="53" y="73"/>
                    <a:pt x="35" y="88"/>
                    <a:pt x="18" y="103"/>
                  </a:cubicBezTo>
                  <a:cubicBezTo>
                    <a:pt x="13" y="107"/>
                    <a:pt x="8" y="108"/>
                    <a:pt x="3" y="105"/>
                  </a:cubicBezTo>
                  <a:cubicBezTo>
                    <a:pt x="0" y="98"/>
                    <a:pt x="3" y="93"/>
                    <a:pt x="8" y="88"/>
                  </a:cubicBezTo>
                  <a:cubicBezTo>
                    <a:pt x="40" y="61"/>
                    <a:pt x="71" y="33"/>
                    <a:pt x="103" y="6"/>
                  </a:cubicBezTo>
                  <a:cubicBezTo>
                    <a:pt x="106" y="3"/>
                    <a:pt x="109" y="0"/>
                    <a:pt x="113" y="0"/>
                  </a:cubicBezTo>
                  <a:cubicBezTo>
                    <a:pt x="117" y="0"/>
                    <a:pt x="121" y="0"/>
                    <a:pt x="123" y="5"/>
                  </a:cubicBezTo>
                  <a:cubicBezTo>
                    <a:pt x="122" y="6"/>
                    <a:pt x="122" y="7"/>
                    <a:pt x="1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40" name="Freeform 194">
              <a:extLst>
                <a:ext uri="{FF2B5EF4-FFF2-40B4-BE49-F238E27FC236}">
                  <a16:creationId xmlns:a16="http://schemas.microsoft.com/office/drawing/2014/main" id="{DFC3F569-B8D5-4696-B779-4E513BDCC2D1}"/>
                </a:ext>
              </a:extLst>
            </p:cNvPr>
            <p:cNvSpPr/>
            <p:nvPr userDrawn="1"/>
          </p:nvSpPr>
          <p:spPr bwMode="auto">
            <a:xfrm>
              <a:off x="2019074" y="1358288"/>
              <a:ext cx="193580" cy="173894"/>
            </a:xfrm>
            <a:custGeom>
              <a:avLst/>
              <a:gdLst>
                <a:gd name="T0" fmla="*/ 125 w 125"/>
                <a:gd name="T1" fmla="*/ 12 h 112"/>
                <a:gd name="T2" fmla="*/ 107 w 125"/>
                <a:gd name="T3" fmla="*/ 13 h 112"/>
                <a:gd name="T4" fmla="*/ 40 w 125"/>
                <a:gd name="T5" fmla="*/ 72 h 112"/>
                <a:gd name="T6" fmla="*/ 15 w 125"/>
                <a:gd name="T7" fmla="*/ 94 h 112"/>
                <a:gd name="T8" fmla="*/ 5 w 125"/>
                <a:gd name="T9" fmla="*/ 112 h 112"/>
                <a:gd name="T10" fmla="*/ 10 w 125"/>
                <a:gd name="T11" fmla="*/ 92 h 112"/>
                <a:gd name="T12" fmla="*/ 47 w 125"/>
                <a:gd name="T13" fmla="*/ 59 h 112"/>
                <a:gd name="T14" fmla="*/ 99 w 125"/>
                <a:gd name="T15" fmla="*/ 12 h 112"/>
                <a:gd name="T16" fmla="*/ 113 w 125"/>
                <a:gd name="T17" fmla="*/ 2 h 112"/>
                <a:gd name="T18" fmla="*/ 125 w 125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12">
                  <a:moveTo>
                    <a:pt x="125" y="12"/>
                  </a:moveTo>
                  <a:cubicBezTo>
                    <a:pt x="118" y="6"/>
                    <a:pt x="113" y="8"/>
                    <a:pt x="107" y="13"/>
                  </a:cubicBezTo>
                  <a:cubicBezTo>
                    <a:pt x="85" y="33"/>
                    <a:pt x="62" y="53"/>
                    <a:pt x="40" y="72"/>
                  </a:cubicBezTo>
                  <a:cubicBezTo>
                    <a:pt x="32" y="80"/>
                    <a:pt x="24" y="87"/>
                    <a:pt x="15" y="94"/>
                  </a:cubicBezTo>
                  <a:cubicBezTo>
                    <a:pt x="9" y="99"/>
                    <a:pt x="4" y="104"/>
                    <a:pt x="5" y="112"/>
                  </a:cubicBezTo>
                  <a:cubicBezTo>
                    <a:pt x="0" y="105"/>
                    <a:pt x="2" y="99"/>
                    <a:pt x="10" y="92"/>
                  </a:cubicBezTo>
                  <a:cubicBezTo>
                    <a:pt x="22" y="81"/>
                    <a:pt x="35" y="70"/>
                    <a:pt x="47" y="59"/>
                  </a:cubicBezTo>
                  <a:cubicBezTo>
                    <a:pt x="64" y="43"/>
                    <a:pt x="82" y="28"/>
                    <a:pt x="99" y="12"/>
                  </a:cubicBezTo>
                  <a:cubicBezTo>
                    <a:pt x="103" y="8"/>
                    <a:pt x="108" y="4"/>
                    <a:pt x="113" y="2"/>
                  </a:cubicBezTo>
                  <a:cubicBezTo>
                    <a:pt x="121" y="0"/>
                    <a:pt x="125" y="3"/>
                    <a:pt x="1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41" name="Freeform 195">
              <a:extLst>
                <a:ext uri="{FF2B5EF4-FFF2-40B4-BE49-F238E27FC236}">
                  <a16:creationId xmlns:a16="http://schemas.microsoft.com/office/drawing/2014/main" id="{025DD083-9538-43BC-9990-82572DE55EEA}"/>
                </a:ext>
              </a:extLst>
            </p:cNvPr>
            <p:cNvSpPr/>
            <p:nvPr userDrawn="1"/>
          </p:nvSpPr>
          <p:spPr bwMode="auto">
            <a:xfrm>
              <a:off x="1885209" y="1115493"/>
              <a:ext cx="68245" cy="68245"/>
            </a:xfrm>
            <a:custGeom>
              <a:avLst/>
              <a:gdLst>
                <a:gd name="T0" fmla="*/ 37 w 44"/>
                <a:gd name="T1" fmla="*/ 44 h 44"/>
                <a:gd name="T2" fmla="*/ 20 w 44"/>
                <a:gd name="T3" fmla="*/ 15 h 44"/>
                <a:gd name="T4" fmla="*/ 0 w 44"/>
                <a:gd name="T5" fmla="*/ 5 h 44"/>
                <a:gd name="T6" fmla="*/ 8 w 44"/>
                <a:gd name="T7" fmla="*/ 0 h 44"/>
                <a:gd name="T8" fmla="*/ 40 w 44"/>
                <a:gd name="T9" fmla="*/ 28 h 44"/>
                <a:gd name="T10" fmla="*/ 37 w 44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37" y="44"/>
                  </a:moveTo>
                  <a:cubicBezTo>
                    <a:pt x="37" y="31"/>
                    <a:pt x="29" y="23"/>
                    <a:pt x="20" y="15"/>
                  </a:cubicBezTo>
                  <a:cubicBezTo>
                    <a:pt x="15" y="9"/>
                    <a:pt x="8" y="5"/>
                    <a:pt x="0" y="5"/>
                  </a:cubicBezTo>
                  <a:cubicBezTo>
                    <a:pt x="2" y="2"/>
                    <a:pt x="5" y="2"/>
                    <a:pt x="8" y="0"/>
                  </a:cubicBezTo>
                  <a:cubicBezTo>
                    <a:pt x="25" y="2"/>
                    <a:pt x="33" y="15"/>
                    <a:pt x="40" y="28"/>
                  </a:cubicBezTo>
                  <a:cubicBezTo>
                    <a:pt x="44" y="33"/>
                    <a:pt x="41" y="39"/>
                    <a:pt x="3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50" name="Freeform 204">
              <a:extLst>
                <a:ext uri="{FF2B5EF4-FFF2-40B4-BE49-F238E27FC236}">
                  <a16:creationId xmlns:a16="http://schemas.microsoft.com/office/drawing/2014/main" id="{5F7D4A8A-59EA-449C-B0EA-B8F34B7045E1}"/>
                </a:ext>
              </a:extLst>
            </p:cNvPr>
            <p:cNvSpPr/>
            <p:nvPr userDrawn="1"/>
          </p:nvSpPr>
          <p:spPr bwMode="auto">
            <a:xfrm>
              <a:off x="2090600" y="1870783"/>
              <a:ext cx="246732" cy="422595"/>
            </a:xfrm>
            <a:custGeom>
              <a:avLst/>
              <a:gdLst>
                <a:gd name="T0" fmla="*/ 159 w 159"/>
                <a:gd name="T1" fmla="*/ 271 h 272"/>
                <a:gd name="T2" fmla="*/ 147 w 159"/>
                <a:gd name="T3" fmla="*/ 268 h 272"/>
                <a:gd name="T4" fmla="*/ 41 w 159"/>
                <a:gd name="T5" fmla="*/ 184 h 272"/>
                <a:gd name="T6" fmla="*/ 6 w 159"/>
                <a:gd name="T7" fmla="*/ 90 h 272"/>
                <a:gd name="T8" fmla="*/ 8 w 159"/>
                <a:gd name="T9" fmla="*/ 7 h 272"/>
                <a:gd name="T10" fmla="*/ 12 w 159"/>
                <a:gd name="T11" fmla="*/ 0 h 272"/>
                <a:gd name="T12" fmla="*/ 8 w 159"/>
                <a:gd name="T13" fmla="*/ 45 h 272"/>
                <a:gd name="T14" fmla="*/ 137 w 159"/>
                <a:gd name="T15" fmla="*/ 260 h 272"/>
                <a:gd name="T16" fmla="*/ 159 w 159"/>
                <a:gd name="T17" fmla="*/ 27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272">
                  <a:moveTo>
                    <a:pt x="159" y="271"/>
                  </a:moveTo>
                  <a:cubicBezTo>
                    <a:pt x="154" y="272"/>
                    <a:pt x="151" y="270"/>
                    <a:pt x="147" y="268"/>
                  </a:cubicBezTo>
                  <a:cubicBezTo>
                    <a:pt x="104" y="249"/>
                    <a:pt x="67" y="223"/>
                    <a:pt x="41" y="184"/>
                  </a:cubicBezTo>
                  <a:cubicBezTo>
                    <a:pt x="22" y="156"/>
                    <a:pt x="11" y="124"/>
                    <a:pt x="6" y="90"/>
                  </a:cubicBezTo>
                  <a:cubicBezTo>
                    <a:pt x="1" y="62"/>
                    <a:pt x="0" y="34"/>
                    <a:pt x="8" y="7"/>
                  </a:cubicBezTo>
                  <a:cubicBezTo>
                    <a:pt x="9" y="5"/>
                    <a:pt x="10" y="2"/>
                    <a:pt x="12" y="0"/>
                  </a:cubicBezTo>
                  <a:cubicBezTo>
                    <a:pt x="10" y="15"/>
                    <a:pt x="8" y="30"/>
                    <a:pt x="8" y="45"/>
                  </a:cubicBezTo>
                  <a:cubicBezTo>
                    <a:pt x="11" y="141"/>
                    <a:pt x="54" y="212"/>
                    <a:pt x="137" y="260"/>
                  </a:cubicBezTo>
                  <a:cubicBezTo>
                    <a:pt x="144" y="265"/>
                    <a:pt x="151" y="268"/>
                    <a:pt x="159" y="2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9" name="Freeform 215">
              <a:extLst>
                <a:ext uri="{FF2B5EF4-FFF2-40B4-BE49-F238E27FC236}">
                  <a16:creationId xmlns:a16="http://schemas.microsoft.com/office/drawing/2014/main" id="{4D5C2B19-16C9-4C40-A78D-5A13B95F4E21}"/>
                </a:ext>
              </a:extLst>
            </p:cNvPr>
            <p:cNvSpPr/>
            <p:nvPr userDrawn="1"/>
          </p:nvSpPr>
          <p:spPr bwMode="auto">
            <a:xfrm>
              <a:off x="1989545" y="1595834"/>
              <a:ext cx="64964" cy="89900"/>
            </a:xfrm>
            <a:custGeom>
              <a:avLst/>
              <a:gdLst>
                <a:gd name="T0" fmla="*/ 9 w 42"/>
                <a:gd name="T1" fmla="*/ 39 h 58"/>
                <a:gd name="T2" fmla="*/ 4 w 42"/>
                <a:gd name="T3" fmla="*/ 32 h 58"/>
                <a:gd name="T4" fmla="*/ 2 w 42"/>
                <a:gd name="T5" fmla="*/ 20 h 58"/>
                <a:gd name="T6" fmla="*/ 31 w 42"/>
                <a:gd name="T7" fmla="*/ 0 h 58"/>
                <a:gd name="T8" fmla="*/ 32 w 42"/>
                <a:gd name="T9" fmla="*/ 6 h 58"/>
                <a:gd name="T10" fmla="*/ 32 w 42"/>
                <a:gd name="T11" fmla="*/ 33 h 58"/>
                <a:gd name="T12" fmla="*/ 33 w 42"/>
                <a:gd name="T13" fmla="*/ 34 h 58"/>
                <a:gd name="T14" fmla="*/ 31 w 42"/>
                <a:gd name="T15" fmla="*/ 55 h 58"/>
                <a:gd name="T16" fmla="*/ 25 w 42"/>
                <a:gd name="T17" fmla="*/ 55 h 58"/>
                <a:gd name="T18" fmla="*/ 9 w 42"/>
                <a:gd name="T19" fmla="*/ 3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7">
                  <a:moveTo>
                    <a:pt x="9" y="39"/>
                  </a:moveTo>
                  <a:cubicBezTo>
                    <a:pt x="7" y="37"/>
                    <a:pt x="6" y="34"/>
                    <a:pt x="4" y="32"/>
                  </a:cubicBezTo>
                  <a:cubicBezTo>
                    <a:pt x="1" y="28"/>
                    <a:pt x="0" y="24"/>
                    <a:pt x="2" y="20"/>
                  </a:cubicBezTo>
                  <a:cubicBezTo>
                    <a:pt x="5" y="12"/>
                    <a:pt x="22" y="0"/>
                    <a:pt x="31" y="0"/>
                  </a:cubicBezTo>
                  <a:cubicBezTo>
                    <a:pt x="32" y="2"/>
                    <a:pt x="35" y="2"/>
                    <a:pt x="32" y="6"/>
                  </a:cubicBezTo>
                  <a:cubicBezTo>
                    <a:pt x="23" y="17"/>
                    <a:pt x="24" y="23"/>
                    <a:pt x="32" y="33"/>
                  </a:cubicBezTo>
                  <a:cubicBezTo>
                    <a:pt x="32" y="34"/>
                    <a:pt x="33" y="34"/>
                    <a:pt x="33" y="34"/>
                  </a:cubicBezTo>
                  <a:cubicBezTo>
                    <a:pt x="42" y="46"/>
                    <a:pt x="42" y="46"/>
                    <a:pt x="31" y="55"/>
                  </a:cubicBezTo>
                  <a:cubicBezTo>
                    <a:pt x="28" y="58"/>
                    <a:pt x="27" y="58"/>
                    <a:pt x="25" y="55"/>
                  </a:cubicBezTo>
                  <a:cubicBezTo>
                    <a:pt x="20" y="50"/>
                    <a:pt x="14" y="44"/>
                    <a:pt x="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0" name="Freeform 216">
              <a:extLst>
                <a:ext uri="{FF2B5EF4-FFF2-40B4-BE49-F238E27FC236}">
                  <a16:creationId xmlns:a16="http://schemas.microsoft.com/office/drawing/2014/main" id="{F4F236B4-2DEC-406E-BDEA-A76B599BDC7A}"/>
                </a:ext>
              </a:extLst>
            </p:cNvPr>
            <p:cNvSpPr/>
            <p:nvPr userDrawn="1"/>
          </p:nvSpPr>
          <p:spPr bwMode="auto">
            <a:xfrm>
              <a:off x="2604408" y="2108328"/>
              <a:ext cx="204735" cy="188330"/>
            </a:xfrm>
            <a:custGeom>
              <a:avLst/>
              <a:gdLst>
                <a:gd name="T0" fmla="*/ 130 w 132"/>
                <a:gd name="T1" fmla="*/ 31 h 121"/>
                <a:gd name="T2" fmla="*/ 57 w 132"/>
                <a:gd name="T3" fmla="*/ 99 h 121"/>
                <a:gd name="T4" fmla="*/ 47 w 132"/>
                <a:gd name="T5" fmla="*/ 109 h 121"/>
                <a:gd name="T6" fmla="*/ 24 w 132"/>
                <a:gd name="T7" fmla="*/ 119 h 121"/>
                <a:gd name="T8" fmla="*/ 0 w 132"/>
                <a:gd name="T9" fmla="*/ 97 h 121"/>
                <a:gd name="T10" fmla="*/ 27 w 132"/>
                <a:gd name="T11" fmla="*/ 70 h 121"/>
                <a:gd name="T12" fmla="*/ 96 w 132"/>
                <a:gd name="T13" fmla="*/ 10 h 121"/>
                <a:gd name="T14" fmla="*/ 117 w 132"/>
                <a:gd name="T15" fmla="*/ 4 h 121"/>
                <a:gd name="T16" fmla="*/ 132 w 132"/>
                <a:gd name="T17" fmla="*/ 24 h 121"/>
                <a:gd name="T18" fmla="*/ 132 w 132"/>
                <a:gd name="T19" fmla="*/ 27 h 121"/>
                <a:gd name="T20" fmla="*/ 130 w 132"/>
                <a:gd name="T21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20">
                  <a:moveTo>
                    <a:pt x="130" y="31"/>
                  </a:moveTo>
                  <a:cubicBezTo>
                    <a:pt x="108" y="56"/>
                    <a:pt x="81" y="76"/>
                    <a:pt x="57" y="99"/>
                  </a:cubicBezTo>
                  <a:cubicBezTo>
                    <a:pt x="54" y="102"/>
                    <a:pt x="50" y="105"/>
                    <a:pt x="47" y="109"/>
                  </a:cubicBezTo>
                  <a:cubicBezTo>
                    <a:pt x="40" y="114"/>
                    <a:pt x="32" y="118"/>
                    <a:pt x="24" y="119"/>
                  </a:cubicBezTo>
                  <a:cubicBezTo>
                    <a:pt x="10" y="121"/>
                    <a:pt x="0" y="112"/>
                    <a:pt x="0" y="97"/>
                  </a:cubicBezTo>
                  <a:cubicBezTo>
                    <a:pt x="6" y="85"/>
                    <a:pt x="18" y="78"/>
                    <a:pt x="27" y="70"/>
                  </a:cubicBezTo>
                  <a:cubicBezTo>
                    <a:pt x="50" y="50"/>
                    <a:pt x="73" y="29"/>
                    <a:pt x="96" y="10"/>
                  </a:cubicBezTo>
                  <a:cubicBezTo>
                    <a:pt x="103" y="4"/>
                    <a:pt x="109" y="0"/>
                    <a:pt x="117" y="4"/>
                  </a:cubicBezTo>
                  <a:cubicBezTo>
                    <a:pt x="126" y="8"/>
                    <a:pt x="131" y="15"/>
                    <a:pt x="132" y="24"/>
                  </a:cubicBezTo>
                  <a:cubicBezTo>
                    <a:pt x="132" y="25"/>
                    <a:pt x="132" y="26"/>
                    <a:pt x="132" y="27"/>
                  </a:cubicBezTo>
                  <a:cubicBezTo>
                    <a:pt x="131" y="28"/>
                    <a:pt x="131" y="30"/>
                    <a:pt x="13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1" name="Freeform 217">
              <a:extLst>
                <a:ext uri="{FF2B5EF4-FFF2-40B4-BE49-F238E27FC236}">
                  <a16:creationId xmlns:a16="http://schemas.microsoft.com/office/drawing/2014/main" id="{BE315BD4-B427-47A0-A715-565093E25EF4}"/>
                </a:ext>
              </a:extLst>
            </p:cNvPr>
            <p:cNvSpPr/>
            <p:nvPr userDrawn="1"/>
          </p:nvSpPr>
          <p:spPr bwMode="auto">
            <a:xfrm>
              <a:off x="2604408" y="2094548"/>
              <a:ext cx="213922" cy="164707"/>
            </a:xfrm>
            <a:custGeom>
              <a:avLst/>
              <a:gdLst>
                <a:gd name="T0" fmla="*/ 132 w 138"/>
                <a:gd name="T1" fmla="*/ 36 h 106"/>
                <a:gd name="T2" fmla="*/ 123 w 138"/>
                <a:gd name="T3" fmla="*/ 18 h 106"/>
                <a:gd name="T4" fmla="*/ 100 w 138"/>
                <a:gd name="T5" fmla="*/ 17 h 106"/>
                <a:gd name="T6" fmla="*/ 16 w 138"/>
                <a:gd name="T7" fmla="*/ 90 h 106"/>
                <a:gd name="T8" fmla="*/ 0 w 138"/>
                <a:gd name="T9" fmla="*/ 106 h 106"/>
                <a:gd name="T10" fmla="*/ 11 w 138"/>
                <a:gd name="T11" fmla="*/ 83 h 106"/>
                <a:gd name="T12" fmla="*/ 91 w 138"/>
                <a:gd name="T13" fmla="*/ 11 h 106"/>
                <a:gd name="T14" fmla="*/ 104 w 138"/>
                <a:gd name="T15" fmla="*/ 4 h 106"/>
                <a:gd name="T16" fmla="*/ 130 w 138"/>
                <a:gd name="T17" fmla="*/ 9 h 106"/>
                <a:gd name="T18" fmla="*/ 132 w 138"/>
                <a:gd name="T19" fmla="*/ 3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05">
                  <a:moveTo>
                    <a:pt x="132" y="36"/>
                  </a:moveTo>
                  <a:cubicBezTo>
                    <a:pt x="130" y="29"/>
                    <a:pt x="128" y="23"/>
                    <a:pt x="123" y="18"/>
                  </a:cubicBezTo>
                  <a:cubicBezTo>
                    <a:pt x="115" y="12"/>
                    <a:pt x="107" y="11"/>
                    <a:pt x="100" y="17"/>
                  </a:cubicBezTo>
                  <a:cubicBezTo>
                    <a:pt x="72" y="42"/>
                    <a:pt x="44" y="66"/>
                    <a:pt x="16" y="90"/>
                  </a:cubicBezTo>
                  <a:cubicBezTo>
                    <a:pt x="10" y="95"/>
                    <a:pt x="5" y="101"/>
                    <a:pt x="0" y="106"/>
                  </a:cubicBezTo>
                  <a:cubicBezTo>
                    <a:pt x="1" y="97"/>
                    <a:pt x="5" y="89"/>
                    <a:pt x="11" y="83"/>
                  </a:cubicBezTo>
                  <a:cubicBezTo>
                    <a:pt x="37" y="59"/>
                    <a:pt x="64" y="35"/>
                    <a:pt x="91" y="11"/>
                  </a:cubicBezTo>
                  <a:cubicBezTo>
                    <a:pt x="94" y="8"/>
                    <a:pt x="99" y="6"/>
                    <a:pt x="104" y="4"/>
                  </a:cubicBezTo>
                  <a:cubicBezTo>
                    <a:pt x="113" y="1"/>
                    <a:pt x="123" y="0"/>
                    <a:pt x="130" y="9"/>
                  </a:cubicBezTo>
                  <a:cubicBezTo>
                    <a:pt x="138" y="17"/>
                    <a:pt x="136" y="26"/>
                    <a:pt x="1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2" name="Freeform 218">
              <a:extLst>
                <a:ext uri="{FF2B5EF4-FFF2-40B4-BE49-F238E27FC236}">
                  <a16:creationId xmlns:a16="http://schemas.microsoft.com/office/drawing/2014/main" id="{8FDD6AE8-9E03-474C-BB31-C8FD14D773C6}"/>
                </a:ext>
              </a:extLst>
            </p:cNvPr>
            <p:cNvSpPr/>
            <p:nvPr userDrawn="1"/>
          </p:nvSpPr>
          <p:spPr bwMode="auto">
            <a:xfrm>
              <a:off x="2689714" y="2186417"/>
              <a:ext cx="136490" cy="124022"/>
            </a:xfrm>
            <a:custGeom>
              <a:avLst/>
              <a:gdLst>
                <a:gd name="T0" fmla="*/ 85 w 88"/>
                <a:gd name="T1" fmla="*/ 21 h 80"/>
                <a:gd name="T2" fmla="*/ 71 w 88"/>
                <a:gd name="T3" fmla="*/ 38 h 80"/>
                <a:gd name="T4" fmla="*/ 35 w 88"/>
                <a:gd name="T5" fmla="*/ 68 h 80"/>
                <a:gd name="T6" fmla="*/ 17 w 88"/>
                <a:gd name="T7" fmla="*/ 78 h 80"/>
                <a:gd name="T8" fmla="*/ 4 w 88"/>
                <a:gd name="T9" fmla="*/ 76 h 80"/>
                <a:gd name="T10" fmla="*/ 3 w 88"/>
                <a:gd name="T11" fmla="*/ 63 h 80"/>
                <a:gd name="T12" fmla="*/ 16 w 88"/>
                <a:gd name="T13" fmla="*/ 44 h 80"/>
                <a:gd name="T14" fmla="*/ 68 w 88"/>
                <a:gd name="T15" fmla="*/ 1 h 80"/>
                <a:gd name="T16" fmla="*/ 69 w 88"/>
                <a:gd name="T17" fmla="*/ 1 h 80"/>
                <a:gd name="T18" fmla="*/ 82 w 88"/>
                <a:gd name="T19" fmla="*/ 4 h 80"/>
                <a:gd name="T20" fmla="*/ 85 w 88"/>
                <a:gd name="T21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80">
                  <a:moveTo>
                    <a:pt x="85" y="21"/>
                  </a:moveTo>
                  <a:cubicBezTo>
                    <a:pt x="82" y="28"/>
                    <a:pt x="75" y="32"/>
                    <a:pt x="71" y="38"/>
                  </a:cubicBezTo>
                  <a:cubicBezTo>
                    <a:pt x="59" y="48"/>
                    <a:pt x="47" y="58"/>
                    <a:pt x="35" y="68"/>
                  </a:cubicBezTo>
                  <a:cubicBezTo>
                    <a:pt x="30" y="73"/>
                    <a:pt x="24" y="76"/>
                    <a:pt x="17" y="78"/>
                  </a:cubicBezTo>
                  <a:cubicBezTo>
                    <a:pt x="12" y="79"/>
                    <a:pt x="7" y="80"/>
                    <a:pt x="4" y="76"/>
                  </a:cubicBezTo>
                  <a:cubicBezTo>
                    <a:pt x="0" y="72"/>
                    <a:pt x="2" y="67"/>
                    <a:pt x="3" y="63"/>
                  </a:cubicBezTo>
                  <a:cubicBezTo>
                    <a:pt x="6" y="56"/>
                    <a:pt x="10" y="49"/>
                    <a:pt x="16" y="44"/>
                  </a:cubicBezTo>
                  <a:cubicBezTo>
                    <a:pt x="33" y="29"/>
                    <a:pt x="48" y="12"/>
                    <a:pt x="68" y="1"/>
                  </a:cubicBezTo>
                  <a:cubicBezTo>
                    <a:pt x="68" y="1"/>
                    <a:pt x="69" y="1"/>
                    <a:pt x="69" y="1"/>
                  </a:cubicBezTo>
                  <a:cubicBezTo>
                    <a:pt x="74" y="1"/>
                    <a:pt x="78" y="0"/>
                    <a:pt x="82" y="4"/>
                  </a:cubicBezTo>
                  <a:cubicBezTo>
                    <a:pt x="88" y="9"/>
                    <a:pt x="86" y="15"/>
                    <a:pt x="8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6" name="Freeform 222">
              <a:extLst>
                <a:ext uri="{FF2B5EF4-FFF2-40B4-BE49-F238E27FC236}">
                  <a16:creationId xmlns:a16="http://schemas.microsoft.com/office/drawing/2014/main" id="{814AF44C-6464-406F-94A2-8CC535D80844}"/>
                </a:ext>
              </a:extLst>
            </p:cNvPr>
            <p:cNvSpPr/>
            <p:nvPr userDrawn="1"/>
          </p:nvSpPr>
          <p:spPr bwMode="auto">
            <a:xfrm>
              <a:off x="2525007" y="1683109"/>
              <a:ext cx="66933" cy="118117"/>
            </a:xfrm>
            <a:custGeom>
              <a:avLst/>
              <a:gdLst>
                <a:gd name="T0" fmla="*/ 6 w 43"/>
                <a:gd name="T1" fmla="*/ 75 h 76"/>
                <a:gd name="T2" fmla="*/ 28 w 43"/>
                <a:gd name="T3" fmla="*/ 51 h 76"/>
                <a:gd name="T4" fmla="*/ 28 w 43"/>
                <a:gd name="T5" fmla="*/ 40 h 76"/>
                <a:gd name="T6" fmla="*/ 8 w 43"/>
                <a:gd name="T7" fmla="*/ 18 h 76"/>
                <a:gd name="T8" fmla="*/ 3 w 43"/>
                <a:gd name="T9" fmla="*/ 0 h 76"/>
                <a:gd name="T10" fmla="*/ 38 w 43"/>
                <a:gd name="T11" fmla="*/ 38 h 76"/>
                <a:gd name="T12" fmla="*/ 37 w 43"/>
                <a:gd name="T13" fmla="*/ 56 h 76"/>
                <a:gd name="T14" fmla="*/ 19 w 43"/>
                <a:gd name="T15" fmla="*/ 72 h 76"/>
                <a:gd name="T16" fmla="*/ 6 w 43"/>
                <a:gd name="T17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6">
                  <a:moveTo>
                    <a:pt x="6" y="75"/>
                  </a:moveTo>
                  <a:cubicBezTo>
                    <a:pt x="13" y="67"/>
                    <a:pt x="22" y="60"/>
                    <a:pt x="28" y="51"/>
                  </a:cubicBezTo>
                  <a:cubicBezTo>
                    <a:pt x="31" y="47"/>
                    <a:pt x="31" y="44"/>
                    <a:pt x="28" y="40"/>
                  </a:cubicBezTo>
                  <a:cubicBezTo>
                    <a:pt x="22" y="32"/>
                    <a:pt x="15" y="25"/>
                    <a:pt x="8" y="18"/>
                  </a:cubicBezTo>
                  <a:cubicBezTo>
                    <a:pt x="2" y="13"/>
                    <a:pt x="0" y="7"/>
                    <a:pt x="3" y="0"/>
                  </a:cubicBezTo>
                  <a:cubicBezTo>
                    <a:pt x="15" y="13"/>
                    <a:pt x="27" y="25"/>
                    <a:pt x="38" y="38"/>
                  </a:cubicBezTo>
                  <a:cubicBezTo>
                    <a:pt x="43" y="44"/>
                    <a:pt x="43" y="50"/>
                    <a:pt x="37" y="56"/>
                  </a:cubicBezTo>
                  <a:cubicBezTo>
                    <a:pt x="31" y="62"/>
                    <a:pt x="25" y="67"/>
                    <a:pt x="19" y="72"/>
                  </a:cubicBezTo>
                  <a:cubicBezTo>
                    <a:pt x="15" y="76"/>
                    <a:pt x="11" y="76"/>
                    <a:pt x="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7" name="Freeform 223">
              <a:extLst>
                <a:ext uri="{FF2B5EF4-FFF2-40B4-BE49-F238E27FC236}">
                  <a16:creationId xmlns:a16="http://schemas.microsoft.com/office/drawing/2014/main" id="{5A25B830-9052-434C-A4A6-2525D81549C2}"/>
                </a:ext>
              </a:extLst>
            </p:cNvPr>
            <p:cNvSpPr/>
            <p:nvPr userDrawn="1"/>
          </p:nvSpPr>
          <p:spPr bwMode="auto">
            <a:xfrm>
              <a:off x="1764468" y="1076777"/>
              <a:ext cx="139771" cy="125991"/>
            </a:xfrm>
            <a:custGeom>
              <a:avLst/>
              <a:gdLst>
                <a:gd name="T0" fmla="*/ 89 w 90"/>
                <a:gd name="T1" fmla="*/ 3 h 81"/>
                <a:gd name="T2" fmla="*/ 90 w 90"/>
                <a:gd name="T3" fmla="*/ 6 h 81"/>
                <a:gd name="T4" fmla="*/ 79 w 90"/>
                <a:gd name="T5" fmla="*/ 20 h 81"/>
                <a:gd name="T6" fmla="*/ 19 w 90"/>
                <a:gd name="T7" fmla="*/ 74 h 81"/>
                <a:gd name="T8" fmla="*/ 1 w 90"/>
                <a:gd name="T9" fmla="*/ 77 h 81"/>
                <a:gd name="T10" fmla="*/ 0 w 90"/>
                <a:gd name="T11" fmla="*/ 75 h 81"/>
                <a:gd name="T12" fmla="*/ 5 w 90"/>
                <a:gd name="T13" fmla="*/ 64 h 81"/>
                <a:gd name="T14" fmla="*/ 73 w 90"/>
                <a:gd name="T15" fmla="*/ 4 h 81"/>
                <a:gd name="T16" fmla="*/ 89 w 90"/>
                <a:gd name="T17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1">
                  <a:moveTo>
                    <a:pt x="89" y="3"/>
                  </a:moveTo>
                  <a:cubicBezTo>
                    <a:pt x="89" y="4"/>
                    <a:pt x="90" y="5"/>
                    <a:pt x="90" y="6"/>
                  </a:cubicBezTo>
                  <a:cubicBezTo>
                    <a:pt x="87" y="11"/>
                    <a:pt x="83" y="16"/>
                    <a:pt x="79" y="20"/>
                  </a:cubicBezTo>
                  <a:cubicBezTo>
                    <a:pt x="59" y="38"/>
                    <a:pt x="39" y="56"/>
                    <a:pt x="19" y="74"/>
                  </a:cubicBezTo>
                  <a:cubicBezTo>
                    <a:pt x="14" y="78"/>
                    <a:pt x="8" y="81"/>
                    <a:pt x="1" y="77"/>
                  </a:cubicBezTo>
                  <a:cubicBezTo>
                    <a:pt x="0" y="76"/>
                    <a:pt x="0" y="76"/>
                    <a:pt x="0" y="75"/>
                  </a:cubicBezTo>
                  <a:cubicBezTo>
                    <a:pt x="0" y="70"/>
                    <a:pt x="2" y="67"/>
                    <a:pt x="5" y="64"/>
                  </a:cubicBezTo>
                  <a:cubicBezTo>
                    <a:pt x="28" y="44"/>
                    <a:pt x="50" y="24"/>
                    <a:pt x="73" y="4"/>
                  </a:cubicBezTo>
                  <a:cubicBezTo>
                    <a:pt x="78" y="0"/>
                    <a:pt x="83" y="0"/>
                    <a:pt x="8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8" name="Freeform 224">
              <a:extLst>
                <a:ext uri="{FF2B5EF4-FFF2-40B4-BE49-F238E27FC236}">
                  <a16:creationId xmlns:a16="http://schemas.microsoft.com/office/drawing/2014/main" id="{B3AC3426-8181-4A97-8E16-9FF89DC97AAB}"/>
                </a:ext>
              </a:extLst>
            </p:cNvPr>
            <p:cNvSpPr/>
            <p:nvPr userDrawn="1"/>
          </p:nvSpPr>
          <p:spPr bwMode="auto">
            <a:xfrm>
              <a:off x="1759874" y="1068902"/>
              <a:ext cx="142396" cy="124679"/>
            </a:xfrm>
            <a:custGeom>
              <a:avLst/>
              <a:gdLst>
                <a:gd name="T0" fmla="*/ 92 w 92"/>
                <a:gd name="T1" fmla="*/ 8 h 80"/>
                <a:gd name="T2" fmla="*/ 65 w 92"/>
                <a:gd name="T3" fmla="*/ 21 h 80"/>
                <a:gd name="T4" fmla="*/ 11 w 92"/>
                <a:gd name="T5" fmla="*/ 69 h 80"/>
                <a:gd name="T6" fmla="*/ 3 w 92"/>
                <a:gd name="T7" fmla="*/ 80 h 80"/>
                <a:gd name="T8" fmla="*/ 7 w 92"/>
                <a:gd name="T9" fmla="*/ 67 h 80"/>
                <a:gd name="T10" fmla="*/ 74 w 92"/>
                <a:gd name="T11" fmla="*/ 7 h 80"/>
                <a:gd name="T12" fmla="*/ 92 w 92"/>
                <a:gd name="T13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80">
                  <a:moveTo>
                    <a:pt x="92" y="8"/>
                  </a:moveTo>
                  <a:cubicBezTo>
                    <a:pt x="79" y="5"/>
                    <a:pt x="73" y="15"/>
                    <a:pt x="65" y="21"/>
                  </a:cubicBezTo>
                  <a:cubicBezTo>
                    <a:pt x="47" y="37"/>
                    <a:pt x="29" y="53"/>
                    <a:pt x="11" y="69"/>
                  </a:cubicBezTo>
                  <a:cubicBezTo>
                    <a:pt x="8" y="72"/>
                    <a:pt x="4" y="75"/>
                    <a:pt x="3" y="80"/>
                  </a:cubicBezTo>
                  <a:cubicBezTo>
                    <a:pt x="0" y="75"/>
                    <a:pt x="3" y="70"/>
                    <a:pt x="7" y="67"/>
                  </a:cubicBezTo>
                  <a:cubicBezTo>
                    <a:pt x="29" y="47"/>
                    <a:pt x="51" y="27"/>
                    <a:pt x="74" y="7"/>
                  </a:cubicBezTo>
                  <a:cubicBezTo>
                    <a:pt x="82" y="0"/>
                    <a:pt x="87" y="1"/>
                    <a:pt x="9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9" name="Freeform 225">
              <a:extLst>
                <a:ext uri="{FF2B5EF4-FFF2-40B4-BE49-F238E27FC236}">
                  <a16:creationId xmlns:a16="http://schemas.microsoft.com/office/drawing/2014/main" id="{2594AA8F-4796-49DA-9EFE-72FA69AF05E6}"/>
                </a:ext>
              </a:extLst>
            </p:cNvPr>
            <p:cNvSpPr/>
            <p:nvPr userDrawn="1"/>
          </p:nvSpPr>
          <p:spPr bwMode="auto">
            <a:xfrm>
              <a:off x="2796675" y="2179854"/>
              <a:ext cx="35435" cy="39372"/>
            </a:xfrm>
            <a:custGeom>
              <a:avLst/>
              <a:gdLst>
                <a:gd name="T0" fmla="*/ 16 w 23"/>
                <a:gd name="T1" fmla="*/ 25 h 25"/>
                <a:gd name="T2" fmla="*/ 12 w 23"/>
                <a:gd name="T3" fmla="*/ 9 h 25"/>
                <a:gd name="T4" fmla="*/ 0 w 23"/>
                <a:gd name="T5" fmla="*/ 5 h 25"/>
                <a:gd name="T6" fmla="*/ 18 w 23"/>
                <a:gd name="T7" fmla="*/ 6 h 25"/>
                <a:gd name="T8" fmla="*/ 16 w 23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6" y="25"/>
                  </a:moveTo>
                  <a:cubicBezTo>
                    <a:pt x="15" y="19"/>
                    <a:pt x="17" y="13"/>
                    <a:pt x="12" y="9"/>
                  </a:cubicBezTo>
                  <a:cubicBezTo>
                    <a:pt x="8" y="6"/>
                    <a:pt x="4" y="7"/>
                    <a:pt x="0" y="5"/>
                  </a:cubicBezTo>
                  <a:cubicBezTo>
                    <a:pt x="7" y="3"/>
                    <a:pt x="14" y="0"/>
                    <a:pt x="18" y="6"/>
                  </a:cubicBezTo>
                  <a:cubicBezTo>
                    <a:pt x="23" y="12"/>
                    <a:pt x="19" y="19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0" name="Freeform 226">
              <a:extLst>
                <a:ext uri="{FF2B5EF4-FFF2-40B4-BE49-F238E27FC236}">
                  <a16:creationId xmlns:a16="http://schemas.microsoft.com/office/drawing/2014/main" id="{8D6635A4-C238-43A4-9083-AEAE01532A8C}"/>
                </a:ext>
              </a:extLst>
            </p:cNvPr>
            <p:cNvSpPr/>
            <p:nvPr userDrawn="1"/>
          </p:nvSpPr>
          <p:spPr bwMode="auto">
            <a:xfrm>
              <a:off x="1972484" y="1822880"/>
              <a:ext cx="112867" cy="229671"/>
            </a:xfrm>
            <a:custGeom>
              <a:avLst/>
              <a:gdLst>
                <a:gd name="T0" fmla="*/ 58 w 73"/>
                <a:gd name="T1" fmla="*/ 66 h 148"/>
                <a:gd name="T2" fmla="*/ 59 w 73"/>
                <a:gd name="T3" fmla="*/ 31 h 148"/>
                <a:gd name="T4" fmla="*/ 45 w 73"/>
                <a:gd name="T5" fmla="*/ 8 h 148"/>
                <a:gd name="T6" fmla="*/ 18 w 73"/>
                <a:gd name="T7" fmla="*/ 11 h 148"/>
                <a:gd name="T8" fmla="*/ 9 w 73"/>
                <a:gd name="T9" fmla="*/ 27 h 148"/>
                <a:gd name="T10" fmla="*/ 9 w 73"/>
                <a:gd name="T11" fmla="*/ 108 h 148"/>
                <a:gd name="T12" fmla="*/ 7 w 73"/>
                <a:gd name="T13" fmla="*/ 116 h 148"/>
                <a:gd name="T14" fmla="*/ 3 w 73"/>
                <a:gd name="T15" fmla="*/ 108 h 148"/>
                <a:gd name="T16" fmla="*/ 3 w 73"/>
                <a:gd name="T17" fmla="*/ 28 h 148"/>
                <a:gd name="T18" fmla="*/ 37 w 73"/>
                <a:gd name="T19" fmla="*/ 1 h 148"/>
                <a:gd name="T20" fmla="*/ 64 w 73"/>
                <a:gd name="T21" fmla="*/ 31 h 148"/>
                <a:gd name="T22" fmla="*/ 64 w 73"/>
                <a:gd name="T23" fmla="*/ 98 h 148"/>
                <a:gd name="T24" fmla="*/ 71 w 73"/>
                <a:gd name="T25" fmla="*/ 141 h 148"/>
                <a:gd name="T26" fmla="*/ 70 w 73"/>
                <a:gd name="T27" fmla="*/ 147 h 148"/>
                <a:gd name="T28" fmla="*/ 66 w 73"/>
                <a:gd name="T29" fmla="*/ 142 h 148"/>
                <a:gd name="T30" fmla="*/ 58 w 73"/>
                <a:gd name="T31" fmla="*/ 6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8">
                  <a:moveTo>
                    <a:pt x="58" y="66"/>
                  </a:moveTo>
                  <a:cubicBezTo>
                    <a:pt x="57" y="56"/>
                    <a:pt x="59" y="44"/>
                    <a:pt x="59" y="31"/>
                  </a:cubicBezTo>
                  <a:cubicBezTo>
                    <a:pt x="60" y="21"/>
                    <a:pt x="54" y="13"/>
                    <a:pt x="45" y="8"/>
                  </a:cubicBezTo>
                  <a:cubicBezTo>
                    <a:pt x="36" y="3"/>
                    <a:pt x="26" y="5"/>
                    <a:pt x="18" y="11"/>
                  </a:cubicBezTo>
                  <a:cubicBezTo>
                    <a:pt x="13" y="15"/>
                    <a:pt x="10" y="21"/>
                    <a:pt x="9" y="27"/>
                  </a:cubicBezTo>
                  <a:cubicBezTo>
                    <a:pt x="5" y="54"/>
                    <a:pt x="6" y="81"/>
                    <a:pt x="9" y="108"/>
                  </a:cubicBezTo>
                  <a:cubicBezTo>
                    <a:pt x="9" y="111"/>
                    <a:pt x="11" y="115"/>
                    <a:pt x="7" y="116"/>
                  </a:cubicBezTo>
                  <a:cubicBezTo>
                    <a:pt x="3" y="116"/>
                    <a:pt x="4" y="111"/>
                    <a:pt x="3" y="108"/>
                  </a:cubicBezTo>
                  <a:cubicBezTo>
                    <a:pt x="1" y="81"/>
                    <a:pt x="0" y="55"/>
                    <a:pt x="3" y="28"/>
                  </a:cubicBezTo>
                  <a:cubicBezTo>
                    <a:pt x="5" y="11"/>
                    <a:pt x="19" y="0"/>
                    <a:pt x="37" y="1"/>
                  </a:cubicBezTo>
                  <a:cubicBezTo>
                    <a:pt x="53" y="1"/>
                    <a:pt x="65" y="15"/>
                    <a:pt x="64" y="31"/>
                  </a:cubicBezTo>
                  <a:cubicBezTo>
                    <a:pt x="63" y="54"/>
                    <a:pt x="62" y="76"/>
                    <a:pt x="64" y="98"/>
                  </a:cubicBezTo>
                  <a:cubicBezTo>
                    <a:pt x="66" y="113"/>
                    <a:pt x="67" y="127"/>
                    <a:pt x="71" y="141"/>
                  </a:cubicBezTo>
                  <a:cubicBezTo>
                    <a:pt x="71" y="143"/>
                    <a:pt x="73" y="147"/>
                    <a:pt x="70" y="147"/>
                  </a:cubicBezTo>
                  <a:cubicBezTo>
                    <a:pt x="66" y="148"/>
                    <a:pt x="66" y="144"/>
                    <a:pt x="66" y="142"/>
                  </a:cubicBezTo>
                  <a:cubicBezTo>
                    <a:pt x="60" y="118"/>
                    <a:pt x="57" y="93"/>
                    <a:pt x="5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1" name="Freeform 227">
              <a:extLst>
                <a:ext uri="{FF2B5EF4-FFF2-40B4-BE49-F238E27FC236}">
                  <a16:creationId xmlns:a16="http://schemas.microsoft.com/office/drawing/2014/main" id="{16F9C1B2-565C-423E-86CD-352D0B3EE89B}"/>
                </a:ext>
              </a:extLst>
            </p:cNvPr>
            <p:cNvSpPr/>
            <p:nvPr userDrawn="1"/>
          </p:nvSpPr>
          <p:spPr bwMode="auto">
            <a:xfrm>
              <a:off x="2138504" y="2223820"/>
              <a:ext cx="183081" cy="178487"/>
            </a:xfrm>
            <a:custGeom>
              <a:avLst/>
              <a:gdLst>
                <a:gd name="T0" fmla="*/ 108 w 118"/>
                <a:gd name="T1" fmla="*/ 80 h 115"/>
                <a:gd name="T2" fmla="*/ 92 w 118"/>
                <a:gd name="T3" fmla="*/ 56 h 115"/>
                <a:gd name="T4" fmla="*/ 28 w 118"/>
                <a:gd name="T5" fmla="*/ 11 h 115"/>
                <a:gd name="T6" fmla="*/ 24 w 118"/>
                <a:gd name="T7" fmla="*/ 8 h 115"/>
                <a:gd name="T8" fmla="*/ 22 w 118"/>
                <a:gd name="T9" fmla="*/ 3 h 115"/>
                <a:gd name="T10" fmla="*/ 27 w 118"/>
                <a:gd name="T11" fmla="*/ 4 h 115"/>
                <a:gd name="T12" fmla="*/ 57 w 118"/>
                <a:gd name="T13" fmla="*/ 29 h 115"/>
                <a:gd name="T14" fmla="*/ 95 w 118"/>
                <a:gd name="T15" fmla="*/ 52 h 115"/>
                <a:gd name="T16" fmla="*/ 111 w 118"/>
                <a:gd name="T17" fmla="*/ 93 h 115"/>
                <a:gd name="T18" fmla="*/ 69 w 118"/>
                <a:gd name="T19" fmla="*/ 107 h 115"/>
                <a:gd name="T20" fmla="*/ 6 w 118"/>
                <a:gd name="T21" fmla="*/ 67 h 115"/>
                <a:gd name="T22" fmla="*/ 3 w 118"/>
                <a:gd name="T23" fmla="*/ 61 h 115"/>
                <a:gd name="T24" fmla="*/ 9 w 118"/>
                <a:gd name="T25" fmla="*/ 63 h 115"/>
                <a:gd name="T26" fmla="*/ 71 w 118"/>
                <a:gd name="T27" fmla="*/ 102 h 115"/>
                <a:gd name="T28" fmla="*/ 108 w 118"/>
                <a:gd name="T29" fmla="*/ 8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15">
                  <a:moveTo>
                    <a:pt x="108" y="80"/>
                  </a:moveTo>
                  <a:cubicBezTo>
                    <a:pt x="108" y="68"/>
                    <a:pt x="102" y="61"/>
                    <a:pt x="92" y="56"/>
                  </a:cubicBezTo>
                  <a:cubicBezTo>
                    <a:pt x="68" y="44"/>
                    <a:pt x="47" y="30"/>
                    <a:pt x="28" y="11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3" y="6"/>
                    <a:pt x="21" y="5"/>
                    <a:pt x="22" y="3"/>
                  </a:cubicBezTo>
                  <a:cubicBezTo>
                    <a:pt x="25" y="0"/>
                    <a:pt x="26" y="3"/>
                    <a:pt x="27" y="4"/>
                  </a:cubicBezTo>
                  <a:cubicBezTo>
                    <a:pt x="37" y="13"/>
                    <a:pt x="47" y="22"/>
                    <a:pt x="57" y="29"/>
                  </a:cubicBezTo>
                  <a:cubicBezTo>
                    <a:pt x="69" y="38"/>
                    <a:pt x="82" y="45"/>
                    <a:pt x="95" y="52"/>
                  </a:cubicBezTo>
                  <a:cubicBezTo>
                    <a:pt x="111" y="60"/>
                    <a:pt x="118" y="77"/>
                    <a:pt x="111" y="93"/>
                  </a:cubicBezTo>
                  <a:cubicBezTo>
                    <a:pt x="103" y="109"/>
                    <a:pt x="86" y="115"/>
                    <a:pt x="69" y="107"/>
                  </a:cubicBezTo>
                  <a:cubicBezTo>
                    <a:pt x="46" y="97"/>
                    <a:pt x="25" y="83"/>
                    <a:pt x="6" y="67"/>
                  </a:cubicBezTo>
                  <a:cubicBezTo>
                    <a:pt x="4" y="65"/>
                    <a:pt x="0" y="64"/>
                    <a:pt x="3" y="61"/>
                  </a:cubicBezTo>
                  <a:cubicBezTo>
                    <a:pt x="5" y="58"/>
                    <a:pt x="7" y="62"/>
                    <a:pt x="9" y="63"/>
                  </a:cubicBezTo>
                  <a:cubicBezTo>
                    <a:pt x="28" y="78"/>
                    <a:pt x="49" y="92"/>
                    <a:pt x="71" y="102"/>
                  </a:cubicBezTo>
                  <a:cubicBezTo>
                    <a:pt x="89" y="111"/>
                    <a:pt x="108" y="100"/>
                    <a:pt x="10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2" name="Freeform 228">
              <a:extLst>
                <a:ext uri="{FF2B5EF4-FFF2-40B4-BE49-F238E27FC236}">
                  <a16:creationId xmlns:a16="http://schemas.microsoft.com/office/drawing/2014/main" id="{91C43D7E-9AB7-4A21-8E2F-A9B39049F7FA}"/>
                </a:ext>
              </a:extLst>
            </p:cNvPr>
            <p:cNvSpPr/>
            <p:nvPr userDrawn="1"/>
          </p:nvSpPr>
          <p:spPr bwMode="auto">
            <a:xfrm>
              <a:off x="1990858" y="2063707"/>
              <a:ext cx="106961" cy="209985"/>
            </a:xfrm>
            <a:custGeom>
              <a:avLst/>
              <a:gdLst>
                <a:gd name="T0" fmla="*/ 0 w 69"/>
                <a:gd name="T1" fmla="*/ 4 h 135"/>
                <a:gd name="T2" fmla="*/ 2 w 69"/>
                <a:gd name="T3" fmla="*/ 0 h 135"/>
                <a:gd name="T4" fmla="*/ 5 w 69"/>
                <a:gd name="T5" fmla="*/ 4 h 135"/>
                <a:gd name="T6" fmla="*/ 13 w 69"/>
                <a:gd name="T7" fmla="*/ 29 h 135"/>
                <a:gd name="T8" fmla="*/ 64 w 69"/>
                <a:gd name="T9" fmla="*/ 125 h 135"/>
                <a:gd name="T10" fmla="*/ 66 w 69"/>
                <a:gd name="T11" fmla="*/ 128 h 135"/>
                <a:gd name="T12" fmla="*/ 67 w 69"/>
                <a:gd name="T13" fmla="*/ 133 h 135"/>
                <a:gd name="T14" fmla="*/ 62 w 69"/>
                <a:gd name="T15" fmla="*/ 131 h 135"/>
                <a:gd name="T16" fmla="*/ 36 w 69"/>
                <a:gd name="T17" fmla="*/ 95 h 135"/>
                <a:gd name="T18" fmla="*/ 1 w 69"/>
                <a:gd name="T19" fmla="*/ 8 h 135"/>
                <a:gd name="T20" fmla="*/ 0 w 69"/>
                <a:gd name="T21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135">
                  <a:moveTo>
                    <a:pt x="0" y="4"/>
                  </a:moveTo>
                  <a:cubicBezTo>
                    <a:pt x="0" y="3"/>
                    <a:pt x="0" y="1"/>
                    <a:pt x="2" y="0"/>
                  </a:cubicBezTo>
                  <a:cubicBezTo>
                    <a:pt x="4" y="0"/>
                    <a:pt x="5" y="2"/>
                    <a:pt x="5" y="4"/>
                  </a:cubicBezTo>
                  <a:cubicBezTo>
                    <a:pt x="8" y="12"/>
                    <a:pt x="10" y="21"/>
                    <a:pt x="13" y="29"/>
                  </a:cubicBezTo>
                  <a:cubicBezTo>
                    <a:pt x="24" y="64"/>
                    <a:pt x="41" y="96"/>
                    <a:pt x="64" y="125"/>
                  </a:cubicBezTo>
                  <a:cubicBezTo>
                    <a:pt x="64" y="126"/>
                    <a:pt x="65" y="127"/>
                    <a:pt x="66" y="128"/>
                  </a:cubicBezTo>
                  <a:cubicBezTo>
                    <a:pt x="67" y="129"/>
                    <a:pt x="69" y="131"/>
                    <a:pt x="67" y="133"/>
                  </a:cubicBezTo>
                  <a:cubicBezTo>
                    <a:pt x="65" y="135"/>
                    <a:pt x="63" y="132"/>
                    <a:pt x="62" y="131"/>
                  </a:cubicBezTo>
                  <a:cubicBezTo>
                    <a:pt x="53" y="120"/>
                    <a:pt x="44" y="107"/>
                    <a:pt x="36" y="95"/>
                  </a:cubicBezTo>
                  <a:cubicBezTo>
                    <a:pt x="20" y="67"/>
                    <a:pt x="9" y="38"/>
                    <a:pt x="1" y="8"/>
                  </a:cubicBezTo>
                  <a:cubicBezTo>
                    <a:pt x="1" y="7"/>
                    <a:pt x="1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3" name="Freeform 229">
              <a:extLst>
                <a:ext uri="{FF2B5EF4-FFF2-40B4-BE49-F238E27FC236}">
                  <a16:creationId xmlns:a16="http://schemas.microsoft.com/office/drawing/2014/main" id="{BC1546D0-3891-49BA-8E51-96ED46FBFA49}"/>
                </a:ext>
              </a:extLst>
            </p:cNvPr>
            <p:cNvSpPr/>
            <p:nvPr userDrawn="1"/>
          </p:nvSpPr>
          <p:spPr bwMode="auto">
            <a:xfrm>
              <a:off x="2579472" y="2770437"/>
              <a:ext cx="448843" cy="138459"/>
            </a:xfrm>
            <a:custGeom>
              <a:avLst/>
              <a:gdLst>
                <a:gd name="T0" fmla="*/ 86 w 289"/>
                <a:gd name="T1" fmla="*/ 86 h 89"/>
                <a:gd name="T2" fmla="*/ 38 w 289"/>
                <a:gd name="T3" fmla="*/ 86 h 89"/>
                <a:gd name="T4" fmla="*/ 11 w 289"/>
                <a:gd name="T5" fmla="*/ 70 h 89"/>
                <a:gd name="T6" fmla="*/ 1 w 289"/>
                <a:gd name="T7" fmla="*/ 46 h 89"/>
                <a:gd name="T8" fmla="*/ 50 w 289"/>
                <a:gd name="T9" fmla="*/ 6 h 89"/>
                <a:gd name="T10" fmla="*/ 75 w 289"/>
                <a:gd name="T11" fmla="*/ 6 h 89"/>
                <a:gd name="T12" fmla="*/ 102 w 289"/>
                <a:gd name="T13" fmla="*/ 6 h 89"/>
                <a:gd name="T14" fmla="*/ 110 w 289"/>
                <a:gd name="T15" fmla="*/ 7 h 89"/>
                <a:gd name="T16" fmla="*/ 196 w 289"/>
                <a:gd name="T17" fmla="*/ 7 h 89"/>
                <a:gd name="T18" fmla="*/ 239 w 289"/>
                <a:gd name="T19" fmla="*/ 5 h 89"/>
                <a:gd name="T20" fmla="*/ 259 w 289"/>
                <a:gd name="T21" fmla="*/ 7 h 89"/>
                <a:gd name="T22" fmla="*/ 283 w 289"/>
                <a:gd name="T23" fmla="*/ 30 h 89"/>
                <a:gd name="T24" fmla="*/ 269 w 289"/>
                <a:gd name="T25" fmla="*/ 77 h 89"/>
                <a:gd name="T26" fmla="*/ 242 w 289"/>
                <a:gd name="T27" fmla="*/ 87 h 89"/>
                <a:gd name="T28" fmla="*/ 136 w 289"/>
                <a:gd name="T29" fmla="*/ 88 h 89"/>
                <a:gd name="T30" fmla="*/ 86 w 289"/>
                <a:gd name="T31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9" h="89">
                  <a:moveTo>
                    <a:pt x="86" y="86"/>
                  </a:moveTo>
                  <a:cubicBezTo>
                    <a:pt x="70" y="86"/>
                    <a:pt x="54" y="87"/>
                    <a:pt x="38" y="86"/>
                  </a:cubicBezTo>
                  <a:cubicBezTo>
                    <a:pt x="27" y="85"/>
                    <a:pt x="17" y="81"/>
                    <a:pt x="11" y="70"/>
                  </a:cubicBezTo>
                  <a:cubicBezTo>
                    <a:pt x="6" y="62"/>
                    <a:pt x="0" y="56"/>
                    <a:pt x="1" y="46"/>
                  </a:cubicBezTo>
                  <a:cubicBezTo>
                    <a:pt x="2" y="21"/>
                    <a:pt x="25" y="0"/>
                    <a:pt x="50" y="6"/>
                  </a:cubicBezTo>
                  <a:cubicBezTo>
                    <a:pt x="58" y="8"/>
                    <a:pt x="67" y="7"/>
                    <a:pt x="75" y="6"/>
                  </a:cubicBezTo>
                  <a:cubicBezTo>
                    <a:pt x="84" y="5"/>
                    <a:pt x="93" y="5"/>
                    <a:pt x="102" y="6"/>
                  </a:cubicBezTo>
                  <a:cubicBezTo>
                    <a:pt x="104" y="7"/>
                    <a:pt x="107" y="7"/>
                    <a:pt x="110" y="7"/>
                  </a:cubicBezTo>
                  <a:cubicBezTo>
                    <a:pt x="139" y="5"/>
                    <a:pt x="167" y="5"/>
                    <a:pt x="196" y="7"/>
                  </a:cubicBezTo>
                  <a:cubicBezTo>
                    <a:pt x="210" y="8"/>
                    <a:pt x="225" y="5"/>
                    <a:pt x="239" y="5"/>
                  </a:cubicBezTo>
                  <a:cubicBezTo>
                    <a:pt x="246" y="6"/>
                    <a:pt x="253" y="5"/>
                    <a:pt x="259" y="7"/>
                  </a:cubicBezTo>
                  <a:cubicBezTo>
                    <a:pt x="269" y="12"/>
                    <a:pt x="278" y="18"/>
                    <a:pt x="283" y="30"/>
                  </a:cubicBezTo>
                  <a:cubicBezTo>
                    <a:pt x="289" y="47"/>
                    <a:pt x="283" y="69"/>
                    <a:pt x="269" y="77"/>
                  </a:cubicBezTo>
                  <a:cubicBezTo>
                    <a:pt x="261" y="82"/>
                    <a:pt x="252" y="86"/>
                    <a:pt x="242" y="87"/>
                  </a:cubicBezTo>
                  <a:cubicBezTo>
                    <a:pt x="207" y="89"/>
                    <a:pt x="171" y="89"/>
                    <a:pt x="136" y="88"/>
                  </a:cubicBezTo>
                  <a:cubicBezTo>
                    <a:pt x="119" y="87"/>
                    <a:pt x="103" y="87"/>
                    <a:pt x="8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4" name="Freeform 230">
              <a:extLst>
                <a:ext uri="{FF2B5EF4-FFF2-40B4-BE49-F238E27FC236}">
                  <a16:creationId xmlns:a16="http://schemas.microsoft.com/office/drawing/2014/main" id="{267B0DC2-1985-41A0-B69A-81A5CF653692}"/>
                </a:ext>
              </a:extLst>
            </p:cNvPr>
            <p:cNvSpPr/>
            <p:nvPr userDrawn="1"/>
          </p:nvSpPr>
          <p:spPr bwMode="auto">
            <a:xfrm>
              <a:off x="2888544" y="2769125"/>
              <a:ext cx="60371" cy="1312"/>
            </a:xfrm>
            <a:custGeom>
              <a:avLst/>
              <a:gdLst>
                <a:gd name="T0" fmla="*/ 0 w 39"/>
                <a:gd name="T1" fmla="*/ 1 h 1"/>
                <a:gd name="T2" fmla="*/ 39 w 39"/>
                <a:gd name="T3" fmla="*/ 1 h 1"/>
                <a:gd name="T4" fmla="*/ 0 w 3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">
                  <a:moveTo>
                    <a:pt x="0" y="1"/>
                  </a:moveTo>
                  <a:cubicBezTo>
                    <a:pt x="13" y="0"/>
                    <a:pt x="26" y="0"/>
                    <a:pt x="39" y="1"/>
                  </a:cubicBezTo>
                  <a:cubicBezTo>
                    <a:pt x="26" y="1"/>
                    <a:pt x="13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5" name="Freeform 231">
              <a:extLst>
                <a:ext uri="{FF2B5EF4-FFF2-40B4-BE49-F238E27FC236}">
                  <a16:creationId xmlns:a16="http://schemas.microsoft.com/office/drawing/2014/main" id="{C929EAD5-FFE6-4213-B194-26FAADD7D56B}"/>
                </a:ext>
              </a:extLst>
            </p:cNvPr>
            <p:cNvSpPr/>
            <p:nvPr userDrawn="1"/>
          </p:nvSpPr>
          <p:spPr bwMode="auto">
            <a:xfrm>
              <a:off x="2746804" y="2769125"/>
              <a:ext cx="38716" cy="1312"/>
            </a:xfrm>
            <a:custGeom>
              <a:avLst/>
              <a:gdLst>
                <a:gd name="T0" fmla="*/ 0 w 25"/>
                <a:gd name="T1" fmla="*/ 1 h 1"/>
                <a:gd name="T2" fmla="*/ 25 w 25"/>
                <a:gd name="T3" fmla="*/ 1 h 1"/>
                <a:gd name="T4" fmla="*/ 0 w 2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">
                  <a:moveTo>
                    <a:pt x="0" y="1"/>
                  </a:moveTo>
                  <a:cubicBezTo>
                    <a:pt x="9" y="0"/>
                    <a:pt x="17" y="0"/>
                    <a:pt x="25" y="1"/>
                  </a:cubicBezTo>
                  <a:cubicBezTo>
                    <a:pt x="17" y="1"/>
                    <a:pt x="9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6" name="Freeform 232">
              <a:extLst>
                <a:ext uri="{FF2B5EF4-FFF2-40B4-BE49-F238E27FC236}">
                  <a16:creationId xmlns:a16="http://schemas.microsoft.com/office/drawing/2014/main" id="{8012D23B-F221-44CE-B90A-983998C2B5D1}"/>
                </a:ext>
              </a:extLst>
            </p:cNvPr>
            <p:cNvSpPr/>
            <p:nvPr userDrawn="1"/>
          </p:nvSpPr>
          <p:spPr bwMode="auto">
            <a:xfrm>
              <a:off x="2669372" y="2769125"/>
              <a:ext cx="35435" cy="1312"/>
            </a:xfrm>
            <a:custGeom>
              <a:avLst/>
              <a:gdLst>
                <a:gd name="T0" fmla="*/ 0 w 23"/>
                <a:gd name="T1" fmla="*/ 1 h 1"/>
                <a:gd name="T2" fmla="*/ 23 w 23"/>
                <a:gd name="T3" fmla="*/ 1 h 1"/>
                <a:gd name="T4" fmla="*/ 0 w 2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">
                  <a:moveTo>
                    <a:pt x="0" y="1"/>
                  </a:moveTo>
                  <a:cubicBezTo>
                    <a:pt x="8" y="0"/>
                    <a:pt x="15" y="0"/>
                    <a:pt x="23" y="1"/>
                  </a:cubicBezTo>
                  <a:cubicBezTo>
                    <a:pt x="15" y="1"/>
                    <a:pt x="8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7" name="Freeform 233">
              <a:extLst>
                <a:ext uri="{FF2B5EF4-FFF2-40B4-BE49-F238E27FC236}">
                  <a16:creationId xmlns:a16="http://schemas.microsoft.com/office/drawing/2014/main" id="{D0D4DCE2-4DCB-48A7-969B-97E639FBD6F0}"/>
                </a:ext>
              </a:extLst>
            </p:cNvPr>
            <p:cNvSpPr/>
            <p:nvPr userDrawn="1"/>
          </p:nvSpPr>
          <p:spPr bwMode="auto">
            <a:xfrm>
              <a:off x="2714650" y="2769125"/>
              <a:ext cx="26248" cy="1312"/>
            </a:xfrm>
            <a:custGeom>
              <a:avLst/>
              <a:gdLst>
                <a:gd name="T0" fmla="*/ 0 w 17"/>
                <a:gd name="T1" fmla="*/ 1 h 1"/>
                <a:gd name="T2" fmla="*/ 17 w 17"/>
                <a:gd name="T3" fmla="*/ 1 h 1"/>
                <a:gd name="T4" fmla="*/ 0 w 1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">
                  <a:moveTo>
                    <a:pt x="0" y="1"/>
                  </a:moveTo>
                  <a:cubicBezTo>
                    <a:pt x="6" y="0"/>
                    <a:pt x="11" y="0"/>
                    <a:pt x="17" y="1"/>
                  </a:cubicBezTo>
                  <a:cubicBezTo>
                    <a:pt x="11" y="1"/>
                    <a:pt x="6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8" name="Freeform 234">
              <a:extLst>
                <a:ext uri="{FF2B5EF4-FFF2-40B4-BE49-F238E27FC236}">
                  <a16:creationId xmlns:a16="http://schemas.microsoft.com/office/drawing/2014/main" id="{4EB4F771-7864-46E6-84B5-D3EC36080F26}"/>
                </a:ext>
              </a:extLst>
            </p:cNvPr>
            <p:cNvSpPr/>
            <p:nvPr userDrawn="1"/>
          </p:nvSpPr>
          <p:spPr bwMode="auto">
            <a:xfrm>
              <a:off x="2391798" y="2403620"/>
              <a:ext cx="77432" cy="78088"/>
            </a:xfrm>
            <a:custGeom>
              <a:avLst/>
              <a:gdLst>
                <a:gd name="T0" fmla="*/ 50 w 50"/>
                <a:gd name="T1" fmla="*/ 26 h 50"/>
                <a:gd name="T2" fmla="*/ 25 w 50"/>
                <a:gd name="T3" fmla="*/ 50 h 50"/>
                <a:gd name="T4" fmla="*/ 0 w 50"/>
                <a:gd name="T5" fmla="*/ 26 h 50"/>
                <a:gd name="T6" fmla="*/ 25 w 50"/>
                <a:gd name="T7" fmla="*/ 0 h 50"/>
                <a:gd name="T8" fmla="*/ 50 w 50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50" y="26"/>
                  </a:moveTo>
                  <a:cubicBezTo>
                    <a:pt x="50" y="40"/>
                    <a:pt x="40" y="50"/>
                    <a:pt x="25" y="50"/>
                  </a:cubicBezTo>
                  <a:cubicBezTo>
                    <a:pt x="12" y="50"/>
                    <a:pt x="0" y="39"/>
                    <a:pt x="0" y="26"/>
                  </a:cubicBezTo>
                  <a:cubicBezTo>
                    <a:pt x="0" y="12"/>
                    <a:pt x="12" y="0"/>
                    <a:pt x="25" y="0"/>
                  </a:cubicBezTo>
                  <a:cubicBezTo>
                    <a:pt x="39" y="1"/>
                    <a:pt x="50" y="11"/>
                    <a:pt x="5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" name="Freeform 238">
              <a:extLst>
                <a:ext uri="{FF2B5EF4-FFF2-40B4-BE49-F238E27FC236}">
                  <a16:creationId xmlns:a16="http://schemas.microsoft.com/office/drawing/2014/main" id="{19B087ED-EF06-4B3B-BDF6-37D217A0CFE4}"/>
                </a:ext>
              </a:extLst>
            </p:cNvPr>
            <p:cNvSpPr/>
            <p:nvPr userDrawn="1"/>
          </p:nvSpPr>
          <p:spPr bwMode="auto">
            <a:xfrm>
              <a:off x="2029574" y="1670641"/>
              <a:ext cx="121398" cy="119429"/>
            </a:xfrm>
            <a:custGeom>
              <a:avLst/>
              <a:gdLst>
                <a:gd name="T0" fmla="*/ 28 w 78"/>
                <a:gd name="T1" fmla="*/ 4 h 77"/>
                <a:gd name="T2" fmla="*/ 75 w 78"/>
                <a:gd name="T3" fmla="*/ 30 h 77"/>
                <a:gd name="T4" fmla="*/ 71 w 78"/>
                <a:gd name="T5" fmla="*/ 60 h 77"/>
                <a:gd name="T6" fmla="*/ 35 w 78"/>
                <a:gd name="T7" fmla="*/ 76 h 77"/>
                <a:gd name="T8" fmla="*/ 4 w 78"/>
                <a:gd name="T9" fmla="*/ 50 h 77"/>
                <a:gd name="T10" fmla="*/ 18 w 78"/>
                <a:gd name="T11" fmla="*/ 10 h 77"/>
                <a:gd name="T12" fmla="*/ 28 w 78"/>
                <a:gd name="T13" fmla="*/ 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7">
                  <a:moveTo>
                    <a:pt x="28" y="4"/>
                  </a:moveTo>
                  <a:cubicBezTo>
                    <a:pt x="52" y="0"/>
                    <a:pt x="70" y="10"/>
                    <a:pt x="75" y="30"/>
                  </a:cubicBezTo>
                  <a:cubicBezTo>
                    <a:pt x="78" y="40"/>
                    <a:pt x="76" y="51"/>
                    <a:pt x="71" y="60"/>
                  </a:cubicBezTo>
                  <a:cubicBezTo>
                    <a:pt x="61" y="71"/>
                    <a:pt x="50" y="77"/>
                    <a:pt x="35" y="76"/>
                  </a:cubicBezTo>
                  <a:cubicBezTo>
                    <a:pt x="21" y="74"/>
                    <a:pt x="8" y="64"/>
                    <a:pt x="4" y="50"/>
                  </a:cubicBezTo>
                  <a:cubicBezTo>
                    <a:pt x="0" y="35"/>
                    <a:pt x="5" y="18"/>
                    <a:pt x="18" y="10"/>
                  </a:cubicBezTo>
                  <a:cubicBezTo>
                    <a:pt x="21" y="8"/>
                    <a:pt x="25" y="6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4" name="Freeform 240">
              <a:extLst>
                <a:ext uri="{FF2B5EF4-FFF2-40B4-BE49-F238E27FC236}">
                  <a16:creationId xmlns:a16="http://schemas.microsoft.com/office/drawing/2014/main" id="{5E880BCA-97FA-4EF3-9F6A-2E2F0DCDE37D}"/>
                </a:ext>
              </a:extLst>
            </p:cNvPr>
            <p:cNvSpPr/>
            <p:nvPr userDrawn="1"/>
          </p:nvSpPr>
          <p:spPr bwMode="auto">
            <a:xfrm>
              <a:off x="2397704" y="2413463"/>
              <a:ext cx="47903" cy="63652"/>
            </a:xfrm>
            <a:custGeom>
              <a:avLst/>
              <a:gdLst>
                <a:gd name="T0" fmla="*/ 31 w 31"/>
                <a:gd name="T1" fmla="*/ 37 h 41"/>
                <a:gd name="T2" fmla="*/ 7 w 31"/>
                <a:gd name="T3" fmla="*/ 34 h 41"/>
                <a:gd name="T4" fmla="*/ 3 w 31"/>
                <a:gd name="T5" fmla="*/ 12 h 41"/>
                <a:gd name="T6" fmla="*/ 22 w 31"/>
                <a:gd name="T7" fmla="*/ 0 h 41"/>
                <a:gd name="T8" fmla="*/ 27 w 31"/>
                <a:gd name="T9" fmla="*/ 28 h 41"/>
                <a:gd name="T10" fmla="*/ 31 w 31"/>
                <a:gd name="T11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31" y="37"/>
                  </a:moveTo>
                  <a:cubicBezTo>
                    <a:pt x="21" y="41"/>
                    <a:pt x="14" y="40"/>
                    <a:pt x="7" y="34"/>
                  </a:cubicBezTo>
                  <a:cubicBezTo>
                    <a:pt x="2" y="28"/>
                    <a:pt x="0" y="19"/>
                    <a:pt x="3" y="12"/>
                  </a:cubicBezTo>
                  <a:cubicBezTo>
                    <a:pt x="6" y="4"/>
                    <a:pt x="13" y="0"/>
                    <a:pt x="22" y="0"/>
                  </a:cubicBezTo>
                  <a:cubicBezTo>
                    <a:pt x="22" y="10"/>
                    <a:pt x="29" y="18"/>
                    <a:pt x="27" y="28"/>
                  </a:cubicBezTo>
                  <a:cubicBezTo>
                    <a:pt x="26" y="31"/>
                    <a:pt x="30" y="33"/>
                    <a:pt x="3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5" name="Freeform 241">
              <a:extLst>
                <a:ext uri="{FF2B5EF4-FFF2-40B4-BE49-F238E27FC236}">
                  <a16:creationId xmlns:a16="http://schemas.microsoft.com/office/drawing/2014/main" id="{2C6B0C59-8E3E-4A2D-B8AF-7939EB2E6D57}"/>
                </a:ext>
              </a:extLst>
            </p:cNvPr>
            <p:cNvSpPr/>
            <p:nvPr userDrawn="1"/>
          </p:nvSpPr>
          <p:spPr bwMode="auto">
            <a:xfrm>
              <a:off x="2428545" y="2413463"/>
              <a:ext cx="36091" cy="57090"/>
            </a:xfrm>
            <a:custGeom>
              <a:avLst/>
              <a:gdLst>
                <a:gd name="T0" fmla="*/ 11 w 23"/>
                <a:gd name="T1" fmla="*/ 37 h 37"/>
                <a:gd name="T2" fmla="*/ 5 w 23"/>
                <a:gd name="T3" fmla="*/ 25 h 37"/>
                <a:gd name="T4" fmla="*/ 3 w 23"/>
                <a:gd name="T5" fmla="*/ 13 h 37"/>
                <a:gd name="T6" fmla="*/ 2 w 23"/>
                <a:gd name="T7" fmla="*/ 0 h 37"/>
                <a:gd name="T8" fmla="*/ 20 w 23"/>
                <a:gd name="T9" fmla="*/ 14 h 37"/>
                <a:gd name="T10" fmla="*/ 11 w 23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7">
                  <a:moveTo>
                    <a:pt x="11" y="37"/>
                  </a:moveTo>
                  <a:cubicBezTo>
                    <a:pt x="6" y="34"/>
                    <a:pt x="3" y="31"/>
                    <a:pt x="5" y="25"/>
                  </a:cubicBezTo>
                  <a:cubicBezTo>
                    <a:pt x="6" y="21"/>
                    <a:pt x="5" y="17"/>
                    <a:pt x="3" y="13"/>
                  </a:cubicBezTo>
                  <a:cubicBezTo>
                    <a:pt x="0" y="9"/>
                    <a:pt x="0" y="5"/>
                    <a:pt x="2" y="0"/>
                  </a:cubicBezTo>
                  <a:cubicBezTo>
                    <a:pt x="11" y="0"/>
                    <a:pt x="18" y="6"/>
                    <a:pt x="20" y="14"/>
                  </a:cubicBezTo>
                  <a:cubicBezTo>
                    <a:pt x="23" y="23"/>
                    <a:pt x="20" y="30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9" name="Freeform 245">
              <a:extLst>
                <a:ext uri="{FF2B5EF4-FFF2-40B4-BE49-F238E27FC236}">
                  <a16:creationId xmlns:a16="http://schemas.microsoft.com/office/drawing/2014/main" id="{9284B9DF-6526-44FB-880F-0E123B5B5F3B}"/>
                </a:ext>
              </a:extLst>
            </p:cNvPr>
            <p:cNvSpPr/>
            <p:nvPr userDrawn="1"/>
          </p:nvSpPr>
          <p:spPr bwMode="auto">
            <a:xfrm>
              <a:off x="2042042" y="1683109"/>
              <a:ext cx="97774" cy="97774"/>
            </a:xfrm>
            <a:custGeom>
              <a:avLst/>
              <a:gdLst>
                <a:gd name="T0" fmla="*/ 31 w 63"/>
                <a:gd name="T1" fmla="*/ 63 h 63"/>
                <a:gd name="T2" fmla="*/ 0 w 63"/>
                <a:gd name="T3" fmla="*/ 33 h 63"/>
                <a:gd name="T4" fmla="*/ 31 w 63"/>
                <a:gd name="T5" fmla="*/ 0 h 63"/>
                <a:gd name="T6" fmla="*/ 63 w 63"/>
                <a:gd name="T7" fmla="*/ 31 h 63"/>
                <a:gd name="T8" fmla="*/ 31 w 6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31" y="63"/>
                  </a:moveTo>
                  <a:cubicBezTo>
                    <a:pt x="14" y="63"/>
                    <a:pt x="0" y="50"/>
                    <a:pt x="0" y="33"/>
                  </a:cubicBezTo>
                  <a:cubicBezTo>
                    <a:pt x="0" y="14"/>
                    <a:pt x="13" y="0"/>
                    <a:pt x="31" y="0"/>
                  </a:cubicBezTo>
                  <a:cubicBezTo>
                    <a:pt x="49" y="0"/>
                    <a:pt x="63" y="13"/>
                    <a:pt x="63" y="31"/>
                  </a:cubicBezTo>
                  <a:cubicBezTo>
                    <a:pt x="63" y="49"/>
                    <a:pt x="49" y="63"/>
                    <a:pt x="3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</p:grpSp>
      <p:grpSp>
        <p:nvGrpSpPr>
          <p:cNvPr id="252" name="Grupo 251">
            <a:extLst>
              <a:ext uri="{FF2B5EF4-FFF2-40B4-BE49-F238E27FC236}">
                <a16:creationId xmlns:a16="http://schemas.microsoft.com/office/drawing/2014/main" id="{075187A8-D1BB-480C-9401-D2CE598D11F2}"/>
              </a:ext>
            </a:extLst>
          </p:cNvPr>
          <p:cNvGrpSpPr/>
          <p:nvPr/>
        </p:nvGrpSpPr>
        <p:grpSpPr>
          <a:xfrm>
            <a:off x="5436096" y="3767900"/>
            <a:ext cx="3450120" cy="1623840"/>
            <a:chOff x="5648879" y="1371691"/>
            <a:chExt cx="3450120" cy="1623840"/>
          </a:xfrm>
        </p:grpSpPr>
        <p:sp>
          <p:nvSpPr>
            <p:cNvPr id="5" name="Text Placeholder 9"/>
            <p:cNvSpPr txBox="1"/>
            <p:nvPr userDrawn="1"/>
          </p:nvSpPr>
          <p:spPr>
            <a:xfrm>
              <a:off x="5651449" y="1849366"/>
              <a:ext cx="3007436" cy="575692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ko-KR"/>
              </a:defPPr>
              <a:lvl1pPr marL="0" indent="0" algn="r" defTabSz="914400" rtl="0" eaLnBrk="1" latinLnBrk="1" hangingPunct="1">
                <a:lnSpc>
                  <a:spcPct val="80000"/>
                </a:lnSpc>
                <a:buNone/>
                <a:defRPr sz="3600" b="0" kern="1200" baseline="0">
                  <a:solidFill>
                    <a:schemeClr val="accent1"/>
                  </a:solidFill>
                  <a:latin typeface="+mj-lt"/>
                  <a:ea typeface="+mn-ea"/>
                  <a:cs typeface="Arial" pitchFamily="34" charset="0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fa-IR" altLang="ko-KR" sz="2000" dirty="0">
                  <a:solidFill>
                    <a:srgbClr val="90C682"/>
                  </a:solidFill>
                  <a:ea typeface="맑은 고딕" pitchFamily="50" charset="-127"/>
                  <a:cs typeface="B Nazanin" panose="00000700000000000000" pitchFamily="2" charset="-78"/>
                </a:rPr>
                <a:t>قالب پاورپوینت زیست شناسی</a:t>
              </a:r>
              <a:endParaRPr lang="en-US" altLang="ko-KR" sz="2000" dirty="0">
                <a:solidFill>
                  <a:srgbClr val="90C68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 Placeholder 9"/>
            <p:cNvSpPr txBox="1"/>
            <p:nvPr userDrawn="1"/>
          </p:nvSpPr>
          <p:spPr>
            <a:xfrm>
              <a:off x="5992172" y="2095677"/>
              <a:ext cx="3001879" cy="899854"/>
            </a:xfrm>
            <a:prstGeom prst="rect">
              <a:avLst/>
            </a:prstGeom>
          </p:spPr>
          <p:txBody>
            <a:bodyPr anchor="ctr"/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None/>
                <a:defRPr sz="1400" b="0" kern="1200" baseline="0">
                  <a:solidFill>
                    <a:schemeClr val="accent1"/>
                  </a:solidFill>
                  <a:latin typeface="+mn-lt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fa-IR" altLang="ko-KR" sz="1100" dirty="0">
                  <a:solidFill>
                    <a:schemeClr val="tx1"/>
                  </a:solidFill>
                  <a:cs typeface="B Nazanin" panose="00000700000000000000" pitchFamily="2" charset="-78"/>
                </a:rPr>
                <a:t>عنوان را درج کنیداز ارائه شما در اینجا</a:t>
              </a:r>
              <a:endParaRPr lang="en-US" altLang="ko-KR" sz="11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Text Placeholder 9"/>
            <p:cNvSpPr txBox="1"/>
            <p:nvPr userDrawn="1"/>
          </p:nvSpPr>
          <p:spPr>
            <a:xfrm>
              <a:off x="5648879" y="1371691"/>
              <a:ext cx="3450120" cy="475746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ko-KR"/>
              </a:defPPr>
              <a:lvl1pPr marL="0" indent="0" algn="r" defTabSz="914400" rtl="0" eaLnBrk="1" latinLnBrk="1" hangingPunct="1">
                <a:lnSpc>
                  <a:spcPct val="80000"/>
                </a:lnSpc>
                <a:buNone/>
                <a:defRPr sz="3600" b="0" kern="1200" baseline="0">
                  <a:solidFill>
                    <a:schemeClr val="accent1"/>
                  </a:solidFill>
                  <a:latin typeface="+mj-lt"/>
                  <a:ea typeface="+mn-ea"/>
                  <a:cs typeface="Arial" pitchFamily="34" charset="0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a-IR" altLang="ko-KR" sz="3200" b="1" dirty="0">
                  <a:solidFill>
                    <a:srgbClr val="49BD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700000000000000" pitchFamily="2" charset="-78"/>
                </a:rPr>
                <a:t>میکروب شناسی</a:t>
              </a:r>
              <a:endParaRPr lang="en-US" altLang="ko-KR" sz="3200" b="1" dirty="0">
                <a:solidFill>
                  <a:srgbClr val="49BD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700000000000000" pitchFamily="2" charset="-78"/>
              </a:endParaRPr>
            </a:p>
          </p:txBody>
        </p:sp>
      </p:grpSp>
      <p:sp>
        <p:nvSpPr>
          <p:cNvPr id="253" name="Rombo 252">
            <a:extLst>
              <a:ext uri="{FF2B5EF4-FFF2-40B4-BE49-F238E27FC236}">
                <a16:creationId xmlns:a16="http://schemas.microsoft.com/office/drawing/2014/main" id="{381210DD-3699-4BCB-84EE-BB916BB771A2}"/>
              </a:ext>
            </a:extLst>
          </p:cNvPr>
          <p:cNvSpPr/>
          <p:nvPr/>
        </p:nvSpPr>
        <p:spPr>
          <a:xfrm>
            <a:off x="1911568" y="258595"/>
            <a:ext cx="4676656" cy="4676656"/>
          </a:xfrm>
          <a:prstGeom prst="diamond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7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33806BD0-DBAE-28E2-029C-AD64DA3E7FC6}"/>
              </a:ext>
            </a:extLst>
          </p:cNvPr>
          <p:cNvGrpSpPr/>
          <p:nvPr/>
        </p:nvGrpSpPr>
        <p:grpSpPr>
          <a:xfrm>
            <a:off x="2860807" y="1145480"/>
            <a:ext cx="2844982" cy="2844982"/>
            <a:chOff x="2860807" y="1145480"/>
            <a:chExt cx="2844982" cy="2844982"/>
          </a:xfrm>
        </p:grpSpPr>
        <p:sp>
          <p:nvSpPr>
            <p:cNvPr id="4099" name="Freeform 6">
              <a:extLst>
                <a:ext uri="{FF2B5EF4-FFF2-40B4-BE49-F238E27FC236}">
                  <a16:creationId xmlns:a16="http://schemas.microsoft.com/office/drawing/2014/main" id="{B354E455-4282-41B7-87D4-F192DE40A8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0269" y="1749430"/>
              <a:ext cx="561917" cy="579615"/>
            </a:xfrm>
            <a:custGeom>
              <a:avLst/>
              <a:gdLst>
                <a:gd name="T0" fmla="*/ 134 w 163"/>
                <a:gd name="T1" fmla="*/ 22 h 168"/>
                <a:gd name="T2" fmla="*/ 141 w 163"/>
                <a:gd name="T3" fmla="*/ 30 h 168"/>
                <a:gd name="T4" fmla="*/ 146 w 163"/>
                <a:gd name="T5" fmla="*/ 61 h 168"/>
                <a:gd name="T6" fmla="*/ 146 w 163"/>
                <a:gd name="T7" fmla="*/ 112 h 168"/>
                <a:gd name="T8" fmla="*/ 107 w 163"/>
                <a:gd name="T9" fmla="*/ 151 h 168"/>
                <a:gd name="T10" fmla="*/ 56 w 163"/>
                <a:gd name="T11" fmla="*/ 151 h 168"/>
                <a:gd name="T12" fmla="*/ 17 w 163"/>
                <a:gd name="T13" fmla="*/ 112 h 168"/>
                <a:gd name="T14" fmla="*/ 17 w 163"/>
                <a:gd name="T15" fmla="*/ 61 h 168"/>
                <a:gd name="T16" fmla="*/ 55 w 163"/>
                <a:gd name="T17" fmla="*/ 22 h 168"/>
                <a:gd name="T18" fmla="*/ 118 w 163"/>
                <a:gd name="T19" fmla="*/ 96 h 168"/>
                <a:gd name="T20" fmla="*/ 124 w 163"/>
                <a:gd name="T21" fmla="*/ 55 h 168"/>
                <a:gd name="T22" fmla="*/ 116 w 163"/>
                <a:gd name="T23" fmla="*/ 46 h 168"/>
                <a:gd name="T24" fmla="*/ 140 w 163"/>
                <a:gd name="T25" fmla="*/ 59 h 168"/>
                <a:gd name="T26" fmla="*/ 145 w 163"/>
                <a:gd name="T27" fmla="*/ 43 h 168"/>
                <a:gd name="T28" fmla="*/ 97 w 163"/>
                <a:gd name="T29" fmla="*/ 47 h 168"/>
                <a:gd name="T30" fmla="*/ 117 w 163"/>
                <a:gd name="T31" fmla="*/ 51 h 168"/>
                <a:gd name="T32" fmla="*/ 96 w 163"/>
                <a:gd name="T33" fmla="*/ 55 h 168"/>
                <a:gd name="T34" fmla="*/ 98 w 163"/>
                <a:gd name="T35" fmla="*/ 63 h 168"/>
                <a:gd name="T36" fmla="*/ 111 w 163"/>
                <a:gd name="T37" fmla="*/ 90 h 168"/>
                <a:gd name="T38" fmla="*/ 81 w 163"/>
                <a:gd name="T39" fmla="*/ 111 h 168"/>
                <a:gd name="T40" fmla="*/ 82 w 163"/>
                <a:gd name="T41" fmla="*/ 62 h 168"/>
                <a:gd name="T42" fmla="*/ 81 w 163"/>
                <a:gd name="T43" fmla="*/ 111 h 168"/>
                <a:gd name="T44" fmla="*/ 31 w 163"/>
                <a:gd name="T45" fmla="*/ 25 h 168"/>
                <a:gd name="T46" fmla="*/ 42 w 163"/>
                <a:gd name="T47" fmla="*/ 71 h 168"/>
                <a:gd name="T48" fmla="*/ 61 w 163"/>
                <a:gd name="T49" fmla="*/ 33 h 168"/>
                <a:gd name="T50" fmla="*/ 90 w 163"/>
                <a:gd name="T51" fmla="*/ 137 h 168"/>
                <a:gd name="T52" fmla="*/ 109 w 163"/>
                <a:gd name="T53" fmla="*/ 94 h 168"/>
                <a:gd name="T54" fmla="*/ 121 w 163"/>
                <a:gd name="T55" fmla="*/ 102 h 168"/>
                <a:gd name="T56" fmla="*/ 122 w 163"/>
                <a:gd name="T57" fmla="*/ 104 h 168"/>
                <a:gd name="T58" fmla="*/ 109 w 163"/>
                <a:gd name="T59" fmla="*/ 143 h 168"/>
                <a:gd name="T60" fmla="*/ 117 w 163"/>
                <a:gd name="T61" fmla="*/ 150 h 168"/>
                <a:gd name="T62" fmla="*/ 121 w 163"/>
                <a:gd name="T63" fmla="*/ 102 h 168"/>
                <a:gd name="T64" fmla="*/ 36 w 163"/>
                <a:gd name="T65" fmla="*/ 121 h 168"/>
                <a:gd name="T66" fmla="*/ 19 w 163"/>
                <a:gd name="T67" fmla="*/ 116 h 168"/>
                <a:gd name="T68" fmla="*/ 66 w 163"/>
                <a:gd name="T69" fmla="*/ 126 h 168"/>
                <a:gd name="T70" fmla="*/ 32 w 163"/>
                <a:gd name="T71" fmla="*/ 90 h 168"/>
                <a:gd name="T72" fmla="*/ 67 w 163"/>
                <a:gd name="T73" fmla="*/ 121 h 168"/>
                <a:gd name="T74" fmla="*/ 64 w 163"/>
                <a:gd name="T75" fmla="*/ 109 h 168"/>
                <a:gd name="T76" fmla="*/ 54 w 163"/>
                <a:gd name="T77" fmla="*/ 75 h 168"/>
                <a:gd name="T78" fmla="*/ 54 w 163"/>
                <a:gd name="T79" fmla="*/ 72 h 168"/>
                <a:gd name="T80" fmla="*/ 77 w 163"/>
                <a:gd name="T81" fmla="*/ 59 h 168"/>
                <a:gd name="T82" fmla="*/ 77 w 163"/>
                <a:gd name="T83" fmla="*/ 37 h 168"/>
                <a:gd name="T84" fmla="*/ 47 w 163"/>
                <a:gd name="T85" fmla="*/ 72 h 168"/>
                <a:gd name="T86" fmla="*/ 158 w 163"/>
                <a:gd name="T87" fmla="*/ 82 h 168"/>
                <a:gd name="T88" fmla="*/ 122 w 163"/>
                <a:gd name="T89" fmla="*/ 98 h 168"/>
                <a:gd name="T90" fmla="*/ 71 w 163"/>
                <a:gd name="T91" fmla="*/ 128 h 168"/>
                <a:gd name="T92" fmla="*/ 59 w 163"/>
                <a:gd name="T93" fmla="*/ 150 h 168"/>
                <a:gd name="T94" fmla="*/ 105 w 163"/>
                <a:gd name="T95" fmla="*/ 139 h 168"/>
                <a:gd name="T96" fmla="*/ 19 w 163"/>
                <a:gd name="T97" fmla="*/ 64 h 168"/>
                <a:gd name="T98" fmla="*/ 28 w 163"/>
                <a:gd name="T99" fmla="*/ 111 h 168"/>
                <a:gd name="T100" fmla="*/ 19 w 163"/>
                <a:gd name="T101" fmla="*/ 64 h 168"/>
                <a:gd name="T102" fmla="*/ 104 w 163"/>
                <a:gd name="T103" fmla="*/ 24 h 168"/>
                <a:gd name="T104" fmla="*/ 61 w 163"/>
                <a:gd name="T105" fmla="*/ 20 h 168"/>
                <a:gd name="T106" fmla="*/ 65 w 163"/>
                <a:gd name="T107" fmla="*/ 30 h 168"/>
                <a:gd name="T108" fmla="*/ 93 w 163"/>
                <a:gd name="T109" fmla="*/ 4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3" h="168">
                  <a:moveTo>
                    <a:pt x="107" y="22"/>
                  </a:moveTo>
                  <a:cubicBezTo>
                    <a:pt x="116" y="18"/>
                    <a:pt x="125" y="17"/>
                    <a:pt x="134" y="22"/>
                  </a:cubicBezTo>
                  <a:cubicBezTo>
                    <a:pt x="135" y="22"/>
                    <a:pt x="136" y="24"/>
                    <a:pt x="137" y="25"/>
                  </a:cubicBezTo>
                  <a:cubicBezTo>
                    <a:pt x="138" y="27"/>
                    <a:pt x="140" y="29"/>
                    <a:pt x="141" y="30"/>
                  </a:cubicBezTo>
                  <a:cubicBezTo>
                    <a:pt x="141" y="30"/>
                    <a:pt x="142" y="30"/>
                    <a:pt x="143" y="29"/>
                  </a:cubicBezTo>
                  <a:cubicBezTo>
                    <a:pt x="150" y="39"/>
                    <a:pt x="151" y="49"/>
                    <a:pt x="146" y="61"/>
                  </a:cubicBezTo>
                  <a:cubicBezTo>
                    <a:pt x="156" y="66"/>
                    <a:pt x="162" y="74"/>
                    <a:pt x="162" y="86"/>
                  </a:cubicBezTo>
                  <a:cubicBezTo>
                    <a:pt x="163" y="98"/>
                    <a:pt x="156" y="107"/>
                    <a:pt x="146" y="112"/>
                  </a:cubicBezTo>
                  <a:cubicBezTo>
                    <a:pt x="151" y="125"/>
                    <a:pt x="151" y="137"/>
                    <a:pt x="141" y="146"/>
                  </a:cubicBezTo>
                  <a:cubicBezTo>
                    <a:pt x="131" y="156"/>
                    <a:pt x="120" y="157"/>
                    <a:pt x="107" y="151"/>
                  </a:cubicBezTo>
                  <a:cubicBezTo>
                    <a:pt x="102" y="161"/>
                    <a:pt x="94" y="168"/>
                    <a:pt x="82" y="168"/>
                  </a:cubicBezTo>
                  <a:cubicBezTo>
                    <a:pt x="70" y="168"/>
                    <a:pt x="61" y="162"/>
                    <a:pt x="56" y="151"/>
                  </a:cubicBezTo>
                  <a:cubicBezTo>
                    <a:pt x="42" y="157"/>
                    <a:pt x="30" y="156"/>
                    <a:pt x="20" y="144"/>
                  </a:cubicBezTo>
                  <a:cubicBezTo>
                    <a:pt x="12" y="135"/>
                    <a:pt x="11" y="124"/>
                    <a:pt x="17" y="112"/>
                  </a:cubicBezTo>
                  <a:cubicBezTo>
                    <a:pt x="6" y="107"/>
                    <a:pt x="0" y="99"/>
                    <a:pt x="0" y="87"/>
                  </a:cubicBezTo>
                  <a:cubicBezTo>
                    <a:pt x="0" y="75"/>
                    <a:pt x="6" y="66"/>
                    <a:pt x="17" y="61"/>
                  </a:cubicBezTo>
                  <a:cubicBezTo>
                    <a:pt x="11" y="48"/>
                    <a:pt x="12" y="36"/>
                    <a:pt x="22" y="26"/>
                  </a:cubicBezTo>
                  <a:cubicBezTo>
                    <a:pt x="32" y="17"/>
                    <a:pt x="43" y="16"/>
                    <a:pt x="55" y="22"/>
                  </a:cubicBezTo>
                  <a:cubicBezTo>
                    <a:pt x="67" y="0"/>
                    <a:pt x="96" y="0"/>
                    <a:pt x="107" y="22"/>
                  </a:cubicBezTo>
                  <a:close/>
                  <a:moveTo>
                    <a:pt x="118" y="96"/>
                  </a:moveTo>
                  <a:cubicBezTo>
                    <a:pt x="119" y="95"/>
                    <a:pt x="120" y="94"/>
                    <a:pt x="121" y="94"/>
                  </a:cubicBezTo>
                  <a:cubicBezTo>
                    <a:pt x="135" y="85"/>
                    <a:pt x="136" y="65"/>
                    <a:pt x="124" y="55"/>
                  </a:cubicBezTo>
                  <a:cubicBezTo>
                    <a:pt x="121" y="52"/>
                    <a:pt x="118" y="49"/>
                    <a:pt x="116" y="47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20" y="48"/>
                    <a:pt x="125" y="50"/>
                    <a:pt x="127" y="53"/>
                  </a:cubicBezTo>
                  <a:cubicBezTo>
                    <a:pt x="131" y="58"/>
                    <a:pt x="135" y="58"/>
                    <a:pt x="140" y="59"/>
                  </a:cubicBezTo>
                  <a:cubicBezTo>
                    <a:pt x="142" y="59"/>
                    <a:pt x="143" y="58"/>
                    <a:pt x="144" y="57"/>
                  </a:cubicBezTo>
                  <a:cubicBezTo>
                    <a:pt x="145" y="52"/>
                    <a:pt x="146" y="47"/>
                    <a:pt x="145" y="43"/>
                  </a:cubicBezTo>
                  <a:cubicBezTo>
                    <a:pt x="143" y="30"/>
                    <a:pt x="131" y="21"/>
                    <a:pt x="119" y="22"/>
                  </a:cubicBezTo>
                  <a:cubicBezTo>
                    <a:pt x="106" y="23"/>
                    <a:pt x="96" y="34"/>
                    <a:pt x="97" y="47"/>
                  </a:cubicBezTo>
                  <a:cubicBezTo>
                    <a:pt x="98" y="47"/>
                    <a:pt x="100" y="46"/>
                    <a:pt x="101" y="46"/>
                  </a:cubicBezTo>
                  <a:cubicBezTo>
                    <a:pt x="107" y="45"/>
                    <a:pt x="113" y="43"/>
                    <a:pt x="117" y="51"/>
                  </a:cubicBezTo>
                  <a:cubicBezTo>
                    <a:pt x="111" y="48"/>
                    <a:pt x="105" y="48"/>
                    <a:pt x="99" y="50"/>
                  </a:cubicBezTo>
                  <a:cubicBezTo>
                    <a:pt x="97" y="51"/>
                    <a:pt x="95" y="52"/>
                    <a:pt x="96" y="55"/>
                  </a:cubicBezTo>
                  <a:cubicBezTo>
                    <a:pt x="97" y="57"/>
                    <a:pt x="96" y="59"/>
                    <a:pt x="96" y="61"/>
                  </a:cubicBezTo>
                  <a:cubicBezTo>
                    <a:pt x="97" y="62"/>
                    <a:pt x="97" y="63"/>
                    <a:pt x="98" y="63"/>
                  </a:cubicBezTo>
                  <a:cubicBezTo>
                    <a:pt x="106" y="69"/>
                    <a:pt x="110" y="77"/>
                    <a:pt x="110" y="87"/>
                  </a:cubicBezTo>
                  <a:cubicBezTo>
                    <a:pt x="110" y="88"/>
                    <a:pt x="110" y="89"/>
                    <a:pt x="111" y="90"/>
                  </a:cubicBezTo>
                  <a:cubicBezTo>
                    <a:pt x="113" y="92"/>
                    <a:pt x="115" y="94"/>
                    <a:pt x="118" y="96"/>
                  </a:cubicBezTo>
                  <a:close/>
                  <a:moveTo>
                    <a:pt x="81" y="111"/>
                  </a:moveTo>
                  <a:cubicBezTo>
                    <a:pt x="94" y="111"/>
                    <a:pt x="106" y="101"/>
                    <a:pt x="106" y="87"/>
                  </a:cubicBezTo>
                  <a:cubicBezTo>
                    <a:pt x="106" y="73"/>
                    <a:pt x="95" y="62"/>
                    <a:pt x="82" y="62"/>
                  </a:cubicBezTo>
                  <a:cubicBezTo>
                    <a:pt x="69" y="62"/>
                    <a:pt x="57" y="73"/>
                    <a:pt x="57" y="86"/>
                  </a:cubicBezTo>
                  <a:cubicBezTo>
                    <a:pt x="56" y="99"/>
                    <a:pt x="68" y="111"/>
                    <a:pt x="81" y="111"/>
                  </a:cubicBezTo>
                  <a:close/>
                  <a:moveTo>
                    <a:pt x="61" y="33"/>
                  </a:moveTo>
                  <a:cubicBezTo>
                    <a:pt x="54" y="22"/>
                    <a:pt x="41" y="20"/>
                    <a:pt x="31" y="25"/>
                  </a:cubicBezTo>
                  <a:cubicBezTo>
                    <a:pt x="20" y="30"/>
                    <a:pt x="15" y="42"/>
                    <a:pt x="18" y="54"/>
                  </a:cubicBezTo>
                  <a:cubicBezTo>
                    <a:pt x="21" y="64"/>
                    <a:pt x="32" y="72"/>
                    <a:pt x="42" y="71"/>
                  </a:cubicBezTo>
                  <a:cubicBezTo>
                    <a:pt x="39" y="63"/>
                    <a:pt x="39" y="55"/>
                    <a:pt x="43" y="47"/>
                  </a:cubicBezTo>
                  <a:cubicBezTo>
                    <a:pt x="47" y="40"/>
                    <a:pt x="53" y="35"/>
                    <a:pt x="61" y="33"/>
                  </a:cubicBezTo>
                  <a:close/>
                  <a:moveTo>
                    <a:pt x="70" y="113"/>
                  </a:moveTo>
                  <a:cubicBezTo>
                    <a:pt x="70" y="124"/>
                    <a:pt x="78" y="134"/>
                    <a:pt x="90" y="137"/>
                  </a:cubicBezTo>
                  <a:cubicBezTo>
                    <a:pt x="101" y="139"/>
                    <a:pt x="113" y="133"/>
                    <a:pt x="117" y="123"/>
                  </a:cubicBezTo>
                  <a:cubicBezTo>
                    <a:pt x="122" y="112"/>
                    <a:pt x="118" y="99"/>
                    <a:pt x="109" y="94"/>
                  </a:cubicBezTo>
                  <a:cubicBezTo>
                    <a:pt x="102" y="114"/>
                    <a:pt x="84" y="118"/>
                    <a:pt x="70" y="113"/>
                  </a:cubicBezTo>
                  <a:close/>
                  <a:moveTo>
                    <a:pt x="121" y="102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21" y="103"/>
                    <a:pt x="121" y="104"/>
                    <a:pt x="122" y="104"/>
                  </a:cubicBezTo>
                  <a:cubicBezTo>
                    <a:pt x="125" y="116"/>
                    <a:pt x="122" y="126"/>
                    <a:pt x="114" y="134"/>
                  </a:cubicBezTo>
                  <a:cubicBezTo>
                    <a:pt x="111" y="136"/>
                    <a:pt x="110" y="139"/>
                    <a:pt x="109" y="143"/>
                  </a:cubicBezTo>
                  <a:cubicBezTo>
                    <a:pt x="109" y="148"/>
                    <a:pt x="109" y="148"/>
                    <a:pt x="115" y="150"/>
                  </a:cubicBezTo>
                  <a:cubicBezTo>
                    <a:pt x="115" y="150"/>
                    <a:pt x="116" y="150"/>
                    <a:pt x="117" y="150"/>
                  </a:cubicBezTo>
                  <a:cubicBezTo>
                    <a:pt x="135" y="152"/>
                    <a:pt x="148" y="139"/>
                    <a:pt x="145" y="121"/>
                  </a:cubicBezTo>
                  <a:cubicBezTo>
                    <a:pt x="144" y="110"/>
                    <a:pt x="132" y="101"/>
                    <a:pt x="121" y="102"/>
                  </a:cubicBezTo>
                  <a:close/>
                  <a:moveTo>
                    <a:pt x="66" y="126"/>
                  </a:moveTo>
                  <a:cubicBezTo>
                    <a:pt x="55" y="130"/>
                    <a:pt x="45" y="128"/>
                    <a:pt x="36" y="121"/>
                  </a:cubicBezTo>
                  <a:cubicBezTo>
                    <a:pt x="34" y="119"/>
                    <a:pt x="25" y="115"/>
                    <a:pt x="23" y="114"/>
                  </a:cubicBezTo>
                  <a:cubicBezTo>
                    <a:pt x="21" y="114"/>
                    <a:pt x="20" y="114"/>
                    <a:pt x="19" y="116"/>
                  </a:cubicBezTo>
                  <a:cubicBezTo>
                    <a:pt x="13" y="131"/>
                    <a:pt x="22" y="148"/>
                    <a:pt x="37" y="150"/>
                  </a:cubicBezTo>
                  <a:cubicBezTo>
                    <a:pt x="52" y="153"/>
                    <a:pt x="67" y="141"/>
                    <a:pt x="66" y="126"/>
                  </a:cubicBezTo>
                  <a:close/>
                  <a:moveTo>
                    <a:pt x="54" y="75"/>
                  </a:moveTo>
                  <a:cubicBezTo>
                    <a:pt x="46" y="74"/>
                    <a:pt x="36" y="81"/>
                    <a:pt x="32" y="90"/>
                  </a:cubicBezTo>
                  <a:cubicBezTo>
                    <a:pt x="28" y="100"/>
                    <a:pt x="31" y="112"/>
                    <a:pt x="40" y="119"/>
                  </a:cubicBezTo>
                  <a:cubicBezTo>
                    <a:pt x="47" y="125"/>
                    <a:pt x="60" y="126"/>
                    <a:pt x="67" y="121"/>
                  </a:cubicBezTo>
                  <a:cubicBezTo>
                    <a:pt x="67" y="118"/>
                    <a:pt x="66" y="116"/>
                    <a:pt x="66" y="114"/>
                  </a:cubicBezTo>
                  <a:cubicBezTo>
                    <a:pt x="66" y="111"/>
                    <a:pt x="66" y="110"/>
                    <a:pt x="64" y="109"/>
                  </a:cubicBezTo>
                  <a:cubicBezTo>
                    <a:pt x="58" y="104"/>
                    <a:pt x="54" y="98"/>
                    <a:pt x="53" y="90"/>
                  </a:cubicBezTo>
                  <a:cubicBezTo>
                    <a:pt x="53" y="85"/>
                    <a:pt x="54" y="80"/>
                    <a:pt x="54" y="75"/>
                  </a:cubicBezTo>
                  <a:close/>
                  <a:moveTo>
                    <a:pt x="47" y="72"/>
                  </a:moveTo>
                  <a:cubicBezTo>
                    <a:pt x="50" y="72"/>
                    <a:pt x="52" y="71"/>
                    <a:pt x="54" y="72"/>
                  </a:cubicBezTo>
                  <a:cubicBezTo>
                    <a:pt x="57" y="72"/>
                    <a:pt x="58" y="71"/>
                    <a:pt x="59" y="69"/>
                  </a:cubicBezTo>
                  <a:cubicBezTo>
                    <a:pt x="64" y="63"/>
                    <a:pt x="70" y="59"/>
                    <a:pt x="77" y="59"/>
                  </a:cubicBezTo>
                  <a:cubicBezTo>
                    <a:pt x="82" y="58"/>
                    <a:pt x="87" y="59"/>
                    <a:pt x="92" y="59"/>
                  </a:cubicBezTo>
                  <a:cubicBezTo>
                    <a:pt x="93" y="51"/>
                    <a:pt x="86" y="41"/>
                    <a:pt x="77" y="37"/>
                  </a:cubicBezTo>
                  <a:cubicBezTo>
                    <a:pt x="68" y="33"/>
                    <a:pt x="56" y="36"/>
                    <a:pt x="49" y="44"/>
                  </a:cubicBezTo>
                  <a:cubicBezTo>
                    <a:pt x="43" y="52"/>
                    <a:pt x="42" y="63"/>
                    <a:pt x="47" y="72"/>
                  </a:cubicBezTo>
                  <a:close/>
                  <a:moveTo>
                    <a:pt x="144" y="109"/>
                  </a:moveTo>
                  <a:cubicBezTo>
                    <a:pt x="154" y="105"/>
                    <a:pt x="161" y="93"/>
                    <a:pt x="158" y="82"/>
                  </a:cubicBezTo>
                  <a:cubicBezTo>
                    <a:pt x="156" y="71"/>
                    <a:pt x="145" y="61"/>
                    <a:pt x="134" y="62"/>
                  </a:cubicBezTo>
                  <a:cubicBezTo>
                    <a:pt x="139" y="77"/>
                    <a:pt x="135" y="89"/>
                    <a:pt x="122" y="98"/>
                  </a:cubicBezTo>
                  <a:cubicBezTo>
                    <a:pt x="133" y="99"/>
                    <a:pt x="136" y="101"/>
                    <a:pt x="144" y="109"/>
                  </a:cubicBezTo>
                  <a:close/>
                  <a:moveTo>
                    <a:pt x="71" y="128"/>
                  </a:moveTo>
                  <a:cubicBezTo>
                    <a:pt x="69" y="132"/>
                    <a:pt x="68" y="136"/>
                    <a:pt x="66" y="140"/>
                  </a:cubicBezTo>
                  <a:cubicBezTo>
                    <a:pt x="65" y="143"/>
                    <a:pt x="62" y="146"/>
                    <a:pt x="59" y="150"/>
                  </a:cubicBezTo>
                  <a:cubicBezTo>
                    <a:pt x="65" y="161"/>
                    <a:pt x="77" y="167"/>
                    <a:pt x="89" y="163"/>
                  </a:cubicBezTo>
                  <a:cubicBezTo>
                    <a:pt x="99" y="159"/>
                    <a:pt x="107" y="148"/>
                    <a:pt x="105" y="139"/>
                  </a:cubicBezTo>
                  <a:cubicBezTo>
                    <a:pt x="93" y="144"/>
                    <a:pt x="80" y="141"/>
                    <a:pt x="71" y="128"/>
                  </a:cubicBezTo>
                  <a:close/>
                  <a:moveTo>
                    <a:pt x="19" y="64"/>
                  </a:moveTo>
                  <a:cubicBezTo>
                    <a:pt x="7" y="70"/>
                    <a:pt x="1" y="82"/>
                    <a:pt x="5" y="94"/>
                  </a:cubicBezTo>
                  <a:cubicBezTo>
                    <a:pt x="8" y="104"/>
                    <a:pt x="19" y="112"/>
                    <a:pt x="28" y="111"/>
                  </a:cubicBezTo>
                  <a:cubicBezTo>
                    <a:pt x="24" y="96"/>
                    <a:pt x="28" y="84"/>
                    <a:pt x="40" y="75"/>
                  </a:cubicBezTo>
                  <a:cubicBezTo>
                    <a:pt x="31" y="74"/>
                    <a:pt x="24" y="71"/>
                    <a:pt x="19" y="64"/>
                  </a:cubicBezTo>
                  <a:close/>
                  <a:moveTo>
                    <a:pt x="93" y="46"/>
                  </a:moveTo>
                  <a:cubicBezTo>
                    <a:pt x="93" y="36"/>
                    <a:pt x="97" y="30"/>
                    <a:pt x="104" y="24"/>
                  </a:cubicBezTo>
                  <a:cubicBezTo>
                    <a:pt x="100" y="16"/>
                    <a:pt x="93" y="10"/>
                    <a:pt x="84" y="9"/>
                  </a:cubicBezTo>
                  <a:cubicBezTo>
                    <a:pt x="75" y="8"/>
                    <a:pt x="67" y="12"/>
                    <a:pt x="61" y="20"/>
                  </a:cubicBezTo>
                  <a:cubicBezTo>
                    <a:pt x="59" y="23"/>
                    <a:pt x="59" y="24"/>
                    <a:pt x="62" y="27"/>
                  </a:cubicBezTo>
                  <a:cubicBezTo>
                    <a:pt x="63" y="28"/>
                    <a:pt x="64" y="29"/>
                    <a:pt x="65" y="30"/>
                  </a:cubicBezTo>
                  <a:cubicBezTo>
                    <a:pt x="66" y="31"/>
                    <a:pt x="67" y="32"/>
                    <a:pt x="67" y="32"/>
                  </a:cubicBezTo>
                  <a:cubicBezTo>
                    <a:pt x="78" y="32"/>
                    <a:pt x="86" y="36"/>
                    <a:pt x="93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0" name="Freeform 7">
              <a:extLst>
                <a:ext uri="{FF2B5EF4-FFF2-40B4-BE49-F238E27FC236}">
                  <a16:creationId xmlns:a16="http://schemas.microsoft.com/office/drawing/2014/main" id="{BBD4C049-F117-43F1-8530-E0D38DDF7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7046" y="1762704"/>
              <a:ext cx="564129" cy="568554"/>
            </a:xfrm>
            <a:custGeom>
              <a:avLst/>
              <a:gdLst>
                <a:gd name="T0" fmla="*/ 24 w 164"/>
                <a:gd name="T1" fmla="*/ 56 h 165"/>
                <a:gd name="T2" fmla="*/ 56 w 164"/>
                <a:gd name="T3" fmla="*/ 59 h 165"/>
                <a:gd name="T4" fmla="*/ 41 w 164"/>
                <a:gd name="T5" fmla="*/ 31 h 165"/>
                <a:gd name="T6" fmla="*/ 55 w 164"/>
                <a:gd name="T7" fmla="*/ 21 h 165"/>
                <a:gd name="T8" fmla="*/ 70 w 164"/>
                <a:gd name="T9" fmla="*/ 17 h 165"/>
                <a:gd name="T10" fmla="*/ 88 w 164"/>
                <a:gd name="T11" fmla="*/ 14 h 165"/>
                <a:gd name="T12" fmla="*/ 106 w 164"/>
                <a:gd name="T13" fmla="*/ 19 h 165"/>
                <a:gd name="T14" fmla="*/ 122 w 164"/>
                <a:gd name="T15" fmla="*/ 28 h 165"/>
                <a:gd name="T16" fmla="*/ 123 w 164"/>
                <a:gd name="T17" fmla="*/ 49 h 165"/>
                <a:gd name="T18" fmla="*/ 132 w 164"/>
                <a:gd name="T19" fmla="*/ 65 h 165"/>
                <a:gd name="T20" fmla="*/ 119 w 164"/>
                <a:gd name="T21" fmla="*/ 74 h 165"/>
                <a:gd name="T22" fmla="*/ 162 w 164"/>
                <a:gd name="T23" fmla="*/ 86 h 165"/>
                <a:gd name="T24" fmla="*/ 116 w 164"/>
                <a:gd name="T25" fmla="*/ 94 h 165"/>
                <a:gd name="T26" fmla="*/ 138 w 164"/>
                <a:gd name="T27" fmla="*/ 116 h 165"/>
                <a:gd name="T28" fmla="*/ 109 w 164"/>
                <a:gd name="T29" fmla="*/ 107 h 165"/>
                <a:gd name="T30" fmla="*/ 125 w 164"/>
                <a:gd name="T31" fmla="*/ 135 h 165"/>
                <a:gd name="T32" fmla="*/ 111 w 164"/>
                <a:gd name="T33" fmla="*/ 145 h 165"/>
                <a:gd name="T34" fmla="*/ 93 w 164"/>
                <a:gd name="T35" fmla="*/ 149 h 165"/>
                <a:gd name="T36" fmla="*/ 75 w 164"/>
                <a:gd name="T37" fmla="*/ 152 h 165"/>
                <a:gd name="T38" fmla="*/ 52 w 164"/>
                <a:gd name="T39" fmla="*/ 155 h 165"/>
                <a:gd name="T40" fmla="*/ 53 w 164"/>
                <a:gd name="T41" fmla="*/ 119 h 165"/>
                <a:gd name="T42" fmla="*/ 32 w 164"/>
                <a:gd name="T43" fmla="*/ 120 h 165"/>
                <a:gd name="T44" fmla="*/ 47 w 164"/>
                <a:gd name="T45" fmla="*/ 95 h 165"/>
                <a:gd name="T46" fmla="*/ 25 w 164"/>
                <a:gd name="T47" fmla="*/ 91 h 165"/>
                <a:gd name="T48" fmla="*/ 2 w 164"/>
                <a:gd name="T49" fmla="*/ 82 h 165"/>
                <a:gd name="T50" fmla="*/ 47 w 164"/>
                <a:gd name="T51" fmla="*/ 70 h 165"/>
                <a:gd name="T52" fmla="*/ 79 w 164"/>
                <a:gd name="T53" fmla="*/ 47 h 165"/>
                <a:gd name="T54" fmla="*/ 60 w 164"/>
                <a:gd name="T55" fmla="*/ 39 h 165"/>
                <a:gd name="T56" fmla="*/ 39 w 164"/>
                <a:gd name="T57" fmla="*/ 20 h 165"/>
                <a:gd name="T58" fmla="*/ 61 w 164"/>
                <a:gd name="T59" fmla="*/ 56 h 165"/>
                <a:gd name="T60" fmla="*/ 39 w 164"/>
                <a:gd name="T61" fmla="*/ 51 h 165"/>
                <a:gd name="T62" fmla="*/ 34 w 164"/>
                <a:gd name="T63" fmla="*/ 61 h 165"/>
                <a:gd name="T64" fmla="*/ 39 w 164"/>
                <a:gd name="T65" fmla="*/ 78 h 165"/>
                <a:gd name="T66" fmla="*/ 7 w 164"/>
                <a:gd name="T67" fmla="*/ 91 h 165"/>
                <a:gd name="T68" fmla="*/ 43 w 164"/>
                <a:gd name="T69" fmla="*/ 86 h 165"/>
                <a:gd name="T70" fmla="*/ 34 w 164"/>
                <a:gd name="T71" fmla="*/ 104 h 165"/>
                <a:gd name="T72" fmla="*/ 39 w 164"/>
                <a:gd name="T73" fmla="*/ 113 h 165"/>
                <a:gd name="T74" fmla="*/ 60 w 164"/>
                <a:gd name="T75" fmla="*/ 108 h 165"/>
                <a:gd name="T76" fmla="*/ 44 w 164"/>
                <a:gd name="T77" fmla="*/ 148 h 165"/>
                <a:gd name="T78" fmla="*/ 58 w 164"/>
                <a:gd name="T79" fmla="*/ 133 h 165"/>
                <a:gd name="T80" fmla="*/ 79 w 164"/>
                <a:gd name="T81" fmla="*/ 129 h 165"/>
                <a:gd name="T82" fmla="*/ 89 w 164"/>
                <a:gd name="T83" fmla="*/ 158 h 165"/>
                <a:gd name="T84" fmla="*/ 88 w 164"/>
                <a:gd name="T85" fmla="*/ 115 h 165"/>
                <a:gd name="T86" fmla="*/ 114 w 164"/>
                <a:gd name="T87" fmla="*/ 144 h 165"/>
                <a:gd name="T88" fmla="*/ 123 w 164"/>
                <a:gd name="T89" fmla="*/ 138 h 165"/>
                <a:gd name="T90" fmla="*/ 107 w 164"/>
                <a:gd name="T91" fmla="*/ 103 h 165"/>
                <a:gd name="T92" fmla="*/ 129 w 164"/>
                <a:gd name="T93" fmla="*/ 116 h 165"/>
                <a:gd name="T94" fmla="*/ 114 w 164"/>
                <a:gd name="T95" fmla="*/ 98 h 165"/>
                <a:gd name="T96" fmla="*/ 130 w 164"/>
                <a:gd name="T97" fmla="*/ 86 h 165"/>
                <a:gd name="T98" fmla="*/ 158 w 164"/>
                <a:gd name="T99" fmla="*/ 77 h 165"/>
                <a:gd name="T100" fmla="*/ 116 w 164"/>
                <a:gd name="T101" fmla="*/ 78 h 165"/>
                <a:gd name="T102" fmla="*/ 114 w 164"/>
                <a:gd name="T103" fmla="*/ 68 h 165"/>
                <a:gd name="T104" fmla="*/ 133 w 164"/>
                <a:gd name="T105" fmla="*/ 50 h 165"/>
                <a:gd name="T106" fmla="*/ 105 w 164"/>
                <a:gd name="T107" fmla="*/ 59 h 165"/>
                <a:gd name="T108" fmla="*/ 121 w 164"/>
                <a:gd name="T109" fmla="*/ 23 h 165"/>
                <a:gd name="T110" fmla="*/ 110 w 164"/>
                <a:gd name="T111" fmla="*/ 20 h 165"/>
                <a:gd name="T112" fmla="*/ 92 w 164"/>
                <a:gd name="T113" fmla="*/ 49 h 165"/>
                <a:gd name="T114" fmla="*/ 81 w 164"/>
                <a:gd name="T115" fmla="*/ 6 h 165"/>
                <a:gd name="T116" fmla="*/ 79 w 164"/>
                <a:gd name="T1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4" h="165">
                  <a:moveTo>
                    <a:pt x="47" y="69"/>
                  </a:moveTo>
                  <a:cubicBezTo>
                    <a:pt x="42" y="67"/>
                    <a:pt x="38" y="66"/>
                    <a:pt x="34" y="65"/>
                  </a:cubicBezTo>
                  <a:cubicBezTo>
                    <a:pt x="29" y="64"/>
                    <a:pt x="25" y="61"/>
                    <a:pt x="24" y="56"/>
                  </a:cubicBezTo>
                  <a:cubicBezTo>
                    <a:pt x="24" y="52"/>
                    <a:pt x="27" y="47"/>
                    <a:pt x="30" y="46"/>
                  </a:cubicBezTo>
                  <a:cubicBezTo>
                    <a:pt x="35" y="44"/>
                    <a:pt x="40" y="45"/>
                    <a:pt x="43" y="49"/>
                  </a:cubicBezTo>
                  <a:cubicBezTo>
                    <a:pt x="46" y="54"/>
                    <a:pt x="50" y="57"/>
                    <a:pt x="56" y="59"/>
                  </a:cubicBezTo>
                  <a:cubicBezTo>
                    <a:pt x="56" y="58"/>
                    <a:pt x="57" y="57"/>
                    <a:pt x="57" y="56"/>
                  </a:cubicBezTo>
                  <a:cubicBezTo>
                    <a:pt x="54" y="49"/>
                    <a:pt x="52" y="41"/>
                    <a:pt x="46" y="36"/>
                  </a:cubicBezTo>
                  <a:cubicBezTo>
                    <a:pt x="44" y="34"/>
                    <a:pt x="43" y="32"/>
                    <a:pt x="41" y="31"/>
                  </a:cubicBezTo>
                  <a:cubicBezTo>
                    <a:pt x="36" y="28"/>
                    <a:pt x="34" y="24"/>
                    <a:pt x="35" y="19"/>
                  </a:cubicBezTo>
                  <a:cubicBezTo>
                    <a:pt x="37" y="15"/>
                    <a:pt x="41" y="12"/>
                    <a:pt x="46" y="12"/>
                  </a:cubicBezTo>
                  <a:cubicBezTo>
                    <a:pt x="50" y="13"/>
                    <a:pt x="54" y="16"/>
                    <a:pt x="55" y="21"/>
                  </a:cubicBezTo>
                  <a:cubicBezTo>
                    <a:pt x="56" y="28"/>
                    <a:pt x="60" y="33"/>
                    <a:pt x="64" y="38"/>
                  </a:cubicBezTo>
                  <a:cubicBezTo>
                    <a:pt x="68" y="41"/>
                    <a:pt x="71" y="44"/>
                    <a:pt x="75" y="47"/>
                  </a:cubicBezTo>
                  <a:cubicBezTo>
                    <a:pt x="75" y="36"/>
                    <a:pt x="77" y="26"/>
                    <a:pt x="70" y="17"/>
                  </a:cubicBezTo>
                  <a:cubicBezTo>
                    <a:pt x="67" y="13"/>
                    <a:pt x="68" y="8"/>
                    <a:pt x="71" y="4"/>
                  </a:cubicBezTo>
                  <a:cubicBezTo>
                    <a:pt x="74" y="1"/>
                    <a:pt x="79" y="0"/>
                    <a:pt x="83" y="2"/>
                  </a:cubicBezTo>
                  <a:cubicBezTo>
                    <a:pt x="87" y="5"/>
                    <a:pt x="89" y="9"/>
                    <a:pt x="88" y="14"/>
                  </a:cubicBezTo>
                  <a:cubicBezTo>
                    <a:pt x="87" y="19"/>
                    <a:pt x="87" y="24"/>
                    <a:pt x="88" y="29"/>
                  </a:cubicBezTo>
                  <a:cubicBezTo>
                    <a:pt x="90" y="34"/>
                    <a:pt x="92" y="39"/>
                    <a:pt x="94" y="45"/>
                  </a:cubicBezTo>
                  <a:cubicBezTo>
                    <a:pt x="101" y="37"/>
                    <a:pt x="106" y="29"/>
                    <a:pt x="106" y="19"/>
                  </a:cubicBezTo>
                  <a:cubicBezTo>
                    <a:pt x="106" y="14"/>
                    <a:pt x="110" y="11"/>
                    <a:pt x="114" y="10"/>
                  </a:cubicBezTo>
                  <a:cubicBezTo>
                    <a:pt x="119" y="9"/>
                    <a:pt x="124" y="11"/>
                    <a:pt x="125" y="15"/>
                  </a:cubicBezTo>
                  <a:cubicBezTo>
                    <a:pt x="127" y="20"/>
                    <a:pt x="126" y="24"/>
                    <a:pt x="122" y="28"/>
                  </a:cubicBezTo>
                  <a:cubicBezTo>
                    <a:pt x="120" y="29"/>
                    <a:pt x="118" y="32"/>
                    <a:pt x="117" y="34"/>
                  </a:cubicBezTo>
                  <a:cubicBezTo>
                    <a:pt x="112" y="41"/>
                    <a:pt x="112" y="50"/>
                    <a:pt x="109" y="59"/>
                  </a:cubicBezTo>
                  <a:cubicBezTo>
                    <a:pt x="115" y="57"/>
                    <a:pt x="119" y="54"/>
                    <a:pt x="123" y="49"/>
                  </a:cubicBezTo>
                  <a:cubicBezTo>
                    <a:pt x="125" y="45"/>
                    <a:pt x="130" y="44"/>
                    <a:pt x="134" y="46"/>
                  </a:cubicBezTo>
                  <a:cubicBezTo>
                    <a:pt x="139" y="47"/>
                    <a:pt x="141" y="52"/>
                    <a:pt x="140" y="56"/>
                  </a:cubicBezTo>
                  <a:cubicBezTo>
                    <a:pt x="140" y="61"/>
                    <a:pt x="136" y="64"/>
                    <a:pt x="132" y="65"/>
                  </a:cubicBezTo>
                  <a:cubicBezTo>
                    <a:pt x="127" y="65"/>
                    <a:pt x="122" y="67"/>
                    <a:pt x="118" y="70"/>
                  </a:cubicBezTo>
                  <a:cubicBezTo>
                    <a:pt x="118" y="70"/>
                    <a:pt x="117" y="71"/>
                    <a:pt x="117" y="72"/>
                  </a:cubicBezTo>
                  <a:cubicBezTo>
                    <a:pt x="117" y="73"/>
                    <a:pt x="118" y="74"/>
                    <a:pt x="119" y="74"/>
                  </a:cubicBezTo>
                  <a:cubicBezTo>
                    <a:pt x="130" y="76"/>
                    <a:pt x="140" y="77"/>
                    <a:pt x="150" y="71"/>
                  </a:cubicBezTo>
                  <a:cubicBezTo>
                    <a:pt x="154" y="69"/>
                    <a:pt x="159" y="71"/>
                    <a:pt x="162" y="74"/>
                  </a:cubicBezTo>
                  <a:cubicBezTo>
                    <a:pt x="164" y="77"/>
                    <a:pt x="164" y="83"/>
                    <a:pt x="162" y="86"/>
                  </a:cubicBezTo>
                  <a:cubicBezTo>
                    <a:pt x="160" y="90"/>
                    <a:pt x="155" y="91"/>
                    <a:pt x="151" y="90"/>
                  </a:cubicBezTo>
                  <a:cubicBezTo>
                    <a:pt x="144" y="88"/>
                    <a:pt x="138" y="88"/>
                    <a:pt x="131" y="90"/>
                  </a:cubicBezTo>
                  <a:cubicBezTo>
                    <a:pt x="126" y="91"/>
                    <a:pt x="122" y="92"/>
                    <a:pt x="116" y="94"/>
                  </a:cubicBezTo>
                  <a:cubicBezTo>
                    <a:pt x="121" y="98"/>
                    <a:pt x="125" y="100"/>
                    <a:pt x="131" y="100"/>
                  </a:cubicBezTo>
                  <a:cubicBezTo>
                    <a:pt x="135" y="101"/>
                    <a:pt x="138" y="102"/>
                    <a:pt x="140" y="106"/>
                  </a:cubicBezTo>
                  <a:cubicBezTo>
                    <a:pt x="141" y="110"/>
                    <a:pt x="141" y="113"/>
                    <a:pt x="138" y="116"/>
                  </a:cubicBezTo>
                  <a:cubicBezTo>
                    <a:pt x="134" y="122"/>
                    <a:pt x="126" y="121"/>
                    <a:pt x="123" y="116"/>
                  </a:cubicBezTo>
                  <a:cubicBezTo>
                    <a:pt x="120" y="112"/>
                    <a:pt x="116" y="109"/>
                    <a:pt x="111" y="107"/>
                  </a:cubicBezTo>
                  <a:cubicBezTo>
                    <a:pt x="110" y="106"/>
                    <a:pt x="109" y="106"/>
                    <a:pt x="109" y="107"/>
                  </a:cubicBezTo>
                  <a:cubicBezTo>
                    <a:pt x="108" y="107"/>
                    <a:pt x="108" y="108"/>
                    <a:pt x="108" y="109"/>
                  </a:cubicBezTo>
                  <a:cubicBezTo>
                    <a:pt x="111" y="116"/>
                    <a:pt x="113" y="124"/>
                    <a:pt x="119" y="129"/>
                  </a:cubicBezTo>
                  <a:cubicBezTo>
                    <a:pt x="121" y="131"/>
                    <a:pt x="123" y="133"/>
                    <a:pt x="125" y="135"/>
                  </a:cubicBezTo>
                  <a:cubicBezTo>
                    <a:pt x="129" y="137"/>
                    <a:pt x="131" y="142"/>
                    <a:pt x="130" y="146"/>
                  </a:cubicBezTo>
                  <a:cubicBezTo>
                    <a:pt x="128" y="150"/>
                    <a:pt x="124" y="153"/>
                    <a:pt x="120" y="153"/>
                  </a:cubicBezTo>
                  <a:cubicBezTo>
                    <a:pt x="115" y="153"/>
                    <a:pt x="112" y="150"/>
                    <a:pt x="111" y="145"/>
                  </a:cubicBezTo>
                  <a:cubicBezTo>
                    <a:pt x="109" y="137"/>
                    <a:pt x="105" y="131"/>
                    <a:pt x="98" y="126"/>
                  </a:cubicBezTo>
                  <a:cubicBezTo>
                    <a:pt x="96" y="123"/>
                    <a:pt x="94" y="121"/>
                    <a:pt x="91" y="119"/>
                  </a:cubicBezTo>
                  <a:cubicBezTo>
                    <a:pt x="90" y="129"/>
                    <a:pt x="88" y="140"/>
                    <a:pt x="93" y="149"/>
                  </a:cubicBezTo>
                  <a:cubicBezTo>
                    <a:pt x="96" y="153"/>
                    <a:pt x="94" y="158"/>
                    <a:pt x="91" y="161"/>
                  </a:cubicBezTo>
                  <a:cubicBezTo>
                    <a:pt x="88" y="164"/>
                    <a:pt x="83" y="165"/>
                    <a:pt x="79" y="162"/>
                  </a:cubicBezTo>
                  <a:cubicBezTo>
                    <a:pt x="76" y="160"/>
                    <a:pt x="74" y="156"/>
                    <a:pt x="75" y="152"/>
                  </a:cubicBezTo>
                  <a:cubicBezTo>
                    <a:pt x="79" y="140"/>
                    <a:pt x="75" y="130"/>
                    <a:pt x="72" y="119"/>
                  </a:cubicBezTo>
                  <a:cubicBezTo>
                    <a:pt x="65" y="127"/>
                    <a:pt x="59" y="135"/>
                    <a:pt x="59" y="146"/>
                  </a:cubicBezTo>
                  <a:cubicBezTo>
                    <a:pt x="59" y="150"/>
                    <a:pt x="56" y="154"/>
                    <a:pt x="52" y="155"/>
                  </a:cubicBezTo>
                  <a:cubicBezTo>
                    <a:pt x="48" y="156"/>
                    <a:pt x="44" y="155"/>
                    <a:pt x="41" y="152"/>
                  </a:cubicBezTo>
                  <a:cubicBezTo>
                    <a:pt x="38" y="148"/>
                    <a:pt x="38" y="142"/>
                    <a:pt x="42" y="139"/>
                  </a:cubicBezTo>
                  <a:cubicBezTo>
                    <a:pt x="48" y="133"/>
                    <a:pt x="51" y="127"/>
                    <a:pt x="53" y="119"/>
                  </a:cubicBezTo>
                  <a:cubicBezTo>
                    <a:pt x="54" y="115"/>
                    <a:pt x="55" y="111"/>
                    <a:pt x="56" y="106"/>
                  </a:cubicBezTo>
                  <a:cubicBezTo>
                    <a:pt x="50" y="108"/>
                    <a:pt x="46" y="111"/>
                    <a:pt x="43" y="116"/>
                  </a:cubicBezTo>
                  <a:cubicBezTo>
                    <a:pt x="40" y="120"/>
                    <a:pt x="36" y="121"/>
                    <a:pt x="32" y="120"/>
                  </a:cubicBezTo>
                  <a:cubicBezTo>
                    <a:pt x="28" y="119"/>
                    <a:pt x="25" y="116"/>
                    <a:pt x="25" y="112"/>
                  </a:cubicBezTo>
                  <a:cubicBezTo>
                    <a:pt x="23" y="106"/>
                    <a:pt x="28" y="101"/>
                    <a:pt x="34" y="100"/>
                  </a:cubicBezTo>
                  <a:cubicBezTo>
                    <a:pt x="39" y="99"/>
                    <a:pt x="43" y="97"/>
                    <a:pt x="47" y="95"/>
                  </a:cubicBezTo>
                  <a:cubicBezTo>
                    <a:pt x="48" y="95"/>
                    <a:pt x="48" y="93"/>
                    <a:pt x="48" y="92"/>
                  </a:cubicBezTo>
                  <a:cubicBezTo>
                    <a:pt x="48" y="91"/>
                    <a:pt x="47" y="90"/>
                    <a:pt x="46" y="90"/>
                  </a:cubicBezTo>
                  <a:cubicBezTo>
                    <a:pt x="39" y="90"/>
                    <a:pt x="32" y="90"/>
                    <a:pt x="25" y="91"/>
                  </a:cubicBezTo>
                  <a:cubicBezTo>
                    <a:pt x="23" y="91"/>
                    <a:pt x="20" y="93"/>
                    <a:pt x="17" y="95"/>
                  </a:cubicBezTo>
                  <a:cubicBezTo>
                    <a:pt x="13" y="97"/>
                    <a:pt x="8" y="97"/>
                    <a:pt x="5" y="94"/>
                  </a:cubicBezTo>
                  <a:cubicBezTo>
                    <a:pt x="1" y="91"/>
                    <a:pt x="0" y="86"/>
                    <a:pt x="2" y="82"/>
                  </a:cubicBezTo>
                  <a:cubicBezTo>
                    <a:pt x="4" y="78"/>
                    <a:pt x="8" y="76"/>
                    <a:pt x="13" y="77"/>
                  </a:cubicBezTo>
                  <a:cubicBezTo>
                    <a:pt x="21" y="79"/>
                    <a:pt x="28" y="78"/>
                    <a:pt x="34" y="75"/>
                  </a:cubicBezTo>
                  <a:cubicBezTo>
                    <a:pt x="38" y="73"/>
                    <a:pt x="43" y="72"/>
                    <a:pt x="47" y="70"/>
                  </a:cubicBezTo>
                  <a:cubicBezTo>
                    <a:pt x="47" y="70"/>
                    <a:pt x="47" y="69"/>
                    <a:pt x="47" y="69"/>
                  </a:cubicBezTo>
                  <a:close/>
                  <a:moveTo>
                    <a:pt x="79" y="39"/>
                  </a:moveTo>
                  <a:cubicBezTo>
                    <a:pt x="79" y="41"/>
                    <a:pt x="79" y="44"/>
                    <a:pt x="79" y="47"/>
                  </a:cubicBezTo>
                  <a:cubicBezTo>
                    <a:pt x="79" y="49"/>
                    <a:pt x="78" y="51"/>
                    <a:pt x="77" y="51"/>
                  </a:cubicBezTo>
                  <a:cubicBezTo>
                    <a:pt x="76" y="52"/>
                    <a:pt x="74" y="52"/>
                    <a:pt x="72" y="50"/>
                  </a:cubicBezTo>
                  <a:cubicBezTo>
                    <a:pt x="68" y="46"/>
                    <a:pt x="64" y="43"/>
                    <a:pt x="60" y="39"/>
                  </a:cubicBezTo>
                  <a:cubicBezTo>
                    <a:pt x="55" y="34"/>
                    <a:pt x="52" y="28"/>
                    <a:pt x="51" y="22"/>
                  </a:cubicBezTo>
                  <a:cubicBezTo>
                    <a:pt x="50" y="19"/>
                    <a:pt x="49" y="17"/>
                    <a:pt x="45" y="16"/>
                  </a:cubicBezTo>
                  <a:cubicBezTo>
                    <a:pt x="42" y="16"/>
                    <a:pt x="40" y="18"/>
                    <a:pt x="39" y="20"/>
                  </a:cubicBezTo>
                  <a:cubicBezTo>
                    <a:pt x="38" y="23"/>
                    <a:pt x="39" y="26"/>
                    <a:pt x="42" y="27"/>
                  </a:cubicBezTo>
                  <a:cubicBezTo>
                    <a:pt x="48" y="31"/>
                    <a:pt x="52" y="35"/>
                    <a:pt x="55" y="41"/>
                  </a:cubicBezTo>
                  <a:cubicBezTo>
                    <a:pt x="57" y="46"/>
                    <a:pt x="59" y="51"/>
                    <a:pt x="61" y="56"/>
                  </a:cubicBezTo>
                  <a:cubicBezTo>
                    <a:pt x="63" y="59"/>
                    <a:pt x="60" y="60"/>
                    <a:pt x="58" y="62"/>
                  </a:cubicBezTo>
                  <a:cubicBezTo>
                    <a:pt x="57" y="63"/>
                    <a:pt x="55" y="63"/>
                    <a:pt x="54" y="63"/>
                  </a:cubicBezTo>
                  <a:cubicBezTo>
                    <a:pt x="48" y="60"/>
                    <a:pt x="43" y="57"/>
                    <a:pt x="39" y="51"/>
                  </a:cubicBezTo>
                  <a:cubicBezTo>
                    <a:pt x="38" y="49"/>
                    <a:pt x="35" y="48"/>
                    <a:pt x="32" y="49"/>
                  </a:cubicBezTo>
                  <a:cubicBezTo>
                    <a:pt x="30" y="51"/>
                    <a:pt x="28" y="53"/>
                    <a:pt x="29" y="56"/>
                  </a:cubicBezTo>
                  <a:cubicBezTo>
                    <a:pt x="29" y="59"/>
                    <a:pt x="31" y="60"/>
                    <a:pt x="34" y="61"/>
                  </a:cubicBezTo>
                  <a:cubicBezTo>
                    <a:pt x="41" y="61"/>
                    <a:pt x="46" y="64"/>
                    <a:pt x="51" y="68"/>
                  </a:cubicBezTo>
                  <a:cubicBezTo>
                    <a:pt x="54" y="70"/>
                    <a:pt x="54" y="71"/>
                    <a:pt x="51" y="73"/>
                  </a:cubicBezTo>
                  <a:cubicBezTo>
                    <a:pt x="47" y="74"/>
                    <a:pt x="43" y="76"/>
                    <a:pt x="39" y="78"/>
                  </a:cubicBezTo>
                  <a:cubicBezTo>
                    <a:pt x="30" y="81"/>
                    <a:pt x="21" y="83"/>
                    <a:pt x="12" y="81"/>
                  </a:cubicBezTo>
                  <a:cubicBezTo>
                    <a:pt x="10" y="81"/>
                    <a:pt x="8" y="82"/>
                    <a:pt x="7" y="83"/>
                  </a:cubicBezTo>
                  <a:cubicBezTo>
                    <a:pt x="4" y="85"/>
                    <a:pt x="5" y="89"/>
                    <a:pt x="7" y="91"/>
                  </a:cubicBezTo>
                  <a:cubicBezTo>
                    <a:pt x="9" y="93"/>
                    <a:pt x="12" y="93"/>
                    <a:pt x="14" y="92"/>
                  </a:cubicBezTo>
                  <a:cubicBezTo>
                    <a:pt x="18" y="90"/>
                    <a:pt x="22" y="87"/>
                    <a:pt x="27" y="87"/>
                  </a:cubicBezTo>
                  <a:cubicBezTo>
                    <a:pt x="32" y="86"/>
                    <a:pt x="38" y="86"/>
                    <a:pt x="43" y="86"/>
                  </a:cubicBezTo>
                  <a:cubicBezTo>
                    <a:pt x="50" y="86"/>
                    <a:pt x="50" y="86"/>
                    <a:pt x="53" y="93"/>
                  </a:cubicBezTo>
                  <a:cubicBezTo>
                    <a:pt x="53" y="95"/>
                    <a:pt x="53" y="96"/>
                    <a:pt x="51" y="98"/>
                  </a:cubicBezTo>
                  <a:cubicBezTo>
                    <a:pt x="46" y="101"/>
                    <a:pt x="41" y="104"/>
                    <a:pt x="34" y="104"/>
                  </a:cubicBezTo>
                  <a:cubicBezTo>
                    <a:pt x="31" y="105"/>
                    <a:pt x="29" y="107"/>
                    <a:pt x="29" y="110"/>
                  </a:cubicBezTo>
                  <a:cubicBezTo>
                    <a:pt x="28" y="112"/>
                    <a:pt x="30" y="115"/>
                    <a:pt x="32" y="116"/>
                  </a:cubicBezTo>
                  <a:cubicBezTo>
                    <a:pt x="35" y="117"/>
                    <a:pt x="37" y="116"/>
                    <a:pt x="39" y="113"/>
                  </a:cubicBezTo>
                  <a:cubicBezTo>
                    <a:pt x="43" y="109"/>
                    <a:pt x="48" y="105"/>
                    <a:pt x="53" y="103"/>
                  </a:cubicBezTo>
                  <a:cubicBezTo>
                    <a:pt x="55" y="102"/>
                    <a:pt x="57" y="102"/>
                    <a:pt x="58" y="102"/>
                  </a:cubicBezTo>
                  <a:cubicBezTo>
                    <a:pt x="60" y="103"/>
                    <a:pt x="60" y="106"/>
                    <a:pt x="60" y="108"/>
                  </a:cubicBezTo>
                  <a:cubicBezTo>
                    <a:pt x="59" y="110"/>
                    <a:pt x="58" y="113"/>
                    <a:pt x="58" y="116"/>
                  </a:cubicBezTo>
                  <a:cubicBezTo>
                    <a:pt x="56" y="125"/>
                    <a:pt x="53" y="134"/>
                    <a:pt x="45" y="141"/>
                  </a:cubicBezTo>
                  <a:cubicBezTo>
                    <a:pt x="43" y="143"/>
                    <a:pt x="42" y="146"/>
                    <a:pt x="44" y="148"/>
                  </a:cubicBezTo>
                  <a:cubicBezTo>
                    <a:pt x="45" y="151"/>
                    <a:pt x="47" y="152"/>
                    <a:pt x="50" y="151"/>
                  </a:cubicBezTo>
                  <a:cubicBezTo>
                    <a:pt x="53" y="151"/>
                    <a:pt x="54" y="148"/>
                    <a:pt x="55" y="145"/>
                  </a:cubicBezTo>
                  <a:cubicBezTo>
                    <a:pt x="55" y="141"/>
                    <a:pt x="56" y="137"/>
                    <a:pt x="58" y="133"/>
                  </a:cubicBezTo>
                  <a:cubicBezTo>
                    <a:pt x="61" y="126"/>
                    <a:pt x="66" y="120"/>
                    <a:pt x="71" y="114"/>
                  </a:cubicBezTo>
                  <a:cubicBezTo>
                    <a:pt x="72" y="112"/>
                    <a:pt x="74" y="112"/>
                    <a:pt x="75" y="115"/>
                  </a:cubicBezTo>
                  <a:cubicBezTo>
                    <a:pt x="76" y="120"/>
                    <a:pt x="78" y="125"/>
                    <a:pt x="79" y="129"/>
                  </a:cubicBezTo>
                  <a:cubicBezTo>
                    <a:pt x="81" y="137"/>
                    <a:pt x="82" y="144"/>
                    <a:pt x="79" y="152"/>
                  </a:cubicBezTo>
                  <a:cubicBezTo>
                    <a:pt x="78" y="155"/>
                    <a:pt x="79" y="157"/>
                    <a:pt x="81" y="159"/>
                  </a:cubicBezTo>
                  <a:cubicBezTo>
                    <a:pt x="84" y="160"/>
                    <a:pt x="86" y="160"/>
                    <a:pt x="89" y="158"/>
                  </a:cubicBezTo>
                  <a:cubicBezTo>
                    <a:pt x="91" y="156"/>
                    <a:pt x="91" y="154"/>
                    <a:pt x="90" y="151"/>
                  </a:cubicBezTo>
                  <a:cubicBezTo>
                    <a:pt x="89" y="149"/>
                    <a:pt x="88" y="146"/>
                    <a:pt x="87" y="144"/>
                  </a:cubicBezTo>
                  <a:cubicBezTo>
                    <a:pt x="84" y="135"/>
                    <a:pt x="86" y="125"/>
                    <a:pt x="88" y="115"/>
                  </a:cubicBezTo>
                  <a:cubicBezTo>
                    <a:pt x="88" y="113"/>
                    <a:pt x="90" y="113"/>
                    <a:pt x="92" y="114"/>
                  </a:cubicBezTo>
                  <a:cubicBezTo>
                    <a:pt x="95" y="117"/>
                    <a:pt x="99" y="120"/>
                    <a:pt x="102" y="123"/>
                  </a:cubicBezTo>
                  <a:cubicBezTo>
                    <a:pt x="108" y="129"/>
                    <a:pt x="113" y="135"/>
                    <a:pt x="114" y="144"/>
                  </a:cubicBezTo>
                  <a:cubicBezTo>
                    <a:pt x="115" y="147"/>
                    <a:pt x="117" y="149"/>
                    <a:pt x="120" y="149"/>
                  </a:cubicBezTo>
                  <a:cubicBezTo>
                    <a:pt x="123" y="149"/>
                    <a:pt x="125" y="147"/>
                    <a:pt x="126" y="145"/>
                  </a:cubicBezTo>
                  <a:cubicBezTo>
                    <a:pt x="127" y="142"/>
                    <a:pt x="125" y="140"/>
                    <a:pt x="123" y="138"/>
                  </a:cubicBezTo>
                  <a:cubicBezTo>
                    <a:pt x="119" y="135"/>
                    <a:pt x="115" y="132"/>
                    <a:pt x="113" y="128"/>
                  </a:cubicBezTo>
                  <a:cubicBezTo>
                    <a:pt x="109" y="122"/>
                    <a:pt x="107" y="115"/>
                    <a:pt x="104" y="109"/>
                  </a:cubicBezTo>
                  <a:cubicBezTo>
                    <a:pt x="102" y="105"/>
                    <a:pt x="106" y="105"/>
                    <a:pt x="107" y="103"/>
                  </a:cubicBezTo>
                  <a:cubicBezTo>
                    <a:pt x="107" y="102"/>
                    <a:pt x="109" y="102"/>
                    <a:pt x="110" y="102"/>
                  </a:cubicBezTo>
                  <a:cubicBezTo>
                    <a:pt x="116" y="104"/>
                    <a:pt x="121" y="107"/>
                    <a:pt x="125" y="112"/>
                  </a:cubicBezTo>
                  <a:cubicBezTo>
                    <a:pt x="126" y="114"/>
                    <a:pt x="128" y="115"/>
                    <a:pt x="129" y="116"/>
                  </a:cubicBezTo>
                  <a:cubicBezTo>
                    <a:pt x="133" y="117"/>
                    <a:pt x="136" y="115"/>
                    <a:pt x="137" y="111"/>
                  </a:cubicBezTo>
                  <a:cubicBezTo>
                    <a:pt x="137" y="108"/>
                    <a:pt x="135" y="105"/>
                    <a:pt x="132" y="105"/>
                  </a:cubicBezTo>
                  <a:cubicBezTo>
                    <a:pt x="125" y="104"/>
                    <a:pt x="119" y="102"/>
                    <a:pt x="114" y="98"/>
                  </a:cubicBezTo>
                  <a:cubicBezTo>
                    <a:pt x="113" y="97"/>
                    <a:pt x="112" y="95"/>
                    <a:pt x="112" y="94"/>
                  </a:cubicBezTo>
                  <a:cubicBezTo>
                    <a:pt x="112" y="92"/>
                    <a:pt x="113" y="91"/>
                    <a:pt x="115" y="90"/>
                  </a:cubicBezTo>
                  <a:cubicBezTo>
                    <a:pt x="120" y="89"/>
                    <a:pt x="125" y="87"/>
                    <a:pt x="130" y="86"/>
                  </a:cubicBezTo>
                  <a:cubicBezTo>
                    <a:pt x="137" y="84"/>
                    <a:pt x="144" y="83"/>
                    <a:pt x="151" y="86"/>
                  </a:cubicBezTo>
                  <a:cubicBezTo>
                    <a:pt x="155" y="87"/>
                    <a:pt x="157" y="86"/>
                    <a:pt x="159" y="84"/>
                  </a:cubicBezTo>
                  <a:cubicBezTo>
                    <a:pt x="160" y="81"/>
                    <a:pt x="160" y="79"/>
                    <a:pt x="158" y="77"/>
                  </a:cubicBezTo>
                  <a:cubicBezTo>
                    <a:pt x="156" y="74"/>
                    <a:pt x="154" y="74"/>
                    <a:pt x="150" y="76"/>
                  </a:cubicBezTo>
                  <a:cubicBezTo>
                    <a:pt x="147" y="77"/>
                    <a:pt x="144" y="78"/>
                    <a:pt x="140" y="79"/>
                  </a:cubicBezTo>
                  <a:cubicBezTo>
                    <a:pt x="132" y="81"/>
                    <a:pt x="124" y="78"/>
                    <a:pt x="116" y="78"/>
                  </a:cubicBezTo>
                  <a:cubicBezTo>
                    <a:pt x="115" y="78"/>
                    <a:pt x="114" y="77"/>
                    <a:pt x="114" y="76"/>
                  </a:cubicBezTo>
                  <a:cubicBezTo>
                    <a:pt x="113" y="75"/>
                    <a:pt x="112" y="73"/>
                    <a:pt x="112" y="72"/>
                  </a:cubicBezTo>
                  <a:cubicBezTo>
                    <a:pt x="112" y="70"/>
                    <a:pt x="113" y="69"/>
                    <a:pt x="114" y="68"/>
                  </a:cubicBezTo>
                  <a:cubicBezTo>
                    <a:pt x="119" y="64"/>
                    <a:pt x="125" y="61"/>
                    <a:pt x="131" y="61"/>
                  </a:cubicBezTo>
                  <a:cubicBezTo>
                    <a:pt x="134" y="60"/>
                    <a:pt x="136" y="58"/>
                    <a:pt x="136" y="56"/>
                  </a:cubicBezTo>
                  <a:cubicBezTo>
                    <a:pt x="137" y="53"/>
                    <a:pt x="136" y="51"/>
                    <a:pt x="133" y="50"/>
                  </a:cubicBezTo>
                  <a:cubicBezTo>
                    <a:pt x="131" y="48"/>
                    <a:pt x="128" y="49"/>
                    <a:pt x="126" y="52"/>
                  </a:cubicBezTo>
                  <a:cubicBezTo>
                    <a:pt x="122" y="57"/>
                    <a:pt x="117" y="60"/>
                    <a:pt x="111" y="63"/>
                  </a:cubicBezTo>
                  <a:cubicBezTo>
                    <a:pt x="108" y="64"/>
                    <a:pt x="104" y="62"/>
                    <a:pt x="105" y="59"/>
                  </a:cubicBezTo>
                  <a:cubicBezTo>
                    <a:pt x="107" y="51"/>
                    <a:pt x="109" y="44"/>
                    <a:pt x="111" y="37"/>
                  </a:cubicBezTo>
                  <a:cubicBezTo>
                    <a:pt x="112" y="34"/>
                    <a:pt x="114" y="31"/>
                    <a:pt x="116" y="28"/>
                  </a:cubicBezTo>
                  <a:cubicBezTo>
                    <a:pt x="117" y="26"/>
                    <a:pt x="119" y="25"/>
                    <a:pt x="121" y="23"/>
                  </a:cubicBezTo>
                  <a:cubicBezTo>
                    <a:pt x="123" y="21"/>
                    <a:pt x="123" y="18"/>
                    <a:pt x="121" y="16"/>
                  </a:cubicBezTo>
                  <a:cubicBezTo>
                    <a:pt x="119" y="14"/>
                    <a:pt x="117" y="13"/>
                    <a:pt x="115" y="14"/>
                  </a:cubicBezTo>
                  <a:cubicBezTo>
                    <a:pt x="112" y="14"/>
                    <a:pt x="110" y="17"/>
                    <a:pt x="110" y="20"/>
                  </a:cubicBezTo>
                  <a:cubicBezTo>
                    <a:pt x="110" y="22"/>
                    <a:pt x="110" y="23"/>
                    <a:pt x="110" y="25"/>
                  </a:cubicBezTo>
                  <a:cubicBezTo>
                    <a:pt x="108" y="35"/>
                    <a:pt x="101" y="42"/>
                    <a:pt x="95" y="50"/>
                  </a:cubicBezTo>
                  <a:cubicBezTo>
                    <a:pt x="94" y="52"/>
                    <a:pt x="92" y="51"/>
                    <a:pt x="92" y="49"/>
                  </a:cubicBezTo>
                  <a:cubicBezTo>
                    <a:pt x="90" y="44"/>
                    <a:pt x="87" y="39"/>
                    <a:pt x="85" y="33"/>
                  </a:cubicBezTo>
                  <a:cubicBezTo>
                    <a:pt x="83" y="27"/>
                    <a:pt x="82" y="20"/>
                    <a:pt x="84" y="13"/>
                  </a:cubicBezTo>
                  <a:cubicBezTo>
                    <a:pt x="85" y="10"/>
                    <a:pt x="84" y="8"/>
                    <a:pt x="81" y="6"/>
                  </a:cubicBezTo>
                  <a:cubicBezTo>
                    <a:pt x="79" y="5"/>
                    <a:pt x="76" y="5"/>
                    <a:pt x="74" y="7"/>
                  </a:cubicBezTo>
                  <a:cubicBezTo>
                    <a:pt x="72" y="9"/>
                    <a:pt x="72" y="12"/>
                    <a:pt x="74" y="14"/>
                  </a:cubicBezTo>
                  <a:cubicBezTo>
                    <a:pt x="79" y="22"/>
                    <a:pt x="80" y="30"/>
                    <a:pt x="7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1" name="Freeform 8">
              <a:extLst>
                <a:ext uri="{FF2B5EF4-FFF2-40B4-BE49-F238E27FC236}">
                  <a16:creationId xmlns:a16="http://schemas.microsoft.com/office/drawing/2014/main" id="{F12A5A9B-3087-435F-9947-1CAA16DDC4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0807" y="2410900"/>
              <a:ext cx="559705" cy="561917"/>
            </a:xfrm>
            <a:custGeom>
              <a:avLst/>
              <a:gdLst>
                <a:gd name="T0" fmla="*/ 1 w 163"/>
                <a:gd name="T1" fmla="*/ 76 h 163"/>
                <a:gd name="T2" fmla="*/ 24 w 163"/>
                <a:gd name="T3" fmla="*/ 72 h 163"/>
                <a:gd name="T4" fmla="*/ 51 w 163"/>
                <a:gd name="T5" fmla="*/ 67 h 163"/>
                <a:gd name="T6" fmla="*/ 14 w 163"/>
                <a:gd name="T7" fmla="*/ 37 h 163"/>
                <a:gd name="T8" fmla="*/ 36 w 163"/>
                <a:gd name="T9" fmla="*/ 44 h 163"/>
                <a:gd name="T10" fmla="*/ 62 w 163"/>
                <a:gd name="T11" fmla="*/ 54 h 163"/>
                <a:gd name="T12" fmla="*/ 56 w 163"/>
                <a:gd name="T13" fmla="*/ 25 h 163"/>
                <a:gd name="T14" fmla="*/ 49 w 163"/>
                <a:gd name="T15" fmla="*/ 7 h 163"/>
                <a:gd name="T16" fmla="*/ 60 w 163"/>
                <a:gd name="T17" fmla="*/ 26 h 163"/>
                <a:gd name="T18" fmla="*/ 80 w 163"/>
                <a:gd name="T19" fmla="*/ 47 h 163"/>
                <a:gd name="T20" fmla="*/ 84 w 163"/>
                <a:gd name="T21" fmla="*/ 18 h 163"/>
                <a:gd name="T22" fmla="*/ 99 w 163"/>
                <a:gd name="T23" fmla="*/ 8 h 163"/>
                <a:gd name="T24" fmla="*/ 87 w 163"/>
                <a:gd name="T25" fmla="*/ 36 h 163"/>
                <a:gd name="T26" fmla="*/ 118 w 163"/>
                <a:gd name="T27" fmla="*/ 32 h 163"/>
                <a:gd name="T28" fmla="*/ 134 w 163"/>
                <a:gd name="T29" fmla="*/ 25 h 163"/>
                <a:gd name="T30" fmla="*/ 109 w 163"/>
                <a:gd name="T31" fmla="*/ 44 h 163"/>
                <a:gd name="T32" fmla="*/ 138 w 163"/>
                <a:gd name="T33" fmla="*/ 57 h 163"/>
                <a:gd name="T34" fmla="*/ 156 w 163"/>
                <a:gd name="T35" fmla="*/ 49 h 163"/>
                <a:gd name="T36" fmla="*/ 137 w 163"/>
                <a:gd name="T37" fmla="*/ 60 h 163"/>
                <a:gd name="T38" fmla="*/ 115 w 163"/>
                <a:gd name="T39" fmla="*/ 78 h 163"/>
                <a:gd name="T40" fmla="*/ 144 w 163"/>
                <a:gd name="T41" fmla="*/ 85 h 163"/>
                <a:gd name="T42" fmla="*/ 155 w 163"/>
                <a:gd name="T43" fmla="*/ 99 h 163"/>
                <a:gd name="T44" fmla="*/ 127 w 163"/>
                <a:gd name="T45" fmla="*/ 86 h 163"/>
                <a:gd name="T46" fmla="*/ 130 w 163"/>
                <a:gd name="T47" fmla="*/ 117 h 163"/>
                <a:gd name="T48" fmla="*/ 139 w 163"/>
                <a:gd name="T49" fmla="*/ 134 h 163"/>
                <a:gd name="T50" fmla="*/ 120 w 163"/>
                <a:gd name="T51" fmla="*/ 110 h 163"/>
                <a:gd name="T52" fmla="*/ 104 w 163"/>
                <a:gd name="T53" fmla="*/ 124 h 163"/>
                <a:gd name="T54" fmla="*/ 119 w 163"/>
                <a:gd name="T55" fmla="*/ 152 h 163"/>
                <a:gd name="T56" fmla="*/ 103 w 163"/>
                <a:gd name="T57" fmla="*/ 137 h 163"/>
                <a:gd name="T58" fmla="*/ 84 w 163"/>
                <a:gd name="T59" fmla="*/ 115 h 163"/>
                <a:gd name="T60" fmla="*/ 83 w 163"/>
                <a:gd name="T61" fmla="*/ 156 h 163"/>
                <a:gd name="T62" fmla="*/ 69 w 163"/>
                <a:gd name="T63" fmla="*/ 144 h 163"/>
                <a:gd name="T64" fmla="*/ 67 w 163"/>
                <a:gd name="T65" fmla="*/ 112 h 163"/>
                <a:gd name="T66" fmla="*/ 39 w 163"/>
                <a:gd name="T67" fmla="*/ 149 h 163"/>
                <a:gd name="T68" fmla="*/ 44 w 163"/>
                <a:gd name="T69" fmla="*/ 127 h 163"/>
                <a:gd name="T70" fmla="*/ 54 w 163"/>
                <a:gd name="T71" fmla="*/ 101 h 163"/>
                <a:gd name="T72" fmla="*/ 30 w 163"/>
                <a:gd name="T73" fmla="*/ 105 h 163"/>
                <a:gd name="T74" fmla="*/ 7 w 163"/>
                <a:gd name="T75" fmla="*/ 115 h 163"/>
                <a:gd name="T76" fmla="*/ 28 w 163"/>
                <a:gd name="T77" fmla="*/ 102 h 163"/>
                <a:gd name="T78" fmla="*/ 48 w 163"/>
                <a:gd name="T79" fmla="*/ 85 h 163"/>
                <a:gd name="T80" fmla="*/ 20 w 163"/>
                <a:gd name="T81" fmla="*/ 75 h 163"/>
                <a:gd name="T82" fmla="*/ 52 w 163"/>
                <a:gd name="T83" fmla="*/ 81 h 163"/>
                <a:gd name="T84" fmla="*/ 141 w 163"/>
                <a:gd name="T85" fmla="*/ 53 h 163"/>
                <a:gd name="T86" fmla="*/ 147 w 163"/>
                <a:gd name="T87" fmla="*/ 47 h 163"/>
                <a:gd name="T88" fmla="*/ 52 w 163"/>
                <a:gd name="T89" fmla="*/ 10 h 163"/>
                <a:gd name="T90" fmla="*/ 59 w 163"/>
                <a:gd name="T91" fmla="*/ 16 h 163"/>
                <a:gd name="T92" fmla="*/ 124 w 163"/>
                <a:gd name="T93" fmla="*/ 30 h 163"/>
                <a:gd name="T94" fmla="*/ 140 w 163"/>
                <a:gd name="T95" fmla="*/ 118 h 163"/>
                <a:gd name="T96" fmla="*/ 145 w 163"/>
                <a:gd name="T97" fmla="*/ 124 h 163"/>
                <a:gd name="T98" fmla="*/ 159 w 163"/>
                <a:gd name="T99" fmla="*/ 90 h 163"/>
                <a:gd name="T100" fmla="*/ 153 w 163"/>
                <a:gd name="T101" fmla="*/ 96 h 163"/>
                <a:gd name="T102" fmla="*/ 111 w 163"/>
                <a:gd name="T103" fmla="*/ 141 h 163"/>
                <a:gd name="T104" fmla="*/ 39 w 163"/>
                <a:gd name="T105" fmla="*/ 145 h 163"/>
                <a:gd name="T106" fmla="*/ 33 w 163"/>
                <a:gd name="T107" fmla="*/ 139 h 163"/>
                <a:gd name="T108" fmla="*/ 16 w 163"/>
                <a:gd name="T109" fmla="*/ 73 h 163"/>
                <a:gd name="T110" fmla="*/ 10 w 163"/>
                <a:gd name="T111" fmla="*/ 80 h 163"/>
                <a:gd name="T112" fmla="*/ 73 w 163"/>
                <a:gd name="T113" fmla="*/ 147 h 163"/>
                <a:gd name="T114" fmla="*/ 89 w 163"/>
                <a:gd name="T115" fmla="*/ 16 h 163"/>
                <a:gd name="T116" fmla="*/ 84 w 163"/>
                <a:gd name="T117" fmla="*/ 10 h 163"/>
                <a:gd name="T118" fmla="*/ 18 w 163"/>
                <a:gd name="T119" fmla="*/ 39 h 163"/>
                <a:gd name="T120" fmla="*/ 24 w 163"/>
                <a:gd name="T121" fmla="*/ 33 h 163"/>
                <a:gd name="T122" fmla="*/ 10 w 163"/>
                <a:gd name="T123" fmla="*/ 11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" h="163">
                  <a:moveTo>
                    <a:pt x="20" y="75"/>
                  </a:moveTo>
                  <a:cubicBezTo>
                    <a:pt x="18" y="80"/>
                    <a:pt x="15" y="83"/>
                    <a:pt x="10" y="83"/>
                  </a:cubicBezTo>
                  <a:cubicBezTo>
                    <a:pt x="5" y="83"/>
                    <a:pt x="1" y="80"/>
                    <a:pt x="1" y="76"/>
                  </a:cubicBezTo>
                  <a:cubicBezTo>
                    <a:pt x="0" y="70"/>
                    <a:pt x="2" y="66"/>
                    <a:pt x="7" y="64"/>
                  </a:cubicBezTo>
                  <a:cubicBezTo>
                    <a:pt x="12" y="63"/>
                    <a:pt x="17" y="65"/>
                    <a:pt x="19" y="69"/>
                  </a:cubicBezTo>
                  <a:cubicBezTo>
                    <a:pt x="20" y="71"/>
                    <a:pt x="21" y="72"/>
                    <a:pt x="24" y="72"/>
                  </a:cubicBezTo>
                  <a:cubicBezTo>
                    <a:pt x="28" y="73"/>
                    <a:pt x="32" y="75"/>
                    <a:pt x="36" y="77"/>
                  </a:cubicBezTo>
                  <a:cubicBezTo>
                    <a:pt x="40" y="78"/>
                    <a:pt x="44" y="79"/>
                    <a:pt x="47" y="80"/>
                  </a:cubicBezTo>
                  <a:cubicBezTo>
                    <a:pt x="49" y="75"/>
                    <a:pt x="50" y="71"/>
                    <a:pt x="51" y="67"/>
                  </a:cubicBezTo>
                  <a:cubicBezTo>
                    <a:pt x="44" y="60"/>
                    <a:pt x="38" y="52"/>
                    <a:pt x="32" y="45"/>
                  </a:cubicBezTo>
                  <a:cubicBezTo>
                    <a:pt x="28" y="48"/>
                    <a:pt x="25" y="50"/>
                    <a:pt x="20" y="48"/>
                  </a:cubicBezTo>
                  <a:cubicBezTo>
                    <a:pt x="16" y="46"/>
                    <a:pt x="13" y="41"/>
                    <a:pt x="14" y="37"/>
                  </a:cubicBezTo>
                  <a:cubicBezTo>
                    <a:pt x="15" y="32"/>
                    <a:pt x="20" y="28"/>
                    <a:pt x="25" y="29"/>
                  </a:cubicBezTo>
                  <a:cubicBezTo>
                    <a:pt x="30" y="30"/>
                    <a:pt x="34" y="34"/>
                    <a:pt x="33" y="39"/>
                  </a:cubicBezTo>
                  <a:cubicBezTo>
                    <a:pt x="33" y="42"/>
                    <a:pt x="34" y="43"/>
                    <a:pt x="36" y="44"/>
                  </a:cubicBezTo>
                  <a:cubicBezTo>
                    <a:pt x="39" y="47"/>
                    <a:pt x="42" y="51"/>
                    <a:pt x="44" y="54"/>
                  </a:cubicBezTo>
                  <a:cubicBezTo>
                    <a:pt x="47" y="57"/>
                    <a:pt x="50" y="60"/>
                    <a:pt x="52" y="63"/>
                  </a:cubicBezTo>
                  <a:cubicBezTo>
                    <a:pt x="56" y="60"/>
                    <a:pt x="59" y="57"/>
                    <a:pt x="62" y="54"/>
                  </a:cubicBezTo>
                  <a:cubicBezTo>
                    <a:pt x="62" y="54"/>
                    <a:pt x="63" y="53"/>
                    <a:pt x="62" y="52"/>
                  </a:cubicBezTo>
                  <a:cubicBezTo>
                    <a:pt x="60" y="47"/>
                    <a:pt x="60" y="40"/>
                    <a:pt x="59" y="34"/>
                  </a:cubicBezTo>
                  <a:cubicBezTo>
                    <a:pt x="58" y="31"/>
                    <a:pt x="57" y="28"/>
                    <a:pt x="56" y="25"/>
                  </a:cubicBezTo>
                  <a:cubicBezTo>
                    <a:pt x="54" y="25"/>
                    <a:pt x="53" y="25"/>
                    <a:pt x="51" y="25"/>
                  </a:cubicBezTo>
                  <a:cubicBezTo>
                    <a:pt x="47" y="25"/>
                    <a:pt x="44" y="21"/>
                    <a:pt x="43" y="17"/>
                  </a:cubicBezTo>
                  <a:cubicBezTo>
                    <a:pt x="42" y="13"/>
                    <a:pt x="45" y="8"/>
                    <a:pt x="49" y="7"/>
                  </a:cubicBezTo>
                  <a:cubicBezTo>
                    <a:pt x="53" y="5"/>
                    <a:pt x="57" y="6"/>
                    <a:pt x="60" y="9"/>
                  </a:cubicBezTo>
                  <a:cubicBezTo>
                    <a:pt x="63" y="13"/>
                    <a:pt x="64" y="17"/>
                    <a:pt x="61" y="21"/>
                  </a:cubicBezTo>
                  <a:cubicBezTo>
                    <a:pt x="59" y="23"/>
                    <a:pt x="60" y="24"/>
                    <a:pt x="60" y="26"/>
                  </a:cubicBezTo>
                  <a:cubicBezTo>
                    <a:pt x="62" y="31"/>
                    <a:pt x="62" y="35"/>
                    <a:pt x="63" y="40"/>
                  </a:cubicBezTo>
                  <a:cubicBezTo>
                    <a:pt x="64" y="44"/>
                    <a:pt x="65" y="47"/>
                    <a:pt x="66" y="51"/>
                  </a:cubicBezTo>
                  <a:cubicBezTo>
                    <a:pt x="71" y="50"/>
                    <a:pt x="75" y="49"/>
                    <a:pt x="80" y="47"/>
                  </a:cubicBezTo>
                  <a:cubicBezTo>
                    <a:pt x="80" y="41"/>
                    <a:pt x="83" y="35"/>
                    <a:pt x="86" y="29"/>
                  </a:cubicBezTo>
                  <a:cubicBezTo>
                    <a:pt x="86" y="28"/>
                    <a:pt x="87" y="26"/>
                    <a:pt x="87" y="24"/>
                  </a:cubicBezTo>
                  <a:cubicBezTo>
                    <a:pt x="88" y="22"/>
                    <a:pt x="88" y="20"/>
                    <a:pt x="84" y="18"/>
                  </a:cubicBezTo>
                  <a:cubicBezTo>
                    <a:pt x="80" y="17"/>
                    <a:pt x="79" y="11"/>
                    <a:pt x="80" y="7"/>
                  </a:cubicBezTo>
                  <a:cubicBezTo>
                    <a:pt x="81" y="3"/>
                    <a:pt x="86" y="0"/>
                    <a:pt x="90" y="0"/>
                  </a:cubicBezTo>
                  <a:cubicBezTo>
                    <a:pt x="94" y="0"/>
                    <a:pt x="98" y="3"/>
                    <a:pt x="99" y="8"/>
                  </a:cubicBezTo>
                  <a:cubicBezTo>
                    <a:pt x="100" y="12"/>
                    <a:pt x="98" y="17"/>
                    <a:pt x="94" y="19"/>
                  </a:cubicBezTo>
                  <a:cubicBezTo>
                    <a:pt x="92" y="20"/>
                    <a:pt x="91" y="21"/>
                    <a:pt x="91" y="23"/>
                  </a:cubicBezTo>
                  <a:cubicBezTo>
                    <a:pt x="90" y="27"/>
                    <a:pt x="88" y="32"/>
                    <a:pt x="87" y="36"/>
                  </a:cubicBezTo>
                  <a:cubicBezTo>
                    <a:pt x="85" y="40"/>
                    <a:pt x="84" y="43"/>
                    <a:pt x="83" y="47"/>
                  </a:cubicBezTo>
                  <a:cubicBezTo>
                    <a:pt x="88" y="49"/>
                    <a:pt x="92" y="50"/>
                    <a:pt x="96" y="51"/>
                  </a:cubicBezTo>
                  <a:cubicBezTo>
                    <a:pt x="103" y="44"/>
                    <a:pt x="111" y="38"/>
                    <a:pt x="118" y="32"/>
                  </a:cubicBezTo>
                  <a:cubicBezTo>
                    <a:pt x="115" y="28"/>
                    <a:pt x="113" y="25"/>
                    <a:pt x="115" y="21"/>
                  </a:cubicBezTo>
                  <a:cubicBezTo>
                    <a:pt x="117" y="16"/>
                    <a:pt x="121" y="13"/>
                    <a:pt x="127" y="14"/>
                  </a:cubicBezTo>
                  <a:cubicBezTo>
                    <a:pt x="131" y="15"/>
                    <a:pt x="135" y="20"/>
                    <a:pt x="134" y="25"/>
                  </a:cubicBezTo>
                  <a:cubicBezTo>
                    <a:pt x="133" y="30"/>
                    <a:pt x="128" y="34"/>
                    <a:pt x="123" y="33"/>
                  </a:cubicBezTo>
                  <a:cubicBezTo>
                    <a:pt x="122" y="33"/>
                    <a:pt x="121" y="34"/>
                    <a:pt x="120" y="35"/>
                  </a:cubicBezTo>
                  <a:cubicBezTo>
                    <a:pt x="116" y="38"/>
                    <a:pt x="113" y="41"/>
                    <a:pt x="109" y="44"/>
                  </a:cubicBezTo>
                  <a:cubicBezTo>
                    <a:pt x="106" y="47"/>
                    <a:pt x="103" y="50"/>
                    <a:pt x="101" y="52"/>
                  </a:cubicBezTo>
                  <a:cubicBezTo>
                    <a:pt x="104" y="55"/>
                    <a:pt x="108" y="59"/>
                    <a:pt x="111" y="62"/>
                  </a:cubicBezTo>
                  <a:cubicBezTo>
                    <a:pt x="119" y="60"/>
                    <a:pt x="128" y="58"/>
                    <a:pt x="138" y="57"/>
                  </a:cubicBezTo>
                  <a:cubicBezTo>
                    <a:pt x="138" y="54"/>
                    <a:pt x="138" y="53"/>
                    <a:pt x="138" y="51"/>
                  </a:cubicBezTo>
                  <a:cubicBezTo>
                    <a:pt x="138" y="47"/>
                    <a:pt x="142" y="44"/>
                    <a:pt x="146" y="43"/>
                  </a:cubicBezTo>
                  <a:cubicBezTo>
                    <a:pt x="150" y="42"/>
                    <a:pt x="154" y="45"/>
                    <a:pt x="156" y="49"/>
                  </a:cubicBezTo>
                  <a:cubicBezTo>
                    <a:pt x="158" y="52"/>
                    <a:pt x="157" y="57"/>
                    <a:pt x="154" y="60"/>
                  </a:cubicBezTo>
                  <a:cubicBezTo>
                    <a:pt x="151" y="63"/>
                    <a:pt x="146" y="63"/>
                    <a:pt x="142" y="61"/>
                  </a:cubicBezTo>
                  <a:cubicBezTo>
                    <a:pt x="140" y="60"/>
                    <a:pt x="139" y="60"/>
                    <a:pt x="137" y="60"/>
                  </a:cubicBezTo>
                  <a:cubicBezTo>
                    <a:pt x="132" y="62"/>
                    <a:pt x="127" y="62"/>
                    <a:pt x="123" y="63"/>
                  </a:cubicBezTo>
                  <a:cubicBezTo>
                    <a:pt x="119" y="64"/>
                    <a:pt x="115" y="65"/>
                    <a:pt x="112" y="66"/>
                  </a:cubicBezTo>
                  <a:cubicBezTo>
                    <a:pt x="113" y="71"/>
                    <a:pt x="114" y="75"/>
                    <a:pt x="115" y="78"/>
                  </a:cubicBezTo>
                  <a:cubicBezTo>
                    <a:pt x="122" y="81"/>
                    <a:pt x="129" y="84"/>
                    <a:pt x="136" y="86"/>
                  </a:cubicBezTo>
                  <a:cubicBezTo>
                    <a:pt x="137" y="87"/>
                    <a:pt x="139" y="87"/>
                    <a:pt x="140" y="87"/>
                  </a:cubicBezTo>
                  <a:cubicBezTo>
                    <a:pt x="142" y="88"/>
                    <a:pt x="143" y="87"/>
                    <a:pt x="144" y="85"/>
                  </a:cubicBezTo>
                  <a:cubicBezTo>
                    <a:pt x="146" y="81"/>
                    <a:pt x="151" y="79"/>
                    <a:pt x="155" y="80"/>
                  </a:cubicBezTo>
                  <a:cubicBezTo>
                    <a:pt x="159" y="81"/>
                    <a:pt x="163" y="85"/>
                    <a:pt x="163" y="89"/>
                  </a:cubicBezTo>
                  <a:cubicBezTo>
                    <a:pt x="163" y="94"/>
                    <a:pt x="160" y="98"/>
                    <a:pt x="155" y="99"/>
                  </a:cubicBezTo>
                  <a:cubicBezTo>
                    <a:pt x="151" y="100"/>
                    <a:pt x="146" y="98"/>
                    <a:pt x="144" y="94"/>
                  </a:cubicBezTo>
                  <a:cubicBezTo>
                    <a:pt x="143" y="92"/>
                    <a:pt x="142" y="91"/>
                    <a:pt x="140" y="91"/>
                  </a:cubicBezTo>
                  <a:cubicBezTo>
                    <a:pt x="135" y="90"/>
                    <a:pt x="131" y="88"/>
                    <a:pt x="127" y="86"/>
                  </a:cubicBezTo>
                  <a:cubicBezTo>
                    <a:pt x="123" y="85"/>
                    <a:pt x="119" y="84"/>
                    <a:pt x="116" y="83"/>
                  </a:cubicBezTo>
                  <a:cubicBezTo>
                    <a:pt x="114" y="88"/>
                    <a:pt x="113" y="92"/>
                    <a:pt x="112" y="96"/>
                  </a:cubicBezTo>
                  <a:cubicBezTo>
                    <a:pt x="118" y="103"/>
                    <a:pt x="125" y="110"/>
                    <a:pt x="130" y="117"/>
                  </a:cubicBezTo>
                  <a:cubicBezTo>
                    <a:pt x="134" y="116"/>
                    <a:pt x="137" y="114"/>
                    <a:pt x="140" y="114"/>
                  </a:cubicBezTo>
                  <a:cubicBezTo>
                    <a:pt x="146" y="114"/>
                    <a:pt x="150" y="119"/>
                    <a:pt x="149" y="125"/>
                  </a:cubicBezTo>
                  <a:cubicBezTo>
                    <a:pt x="149" y="130"/>
                    <a:pt x="144" y="134"/>
                    <a:pt x="139" y="134"/>
                  </a:cubicBezTo>
                  <a:cubicBezTo>
                    <a:pt x="133" y="134"/>
                    <a:pt x="129" y="129"/>
                    <a:pt x="130" y="123"/>
                  </a:cubicBezTo>
                  <a:cubicBezTo>
                    <a:pt x="130" y="121"/>
                    <a:pt x="129" y="120"/>
                    <a:pt x="128" y="119"/>
                  </a:cubicBezTo>
                  <a:cubicBezTo>
                    <a:pt x="125" y="116"/>
                    <a:pt x="122" y="113"/>
                    <a:pt x="120" y="110"/>
                  </a:cubicBezTo>
                  <a:cubicBezTo>
                    <a:pt x="117" y="107"/>
                    <a:pt x="114" y="103"/>
                    <a:pt x="111" y="100"/>
                  </a:cubicBezTo>
                  <a:cubicBezTo>
                    <a:pt x="108" y="104"/>
                    <a:pt x="104" y="107"/>
                    <a:pt x="101" y="111"/>
                  </a:cubicBezTo>
                  <a:cubicBezTo>
                    <a:pt x="102" y="114"/>
                    <a:pt x="103" y="119"/>
                    <a:pt x="104" y="124"/>
                  </a:cubicBezTo>
                  <a:cubicBezTo>
                    <a:pt x="105" y="128"/>
                    <a:pt x="105" y="133"/>
                    <a:pt x="106" y="137"/>
                  </a:cubicBezTo>
                  <a:cubicBezTo>
                    <a:pt x="110" y="138"/>
                    <a:pt x="113" y="138"/>
                    <a:pt x="115" y="139"/>
                  </a:cubicBezTo>
                  <a:cubicBezTo>
                    <a:pt x="120" y="141"/>
                    <a:pt x="122" y="148"/>
                    <a:pt x="119" y="152"/>
                  </a:cubicBezTo>
                  <a:cubicBezTo>
                    <a:pt x="116" y="157"/>
                    <a:pt x="110" y="158"/>
                    <a:pt x="105" y="156"/>
                  </a:cubicBezTo>
                  <a:cubicBezTo>
                    <a:pt x="101" y="153"/>
                    <a:pt x="99" y="147"/>
                    <a:pt x="102" y="142"/>
                  </a:cubicBezTo>
                  <a:cubicBezTo>
                    <a:pt x="104" y="140"/>
                    <a:pt x="103" y="139"/>
                    <a:pt x="103" y="137"/>
                  </a:cubicBezTo>
                  <a:cubicBezTo>
                    <a:pt x="101" y="132"/>
                    <a:pt x="101" y="127"/>
                    <a:pt x="100" y="121"/>
                  </a:cubicBezTo>
                  <a:cubicBezTo>
                    <a:pt x="99" y="118"/>
                    <a:pt x="98" y="115"/>
                    <a:pt x="97" y="112"/>
                  </a:cubicBezTo>
                  <a:cubicBezTo>
                    <a:pt x="92" y="113"/>
                    <a:pt x="88" y="114"/>
                    <a:pt x="84" y="115"/>
                  </a:cubicBezTo>
                  <a:cubicBezTo>
                    <a:pt x="82" y="123"/>
                    <a:pt x="79" y="131"/>
                    <a:pt x="76" y="139"/>
                  </a:cubicBezTo>
                  <a:cubicBezTo>
                    <a:pt x="75" y="141"/>
                    <a:pt x="75" y="143"/>
                    <a:pt x="78" y="144"/>
                  </a:cubicBezTo>
                  <a:cubicBezTo>
                    <a:pt x="83" y="146"/>
                    <a:pt x="84" y="151"/>
                    <a:pt x="83" y="156"/>
                  </a:cubicBezTo>
                  <a:cubicBezTo>
                    <a:pt x="82" y="160"/>
                    <a:pt x="78" y="163"/>
                    <a:pt x="73" y="162"/>
                  </a:cubicBezTo>
                  <a:cubicBezTo>
                    <a:pt x="69" y="162"/>
                    <a:pt x="65" y="160"/>
                    <a:pt x="64" y="155"/>
                  </a:cubicBezTo>
                  <a:cubicBezTo>
                    <a:pt x="63" y="151"/>
                    <a:pt x="65" y="146"/>
                    <a:pt x="69" y="144"/>
                  </a:cubicBezTo>
                  <a:cubicBezTo>
                    <a:pt x="70" y="144"/>
                    <a:pt x="71" y="143"/>
                    <a:pt x="71" y="143"/>
                  </a:cubicBezTo>
                  <a:cubicBezTo>
                    <a:pt x="74" y="134"/>
                    <a:pt x="77" y="125"/>
                    <a:pt x="80" y="116"/>
                  </a:cubicBezTo>
                  <a:cubicBezTo>
                    <a:pt x="75" y="114"/>
                    <a:pt x="71" y="113"/>
                    <a:pt x="67" y="112"/>
                  </a:cubicBezTo>
                  <a:cubicBezTo>
                    <a:pt x="60" y="119"/>
                    <a:pt x="53" y="125"/>
                    <a:pt x="46" y="130"/>
                  </a:cubicBezTo>
                  <a:cubicBezTo>
                    <a:pt x="47" y="134"/>
                    <a:pt x="48" y="137"/>
                    <a:pt x="49" y="139"/>
                  </a:cubicBezTo>
                  <a:cubicBezTo>
                    <a:pt x="49" y="145"/>
                    <a:pt x="44" y="149"/>
                    <a:pt x="39" y="149"/>
                  </a:cubicBezTo>
                  <a:cubicBezTo>
                    <a:pt x="33" y="149"/>
                    <a:pt x="29" y="145"/>
                    <a:pt x="29" y="139"/>
                  </a:cubicBezTo>
                  <a:cubicBezTo>
                    <a:pt x="29" y="134"/>
                    <a:pt x="34" y="129"/>
                    <a:pt x="39" y="130"/>
                  </a:cubicBezTo>
                  <a:cubicBezTo>
                    <a:pt x="42" y="130"/>
                    <a:pt x="43" y="129"/>
                    <a:pt x="44" y="127"/>
                  </a:cubicBezTo>
                  <a:cubicBezTo>
                    <a:pt x="47" y="124"/>
                    <a:pt x="50" y="122"/>
                    <a:pt x="53" y="119"/>
                  </a:cubicBezTo>
                  <a:cubicBezTo>
                    <a:pt x="56" y="116"/>
                    <a:pt x="60" y="113"/>
                    <a:pt x="63" y="111"/>
                  </a:cubicBezTo>
                  <a:cubicBezTo>
                    <a:pt x="60" y="107"/>
                    <a:pt x="57" y="104"/>
                    <a:pt x="54" y="101"/>
                  </a:cubicBezTo>
                  <a:cubicBezTo>
                    <a:pt x="54" y="101"/>
                    <a:pt x="53" y="100"/>
                    <a:pt x="52" y="100"/>
                  </a:cubicBezTo>
                  <a:cubicBezTo>
                    <a:pt x="46" y="104"/>
                    <a:pt x="40" y="103"/>
                    <a:pt x="33" y="104"/>
                  </a:cubicBezTo>
                  <a:cubicBezTo>
                    <a:pt x="32" y="104"/>
                    <a:pt x="31" y="105"/>
                    <a:pt x="30" y="105"/>
                  </a:cubicBezTo>
                  <a:cubicBezTo>
                    <a:pt x="27" y="106"/>
                    <a:pt x="25" y="107"/>
                    <a:pt x="25" y="111"/>
                  </a:cubicBezTo>
                  <a:cubicBezTo>
                    <a:pt x="26" y="115"/>
                    <a:pt x="22" y="119"/>
                    <a:pt x="18" y="120"/>
                  </a:cubicBezTo>
                  <a:cubicBezTo>
                    <a:pt x="14" y="121"/>
                    <a:pt x="10" y="119"/>
                    <a:pt x="7" y="115"/>
                  </a:cubicBezTo>
                  <a:cubicBezTo>
                    <a:pt x="5" y="112"/>
                    <a:pt x="6" y="107"/>
                    <a:pt x="8" y="104"/>
                  </a:cubicBezTo>
                  <a:cubicBezTo>
                    <a:pt x="11" y="101"/>
                    <a:pt x="16" y="99"/>
                    <a:pt x="20" y="102"/>
                  </a:cubicBezTo>
                  <a:cubicBezTo>
                    <a:pt x="23" y="103"/>
                    <a:pt x="25" y="103"/>
                    <a:pt x="28" y="102"/>
                  </a:cubicBezTo>
                  <a:cubicBezTo>
                    <a:pt x="32" y="101"/>
                    <a:pt x="36" y="101"/>
                    <a:pt x="40" y="100"/>
                  </a:cubicBezTo>
                  <a:cubicBezTo>
                    <a:pt x="44" y="99"/>
                    <a:pt x="48" y="98"/>
                    <a:pt x="51" y="97"/>
                  </a:cubicBezTo>
                  <a:cubicBezTo>
                    <a:pt x="50" y="93"/>
                    <a:pt x="49" y="89"/>
                    <a:pt x="48" y="85"/>
                  </a:cubicBezTo>
                  <a:cubicBezTo>
                    <a:pt x="48" y="84"/>
                    <a:pt x="47" y="83"/>
                    <a:pt x="46" y="83"/>
                  </a:cubicBezTo>
                  <a:cubicBezTo>
                    <a:pt x="41" y="83"/>
                    <a:pt x="36" y="81"/>
                    <a:pt x="31" y="78"/>
                  </a:cubicBezTo>
                  <a:cubicBezTo>
                    <a:pt x="28" y="77"/>
                    <a:pt x="24" y="76"/>
                    <a:pt x="20" y="75"/>
                  </a:cubicBezTo>
                  <a:close/>
                  <a:moveTo>
                    <a:pt x="112" y="82"/>
                  </a:moveTo>
                  <a:cubicBezTo>
                    <a:pt x="112" y="66"/>
                    <a:pt x="98" y="52"/>
                    <a:pt x="82" y="52"/>
                  </a:cubicBezTo>
                  <a:cubicBezTo>
                    <a:pt x="66" y="51"/>
                    <a:pt x="52" y="65"/>
                    <a:pt x="52" y="81"/>
                  </a:cubicBezTo>
                  <a:cubicBezTo>
                    <a:pt x="51" y="97"/>
                    <a:pt x="66" y="112"/>
                    <a:pt x="82" y="111"/>
                  </a:cubicBezTo>
                  <a:cubicBezTo>
                    <a:pt x="98" y="111"/>
                    <a:pt x="111" y="98"/>
                    <a:pt x="112" y="82"/>
                  </a:cubicBezTo>
                  <a:close/>
                  <a:moveTo>
                    <a:pt x="141" y="53"/>
                  </a:moveTo>
                  <a:cubicBezTo>
                    <a:pt x="141" y="56"/>
                    <a:pt x="144" y="59"/>
                    <a:pt x="147" y="59"/>
                  </a:cubicBezTo>
                  <a:cubicBezTo>
                    <a:pt x="150" y="59"/>
                    <a:pt x="153" y="56"/>
                    <a:pt x="153" y="53"/>
                  </a:cubicBezTo>
                  <a:cubicBezTo>
                    <a:pt x="153" y="49"/>
                    <a:pt x="151" y="47"/>
                    <a:pt x="147" y="47"/>
                  </a:cubicBezTo>
                  <a:cubicBezTo>
                    <a:pt x="144" y="47"/>
                    <a:pt x="141" y="49"/>
                    <a:pt x="141" y="53"/>
                  </a:cubicBezTo>
                  <a:close/>
                  <a:moveTo>
                    <a:pt x="59" y="16"/>
                  </a:moveTo>
                  <a:cubicBezTo>
                    <a:pt x="59" y="12"/>
                    <a:pt x="56" y="10"/>
                    <a:pt x="52" y="10"/>
                  </a:cubicBezTo>
                  <a:cubicBezTo>
                    <a:pt x="49" y="10"/>
                    <a:pt x="47" y="12"/>
                    <a:pt x="47" y="16"/>
                  </a:cubicBezTo>
                  <a:cubicBezTo>
                    <a:pt x="47" y="19"/>
                    <a:pt x="50" y="22"/>
                    <a:pt x="53" y="22"/>
                  </a:cubicBezTo>
                  <a:cubicBezTo>
                    <a:pt x="56" y="22"/>
                    <a:pt x="59" y="19"/>
                    <a:pt x="59" y="16"/>
                  </a:cubicBezTo>
                  <a:close/>
                  <a:moveTo>
                    <a:pt x="124" y="18"/>
                  </a:moveTo>
                  <a:cubicBezTo>
                    <a:pt x="121" y="18"/>
                    <a:pt x="118" y="20"/>
                    <a:pt x="118" y="23"/>
                  </a:cubicBezTo>
                  <a:cubicBezTo>
                    <a:pt x="118" y="27"/>
                    <a:pt x="121" y="30"/>
                    <a:pt x="124" y="30"/>
                  </a:cubicBezTo>
                  <a:cubicBezTo>
                    <a:pt x="127" y="30"/>
                    <a:pt x="130" y="27"/>
                    <a:pt x="130" y="24"/>
                  </a:cubicBezTo>
                  <a:cubicBezTo>
                    <a:pt x="130" y="21"/>
                    <a:pt x="128" y="18"/>
                    <a:pt x="124" y="18"/>
                  </a:cubicBezTo>
                  <a:close/>
                  <a:moveTo>
                    <a:pt x="140" y="118"/>
                  </a:moveTo>
                  <a:cubicBezTo>
                    <a:pt x="136" y="118"/>
                    <a:pt x="133" y="121"/>
                    <a:pt x="133" y="124"/>
                  </a:cubicBezTo>
                  <a:cubicBezTo>
                    <a:pt x="133" y="127"/>
                    <a:pt x="136" y="130"/>
                    <a:pt x="139" y="130"/>
                  </a:cubicBezTo>
                  <a:cubicBezTo>
                    <a:pt x="143" y="130"/>
                    <a:pt x="145" y="127"/>
                    <a:pt x="145" y="124"/>
                  </a:cubicBezTo>
                  <a:cubicBezTo>
                    <a:pt x="146" y="121"/>
                    <a:pt x="143" y="118"/>
                    <a:pt x="140" y="118"/>
                  </a:cubicBezTo>
                  <a:close/>
                  <a:moveTo>
                    <a:pt x="153" y="96"/>
                  </a:moveTo>
                  <a:cubicBezTo>
                    <a:pt x="156" y="96"/>
                    <a:pt x="159" y="93"/>
                    <a:pt x="159" y="90"/>
                  </a:cubicBezTo>
                  <a:cubicBezTo>
                    <a:pt x="159" y="86"/>
                    <a:pt x="156" y="83"/>
                    <a:pt x="153" y="83"/>
                  </a:cubicBezTo>
                  <a:cubicBezTo>
                    <a:pt x="150" y="83"/>
                    <a:pt x="147" y="86"/>
                    <a:pt x="147" y="89"/>
                  </a:cubicBezTo>
                  <a:cubicBezTo>
                    <a:pt x="147" y="92"/>
                    <a:pt x="150" y="95"/>
                    <a:pt x="153" y="96"/>
                  </a:cubicBezTo>
                  <a:close/>
                  <a:moveTo>
                    <a:pt x="110" y="153"/>
                  </a:moveTo>
                  <a:cubicBezTo>
                    <a:pt x="114" y="153"/>
                    <a:pt x="116" y="151"/>
                    <a:pt x="116" y="148"/>
                  </a:cubicBezTo>
                  <a:cubicBezTo>
                    <a:pt x="116" y="144"/>
                    <a:pt x="114" y="141"/>
                    <a:pt x="111" y="141"/>
                  </a:cubicBezTo>
                  <a:cubicBezTo>
                    <a:pt x="107" y="141"/>
                    <a:pt x="104" y="144"/>
                    <a:pt x="104" y="147"/>
                  </a:cubicBezTo>
                  <a:cubicBezTo>
                    <a:pt x="104" y="150"/>
                    <a:pt x="107" y="153"/>
                    <a:pt x="110" y="153"/>
                  </a:cubicBezTo>
                  <a:close/>
                  <a:moveTo>
                    <a:pt x="39" y="145"/>
                  </a:moveTo>
                  <a:cubicBezTo>
                    <a:pt x="42" y="145"/>
                    <a:pt x="45" y="143"/>
                    <a:pt x="45" y="139"/>
                  </a:cubicBezTo>
                  <a:cubicBezTo>
                    <a:pt x="45" y="136"/>
                    <a:pt x="42" y="133"/>
                    <a:pt x="39" y="133"/>
                  </a:cubicBezTo>
                  <a:cubicBezTo>
                    <a:pt x="36" y="133"/>
                    <a:pt x="33" y="136"/>
                    <a:pt x="33" y="139"/>
                  </a:cubicBezTo>
                  <a:cubicBezTo>
                    <a:pt x="33" y="143"/>
                    <a:pt x="36" y="145"/>
                    <a:pt x="39" y="145"/>
                  </a:cubicBezTo>
                  <a:close/>
                  <a:moveTo>
                    <a:pt x="10" y="80"/>
                  </a:moveTo>
                  <a:cubicBezTo>
                    <a:pt x="13" y="80"/>
                    <a:pt x="16" y="77"/>
                    <a:pt x="16" y="73"/>
                  </a:cubicBezTo>
                  <a:cubicBezTo>
                    <a:pt x="16" y="70"/>
                    <a:pt x="13" y="67"/>
                    <a:pt x="10" y="67"/>
                  </a:cubicBezTo>
                  <a:cubicBezTo>
                    <a:pt x="7" y="67"/>
                    <a:pt x="4" y="70"/>
                    <a:pt x="4" y="73"/>
                  </a:cubicBezTo>
                  <a:cubicBezTo>
                    <a:pt x="4" y="77"/>
                    <a:pt x="7" y="80"/>
                    <a:pt x="10" y="80"/>
                  </a:cubicBezTo>
                  <a:close/>
                  <a:moveTo>
                    <a:pt x="74" y="159"/>
                  </a:moveTo>
                  <a:cubicBezTo>
                    <a:pt x="77" y="159"/>
                    <a:pt x="80" y="156"/>
                    <a:pt x="80" y="153"/>
                  </a:cubicBezTo>
                  <a:cubicBezTo>
                    <a:pt x="80" y="150"/>
                    <a:pt x="77" y="147"/>
                    <a:pt x="73" y="147"/>
                  </a:cubicBezTo>
                  <a:cubicBezTo>
                    <a:pt x="70" y="147"/>
                    <a:pt x="68" y="150"/>
                    <a:pt x="68" y="153"/>
                  </a:cubicBezTo>
                  <a:cubicBezTo>
                    <a:pt x="68" y="156"/>
                    <a:pt x="71" y="159"/>
                    <a:pt x="74" y="159"/>
                  </a:cubicBezTo>
                  <a:close/>
                  <a:moveTo>
                    <a:pt x="89" y="16"/>
                  </a:moveTo>
                  <a:cubicBezTo>
                    <a:pt x="93" y="16"/>
                    <a:pt x="96" y="13"/>
                    <a:pt x="96" y="10"/>
                  </a:cubicBezTo>
                  <a:cubicBezTo>
                    <a:pt x="96" y="7"/>
                    <a:pt x="93" y="4"/>
                    <a:pt x="89" y="4"/>
                  </a:cubicBezTo>
                  <a:cubicBezTo>
                    <a:pt x="86" y="4"/>
                    <a:pt x="83" y="7"/>
                    <a:pt x="84" y="10"/>
                  </a:cubicBezTo>
                  <a:cubicBezTo>
                    <a:pt x="84" y="13"/>
                    <a:pt x="86" y="16"/>
                    <a:pt x="89" y="16"/>
                  </a:cubicBezTo>
                  <a:close/>
                  <a:moveTo>
                    <a:pt x="24" y="33"/>
                  </a:moveTo>
                  <a:cubicBezTo>
                    <a:pt x="20" y="33"/>
                    <a:pt x="18" y="36"/>
                    <a:pt x="18" y="39"/>
                  </a:cubicBezTo>
                  <a:cubicBezTo>
                    <a:pt x="18" y="42"/>
                    <a:pt x="21" y="45"/>
                    <a:pt x="24" y="45"/>
                  </a:cubicBezTo>
                  <a:cubicBezTo>
                    <a:pt x="27" y="45"/>
                    <a:pt x="30" y="42"/>
                    <a:pt x="30" y="39"/>
                  </a:cubicBezTo>
                  <a:cubicBezTo>
                    <a:pt x="30" y="36"/>
                    <a:pt x="27" y="33"/>
                    <a:pt x="24" y="33"/>
                  </a:cubicBezTo>
                  <a:close/>
                  <a:moveTo>
                    <a:pt x="22" y="110"/>
                  </a:moveTo>
                  <a:cubicBezTo>
                    <a:pt x="22" y="107"/>
                    <a:pt x="19" y="104"/>
                    <a:pt x="16" y="104"/>
                  </a:cubicBezTo>
                  <a:cubicBezTo>
                    <a:pt x="13" y="104"/>
                    <a:pt x="10" y="107"/>
                    <a:pt x="10" y="110"/>
                  </a:cubicBezTo>
                  <a:cubicBezTo>
                    <a:pt x="10" y="113"/>
                    <a:pt x="13" y="116"/>
                    <a:pt x="16" y="116"/>
                  </a:cubicBezTo>
                  <a:cubicBezTo>
                    <a:pt x="19" y="116"/>
                    <a:pt x="22" y="113"/>
                    <a:pt x="22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2" name="Freeform 9">
              <a:extLst>
                <a:ext uri="{FF2B5EF4-FFF2-40B4-BE49-F238E27FC236}">
                  <a16:creationId xmlns:a16="http://schemas.microsoft.com/office/drawing/2014/main" id="{19216FA9-C518-4522-AF23-AB7C56562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9182" y="1211848"/>
              <a:ext cx="561917" cy="557493"/>
            </a:xfrm>
            <a:custGeom>
              <a:avLst/>
              <a:gdLst>
                <a:gd name="T0" fmla="*/ 4 w 163"/>
                <a:gd name="T1" fmla="*/ 97 h 162"/>
                <a:gd name="T2" fmla="*/ 16 w 163"/>
                <a:gd name="T3" fmla="*/ 103 h 162"/>
                <a:gd name="T4" fmla="*/ 9 w 163"/>
                <a:gd name="T5" fmla="*/ 79 h 162"/>
                <a:gd name="T6" fmla="*/ 20 w 163"/>
                <a:gd name="T7" fmla="*/ 86 h 162"/>
                <a:gd name="T8" fmla="*/ 18 w 163"/>
                <a:gd name="T9" fmla="*/ 59 h 162"/>
                <a:gd name="T10" fmla="*/ 34 w 163"/>
                <a:gd name="T11" fmla="*/ 62 h 162"/>
                <a:gd name="T12" fmla="*/ 30 w 163"/>
                <a:gd name="T13" fmla="*/ 44 h 162"/>
                <a:gd name="T14" fmla="*/ 38 w 163"/>
                <a:gd name="T15" fmla="*/ 57 h 162"/>
                <a:gd name="T16" fmla="*/ 43 w 163"/>
                <a:gd name="T17" fmla="*/ 31 h 162"/>
                <a:gd name="T18" fmla="*/ 57 w 163"/>
                <a:gd name="T19" fmla="*/ 39 h 162"/>
                <a:gd name="T20" fmla="*/ 58 w 163"/>
                <a:gd name="T21" fmla="*/ 20 h 162"/>
                <a:gd name="T22" fmla="*/ 70 w 163"/>
                <a:gd name="T23" fmla="*/ 30 h 162"/>
                <a:gd name="T24" fmla="*/ 74 w 163"/>
                <a:gd name="T25" fmla="*/ 11 h 162"/>
                <a:gd name="T26" fmla="*/ 85 w 163"/>
                <a:gd name="T27" fmla="*/ 23 h 162"/>
                <a:gd name="T28" fmla="*/ 91 w 163"/>
                <a:gd name="T29" fmla="*/ 5 h 162"/>
                <a:gd name="T30" fmla="*/ 101 w 163"/>
                <a:gd name="T31" fmla="*/ 17 h 162"/>
                <a:gd name="T32" fmla="*/ 110 w 163"/>
                <a:gd name="T33" fmla="*/ 0 h 162"/>
                <a:gd name="T34" fmla="*/ 118 w 163"/>
                <a:gd name="T35" fmla="*/ 15 h 162"/>
                <a:gd name="T36" fmla="*/ 131 w 163"/>
                <a:gd name="T37" fmla="*/ 3 h 162"/>
                <a:gd name="T38" fmla="*/ 123 w 163"/>
                <a:gd name="T39" fmla="*/ 16 h 162"/>
                <a:gd name="T40" fmla="*/ 150 w 163"/>
                <a:gd name="T41" fmla="*/ 17 h 162"/>
                <a:gd name="T42" fmla="*/ 151 w 163"/>
                <a:gd name="T43" fmla="*/ 21 h 162"/>
                <a:gd name="T44" fmla="*/ 161 w 163"/>
                <a:gd name="T45" fmla="*/ 38 h 162"/>
                <a:gd name="T46" fmla="*/ 147 w 163"/>
                <a:gd name="T47" fmla="*/ 38 h 162"/>
                <a:gd name="T48" fmla="*/ 159 w 163"/>
                <a:gd name="T49" fmla="*/ 61 h 162"/>
                <a:gd name="T50" fmla="*/ 157 w 163"/>
                <a:gd name="T51" fmla="*/ 65 h 162"/>
                <a:gd name="T52" fmla="*/ 147 w 163"/>
                <a:gd name="T53" fmla="*/ 79 h 162"/>
                <a:gd name="T54" fmla="*/ 144 w 163"/>
                <a:gd name="T55" fmla="*/ 84 h 162"/>
                <a:gd name="T56" fmla="*/ 131 w 163"/>
                <a:gd name="T57" fmla="*/ 80 h 162"/>
                <a:gd name="T58" fmla="*/ 124 w 163"/>
                <a:gd name="T59" fmla="*/ 92 h 162"/>
                <a:gd name="T60" fmla="*/ 117 w 163"/>
                <a:gd name="T61" fmla="*/ 84 h 162"/>
                <a:gd name="T62" fmla="*/ 111 w 163"/>
                <a:gd name="T63" fmla="*/ 95 h 162"/>
                <a:gd name="T64" fmla="*/ 102 w 163"/>
                <a:gd name="T65" fmla="*/ 99 h 162"/>
                <a:gd name="T66" fmla="*/ 100 w 163"/>
                <a:gd name="T67" fmla="*/ 86 h 162"/>
                <a:gd name="T68" fmla="*/ 92 w 163"/>
                <a:gd name="T69" fmla="*/ 106 h 162"/>
                <a:gd name="T70" fmla="*/ 86 w 163"/>
                <a:gd name="T71" fmla="*/ 95 h 162"/>
                <a:gd name="T72" fmla="*/ 84 w 163"/>
                <a:gd name="T73" fmla="*/ 112 h 162"/>
                <a:gd name="T74" fmla="*/ 73 w 163"/>
                <a:gd name="T75" fmla="*/ 104 h 162"/>
                <a:gd name="T76" fmla="*/ 82 w 163"/>
                <a:gd name="T77" fmla="*/ 126 h 162"/>
                <a:gd name="T78" fmla="*/ 68 w 163"/>
                <a:gd name="T79" fmla="*/ 119 h 162"/>
                <a:gd name="T80" fmla="*/ 74 w 163"/>
                <a:gd name="T81" fmla="*/ 146 h 162"/>
                <a:gd name="T82" fmla="*/ 65 w 163"/>
                <a:gd name="T83" fmla="*/ 135 h 162"/>
                <a:gd name="T84" fmla="*/ 52 w 163"/>
                <a:gd name="T85" fmla="*/ 160 h 162"/>
                <a:gd name="T86" fmla="*/ 52 w 163"/>
                <a:gd name="T87" fmla="*/ 146 h 162"/>
                <a:gd name="T88" fmla="*/ 25 w 163"/>
                <a:gd name="T89" fmla="*/ 157 h 162"/>
                <a:gd name="T90" fmla="*/ 33 w 163"/>
                <a:gd name="T91" fmla="*/ 146 h 162"/>
                <a:gd name="T92" fmla="*/ 6 w 163"/>
                <a:gd name="T93" fmla="*/ 138 h 162"/>
                <a:gd name="T94" fmla="*/ 20 w 163"/>
                <a:gd name="T95" fmla="*/ 135 h 162"/>
                <a:gd name="T96" fmla="*/ 3 w 163"/>
                <a:gd name="T97" fmla="*/ 117 h 162"/>
                <a:gd name="T98" fmla="*/ 16 w 163"/>
                <a:gd name="T99" fmla="*/ 119 h 162"/>
                <a:gd name="T100" fmla="*/ 43 w 163"/>
                <a:gd name="T101" fmla="*/ 143 h 162"/>
                <a:gd name="T102" fmla="*/ 118 w 163"/>
                <a:gd name="T103" fmla="*/ 78 h 162"/>
                <a:gd name="T104" fmla="*/ 40 w 163"/>
                <a:gd name="T105" fmla="*/ 6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62">
                  <a:moveTo>
                    <a:pt x="16" y="119"/>
                  </a:moveTo>
                  <a:cubicBezTo>
                    <a:pt x="16" y="114"/>
                    <a:pt x="16" y="111"/>
                    <a:pt x="16" y="108"/>
                  </a:cubicBezTo>
                  <a:cubicBezTo>
                    <a:pt x="12" y="104"/>
                    <a:pt x="8" y="101"/>
                    <a:pt x="4" y="97"/>
                  </a:cubicBezTo>
                  <a:cubicBezTo>
                    <a:pt x="3" y="97"/>
                    <a:pt x="3" y="95"/>
                    <a:pt x="3" y="94"/>
                  </a:cubicBezTo>
                  <a:cubicBezTo>
                    <a:pt x="4" y="94"/>
                    <a:pt x="6" y="94"/>
                    <a:pt x="7" y="95"/>
                  </a:cubicBezTo>
                  <a:cubicBezTo>
                    <a:pt x="10" y="98"/>
                    <a:pt x="13" y="100"/>
                    <a:pt x="16" y="103"/>
                  </a:cubicBezTo>
                  <a:cubicBezTo>
                    <a:pt x="17" y="99"/>
                    <a:pt x="18" y="95"/>
                    <a:pt x="19" y="92"/>
                  </a:cubicBezTo>
                  <a:cubicBezTo>
                    <a:pt x="19" y="91"/>
                    <a:pt x="19" y="90"/>
                    <a:pt x="18" y="89"/>
                  </a:cubicBezTo>
                  <a:cubicBezTo>
                    <a:pt x="15" y="86"/>
                    <a:pt x="12" y="82"/>
                    <a:pt x="9" y="79"/>
                  </a:cubicBezTo>
                  <a:cubicBezTo>
                    <a:pt x="9" y="78"/>
                    <a:pt x="9" y="77"/>
                    <a:pt x="9" y="75"/>
                  </a:cubicBezTo>
                  <a:cubicBezTo>
                    <a:pt x="10" y="76"/>
                    <a:pt x="12" y="76"/>
                    <a:pt x="12" y="77"/>
                  </a:cubicBezTo>
                  <a:cubicBezTo>
                    <a:pt x="15" y="80"/>
                    <a:pt x="18" y="83"/>
                    <a:pt x="20" y="86"/>
                  </a:cubicBezTo>
                  <a:cubicBezTo>
                    <a:pt x="22" y="82"/>
                    <a:pt x="24" y="79"/>
                    <a:pt x="25" y="76"/>
                  </a:cubicBezTo>
                  <a:cubicBezTo>
                    <a:pt x="22" y="71"/>
                    <a:pt x="20" y="67"/>
                    <a:pt x="18" y="63"/>
                  </a:cubicBezTo>
                  <a:cubicBezTo>
                    <a:pt x="17" y="62"/>
                    <a:pt x="17" y="59"/>
                    <a:pt x="18" y="59"/>
                  </a:cubicBezTo>
                  <a:cubicBezTo>
                    <a:pt x="20" y="57"/>
                    <a:pt x="21" y="60"/>
                    <a:pt x="21" y="61"/>
                  </a:cubicBezTo>
                  <a:cubicBezTo>
                    <a:pt x="23" y="65"/>
                    <a:pt x="25" y="68"/>
                    <a:pt x="27" y="72"/>
                  </a:cubicBezTo>
                  <a:cubicBezTo>
                    <a:pt x="30" y="68"/>
                    <a:pt x="32" y="65"/>
                    <a:pt x="34" y="62"/>
                  </a:cubicBezTo>
                  <a:cubicBezTo>
                    <a:pt x="34" y="62"/>
                    <a:pt x="34" y="60"/>
                    <a:pt x="33" y="60"/>
                  </a:cubicBezTo>
                  <a:cubicBezTo>
                    <a:pt x="32" y="55"/>
                    <a:pt x="30" y="51"/>
                    <a:pt x="29" y="47"/>
                  </a:cubicBezTo>
                  <a:cubicBezTo>
                    <a:pt x="28" y="46"/>
                    <a:pt x="29" y="45"/>
                    <a:pt x="30" y="44"/>
                  </a:cubicBezTo>
                  <a:cubicBezTo>
                    <a:pt x="31" y="44"/>
                    <a:pt x="32" y="45"/>
                    <a:pt x="32" y="46"/>
                  </a:cubicBezTo>
                  <a:cubicBezTo>
                    <a:pt x="34" y="50"/>
                    <a:pt x="35" y="54"/>
                    <a:pt x="37" y="58"/>
                  </a:cubicBezTo>
                  <a:cubicBezTo>
                    <a:pt x="37" y="57"/>
                    <a:pt x="38" y="57"/>
                    <a:pt x="38" y="57"/>
                  </a:cubicBezTo>
                  <a:cubicBezTo>
                    <a:pt x="42" y="53"/>
                    <a:pt x="46" y="49"/>
                    <a:pt x="42" y="41"/>
                  </a:cubicBezTo>
                  <a:cubicBezTo>
                    <a:pt x="41" y="39"/>
                    <a:pt x="41" y="36"/>
                    <a:pt x="41" y="33"/>
                  </a:cubicBezTo>
                  <a:cubicBezTo>
                    <a:pt x="41" y="33"/>
                    <a:pt x="43" y="32"/>
                    <a:pt x="43" y="31"/>
                  </a:cubicBezTo>
                  <a:cubicBezTo>
                    <a:pt x="44" y="32"/>
                    <a:pt x="45" y="32"/>
                    <a:pt x="45" y="33"/>
                  </a:cubicBezTo>
                  <a:cubicBezTo>
                    <a:pt x="46" y="38"/>
                    <a:pt x="46" y="42"/>
                    <a:pt x="47" y="47"/>
                  </a:cubicBezTo>
                  <a:cubicBezTo>
                    <a:pt x="51" y="44"/>
                    <a:pt x="54" y="42"/>
                    <a:pt x="57" y="39"/>
                  </a:cubicBezTo>
                  <a:cubicBezTo>
                    <a:pt x="57" y="39"/>
                    <a:pt x="57" y="37"/>
                    <a:pt x="57" y="36"/>
                  </a:cubicBezTo>
                  <a:cubicBezTo>
                    <a:pt x="57" y="32"/>
                    <a:pt x="56" y="28"/>
                    <a:pt x="56" y="23"/>
                  </a:cubicBezTo>
                  <a:cubicBezTo>
                    <a:pt x="56" y="22"/>
                    <a:pt x="57" y="21"/>
                    <a:pt x="58" y="20"/>
                  </a:cubicBezTo>
                  <a:cubicBezTo>
                    <a:pt x="58" y="21"/>
                    <a:pt x="60" y="22"/>
                    <a:pt x="60" y="23"/>
                  </a:cubicBezTo>
                  <a:cubicBezTo>
                    <a:pt x="60" y="27"/>
                    <a:pt x="60" y="31"/>
                    <a:pt x="61" y="36"/>
                  </a:cubicBezTo>
                  <a:cubicBezTo>
                    <a:pt x="64" y="34"/>
                    <a:pt x="67" y="32"/>
                    <a:pt x="70" y="30"/>
                  </a:cubicBezTo>
                  <a:cubicBezTo>
                    <a:pt x="71" y="30"/>
                    <a:pt x="71" y="28"/>
                    <a:pt x="71" y="27"/>
                  </a:cubicBezTo>
                  <a:cubicBezTo>
                    <a:pt x="71" y="23"/>
                    <a:pt x="71" y="18"/>
                    <a:pt x="71" y="14"/>
                  </a:cubicBezTo>
                  <a:cubicBezTo>
                    <a:pt x="71" y="13"/>
                    <a:pt x="73" y="12"/>
                    <a:pt x="74" y="11"/>
                  </a:cubicBezTo>
                  <a:cubicBezTo>
                    <a:pt x="74" y="12"/>
                    <a:pt x="75" y="13"/>
                    <a:pt x="75" y="14"/>
                  </a:cubicBezTo>
                  <a:cubicBezTo>
                    <a:pt x="75" y="19"/>
                    <a:pt x="75" y="23"/>
                    <a:pt x="75" y="27"/>
                  </a:cubicBezTo>
                  <a:cubicBezTo>
                    <a:pt x="79" y="26"/>
                    <a:pt x="82" y="24"/>
                    <a:pt x="85" y="23"/>
                  </a:cubicBezTo>
                  <a:cubicBezTo>
                    <a:pt x="86" y="22"/>
                    <a:pt x="86" y="21"/>
                    <a:pt x="86" y="20"/>
                  </a:cubicBezTo>
                  <a:cubicBezTo>
                    <a:pt x="87" y="16"/>
                    <a:pt x="87" y="11"/>
                    <a:pt x="88" y="7"/>
                  </a:cubicBezTo>
                  <a:cubicBezTo>
                    <a:pt x="88" y="6"/>
                    <a:pt x="88" y="4"/>
                    <a:pt x="91" y="5"/>
                  </a:cubicBezTo>
                  <a:cubicBezTo>
                    <a:pt x="91" y="5"/>
                    <a:pt x="92" y="7"/>
                    <a:pt x="92" y="8"/>
                  </a:cubicBezTo>
                  <a:cubicBezTo>
                    <a:pt x="91" y="12"/>
                    <a:pt x="90" y="16"/>
                    <a:pt x="90" y="21"/>
                  </a:cubicBezTo>
                  <a:cubicBezTo>
                    <a:pt x="94" y="19"/>
                    <a:pt x="97" y="18"/>
                    <a:pt x="101" y="17"/>
                  </a:cubicBezTo>
                  <a:cubicBezTo>
                    <a:pt x="101" y="17"/>
                    <a:pt x="102" y="15"/>
                    <a:pt x="102" y="14"/>
                  </a:cubicBezTo>
                  <a:cubicBezTo>
                    <a:pt x="104" y="10"/>
                    <a:pt x="105" y="6"/>
                    <a:pt x="107" y="1"/>
                  </a:cubicBezTo>
                  <a:cubicBezTo>
                    <a:pt x="107" y="1"/>
                    <a:pt x="109" y="0"/>
                    <a:pt x="110" y="0"/>
                  </a:cubicBezTo>
                  <a:cubicBezTo>
                    <a:pt x="110" y="1"/>
                    <a:pt x="110" y="3"/>
                    <a:pt x="110" y="4"/>
                  </a:cubicBezTo>
                  <a:cubicBezTo>
                    <a:pt x="109" y="8"/>
                    <a:pt x="107" y="11"/>
                    <a:pt x="105" y="15"/>
                  </a:cubicBezTo>
                  <a:cubicBezTo>
                    <a:pt x="110" y="15"/>
                    <a:pt x="114" y="15"/>
                    <a:pt x="118" y="15"/>
                  </a:cubicBezTo>
                  <a:cubicBezTo>
                    <a:pt x="118" y="15"/>
                    <a:pt x="119" y="14"/>
                    <a:pt x="120" y="14"/>
                  </a:cubicBezTo>
                  <a:cubicBezTo>
                    <a:pt x="123" y="10"/>
                    <a:pt x="126" y="7"/>
                    <a:pt x="129" y="4"/>
                  </a:cubicBezTo>
                  <a:cubicBezTo>
                    <a:pt x="129" y="3"/>
                    <a:pt x="130" y="3"/>
                    <a:pt x="131" y="3"/>
                  </a:cubicBezTo>
                  <a:cubicBezTo>
                    <a:pt x="132" y="3"/>
                    <a:pt x="133" y="4"/>
                    <a:pt x="134" y="4"/>
                  </a:cubicBezTo>
                  <a:cubicBezTo>
                    <a:pt x="134" y="5"/>
                    <a:pt x="133" y="6"/>
                    <a:pt x="132" y="7"/>
                  </a:cubicBezTo>
                  <a:cubicBezTo>
                    <a:pt x="128" y="8"/>
                    <a:pt x="125" y="12"/>
                    <a:pt x="123" y="16"/>
                  </a:cubicBezTo>
                  <a:cubicBezTo>
                    <a:pt x="127" y="17"/>
                    <a:pt x="130" y="19"/>
                    <a:pt x="134" y="21"/>
                  </a:cubicBezTo>
                  <a:cubicBezTo>
                    <a:pt x="134" y="21"/>
                    <a:pt x="136" y="21"/>
                    <a:pt x="136" y="20"/>
                  </a:cubicBezTo>
                  <a:cubicBezTo>
                    <a:pt x="141" y="18"/>
                    <a:pt x="145" y="16"/>
                    <a:pt x="150" y="17"/>
                  </a:cubicBezTo>
                  <a:cubicBezTo>
                    <a:pt x="150" y="17"/>
                    <a:pt x="151" y="17"/>
                    <a:pt x="151" y="17"/>
                  </a:cubicBezTo>
                  <a:cubicBezTo>
                    <a:pt x="152" y="18"/>
                    <a:pt x="153" y="18"/>
                    <a:pt x="154" y="19"/>
                  </a:cubicBezTo>
                  <a:cubicBezTo>
                    <a:pt x="153" y="20"/>
                    <a:pt x="152" y="21"/>
                    <a:pt x="151" y="21"/>
                  </a:cubicBezTo>
                  <a:cubicBezTo>
                    <a:pt x="146" y="20"/>
                    <a:pt x="142" y="21"/>
                    <a:pt x="138" y="24"/>
                  </a:cubicBezTo>
                  <a:cubicBezTo>
                    <a:pt x="140" y="27"/>
                    <a:pt x="143" y="31"/>
                    <a:pt x="145" y="34"/>
                  </a:cubicBezTo>
                  <a:cubicBezTo>
                    <a:pt x="151" y="34"/>
                    <a:pt x="156" y="35"/>
                    <a:pt x="161" y="38"/>
                  </a:cubicBezTo>
                  <a:cubicBezTo>
                    <a:pt x="162" y="39"/>
                    <a:pt x="163" y="41"/>
                    <a:pt x="163" y="42"/>
                  </a:cubicBezTo>
                  <a:cubicBezTo>
                    <a:pt x="162" y="44"/>
                    <a:pt x="160" y="42"/>
                    <a:pt x="159" y="42"/>
                  </a:cubicBezTo>
                  <a:cubicBezTo>
                    <a:pt x="155" y="39"/>
                    <a:pt x="151" y="38"/>
                    <a:pt x="147" y="38"/>
                  </a:cubicBezTo>
                  <a:cubicBezTo>
                    <a:pt x="147" y="42"/>
                    <a:pt x="147" y="46"/>
                    <a:pt x="148" y="49"/>
                  </a:cubicBezTo>
                  <a:cubicBezTo>
                    <a:pt x="148" y="50"/>
                    <a:pt x="149" y="51"/>
                    <a:pt x="150" y="52"/>
                  </a:cubicBezTo>
                  <a:cubicBezTo>
                    <a:pt x="153" y="55"/>
                    <a:pt x="156" y="58"/>
                    <a:pt x="159" y="61"/>
                  </a:cubicBezTo>
                  <a:cubicBezTo>
                    <a:pt x="160" y="61"/>
                    <a:pt x="161" y="62"/>
                    <a:pt x="161" y="63"/>
                  </a:cubicBezTo>
                  <a:cubicBezTo>
                    <a:pt x="161" y="64"/>
                    <a:pt x="160" y="65"/>
                    <a:pt x="160" y="66"/>
                  </a:cubicBezTo>
                  <a:cubicBezTo>
                    <a:pt x="159" y="66"/>
                    <a:pt x="157" y="66"/>
                    <a:pt x="157" y="65"/>
                  </a:cubicBezTo>
                  <a:cubicBezTo>
                    <a:pt x="155" y="61"/>
                    <a:pt x="152" y="58"/>
                    <a:pt x="147" y="55"/>
                  </a:cubicBezTo>
                  <a:cubicBezTo>
                    <a:pt x="146" y="59"/>
                    <a:pt x="144" y="63"/>
                    <a:pt x="143" y="67"/>
                  </a:cubicBezTo>
                  <a:cubicBezTo>
                    <a:pt x="144" y="71"/>
                    <a:pt x="146" y="75"/>
                    <a:pt x="147" y="79"/>
                  </a:cubicBezTo>
                  <a:cubicBezTo>
                    <a:pt x="148" y="81"/>
                    <a:pt x="148" y="83"/>
                    <a:pt x="147" y="84"/>
                  </a:cubicBezTo>
                  <a:cubicBezTo>
                    <a:pt x="147" y="85"/>
                    <a:pt x="146" y="85"/>
                    <a:pt x="145" y="86"/>
                  </a:cubicBezTo>
                  <a:cubicBezTo>
                    <a:pt x="145" y="85"/>
                    <a:pt x="144" y="84"/>
                    <a:pt x="144" y="84"/>
                  </a:cubicBezTo>
                  <a:cubicBezTo>
                    <a:pt x="144" y="79"/>
                    <a:pt x="142" y="75"/>
                    <a:pt x="140" y="71"/>
                  </a:cubicBezTo>
                  <a:cubicBezTo>
                    <a:pt x="137" y="73"/>
                    <a:pt x="134" y="75"/>
                    <a:pt x="131" y="77"/>
                  </a:cubicBezTo>
                  <a:cubicBezTo>
                    <a:pt x="131" y="78"/>
                    <a:pt x="131" y="79"/>
                    <a:pt x="131" y="80"/>
                  </a:cubicBezTo>
                  <a:cubicBezTo>
                    <a:pt x="131" y="85"/>
                    <a:pt x="130" y="89"/>
                    <a:pt x="128" y="94"/>
                  </a:cubicBezTo>
                  <a:cubicBezTo>
                    <a:pt x="127" y="95"/>
                    <a:pt x="125" y="95"/>
                    <a:pt x="124" y="96"/>
                  </a:cubicBezTo>
                  <a:cubicBezTo>
                    <a:pt x="124" y="95"/>
                    <a:pt x="124" y="93"/>
                    <a:pt x="124" y="92"/>
                  </a:cubicBezTo>
                  <a:cubicBezTo>
                    <a:pt x="126" y="88"/>
                    <a:pt x="127" y="84"/>
                    <a:pt x="126" y="80"/>
                  </a:cubicBezTo>
                  <a:cubicBezTo>
                    <a:pt x="124" y="80"/>
                    <a:pt x="121" y="81"/>
                    <a:pt x="119" y="82"/>
                  </a:cubicBezTo>
                  <a:cubicBezTo>
                    <a:pt x="118" y="82"/>
                    <a:pt x="118" y="83"/>
                    <a:pt x="117" y="84"/>
                  </a:cubicBezTo>
                  <a:cubicBezTo>
                    <a:pt x="117" y="88"/>
                    <a:pt x="116" y="92"/>
                    <a:pt x="115" y="96"/>
                  </a:cubicBezTo>
                  <a:cubicBezTo>
                    <a:pt x="115" y="97"/>
                    <a:pt x="113" y="98"/>
                    <a:pt x="112" y="99"/>
                  </a:cubicBezTo>
                  <a:cubicBezTo>
                    <a:pt x="112" y="97"/>
                    <a:pt x="111" y="96"/>
                    <a:pt x="111" y="95"/>
                  </a:cubicBezTo>
                  <a:cubicBezTo>
                    <a:pt x="112" y="91"/>
                    <a:pt x="113" y="87"/>
                    <a:pt x="114" y="82"/>
                  </a:cubicBezTo>
                  <a:cubicBezTo>
                    <a:pt x="110" y="83"/>
                    <a:pt x="106" y="84"/>
                    <a:pt x="104" y="85"/>
                  </a:cubicBezTo>
                  <a:cubicBezTo>
                    <a:pt x="103" y="90"/>
                    <a:pt x="103" y="95"/>
                    <a:pt x="102" y="99"/>
                  </a:cubicBezTo>
                  <a:cubicBezTo>
                    <a:pt x="102" y="101"/>
                    <a:pt x="101" y="103"/>
                    <a:pt x="100" y="103"/>
                  </a:cubicBezTo>
                  <a:cubicBezTo>
                    <a:pt x="98" y="102"/>
                    <a:pt x="98" y="100"/>
                    <a:pt x="99" y="99"/>
                  </a:cubicBezTo>
                  <a:cubicBezTo>
                    <a:pt x="99" y="95"/>
                    <a:pt x="99" y="91"/>
                    <a:pt x="100" y="86"/>
                  </a:cubicBezTo>
                  <a:cubicBezTo>
                    <a:pt x="95" y="88"/>
                    <a:pt x="92" y="89"/>
                    <a:pt x="89" y="91"/>
                  </a:cubicBezTo>
                  <a:cubicBezTo>
                    <a:pt x="90" y="95"/>
                    <a:pt x="91" y="100"/>
                    <a:pt x="92" y="104"/>
                  </a:cubicBezTo>
                  <a:cubicBezTo>
                    <a:pt x="92" y="105"/>
                    <a:pt x="92" y="106"/>
                    <a:pt x="92" y="106"/>
                  </a:cubicBezTo>
                  <a:cubicBezTo>
                    <a:pt x="91" y="107"/>
                    <a:pt x="91" y="108"/>
                    <a:pt x="90" y="109"/>
                  </a:cubicBezTo>
                  <a:cubicBezTo>
                    <a:pt x="89" y="108"/>
                    <a:pt x="88" y="107"/>
                    <a:pt x="88" y="106"/>
                  </a:cubicBezTo>
                  <a:cubicBezTo>
                    <a:pt x="87" y="102"/>
                    <a:pt x="86" y="99"/>
                    <a:pt x="86" y="95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2" y="96"/>
                    <a:pt x="79" y="98"/>
                    <a:pt x="75" y="101"/>
                  </a:cubicBezTo>
                  <a:cubicBezTo>
                    <a:pt x="79" y="105"/>
                    <a:pt x="82" y="108"/>
                    <a:pt x="84" y="112"/>
                  </a:cubicBezTo>
                  <a:cubicBezTo>
                    <a:pt x="85" y="113"/>
                    <a:pt x="87" y="114"/>
                    <a:pt x="85" y="116"/>
                  </a:cubicBezTo>
                  <a:cubicBezTo>
                    <a:pt x="84" y="116"/>
                    <a:pt x="82" y="115"/>
                    <a:pt x="81" y="114"/>
                  </a:cubicBezTo>
                  <a:cubicBezTo>
                    <a:pt x="79" y="111"/>
                    <a:pt x="76" y="108"/>
                    <a:pt x="73" y="104"/>
                  </a:cubicBezTo>
                  <a:cubicBezTo>
                    <a:pt x="71" y="108"/>
                    <a:pt x="70" y="111"/>
                    <a:pt x="68" y="114"/>
                  </a:cubicBezTo>
                  <a:cubicBezTo>
                    <a:pt x="73" y="118"/>
                    <a:pt x="77" y="121"/>
                    <a:pt x="81" y="124"/>
                  </a:cubicBezTo>
                  <a:cubicBezTo>
                    <a:pt x="81" y="125"/>
                    <a:pt x="82" y="125"/>
                    <a:pt x="82" y="126"/>
                  </a:cubicBezTo>
                  <a:cubicBezTo>
                    <a:pt x="82" y="127"/>
                    <a:pt x="82" y="128"/>
                    <a:pt x="82" y="129"/>
                  </a:cubicBezTo>
                  <a:cubicBezTo>
                    <a:pt x="81" y="129"/>
                    <a:pt x="80" y="129"/>
                    <a:pt x="79" y="128"/>
                  </a:cubicBezTo>
                  <a:cubicBezTo>
                    <a:pt x="76" y="125"/>
                    <a:pt x="72" y="122"/>
                    <a:pt x="68" y="119"/>
                  </a:cubicBezTo>
                  <a:cubicBezTo>
                    <a:pt x="68" y="123"/>
                    <a:pt x="67" y="126"/>
                    <a:pt x="67" y="130"/>
                  </a:cubicBezTo>
                  <a:cubicBezTo>
                    <a:pt x="67" y="130"/>
                    <a:pt x="67" y="132"/>
                    <a:pt x="68" y="132"/>
                  </a:cubicBezTo>
                  <a:cubicBezTo>
                    <a:pt x="71" y="136"/>
                    <a:pt x="74" y="140"/>
                    <a:pt x="74" y="146"/>
                  </a:cubicBezTo>
                  <a:cubicBezTo>
                    <a:pt x="74" y="147"/>
                    <a:pt x="73" y="149"/>
                    <a:pt x="72" y="149"/>
                  </a:cubicBezTo>
                  <a:cubicBezTo>
                    <a:pt x="70" y="150"/>
                    <a:pt x="70" y="148"/>
                    <a:pt x="70" y="146"/>
                  </a:cubicBezTo>
                  <a:cubicBezTo>
                    <a:pt x="70" y="142"/>
                    <a:pt x="68" y="138"/>
                    <a:pt x="65" y="135"/>
                  </a:cubicBezTo>
                  <a:cubicBezTo>
                    <a:pt x="62" y="138"/>
                    <a:pt x="59" y="140"/>
                    <a:pt x="56" y="143"/>
                  </a:cubicBezTo>
                  <a:cubicBezTo>
                    <a:pt x="55" y="143"/>
                    <a:pt x="56" y="145"/>
                    <a:pt x="56" y="146"/>
                  </a:cubicBezTo>
                  <a:cubicBezTo>
                    <a:pt x="56" y="151"/>
                    <a:pt x="55" y="156"/>
                    <a:pt x="52" y="160"/>
                  </a:cubicBezTo>
                  <a:cubicBezTo>
                    <a:pt x="51" y="161"/>
                    <a:pt x="49" y="161"/>
                    <a:pt x="48" y="162"/>
                  </a:cubicBezTo>
                  <a:cubicBezTo>
                    <a:pt x="48" y="161"/>
                    <a:pt x="48" y="159"/>
                    <a:pt x="49" y="158"/>
                  </a:cubicBezTo>
                  <a:cubicBezTo>
                    <a:pt x="51" y="154"/>
                    <a:pt x="52" y="150"/>
                    <a:pt x="52" y="146"/>
                  </a:cubicBezTo>
                  <a:cubicBezTo>
                    <a:pt x="47" y="146"/>
                    <a:pt x="43" y="146"/>
                    <a:pt x="39" y="147"/>
                  </a:cubicBezTo>
                  <a:cubicBezTo>
                    <a:pt x="38" y="147"/>
                    <a:pt x="37" y="148"/>
                    <a:pt x="37" y="148"/>
                  </a:cubicBezTo>
                  <a:cubicBezTo>
                    <a:pt x="34" y="153"/>
                    <a:pt x="30" y="156"/>
                    <a:pt x="25" y="157"/>
                  </a:cubicBezTo>
                  <a:cubicBezTo>
                    <a:pt x="24" y="158"/>
                    <a:pt x="23" y="157"/>
                    <a:pt x="22" y="157"/>
                  </a:cubicBezTo>
                  <a:cubicBezTo>
                    <a:pt x="22" y="156"/>
                    <a:pt x="23" y="154"/>
                    <a:pt x="24" y="154"/>
                  </a:cubicBezTo>
                  <a:cubicBezTo>
                    <a:pt x="28" y="152"/>
                    <a:pt x="31" y="150"/>
                    <a:pt x="33" y="146"/>
                  </a:cubicBezTo>
                  <a:cubicBezTo>
                    <a:pt x="30" y="144"/>
                    <a:pt x="27" y="141"/>
                    <a:pt x="24" y="139"/>
                  </a:cubicBezTo>
                  <a:cubicBezTo>
                    <a:pt x="23" y="139"/>
                    <a:pt x="22" y="139"/>
                    <a:pt x="22" y="139"/>
                  </a:cubicBezTo>
                  <a:cubicBezTo>
                    <a:pt x="16" y="140"/>
                    <a:pt x="11" y="141"/>
                    <a:pt x="6" y="138"/>
                  </a:cubicBezTo>
                  <a:cubicBezTo>
                    <a:pt x="5" y="138"/>
                    <a:pt x="5" y="136"/>
                    <a:pt x="4" y="135"/>
                  </a:cubicBezTo>
                  <a:cubicBezTo>
                    <a:pt x="5" y="135"/>
                    <a:pt x="7" y="134"/>
                    <a:pt x="8" y="135"/>
                  </a:cubicBezTo>
                  <a:cubicBezTo>
                    <a:pt x="12" y="136"/>
                    <a:pt x="16" y="137"/>
                    <a:pt x="20" y="135"/>
                  </a:cubicBezTo>
                  <a:cubicBezTo>
                    <a:pt x="19" y="131"/>
                    <a:pt x="18" y="128"/>
                    <a:pt x="17" y="124"/>
                  </a:cubicBezTo>
                  <a:cubicBezTo>
                    <a:pt x="17" y="123"/>
                    <a:pt x="15" y="123"/>
                    <a:pt x="14" y="122"/>
                  </a:cubicBezTo>
                  <a:cubicBezTo>
                    <a:pt x="10" y="121"/>
                    <a:pt x="7" y="119"/>
                    <a:pt x="3" y="117"/>
                  </a:cubicBezTo>
                  <a:cubicBezTo>
                    <a:pt x="1" y="116"/>
                    <a:pt x="0" y="115"/>
                    <a:pt x="1" y="113"/>
                  </a:cubicBezTo>
                  <a:cubicBezTo>
                    <a:pt x="3" y="112"/>
                    <a:pt x="4" y="113"/>
                    <a:pt x="5" y="114"/>
                  </a:cubicBezTo>
                  <a:cubicBezTo>
                    <a:pt x="9" y="116"/>
                    <a:pt x="12" y="117"/>
                    <a:pt x="16" y="119"/>
                  </a:cubicBezTo>
                  <a:close/>
                  <a:moveTo>
                    <a:pt x="20" y="113"/>
                  </a:moveTo>
                  <a:cubicBezTo>
                    <a:pt x="20" y="117"/>
                    <a:pt x="21" y="121"/>
                    <a:pt x="21" y="125"/>
                  </a:cubicBezTo>
                  <a:cubicBezTo>
                    <a:pt x="22" y="135"/>
                    <a:pt x="33" y="144"/>
                    <a:pt x="43" y="143"/>
                  </a:cubicBezTo>
                  <a:cubicBezTo>
                    <a:pt x="54" y="142"/>
                    <a:pt x="64" y="133"/>
                    <a:pt x="64" y="122"/>
                  </a:cubicBezTo>
                  <a:cubicBezTo>
                    <a:pt x="64" y="110"/>
                    <a:pt x="69" y="101"/>
                    <a:pt x="77" y="94"/>
                  </a:cubicBezTo>
                  <a:cubicBezTo>
                    <a:pt x="89" y="84"/>
                    <a:pt x="103" y="79"/>
                    <a:pt x="118" y="78"/>
                  </a:cubicBezTo>
                  <a:cubicBezTo>
                    <a:pt x="134" y="75"/>
                    <a:pt x="146" y="60"/>
                    <a:pt x="144" y="45"/>
                  </a:cubicBezTo>
                  <a:cubicBezTo>
                    <a:pt x="141" y="27"/>
                    <a:pt x="125" y="16"/>
                    <a:pt x="108" y="20"/>
                  </a:cubicBezTo>
                  <a:cubicBezTo>
                    <a:pt x="80" y="26"/>
                    <a:pt x="58" y="40"/>
                    <a:pt x="40" y="61"/>
                  </a:cubicBezTo>
                  <a:cubicBezTo>
                    <a:pt x="27" y="76"/>
                    <a:pt x="20" y="93"/>
                    <a:pt x="20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3" name="Freeform 10">
              <a:extLst>
                <a:ext uri="{FF2B5EF4-FFF2-40B4-BE49-F238E27FC236}">
                  <a16:creationId xmlns:a16="http://schemas.microsoft.com/office/drawing/2014/main" id="{CDBB4000-BF42-4A42-BA05-30379A8CEF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411" y="1145480"/>
              <a:ext cx="561917" cy="559705"/>
            </a:xfrm>
            <a:custGeom>
              <a:avLst/>
              <a:gdLst>
                <a:gd name="T0" fmla="*/ 56 w 163"/>
                <a:gd name="T1" fmla="*/ 82 h 162"/>
                <a:gd name="T2" fmla="*/ 12 w 163"/>
                <a:gd name="T3" fmla="*/ 48 h 162"/>
                <a:gd name="T4" fmla="*/ 14 w 163"/>
                <a:gd name="T5" fmla="*/ 45 h 162"/>
                <a:gd name="T6" fmla="*/ 56 w 163"/>
                <a:gd name="T7" fmla="*/ 77 h 162"/>
                <a:gd name="T8" fmla="*/ 58 w 163"/>
                <a:gd name="T9" fmla="*/ 66 h 162"/>
                <a:gd name="T10" fmla="*/ 37 w 163"/>
                <a:gd name="T11" fmla="*/ 15 h 162"/>
                <a:gd name="T12" fmla="*/ 41 w 163"/>
                <a:gd name="T13" fmla="*/ 14 h 162"/>
                <a:gd name="T14" fmla="*/ 62 w 163"/>
                <a:gd name="T15" fmla="*/ 65 h 162"/>
                <a:gd name="T16" fmla="*/ 69 w 163"/>
                <a:gd name="T17" fmla="*/ 57 h 162"/>
                <a:gd name="T18" fmla="*/ 76 w 163"/>
                <a:gd name="T19" fmla="*/ 2 h 162"/>
                <a:gd name="T20" fmla="*/ 79 w 163"/>
                <a:gd name="T21" fmla="*/ 3 h 162"/>
                <a:gd name="T22" fmla="*/ 72 w 163"/>
                <a:gd name="T23" fmla="*/ 57 h 162"/>
                <a:gd name="T24" fmla="*/ 83 w 163"/>
                <a:gd name="T25" fmla="*/ 52 h 162"/>
                <a:gd name="T26" fmla="*/ 116 w 163"/>
                <a:gd name="T27" fmla="*/ 10 h 162"/>
                <a:gd name="T28" fmla="*/ 119 w 163"/>
                <a:gd name="T29" fmla="*/ 12 h 162"/>
                <a:gd name="T30" fmla="*/ 87 w 163"/>
                <a:gd name="T31" fmla="*/ 53 h 162"/>
                <a:gd name="T32" fmla="*/ 94 w 163"/>
                <a:gd name="T33" fmla="*/ 58 h 162"/>
                <a:gd name="T34" fmla="*/ 135 w 163"/>
                <a:gd name="T35" fmla="*/ 41 h 162"/>
                <a:gd name="T36" fmla="*/ 150 w 163"/>
                <a:gd name="T37" fmla="*/ 38 h 162"/>
                <a:gd name="T38" fmla="*/ 100 w 163"/>
                <a:gd name="T39" fmla="*/ 60 h 162"/>
                <a:gd name="T40" fmla="*/ 104 w 163"/>
                <a:gd name="T41" fmla="*/ 67 h 162"/>
                <a:gd name="T42" fmla="*/ 158 w 163"/>
                <a:gd name="T43" fmla="*/ 75 h 162"/>
                <a:gd name="T44" fmla="*/ 158 w 163"/>
                <a:gd name="T45" fmla="*/ 78 h 162"/>
                <a:gd name="T46" fmla="*/ 106 w 163"/>
                <a:gd name="T47" fmla="*/ 72 h 162"/>
                <a:gd name="T48" fmla="*/ 110 w 163"/>
                <a:gd name="T49" fmla="*/ 82 h 162"/>
                <a:gd name="T50" fmla="*/ 153 w 163"/>
                <a:gd name="T51" fmla="*/ 116 h 162"/>
                <a:gd name="T52" fmla="*/ 150 w 163"/>
                <a:gd name="T53" fmla="*/ 118 h 162"/>
                <a:gd name="T54" fmla="*/ 108 w 163"/>
                <a:gd name="T55" fmla="*/ 85 h 162"/>
                <a:gd name="T56" fmla="*/ 105 w 163"/>
                <a:gd name="T57" fmla="*/ 96 h 162"/>
                <a:gd name="T58" fmla="*/ 126 w 163"/>
                <a:gd name="T59" fmla="*/ 146 h 162"/>
                <a:gd name="T60" fmla="*/ 122 w 163"/>
                <a:gd name="T61" fmla="*/ 147 h 162"/>
                <a:gd name="T62" fmla="*/ 102 w 163"/>
                <a:gd name="T63" fmla="*/ 98 h 162"/>
                <a:gd name="T64" fmla="*/ 94 w 163"/>
                <a:gd name="T65" fmla="*/ 108 h 162"/>
                <a:gd name="T66" fmla="*/ 87 w 163"/>
                <a:gd name="T67" fmla="*/ 161 h 162"/>
                <a:gd name="T68" fmla="*/ 84 w 163"/>
                <a:gd name="T69" fmla="*/ 160 h 162"/>
                <a:gd name="T70" fmla="*/ 91 w 163"/>
                <a:gd name="T71" fmla="*/ 106 h 162"/>
                <a:gd name="T72" fmla="*/ 52 w 163"/>
                <a:gd name="T73" fmla="*/ 146 h 162"/>
                <a:gd name="T74" fmla="*/ 45 w 163"/>
                <a:gd name="T75" fmla="*/ 149 h 162"/>
                <a:gd name="T76" fmla="*/ 77 w 163"/>
                <a:gd name="T77" fmla="*/ 107 h 162"/>
                <a:gd name="T78" fmla="*/ 66 w 163"/>
                <a:gd name="T79" fmla="*/ 104 h 162"/>
                <a:gd name="T80" fmla="*/ 17 w 163"/>
                <a:gd name="T81" fmla="*/ 125 h 162"/>
                <a:gd name="T82" fmla="*/ 15 w 163"/>
                <a:gd name="T83" fmla="*/ 122 h 162"/>
                <a:gd name="T84" fmla="*/ 64 w 163"/>
                <a:gd name="T85" fmla="*/ 102 h 162"/>
                <a:gd name="T86" fmla="*/ 60 w 163"/>
                <a:gd name="T87" fmla="*/ 95 h 162"/>
                <a:gd name="T88" fmla="*/ 5 w 163"/>
                <a:gd name="T89" fmla="*/ 87 h 162"/>
                <a:gd name="T90" fmla="*/ 5 w 163"/>
                <a:gd name="T91" fmla="*/ 83 h 162"/>
                <a:gd name="T92" fmla="*/ 57 w 163"/>
                <a:gd name="T93" fmla="*/ 90 h 162"/>
                <a:gd name="T94" fmla="*/ 82 w 163"/>
                <a:gd name="T95" fmla="*/ 59 h 162"/>
                <a:gd name="T96" fmla="*/ 81 w 163"/>
                <a:gd name="T97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3" h="162">
                  <a:moveTo>
                    <a:pt x="57" y="90"/>
                  </a:moveTo>
                  <a:cubicBezTo>
                    <a:pt x="57" y="87"/>
                    <a:pt x="57" y="85"/>
                    <a:pt x="56" y="82"/>
                  </a:cubicBezTo>
                  <a:cubicBezTo>
                    <a:pt x="56" y="81"/>
                    <a:pt x="55" y="81"/>
                    <a:pt x="54" y="80"/>
                  </a:cubicBezTo>
                  <a:cubicBezTo>
                    <a:pt x="40" y="69"/>
                    <a:pt x="26" y="59"/>
                    <a:pt x="12" y="48"/>
                  </a:cubicBezTo>
                  <a:cubicBezTo>
                    <a:pt x="11" y="47"/>
                    <a:pt x="8" y="46"/>
                    <a:pt x="10" y="43"/>
                  </a:cubicBezTo>
                  <a:cubicBezTo>
                    <a:pt x="12" y="41"/>
                    <a:pt x="13" y="44"/>
                    <a:pt x="14" y="45"/>
                  </a:cubicBezTo>
                  <a:cubicBezTo>
                    <a:pt x="28" y="55"/>
                    <a:pt x="41" y="65"/>
                    <a:pt x="55" y="76"/>
                  </a:cubicBezTo>
                  <a:cubicBezTo>
                    <a:pt x="55" y="76"/>
                    <a:pt x="56" y="76"/>
                    <a:pt x="56" y="77"/>
                  </a:cubicBezTo>
                  <a:cubicBezTo>
                    <a:pt x="57" y="74"/>
                    <a:pt x="58" y="72"/>
                    <a:pt x="59" y="69"/>
                  </a:cubicBezTo>
                  <a:cubicBezTo>
                    <a:pt x="59" y="68"/>
                    <a:pt x="59" y="67"/>
                    <a:pt x="58" y="66"/>
                  </a:cubicBezTo>
                  <a:cubicBezTo>
                    <a:pt x="51" y="50"/>
                    <a:pt x="45" y="34"/>
                    <a:pt x="38" y="17"/>
                  </a:cubicBezTo>
                  <a:cubicBezTo>
                    <a:pt x="38" y="17"/>
                    <a:pt x="37" y="16"/>
                    <a:pt x="37" y="15"/>
                  </a:cubicBezTo>
                  <a:cubicBezTo>
                    <a:pt x="37" y="14"/>
                    <a:pt x="38" y="13"/>
                    <a:pt x="38" y="12"/>
                  </a:cubicBezTo>
                  <a:cubicBezTo>
                    <a:pt x="39" y="13"/>
                    <a:pt x="40" y="13"/>
                    <a:pt x="41" y="14"/>
                  </a:cubicBezTo>
                  <a:cubicBezTo>
                    <a:pt x="44" y="23"/>
                    <a:pt x="47" y="32"/>
                    <a:pt x="51" y="41"/>
                  </a:cubicBezTo>
                  <a:cubicBezTo>
                    <a:pt x="54" y="49"/>
                    <a:pt x="58" y="57"/>
                    <a:pt x="62" y="65"/>
                  </a:cubicBezTo>
                  <a:cubicBezTo>
                    <a:pt x="64" y="63"/>
                    <a:pt x="66" y="61"/>
                    <a:pt x="67" y="60"/>
                  </a:cubicBezTo>
                  <a:cubicBezTo>
                    <a:pt x="68" y="59"/>
                    <a:pt x="68" y="58"/>
                    <a:pt x="69" y="57"/>
                  </a:cubicBezTo>
                  <a:cubicBezTo>
                    <a:pt x="71" y="39"/>
                    <a:pt x="73" y="22"/>
                    <a:pt x="75" y="5"/>
                  </a:cubicBezTo>
                  <a:cubicBezTo>
                    <a:pt x="75" y="4"/>
                    <a:pt x="75" y="3"/>
                    <a:pt x="76" y="2"/>
                  </a:cubicBezTo>
                  <a:cubicBezTo>
                    <a:pt x="76" y="1"/>
                    <a:pt x="78" y="1"/>
                    <a:pt x="78" y="0"/>
                  </a:cubicBezTo>
                  <a:cubicBezTo>
                    <a:pt x="79" y="1"/>
                    <a:pt x="80" y="2"/>
                    <a:pt x="79" y="3"/>
                  </a:cubicBezTo>
                  <a:cubicBezTo>
                    <a:pt x="78" y="9"/>
                    <a:pt x="77" y="15"/>
                    <a:pt x="76" y="22"/>
                  </a:cubicBezTo>
                  <a:cubicBezTo>
                    <a:pt x="75" y="33"/>
                    <a:pt x="73" y="45"/>
                    <a:pt x="72" y="57"/>
                  </a:cubicBezTo>
                  <a:cubicBezTo>
                    <a:pt x="75" y="56"/>
                    <a:pt x="78" y="56"/>
                    <a:pt x="81" y="55"/>
                  </a:cubicBezTo>
                  <a:cubicBezTo>
                    <a:pt x="82" y="55"/>
                    <a:pt x="82" y="54"/>
                    <a:pt x="83" y="52"/>
                  </a:cubicBezTo>
                  <a:cubicBezTo>
                    <a:pt x="93" y="39"/>
                    <a:pt x="103" y="26"/>
                    <a:pt x="113" y="13"/>
                  </a:cubicBezTo>
                  <a:cubicBezTo>
                    <a:pt x="114" y="12"/>
                    <a:pt x="115" y="11"/>
                    <a:pt x="116" y="10"/>
                  </a:cubicBezTo>
                  <a:cubicBezTo>
                    <a:pt x="117" y="9"/>
                    <a:pt x="118" y="9"/>
                    <a:pt x="119" y="9"/>
                  </a:cubicBezTo>
                  <a:cubicBezTo>
                    <a:pt x="119" y="10"/>
                    <a:pt x="119" y="12"/>
                    <a:pt x="119" y="12"/>
                  </a:cubicBezTo>
                  <a:cubicBezTo>
                    <a:pt x="115" y="16"/>
                    <a:pt x="112" y="20"/>
                    <a:pt x="108" y="25"/>
                  </a:cubicBezTo>
                  <a:cubicBezTo>
                    <a:pt x="101" y="34"/>
                    <a:pt x="94" y="44"/>
                    <a:pt x="87" y="53"/>
                  </a:cubicBezTo>
                  <a:cubicBezTo>
                    <a:pt x="87" y="54"/>
                    <a:pt x="87" y="55"/>
                    <a:pt x="86" y="55"/>
                  </a:cubicBezTo>
                  <a:cubicBezTo>
                    <a:pt x="89" y="56"/>
                    <a:pt x="91" y="57"/>
                    <a:pt x="94" y="58"/>
                  </a:cubicBezTo>
                  <a:cubicBezTo>
                    <a:pt x="95" y="58"/>
                    <a:pt x="96" y="58"/>
                    <a:pt x="97" y="57"/>
                  </a:cubicBezTo>
                  <a:cubicBezTo>
                    <a:pt x="110" y="52"/>
                    <a:pt x="122" y="46"/>
                    <a:pt x="135" y="41"/>
                  </a:cubicBezTo>
                  <a:cubicBezTo>
                    <a:pt x="138" y="39"/>
                    <a:pt x="142" y="38"/>
                    <a:pt x="146" y="37"/>
                  </a:cubicBezTo>
                  <a:cubicBezTo>
                    <a:pt x="148" y="36"/>
                    <a:pt x="149" y="35"/>
                    <a:pt x="150" y="38"/>
                  </a:cubicBezTo>
                  <a:cubicBezTo>
                    <a:pt x="150" y="38"/>
                    <a:pt x="148" y="40"/>
                    <a:pt x="147" y="40"/>
                  </a:cubicBezTo>
                  <a:cubicBezTo>
                    <a:pt x="131" y="47"/>
                    <a:pt x="116" y="53"/>
                    <a:pt x="100" y="60"/>
                  </a:cubicBezTo>
                  <a:cubicBezTo>
                    <a:pt x="99" y="60"/>
                    <a:pt x="99" y="61"/>
                    <a:pt x="99" y="61"/>
                  </a:cubicBezTo>
                  <a:cubicBezTo>
                    <a:pt x="100" y="63"/>
                    <a:pt x="102" y="65"/>
                    <a:pt x="104" y="67"/>
                  </a:cubicBezTo>
                  <a:cubicBezTo>
                    <a:pt x="104" y="68"/>
                    <a:pt x="105" y="68"/>
                    <a:pt x="106" y="68"/>
                  </a:cubicBezTo>
                  <a:cubicBezTo>
                    <a:pt x="124" y="70"/>
                    <a:pt x="141" y="72"/>
                    <a:pt x="158" y="75"/>
                  </a:cubicBezTo>
                  <a:cubicBezTo>
                    <a:pt x="160" y="75"/>
                    <a:pt x="163" y="75"/>
                    <a:pt x="163" y="78"/>
                  </a:cubicBezTo>
                  <a:cubicBezTo>
                    <a:pt x="162" y="81"/>
                    <a:pt x="159" y="79"/>
                    <a:pt x="158" y="78"/>
                  </a:cubicBezTo>
                  <a:cubicBezTo>
                    <a:pt x="142" y="76"/>
                    <a:pt x="126" y="74"/>
                    <a:pt x="110" y="72"/>
                  </a:cubicBezTo>
                  <a:cubicBezTo>
                    <a:pt x="109" y="72"/>
                    <a:pt x="108" y="72"/>
                    <a:pt x="106" y="72"/>
                  </a:cubicBezTo>
                  <a:cubicBezTo>
                    <a:pt x="107" y="75"/>
                    <a:pt x="107" y="77"/>
                    <a:pt x="108" y="80"/>
                  </a:cubicBezTo>
                  <a:cubicBezTo>
                    <a:pt x="108" y="81"/>
                    <a:pt x="109" y="81"/>
                    <a:pt x="110" y="82"/>
                  </a:cubicBezTo>
                  <a:cubicBezTo>
                    <a:pt x="124" y="93"/>
                    <a:pt x="138" y="104"/>
                    <a:pt x="152" y="114"/>
                  </a:cubicBezTo>
                  <a:cubicBezTo>
                    <a:pt x="152" y="115"/>
                    <a:pt x="153" y="115"/>
                    <a:pt x="153" y="116"/>
                  </a:cubicBezTo>
                  <a:cubicBezTo>
                    <a:pt x="153" y="117"/>
                    <a:pt x="153" y="118"/>
                    <a:pt x="154" y="119"/>
                  </a:cubicBezTo>
                  <a:cubicBezTo>
                    <a:pt x="153" y="118"/>
                    <a:pt x="151" y="119"/>
                    <a:pt x="150" y="118"/>
                  </a:cubicBezTo>
                  <a:cubicBezTo>
                    <a:pt x="147" y="115"/>
                    <a:pt x="144" y="112"/>
                    <a:pt x="140" y="109"/>
                  </a:cubicBezTo>
                  <a:cubicBezTo>
                    <a:pt x="129" y="101"/>
                    <a:pt x="119" y="93"/>
                    <a:pt x="108" y="85"/>
                  </a:cubicBezTo>
                  <a:cubicBezTo>
                    <a:pt x="106" y="88"/>
                    <a:pt x="105" y="90"/>
                    <a:pt x="105" y="93"/>
                  </a:cubicBezTo>
                  <a:cubicBezTo>
                    <a:pt x="104" y="94"/>
                    <a:pt x="105" y="95"/>
                    <a:pt x="105" y="96"/>
                  </a:cubicBezTo>
                  <a:cubicBezTo>
                    <a:pt x="112" y="112"/>
                    <a:pt x="118" y="127"/>
                    <a:pt x="125" y="143"/>
                  </a:cubicBezTo>
                  <a:cubicBezTo>
                    <a:pt x="125" y="144"/>
                    <a:pt x="126" y="145"/>
                    <a:pt x="126" y="146"/>
                  </a:cubicBezTo>
                  <a:cubicBezTo>
                    <a:pt x="126" y="147"/>
                    <a:pt x="125" y="148"/>
                    <a:pt x="125" y="150"/>
                  </a:cubicBezTo>
                  <a:cubicBezTo>
                    <a:pt x="124" y="149"/>
                    <a:pt x="123" y="148"/>
                    <a:pt x="122" y="147"/>
                  </a:cubicBezTo>
                  <a:cubicBezTo>
                    <a:pt x="116" y="131"/>
                    <a:pt x="109" y="116"/>
                    <a:pt x="103" y="101"/>
                  </a:cubicBezTo>
                  <a:cubicBezTo>
                    <a:pt x="103" y="100"/>
                    <a:pt x="102" y="99"/>
                    <a:pt x="102" y="98"/>
                  </a:cubicBezTo>
                  <a:cubicBezTo>
                    <a:pt x="99" y="100"/>
                    <a:pt x="97" y="101"/>
                    <a:pt x="95" y="103"/>
                  </a:cubicBezTo>
                  <a:cubicBezTo>
                    <a:pt x="94" y="104"/>
                    <a:pt x="94" y="106"/>
                    <a:pt x="94" y="108"/>
                  </a:cubicBezTo>
                  <a:cubicBezTo>
                    <a:pt x="92" y="125"/>
                    <a:pt x="90" y="142"/>
                    <a:pt x="88" y="159"/>
                  </a:cubicBezTo>
                  <a:cubicBezTo>
                    <a:pt x="88" y="159"/>
                    <a:pt x="87" y="160"/>
                    <a:pt x="87" y="161"/>
                  </a:cubicBezTo>
                  <a:cubicBezTo>
                    <a:pt x="86" y="162"/>
                    <a:pt x="85" y="162"/>
                    <a:pt x="85" y="162"/>
                  </a:cubicBezTo>
                  <a:cubicBezTo>
                    <a:pt x="84" y="162"/>
                    <a:pt x="84" y="161"/>
                    <a:pt x="84" y="160"/>
                  </a:cubicBezTo>
                  <a:cubicBezTo>
                    <a:pt x="84" y="158"/>
                    <a:pt x="84" y="156"/>
                    <a:pt x="85" y="154"/>
                  </a:cubicBezTo>
                  <a:cubicBezTo>
                    <a:pt x="88" y="138"/>
                    <a:pt x="90" y="122"/>
                    <a:pt x="91" y="106"/>
                  </a:cubicBezTo>
                  <a:cubicBezTo>
                    <a:pt x="86" y="106"/>
                    <a:pt x="82" y="107"/>
                    <a:pt x="78" y="111"/>
                  </a:cubicBezTo>
                  <a:cubicBezTo>
                    <a:pt x="70" y="124"/>
                    <a:pt x="61" y="135"/>
                    <a:pt x="52" y="146"/>
                  </a:cubicBezTo>
                  <a:cubicBezTo>
                    <a:pt x="50" y="149"/>
                    <a:pt x="47" y="151"/>
                    <a:pt x="43" y="152"/>
                  </a:cubicBezTo>
                  <a:cubicBezTo>
                    <a:pt x="44" y="151"/>
                    <a:pt x="44" y="150"/>
                    <a:pt x="45" y="149"/>
                  </a:cubicBezTo>
                  <a:cubicBezTo>
                    <a:pt x="57" y="136"/>
                    <a:pt x="67" y="122"/>
                    <a:pt x="77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5" y="106"/>
                    <a:pt x="72" y="104"/>
                    <a:pt x="70" y="104"/>
                  </a:cubicBezTo>
                  <a:cubicBezTo>
                    <a:pt x="69" y="103"/>
                    <a:pt x="67" y="104"/>
                    <a:pt x="66" y="104"/>
                  </a:cubicBezTo>
                  <a:cubicBezTo>
                    <a:pt x="51" y="111"/>
                    <a:pt x="35" y="118"/>
                    <a:pt x="19" y="125"/>
                  </a:cubicBezTo>
                  <a:cubicBezTo>
                    <a:pt x="18" y="125"/>
                    <a:pt x="17" y="125"/>
                    <a:pt x="17" y="125"/>
                  </a:cubicBezTo>
                  <a:cubicBezTo>
                    <a:pt x="15" y="125"/>
                    <a:pt x="14" y="125"/>
                    <a:pt x="13" y="125"/>
                  </a:cubicBezTo>
                  <a:cubicBezTo>
                    <a:pt x="14" y="124"/>
                    <a:pt x="14" y="122"/>
                    <a:pt x="15" y="122"/>
                  </a:cubicBezTo>
                  <a:cubicBezTo>
                    <a:pt x="20" y="120"/>
                    <a:pt x="26" y="118"/>
                    <a:pt x="31" y="116"/>
                  </a:cubicBezTo>
                  <a:cubicBezTo>
                    <a:pt x="42" y="111"/>
                    <a:pt x="53" y="106"/>
                    <a:pt x="64" y="102"/>
                  </a:cubicBezTo>
                  <a:cubicBezTo>
                    <a:pt x="64" y="101"/>
                    <a:pt x="65" y="101"/>
                    <a:pt x="65" y="101"/>
                  </a:cubicBezTo>
                  <a:cubicBezTo>
                    <a:pt x="63" y="99"/>
                    <a:pt x="62" y="97"/>
                    <a:pt x="60" y="95"/>
                  </a:cubicBezTo>
                  <a:cubicBezTo>
                    <a:pt x="60" y="94"/>
                    <a:pt x="58" y="94"/>
                    <a:pt x="57" y="94"/>
                  </a:cubicBezTo>
                  <a:cubicBezTo>
                    <a:pt x="40" y="93"/>
                    <a:pt x="22" y="91"/>
                    <a:pt x="5" y="87"/>
                  </a:cubicBezTo>
                  <a:cubicBezTo>
                    <a:pt x="3" y="87"/>
                    <a:pt x="0" y="87"/>
                    <a:pt x="1" y="84"/>
                  </a:cubicBezTo>
                  <a:cubicBezTo>
                    <a:pt x="1" y="81"/>
                    <a:pt x="4" y="83"/>
                    <a:pt x="5" y="83"/>
                  </a:cubicBezTo>
                  <a:cubicBezTo>
                    <a:pt x="21" y="85"/>
                    <a:pt x="36" y="88"/>
                    <a:pt x="52" y="90"/>
                  </a:cubicBezTo>
                  <a:cubicBezTo>
                    <a:pt x="53" y="90"/>
                    <a:pt x="55" y="90"/>
                    <a:pt x="57" y="90"/>
                  </a:cubicBezTo>
                  <a:close/>
                  <a:moveTo>
                    <a:pt x="104" y="81"/>
                  </a:moveTo>
                  <a:cubicBezTo>
                    <a:pt x="104" y="69"/>
                    <a:pt x="94" y="59"/>
                    <a:pt x="82" y="59"/>
                  </a:cubicBezTo>
                  <a:cubicBezTo>
                    <a:pt x="70" y="59"/>
                    <a:pt x="60" y="69"/>
                    <a:pt x="60" y="81"/>
                  </a:cubicBezTo>
                  <a:cubicBezTo>
                    <a:pt x="60" y="92"/>
                    <a:pt x="70" y="103"/>
                    <a:pt x="81" y="103"/>
                  </a:cubicBezTo>
                  <a:cubicBezTo>
                    <a:pt x="93" y="103"/>
                    <a:pt x="104" y="93"/>
                    <a:pt x="10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4" name="Freeform 11">
              <a:extLst>
                <a:ext uri="{FF2B5EF4-FFF2-40B4-BE49-F238E27FC236}">
                  <a16:creationId xmlns:a16="http://schemas.microsoft.com/office/drawing/2014/main" id="{E17D726E-E2A9-4E39-B6A1-A9B58FA45936}"/>
                </a:ext>
              </a:extLst>
            </p:cNvPr>
            <p:cNvSpPr/>
            <p:nvPr/>
          </p:nvSpPr>
          <p:spPr bwMode="auto">
            <a:xfrm>
              <a:off x="3132916" y="3034760"/>
              <a:ext cx="568554" cy="568554"/>
            </a:xfrm>
            <a:custGeom>
              <a:avLst/>
              <a:gdLst>
                <a:gd name="T0" fmla="*/ 123 w 165"/>
                <a:gd name="T1" fmla="*/ 23 h 165"/>
                <a:gd name="T2" fmla="*/ 128 w 165"/>
                <a:gd name="T3" fmla="*/ 21 h 165"/>
                <a:gd name="T4" fmla="*/ 135 w 165"/>
                <a:gd name="T5" fmla="*/ 47 h 165"/>
                <a:gd name="T6" fmla="*/ 122 w 165"/>
                <a:gd name="T7" fmla="*/ 59 h 165"/>
                <a:gd name="T8" fmla="*/ 129 w 165"/>
                <a:gd name="T9" fmla="*/ 73 h 165"/>
                <a:gd name="T10" fmla="*/ 163 w 165"/>
                <a:gd name="T11" fmla="*/ 77 h 165"/>
                <a:gd name="T12" fmla="*/ 144 w 165"/>
                <a:gd name="T13" fmla="*/ 94 h 165"/>
                <a:gd name="T14" fmla="*/ 127 w 165"/>
                <a:gd name="T15" fmla="*/ 93 h 165"/>
                <a:gd name="T16" fmla="*/ 121 w 165"/>
                <a:gd name="T17" fmla="*/ 107 h 165"/>
                <a:gd name="T18" fmla="*/ 142 w 165"/>
                <a:gd name="T19" fmla="*/ 138 h 165"/>
                <a:gd name="T20" fmla="*/ 117 w 165"/>
                <a:gd name="T21" fmla="*/ 134 h 165"/>
                <a:gd name="T22" fmla="*/ 92 w 165"/>
                <a:gd name="T23" fmla="*/ 127 h 165"/>
                <a:gd name="T24" fmla="*/ 89 w 165"/>
                <a:gd name="T25" fmla="*/ 162 h 165"/>
                <a:gd name="T26" fmla="*/ 71 w 165"/>
                <a:gd name="T27" fmla="*/ 142 h 165"/>
                <a:gd name="T28" fmla="*/ 59 w 165"/>
                <a:gd name="T29" fmla="*/ 121 h 165"/>
                <a:gd name="T30" fmla="*/ 48 w 165"/>
                <a:gd name="T31" fmla="*/ 134 h 165"/>
                <a:gd name="T32" fmla="*/ 22 w 165"/>
                <a:gd name="T33" fmla="*/ 128 h 165"/>
                <a:gd name="T34" fmla="*/ 44 w 165"/>
                <a:gd name="T35" fmla="*/ 108 h 165"/>
                <a:gd name="T36" fmla="*/ 36 w 165"/>
                <a:gd name="T37" fmla="*/ 91 h 165"/>
                <a:gd name="T38" fmla="*/ 4 w 165"/>
                <a:gd name="T39" fmla="*/ 91 h 165"/>
                <a:gd name="T40" fmla="*/ 22 w 165"/>
                <a:gd name="T41" fmla="*/ 70 h 165"/>
                <a:gd name="T42" fmla="*/ 44 w 165"/>
                <a:gd name="T43" fmla="*/ 56 h 165"/>
                <a:gd name="T44" fmla="*/ 21 w 165"/>
                <a:gd name="T45" fmla="*/ 35 h 165"/>
                <a:gd name="T46" fmla="*/ 45 w 165"/>
                <a:gd name="T47" fmla="*/ 25 h 165"/>
                <a:gd name="T48" fmla="*/ 57 w 165"/>
                <a:gd name="T49" fmla="*/ 44 h 165"/>
                <a:gd name="T50" fmla="*/ 74 w 165"/>
                <a:gd name="T51" fmla="*/ 35 h 165"/>
                <a:gd name="T52" fmla="*/ 73 w 165"/>
                <a:gd name="T53" fmla="*/ 5 h 165"/>
                <a:gd name="T54" fmla="*/ 95 w 165"/>
                <a:gd name="T55" fmla="*/ 22 h 165"/>
                <a:gd name="T56" fmla="*/ 95 w 165"/>
                <a:gd name="T57" fmla="*/ 38 h 165"/>
                <a:gd name="T58" fmla="*/ 94 w 165"/>
                <a:gd name="T59" fmla="*/ 42 h 165"/>
                <a:gd name="T60" fmla="*/ 91 w 165"/>
                <a:gd name="T61" fmla="*/ 19 h 165"/>
                <a:gd name="T62" fmla="*/ 77 w 165"/>
                <a:gd name="T63" fmla="*/ 7 h 165"/>
                <a:gd name="T64" fmla="*/ 78 w 165"/>
                <a:gd name="T65" fmla="*/ 38 h 165"/>
                <a:gd name="T66" fmla="*/ 59 w 165"/>
                <a:gd name="T67" fmla="*/ 48 h 165"/>
                <a:gd name="T68" fmla="*/ 45 w 165"/>
                <a:gd name="T69" fmla="*/ 32 h 165"/>
                <a:gd name="T70" fmla="*/ 25 w 165"/>
                <a:gd name="T71" fmla="*/ 33 h 165"/>
                <a:gd name="T72" fmla="*/ 48 w 165"/>
                <a:gd name="T73" fmla="*/ 55 h 165"/>
                <a:gd name="T74" fmla="*/ 42 w 165"/>
                <a:gd name="T75" fmla="*/ 73 h 165"/>
                <a:gd name="T76" fmla="*/ 20 w 165"/>
                <a:gd name="T77" fmla="*/ 73 h 165"/>
                <a:gd name="T78" fmla="*/ 7 w 165"/>
                <a:gd name="T79" fmla="*/ 87 h 165"/>
                <a:gd name="T80" fmla="*/ 39 w 165"/>
                <a:gd name="T81" fmla="*/ 87 h 165"/>
                <a:gd name="T82" fmla="*/ 48 w 165"/>
                <a:gd name="T83" fmla="*/ 105 h 165"/>
                <a:gd name="T84" fmla="*/ 33 w 165"/>
                <a:gd name="T85" fmla="*/ 120 h 165"/>
                <a:gd name="T86" fmla="*/ 34 w 165"/>
                <a:gd name="T87" fmla="*/ 140 h 165"/>
                <a:gd name="T88" fmla="*/ 55 w 165"/>
                <a:gd name="T89" fmla="*/ 117 h 165"/>
                <a:gd name="T90" fmla="*/ 74 w 165"/>
                <a:gd name="T91" fmla="*/ 123 h 165"/>
                <a:gd name="T92" fmla="*/ 74 w 165"/>
                <a:gd name="T93" fmla="*/ 144 h 165"/>
                <a:gd name="T94" fmla="*/ 89 w 165"/>
                <a:gd name="T95" fmla="*/ 157 h 165"/>
                <a:gd name="T96" fmla="*/ 88 w 165"/>
                <a:gd name="T97" fmla="*/ 127 h 165"/>
                <a:gd name="T98" fmla="*/ 106 w 165"/>
                <a:gd name="T99" fmla="*/ 117 h 165"/>
                <a:gd name="T100" fmla="*/ 121 w 165"/>
                <a:gd name="T101" fmla="*/ 132 h 165"/>
                <a:gd name="T102" fmla="*/ 140 w 165"/>
                <a:gd name="T103" fmla="*/ 131 h 165"/>
                <a:gd name="T104" fmla="*/ 118 w 165"/>
                <a:gd name="T105" fmla="*/ 110 h 165"/>
                <a:gd name="T106" fmla="*/ 124 w 165"/>
                <a:gd name="T107" fmla="*/ 90 h 165"/>
                <a:gd name="T108" fmla="*/ 145 w 165"/>
                <a:gd name="T109" fmla="*/ 91 h 165"/>
                <a:gd name="T110" fmla="*/ 160 w 165"/>
                <a:gd name="T111" fmla="*/ 79 h 165"/>
                <a:gd name="T112" fmla="*/ 145 w 165"/>
                <a:gd name="T113" fmla="*/ 74 h 165"/>
                <a:gd name="T114" fmla="*/ 123 w 165"/>
                <a:gd name="T115" fmla="*/ 73 h 165"/>
                <a:gd name="T116" fmla="*/ 118 w 165"/>
                <a:gd name="T117" fmla="*/ 55 h 165"/>
                <a:gd name="T118" fmla="*/ 140 w 165"/>
                <a:gd name="T119" fmla="*/ 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" h="165">
                  <a:moveTo>
                    <a:pt x="125" y="26"/>
                  </a:moveTo>
                  <a:cubicBezTo>
                    <a:pt x="124" y="25"/>
                    <a:pt x="123" y="24"/>
                    <a:pt x="123" y="23"/>
                  </a:cubicBezTo>
                  <a:cubicBezTo>
                    <a:pt x="124" y="22"/>
                    <a:pt x="126" y="21"/>
                    <a:pt x="128" y="24"/>
                  </a:cubicBezTo>
                  <a:cubicBezTo>
                    <a:pt x="128" y="23"/>
                    <a:pt x="128" y="22"/>
                    <a:pt x="128" y="21"/>
                  </a:cubicBezTo>
                  <a:cubicBezTo>
                    <a:pt x="136" y="20"/>
                    <a:pt x="142" y="24"/>
                    <a:pt x="144" y="31"/>
                  </a:cubicBezTo>
                  <a:cubicBezTo>
                    <a:pt x="146" y="38"/>
                    <a:pt x="142" y="45"/>
                    <a:pt x="135" y="47"/>
                  </a:cubicBezTo>
                  <a:cubicBezTo>
                    <a:pt x="130" y="49"/>
                    <a:pt x="126" y="51"/>
                    <a:pt x="122" y="55"/>
                  </a:cubicBezTo>
                  <a:cubicBezTo>
                    <a:pt x="121" y="56"/>
                    <a:pt x="121" y="57"/>
                    <a:pt x="122" y="59"/>
                  </a:cubicBezTo>
                  <a:cubicBezTo>
                    <a:pt x="124" y="63"/>
                    <a:pt x="125" y="67"/>
                    <a:pt x="127" y="72"/>
                  </a:cubicBezTo>
                  <a:cubicBezTo>
                    <a:pt x="127" y="72"/>
                    <a:pt x="129" y="73"/>
                    <a:pt x="129" y="73"/>
                  </a:cubicBezTo>
                  <a:cubicBezTo>
                    <a:pt x="134" y="74"/>
                    <a:pt x="139" y="73"/>
                    <a:pt x="143" y="70"/>
                  </a:cubicBezTo>
                  <a:cubicBezTo>
                    <a:pt x="151" y="66"/>
                    <a:pt x="160" y="69"/>
                    <a:pt x="163" y="77"/>
                  </a:cubicBezTo>
                  <a:cubicBezTo>
                    <a:pt x="165" y="83"/>
                    <a:pt x="164" y="89"/>
                    <a:pt x="159" y="93"/>
                  </a:cubicBezTo>
                  <a:cubicBezTo>
                    <a:pt x="155" y="96"/>
                    <a:pt x="149" y="97"/>
                    <a:pt x="144" y="94"/>
                  </a:cubicBezTo>
                  <a:cubicBezTo>
                    <a:pt x="139" y="92"/>
                    <a:pt x="135" y="91"/>
                    <a:pt x="130" y="91"/>
                  </a:cubicBezTo>
                  <a:cubicBezTo>
                    <a:pt x="128" y="91"/>
                    <a:pt x="127" y="91"/>
                    <a:pt x="127" y="93"/>
                  </a:cubicBezTo>
                  <a:cubicBezTo>
                    <a:pt x="126" y="96"/>
                    <a:pt x="125" y="98"/>
                    <a:pt x="124" y="100"/>
                  </a:cubicBezTo>
                  <a:cubicBezTo>
                    <a:pt x="123" y="103"/>
                    <a:pt x="122" y="105"/>
                    <a:pt x="121" y="107"/>
                  </a:cubicBezTo>
                  <a:cubicBezTo>
                    <a:pt x="124" y="112"/>
                    <a:pt x="129" y="115"/>
                    <a:pt x="135" y="117"/>
                  </a:cubicBezTo>
                  <a:cubicBezTo>
                    <a:pt x="144" y="119"/>
                    <a:pt x="147" y="130"/>
                    <a:pt x="142" y="138"/>
                  </a:cubicBezTo>
                  <a:cubicBezTo>
                    <a:pt x="139" y="142"/>
                    <a:pt x="134" y="144"/>
                    <a:pt x="128" y="143"/>
                  </a:cubicBezTo>
                  <a:cubicBezTo>
                    <a:pt x="123" y="143"/>
                    <a:pt x="119" y="139"/>
                    <a:pt x="117" y="134"/>
                  </a:cubicBezTo>
                  <a:cubicBezTo>
                    <a:pt x="116" y="128"/>
                    <a:pt x="113" y="124"/>
                    <a:pt x="108" y="121"/>
                  </a:cubicBezTo>
                  <a:cubicBezTo>
                    <a:pt x="103" y="123"/>
                    <a:pt x="98" y="125"/>
                    <a:pt x="92" y="127"/>
                  </a:cubicBezTo>
                  <a:cubicBezTo>
                    <a:pt x="91" y="132"/>
                    <a:pt x="92" y="138"/>
                    <a:pt x="95" y="143"/>
                  </a:cubicBezTo>
                  <a:cubicBezTo>
                    <a:pt x="99" y="149"/>
                    <a:pt x="96" y="158"/>
                    <a:pt x="89" y="162"/>
                  </a:cubicBezTo>
                  <a:cubicBezTo>
                    <a:pt x="82" y="165"/>
                    <a:pt x="74" y="163"/>
                    <a:pt x="70" y="155"/>
                  </a:cubicBezTo>
                  <a:cubicBezTo>
                    <a:pt x="68" y="151"/>
                    <a:pt x="69" y="146"/>
                    <a:pt x="71" y="142"/>
                  </a:cubicBezTo>
                  <a:cubicBezTo>
                    <a:pt x="74" y="137"/>
                    <a:pt x="75" y="132"/>
                    <a:pt x="74" y="128"/>
                  </a:cubicBezTo>
                  <a:cubicBezTo>
                    <a:pt x="69" y="125"/>
                    <a:pt x="64" y="123"/>
                    <a:pt x="59" y="121"/>
                  </a:cubicBezTo>
                  <a:cubicBezTo>
                    <a:pt x="58" y="121"/>
                    <a:pt x="57" y="121"/>
                    <a:pt x="56" y="121"/>
                  </a:cubicBezTo>
                  <a:cubicBezTo>
                    <a:pt x="52" y="125"/>
                    <a:pt x="50" y="129"/>
                    <a:pt x="48" y="134"/>
                  </a:cubicBezTo>
                  <a:cubicBezTo>
                    <a:pt x="46" y="143"/>
                    <a:pt x="34" y="147"/>
                    <a:pt x="27" y="141"/>
                  </a:cubicBezTo>
                  <a:cubicBezTo>
                    <a:pt x="22" y="137"/>
                    <a:pt x="21" y="133"/>
                    <a:pt x="22" y="128"/>
                  </a:cubicBezTo>
                  <a:cubicBezTo>
                    <a:pt x="22" y="122"/>
                    <a:pt x="26" y="118"/>
                    <a:pt x="32" y="117"/>
                  </a:cubicBezTo>
                  <a:cubicBezTo>
                    <a:pt x="37" y="115"/>
                    <a:pt x="41" y="112"/>
                    <a:pt x="44" y="108"/>
                  </a:cubicBezTo>
                  <a:cubicBezTo>
                    <a:pt x="42" y="102"/>
                    <a:pt x="40" y="97"/>
                    <a:pt x="38" y="92"/>
                  </a:cubicBezTo>
                  <a:cubicBezTo>
                    <a:pt x="38" y="92"/>
                    <a:pt x="37" y="91"/>
                    <a:pt x="36" y="91"/>
                  </a:cubicBezTo>
                  <a:cubicBezTo>
                    <a:pt x="31" y="90"/>
                    <a:pt x="27" y="91"/>
                    <a:pt x="23" y="94"/>
                  </a:cubicBezTo>
                  <a:cubicBezTo>
                    <a:pt x="16" y="98"/>
                    <a:pt x="9" y="96"/>
                    <a:pt x="4" y="91"/>
                  </a:cubicBezTo>
                  <a:cubicBezTo>
                    <a:pt x="0" y="85"/>
                    <a:pt x="1" y="77"/>
                    <a:pt x="6" y="72"/>
                  </a:cubicBezTo>
                  <a:cubicBezTo>
                    <a:pt x="10" y="68"/>
                    <a:pt x="17" y="67"/>
                    <a:pt x="22" y="70"/>
                  </a:cubicBezTo>
                  <a:cubicBezTo>
                    <a:pt x="27" y="73"/>
                    <a:pt x="32" y="74"/>
                    <a:pt x="38" y="73"/>
                  </a:cubicBezTo>
                  <a:cubicBezTo>
                    <a:pt x="40" y="68"/>
                    <a:pt x="42" y="62"/>
                    <a:pt x="44" y="56"/>
                  </a:cubicBezTo>
                  <a:cubicBezTo>
                    <a:pt x="41" y="52"/>
                    <a:pt x="37" y="49"/>
                    <a:pt x="31" y="48"/>
                  </a:cubicBezTo>
                  <a:cubicBezTo>
                    <a:pt x="26" y="46"/>
                    <a:pt x="22" y="41"/>
                    <a:pt x="21" y="35"/>
                  </a:cubicBezTo>
                  <a:cubicBezTo>
                    <a:pt x="21" y="30"/>
                    <a:pt x="24" y="24"/>
                    <a:pt x="29" y="22"/>
                  </a:cubicBezTo>
                  <a:cubicBezTo>
                    <a:pt x="35" y="20"/>
                    <a:pt x="41" y="21"/>
                    <a:pt x="45" y="25"/>
                  </a:cubicBezTo>
                  <a:cubicBezTo>
                    <a:pt x="47" y="27"/>
                    <a:pt x="48" y="29"/>
                    <a:pt x="48" y="31"/>
                  </a:cubicBezTo>
                  <a:cubicBezTo>
                    <a:pt x="50" y="37"/>
                    <a:pt x="53" y="40"/>
                    <a:pt x="57" y="44"/>
                  </a:cubicBezTo>
                  <a:cubicBezTo>
                    <a:pt x="62" y="42"/>
                    <a:pt x="67" y="40"/>
                    <a:pt x="72" y="38"/>
                  </a:cubicBezTo>
                  <a:cubicBezTo>
                    <a:pt x="73" y="37"/>
                    <a:pt x="74" y="36"/>
                    <a:pt x="74" y="35"/>
                  </a:cubicBezTo>
                  <a:cubicBezTo>
                    <a:pt x="75" y="30"/>
                    <a:pt x="73" y="26"/>
                    <a:pt x="71" y="22"/>
                  </a:cubicBezTo>
                  <a:cubicBezTo>
                    <a:pt x="68" y="16"/>
                    <a:pt x="69" y="9"/>
                    <a:pt x="73" y="5"/>
                  </a:cubicBezTo>
                  <a:cubicBezTo>
                    <a:pt x="77" y="1"/>
                    <a:pt x="84" y="0"/>
                    <a:pt x="90" y="3"/>
                  </a:cubicBezTo>
                  <a:cubicBezTo>
                    <a:pt x="96" y="6"/>
                    <a:pt x="98" y="15"/>
                    <a:pt x="95" y="22"/>
                  </a:cubicBezTo>
                  <a:cubicBezTo>
                    <a:pt x="93" y="25"/>
                    <a:pt x="92" y="29"/>
                    <a:pt x="91" y="33"/>
                  </a:cubicBezTo>
                  <a:cubicBezTo>
                    <a:pt x="91" y="36"/>
                    <a:pt x="92" y="38"/>
                    <a:pt x="95" y="38"/>
                  </a:cubicBezTo>
                  <a:cubicBezTo>
                    <a:pt x="96" y="38"/>
                    <a:pt x="97" y="39"/>
                    <a:pt x="98" y="40"/>
                  </a:cubicBezTo>
                  <a:cubicBezTo>
                    <a:pt x="97" y="41"/>
                    <a:pt x="95" y="42"/>
                    <a:pt x="94" y="42"/>
                  </a:cubicBezTo>
                  <a:cubicBezTo>
                    <a:pt x="92" y="41"/>
                    <a:pt x="88" y="42"/>
                    <a:pt x="88" y="37"/>
                  </a:cubicBezTo>
                  <a:cubicBezTo>
                    <a:pt x="88" y="31"/>
                    <a:pt x="88" y="25"/>
                    <a:pt x="91" y="19"/>
                  </a:cubicBezTo>
                  <a:cubicBezTo>
                    <a:pt x="94" y="15"/>
                    <a:pt x="93" y="10"/>
                    <a:pt x="89" y="7"/>
                  </a:cubicBezTo>
                  <a:cubicBezTo>
                    <a:pt x="85" y="4"/>
                    <a:pt x="80" y="4"/>
                    <a:pt x="77" y="7"/>
                  </a:cubicBezTo>
                  <a:cubicBezTo>
                    <a:pt x="73" y="10"/>
                    <a:pt x="71" y="15"/>
                    <a:pt x="74" y="19"/>
                  </a:cubicBezTo>
                  <a:cubicBezTo>
                    <a:pt x="78" y="25"/>
                    <a:pt x="79" y="32"/>
                    <a:pt x="78" y="38"/>
                  </a:cubicBezTo>
                  <a:cubicBezTo>
                    <a:pt x="77" y="40"/>
                    <a:pt x="76" y="41"/>
                    <a:pt x="75" y="41"/>
                  </a:cubicBezTo>
                  <a:cubicBezTo>
                    <a:pt x="70" y="43"/>
                    <a:pt x="65" y="46"/>
                    <a:pt x="59" y="48"/>
                  </a:cubicBezTo>
                  <a:cubicBezTo>
                    <a:pt x="58" y="48"/>
                    <a:pt x="57" y="48"/>
                    <a:pt x="56" y="48"/>
                  </a:cubicBezTo>
                  <a:cubicBezTo>
                    <a:pt x="51" y="44"/>
                    <a:pt x="47" y="39"/>
                    <a:pt x="45" y="32"/>
                  </a:cubicBezTo>
                  <a:cubicBezTo>
                    <a:pt x="44" y="27"/>
                    <a:pt x="39" y="24"/>
                    <a:pt x="35" y="24"/>
                  </a:cubicBezTo>
                  <a:cubicBezTo>
                    <a:pt x="30" y="25"/>
                    <a:pt x="26" y="29"/>
                    <a:pt x="25" y="33"/>
                  </a:cubicBezTo>
                  <a:cubicBezTo>
                    <a:pt x="25" y="39"/>
                    <a:pt x="28" y="43"/>
                    <a:pt x="33" y="44"/>
                  </a:cubicBezTo>
                  <a:cubicBezTo>
                    <a:pt x="40" y="46"/>
                    <a:pt x="44" y="50"/>
                    <a:pt x="48" y="55"/>
                  </a:cubicBezTo>
                  <a:cubicBezTo>
                    <a:pt x="49" y="56"/>
                    <a:pt x="48" y="58"/>
                    <a:pt x="48" y="59"/>
                  </a:cubicBezTo>
                  <a:cubicBezTo>
                    <a:pt x="46" y="64"/>
                    <a:pt x="44" y="68"/>
                    <a:pt x="42" y="73"/>
                  </a:cubicBezTo>
                  <a:cubicBezTo>
                    <a:pt x="41" y="76"/>
                    <a:pt x="40" y="77"/>
                    <a:pt x="38" y="77"/>
                  </a:cubicBezTo>
                  <a:cubicBezTo>
                    <a:pt x="32" y="77"/>
                    <a:pt x="26" y="77"/>
                    <a:pt x="20" y="73"/>
                  </a:cubicBezTo>
                  <a:cubicBezTo>
                    <a:pt x="16" y="71"/>
                    <a:pt x="11" y="72"/>
                    <a:pt x="8" y="75"/>
                  </a:cubicBezTo>
                  <a:cubicBezTo>
                    <a:pt x="5" y="78"/>
                    <a:pt x="5" y="83"/>
                    <a:pt x="7" y="87"/>
                  </a:cubicBezTo>
                  <a:cubicBezTo>
                    <a:pt x="10" y="92"/>
                    <a:pt x="16" y="94"/>
                    <a:pt x="21" y="90"/>
                  </a:cubicBezTo>
                  <a:cubicBezTo>
                    <a:pt x="27" y="87"/>
                    <a:pt x="33" y="87"/>
                    <a:pt x="39" y="87"/>
                  </a:cubicBezTo>
                  <a:cubicBezTo>
                    <a:pt x="41" y="88"/>
                    <a:pt x="41" y="89"/>
                    <a:pt x="42" y="90"/>
                  </a:cubicBezTo>
                  <a:cubicBezTo>
                    <a:pt x="44" y="95"/>
                    <a:pt x="46" y="100"/>
                    <a:pt x="48" y="105"/>
                  </a:cubicBezTo>
                  <a:cubicBezTo>
                    <a:pt x="49" y="106"/>
                    <a:pt x="49" y="108"/>
                    <a:pt x="48" y="109"/>
                  </a:cubicBezTo>
                  <a:cubicBezTo>
                    <a:pt x="44" y="115"/>
                    <a:pt x="40" y="118"/>
                    <a:pt x="33" y="120"/>
                  </a:cubicBezTo>
                  <a:cubicBezTo>
                    <a:pt x="28" y="121"/>
                    <a:pt x="25" y="125"/>
                    <a:pt x="25" y="131"/>
                  </a:cubicBezTo>
                  <a:cubicBezTo>
                    <a:pt x="26" y="135"/>
                    <a:pt x="29" y="139"/>
                    <a:pt x="34" y="140"/>
                  </a:cubicBezTo>
                  <a:cubicBezTo>
                    <a:pt x="39" y="140"/>
                    <a:pt x="44" y="137"/>
                    <a:pt x="45" y="132"/>
                  </a:cubicBezTo>
                  <a:cubicBezTo>
                    <a:pt x="47" y="125"/>
                    <a:pt x="50" y="121"/>
                    <a:pt x="55" y="117"/>
                  </a:cubicBezTo>
                  <a:cubicBezTo>
                    <a:pt x="57" y="116"/>
                    <a:pt x="58" y="116"/>
                    <a:pt x="60" y="117"/>
                  </a:cubicBezTo>
                  <a:cubicBezTo>
                    <a:pt x="65" y="119"/>
                    <a:pt x="69" y="121"/>
                    <a:pt x="74" y="123"/>
                  </a:cubicBezTo>
                  <a:cubicBezTo>
                    <a:pt x="76" y="124"/>
                    <a:pt x="77" y="124"/>
                    <a:pt x="78" y="126"/>
                  </a:cubicBezTo>
                  <a:cubicBezTo>
                    <a:pt x="78" y="133"/>
                    <a:pt x="78" y="139"/>
                    <a:pt x="74" y="144"/>
                  </a:cubicBezTo>
                  <a:cubicBezTo>
                    <a:pt x="72" y="149"/>
                    <a:pt x="72" y="154"/>
                    <a:pt x="76" y="157"/>
                  </a:cubicBezTo>
                  <a:cubicBezTo>
                    <a:pt x="80" y="160"/>
                    <a:pt x="85" y="161"/>
                    <a:pt x="89" y="157"/>
                  </a:cubicBezTo>
                  <a:cubicBezTo>
                    <a:pt x="93" y="154"/>
                    <a:pt x="94" y="149"/>
                    <a:pt x="91" y="144"/>
                  </a:cubicBezTo>
                  <a:cubicBezTo>
                    <a:pt x="88" y="139"/>
                    <a:pt x="88" y="133"/>
                    <a:pt x="88" y="127"/>
                  </a:cubicBezTo>
                  <a:cubicBezTo>
                    <a:pt x="88" y="125"/>
                    <a:pt x="89" y="124"/>
                    <a:pt x="91" y="123"/>
                  </a:cubicBezTo>
                  <a:cubicBezTo>
                    <a:pt x="96" y="121"/>
                    <a:pt x="101" y="119"/>
                    <a:pt x="106" y="117"/>
                  </a:cubicBezTo>
                  <a:cubicBezTo>
                    <a:pt x="107" y="116"/>
                    <a:pt x="109" y="116"/>
                    <a:pt x="110" y="117"/>
                  </a:cubicBezTo>
                  <a:cubicBezTo>
                    <a:pt x="115" y="121"/>
                    <a:pt x="119" y="125"/>
                    <a:pt x="121" y="132"/>
                  </a:cubicBezTo>
                  <a:cubicBezTo>
                    <a:pt x="122" y="137"/>
                    <a:pt x="126" y="140"/>
                    <a:pt x="131" y="140"/>
                  </a:cubicBezTo>
                  <a:cubicBezTo>
                    <a:pt x="136" y="140"/>
                    <a:pt x="140" y="136"/>
                    <a:pt x="140" y="131"/>
                  </a:cubicBezTo>
                  <a:cubicBezTo>
                    <a:pt x="141" y="126"/>
                    <a:pt x="138" y="121"/>
                    <a:pt x="133" y="120"/>
                  </a:cubicBezTo>
                  <a:cubicBezTo>
                    <a:pt x="126" y="119"/>
                    <a:pt x="122" y="115"/>
                    <a:pt x="118" y="110"/>
                  </a:cubicBezTo>
                  <a:cubicBezTo>
                    <a:pt x="117" y="108"/>
                    <a:pt x="117" y="107"/>
                    <a:pt x="118" y="105"/>
                  </a:cubicBezTo>
                  <a:cubicBezTo>
                    <a:pt x="120" y="100"/>
                    <a:pt x="122" y="95"/>
                    <a:pt x="124" y="90"/>
                  </a:cubicBezTo>
                  <a:cubicBezTo>
                    <a:pt x="124" y="89"/>
                    <a:pt x="125" y="88"/>
                    <a:pt x="127" y="87"/>
                  </a:cubicBezTo>
                  <a:cubicBezTo>
                    <a:pt x="133" y="87"/>
                    <a:pt x="139" y="87"/>
                    <a:pt x="145" y="91"/>
                  </a:cubicBezTo>
                  <a:cubicBezTo>
                    <a:pt x="149" y="93"/>
                    <a:pt x="153" y="93"/>
                    <a:pt x="156" y="90"/>
                  </a:cubicBezTo>
                  <a:cubicBezTo>
                    <a:pt x="160" y="87"/>
                    <a:pt x="161" y="83"/>
                    <a:pt x="160" y="79"/>
                  </a:cubicBezTo>
                  <a:cubicBezTo>
                    <a:pt x="158" y="75"/>
                    <a:pt x="155" y="73"/>
                    <a:pt x="151" y="72"/>
                  </a:cubicBezTo>
                  <a:cubicBezTo>
                    <a:pt x="149" y="72"/>
                    <a:pt x="147" y="73"/>
                    <a:pt x="145" y="74"/>
                  </a:cubicBezTo>
                  <a:cubicBezTo>
                    <a:pt x="140" y="77"/>
                    <a:pt x="134" y="77"/>
                    <a:pt x="128" y="77"/>
                  </a:cubicBezTo>
                  <a:cubicBezTo>
                    <a:pt x="125" y="77"/>
                    <a:pt x="124" y="76"/>
                    <a:pt x="123" y="73"/>
                  </a:cubicBezTo>
                  <a:cubicBezTo>
                    <a:pt x="122" y="69"/>
                    <a:pt x="120" y="64"/>
                    <a:pt x="118" y="59"/>
                  </a:cubicBezTo>
                  <a:cubicBezTo>
                    <a:pt x="117" y="58"/>
                    <a:pt x="116" y="56"/>
                    <a:pt x="118" y="55"/>
                  </a:cubicBezTo>
                  <a:cubicBezTo>
                    <a:pt x="121" y="50"/>
                    <a:pt x="126" y="46"/>
                    <a:pt x="132" y="44"/>
                  </a:cubicBezTo>
                  <a:cubicBezTo>
                    <a:pt x="139" y="42"/>
                    <a:pt x="142" y="37"/>
                    <a:pt x="140" y="31"/>
                  </a:cubicBezTo>
                  <a:cubicBezTo>
                    <a:pt x="138" y="26"/>
                    <a:pt x="132" y="23"/>
                    <a:pt x="12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5" name="Freeform 12">
              <a:extLst>
                <a:ext uri="{FF2B5EF4-FFF2-40B4-BE49-F238E27FC236}">
                  <a16:creationId xmlns:a16="http://schemas.microsoft.com/office/drawing/2014/main" id="{96CA7D62-9A70-4DEF-8E90-AD2644BC03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6621" y="2813533"/>
              <a:ext cx="568554" cy="504398"/>
            </a:xfrm>
            <a:custGeom>
              <a:avLst/>
              <a:gdLst>
                <a:gd name="T0" fmla="*/ 102 w 165"/>
                <a:gd name="T1" fmla="*/ 12 h 146"/>
                <a:gd name="T2" fmla="*/ 129 w 165"/>
                <a:gd name="T3" fmla="*/ 11 h 146"/>
                <a:gd name="T4" fmla="*/ 110 w 165"/>
                <a:gd name="T5" fmla="*/ 35 h 146"/>
                <a:gd name="T6" fmla="*/ 122 w 165"/>
                <a:gd name="T7" fmla="*/ 61 h 146"/>
                <a:gd name="T8" fmla="*/ 141 w 165"/>
                <a:gd name="T9" fmla="*/ 62 h 146"/>
                <a:gd name="T10" fmla="*/ 157 w 165"/>
                <a:gd name="T11" fmla="*/ 84 h 146"/>
                <a:gd name="T12" fmla="*/ 150 w 165"/>
                <a:gd name="T13" fmla="*/ 84 h 146"/>
                <a:gd name="T14" fmla="*/ 128 w 165"/>
                <a:gd name="T15" fmla="*/ 78 h 146"/>
                <a:gd name="T16" fmla="*/ 111 w 165"/>
                <a:gd name="T17" fmla="*/ 102 h 146"/>
                <a:gd name="T18" fmla="*/ 121 w 165"/>
                <a:gd name="T19" fmla="*/ 118 h 146"/>
                <a:gd name="T20" fmla="*/ 115 w 165"/>
                <a:gd name="T21" fmla="*/ 144 h 146"/>
                <a:gd name="T22" fmla="*/ 100 w 165"/>
                <a:gd name="T23" fmla="*/ 115 h 146"/>
                <a:gd name="T24" fmla="*/ 71 w 165"/>
                <a:gd name="T25" fmla="*/ 112 h 146"/>
                <a:gd name="T26" fmla="*/ 62 w 165"/>
                <a:gd name="T27" fmla="*/ 127 h 146"/>
                <a:gd name="T28" fmla="*/ 37 w 165"/>
                <a:gd name="T29" fmla="*/ 138 h 146"/>
                <a:gd name="T30" fmla="*/ 54 w 165"/>
                <a:gd name="T31" fmla="*/ 110 h 146"/>
                <a:gd name="T32" fmla="*/ 42 w 165"/>
                <a:gd name="T33" fmla="*/ 84 h 146"/>
                <a:gd name="T34" fmla="*/ 23 w 165"/>
                <a:gd name="T35" fmla="*/ 83 h 146"/>
                <a:gd name="T36" fmla="*/ 4 w 165"/>
                <a:gd name="T37" fmla="*/ 63 h 146"/>
                <a:gd name="T38" fmla="*/ 35 w 165"/>
                <a:gd name="T39" fmla="*/ 66 h 146"/>
                <a:gd name="T40" fmla="*/ 53 w 165"/>
                <a:gd name="T41" fmla="*/ 42 h 146"/>
                <a:gd name="T42" fmla="*/ 43 w 165"/>
                <a:gd name="T43" fmla="*/ 27 h 146"/>
                <a:gd name="T44" fmla="*/ 49 w 165"/>
                <a:gd name="T45" fmla="*/ 0 h 146"/>
                <a:gd name="T46" fmla="*/ 64 w 165"/>
                <a:gd name="T47" fmla="*/ 29 h 146"/>
                <a:gd name="T48" fmla="*/ 93 w 165"/>
                <a:gd name="T49" fmla="*/ 32 h 146"/>
                <a:gd name="T50" fmla="*/ 103 w 165"/>
                <a:gd name="T51" fmla="*/ 20 h 146"/>
                <a:gd name="T52" fmla="*/ 106 w 165"/>
                <a:gd name="T53" fmla="*/ 21 h 146"/>
                <a:gd name="T54" fmla="*/ 103 w 165"/>
                <a:gd name="T55" fmla="*/ 32 h 146"/>
                <a:gd name="T56" fmla="*/ 71 w 165"/>
                <a:gd name="T57" fmla="*/ 36 h 146"/>
                <a:gd name="T58" fmla="*/ 58 w 165"/>
                <a:gd name="T59" fmla="*/ 21 h 146"/>
                <a:gd name="T60" fmla="*/ 51 w 165"/>
                <a:gd name="T61" fmla="*/ 4 h 146"/>
                <a:gd name="T62" fmla="*/ 41 w 165"/>
                <a:gd name="T63" fmla="*/ 20 h 146"/>
                <a:gd name="T64" fmla="*/ 57 w 165"/>
                <a:gd name="T65" fmla="*/ 34 h 146"/>
                <a:gd name="T66" fmla="*/ 45 w 165"/>
                <a:gd name="T67" fmla="*/ 64 h 146"/>
                <a:gd name="T68" fmla="*/ 21 w 165"/>
                <a:gd name="T69" fmla="*/ 65 h 146"/>
                <a:gd name="T70" fmla="*/ 7 w 165"/>
                <a:gd name="T71" fmla="*/ 79 h 146"/>
                <a:gd name="T72" fmla="*/ 29 w 165"/>
                <a:gd name="T73" fmla="*/ 75 h 146"/>
                <a:gd name="T74" fmla="*/ 55 w 165"/>
                <a:gd name="T75" fmla="*/ 99 h 146"/>
                <a:gd name="T76" fmla="*/ 45 w 165"/>
                <a:gd name="T77" fmla="*/ 121 h 146"/>
                <a:gd name="T78" fmla="*/ 46 w 165"/>
                <a:gd name="T79" fmla="*/ 140 h 146"/>
                <a:gd name="T80" fmla="*/ 61 w 165"/>
                <a:gd name="T81" fmla="*/ 113 h 146"/>
                <a:gd name="T82" fmla="*/ 92 w 165"/>
                <a:gd name="T83" fmla="*/ 108 h 146"/>
                <a:gd name="T84" fmla="*/ 106 w 165"/>
                <a:gd name="T85" fmla="*/ 129 h 146"/>
                <a:gd name="T86" fmla="*/ 122 w 165"/>
                <a:gd name="T87" fmla="*/ 138 h 146"/>
                <a:gd name="T88" fmla="*/ 119 w 165"/>
                <a:gd name="T89" fmla="*/ 121 h 146"/>
                <a:gd name="T90" fmla="*/ 108 w 165"/>
                <a:gd name="T91" fmla="*/ 99 h 146"/>
                <a:gd name="T92" fmla="*/ 128 w 165"/>
                <a:gd name="T93" fmla="*/ 74 h 146"/>
                <a:gd name="T94" fmla="*/ 151 w 165"/>
                <a:gd name="T95" fmla="*/ 82 h 146"/>
                <a:gd name="T96" fmla="*/ 154 w 165"/>
                <a:gd name="T97" fmla="*/ 63 h 146"/>
                <a:gd name="T98" fmla="*/ 135 w 165"/>
                <a:gd name="T99" fmla="*/ 69 h 146"/>
                <a:gd name="T100" fmla="*/ 109 w 165"/>
                <a:gd name="T101" fmla="*/ 46 h 146"/>
                <a:gd name="T102" fmla="*/ 120 w 165"/>
                <a:gd name="T103" fmla="*/ 23 h 146"/>
                <a:gd name="T104" fmla="*/ 113 w 165"/>
                <a:gd name="T105" fmla="*/ 4 h 146"/>
                <a:gd name="T106" fmla="*/ 106 w 165"/>
                <a:gd name="T107" fmla="*/ 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5" h="146">
                  <a:moveTo>
                    <a:pt x="103" y="20"/>
                  </a:moveTo>
                  <a:cubicBezTo>
                    <a:pt x="102" y="17"/>
                    <a:pt x="102" y="15"/>
                    <a:pt x="102" y="12"/>
                  </a:cubicBezTo>
                  <a:cubicBezTo>
                    <a:pt x="103" y="5"/>
                    <a:pt x="109" y="0"/>
                    <a:pt x="115" y="0"/>
                  </a:cubicBezTo>
                  <a:cubicBezTo>
                    <a:pt x="122" y="0"/>
                    <a:pt x="128" y="5"/>
                    <a:pt x="129" y="11"/>
                  </a:cubicBezTo>
                  <a:cubicBezTo>
                    <a:pt x="131" y="18"/>
                    <a:pt x="127" y="24"/>
                    <a:pt x="120" y="27"/>
                  </a:cubicBezTo>
                  <a:cubicBezTo>
                    <a:pt x="116" y="28"/>
                    <a:pt x="112" y="31"/>
                    <a:pt x="110" y="35"/>
                  </a:cubicBezTo>
                  <a:cubicBezTo>
                    <a:pt x="109" y="38"/>
                    <a:pt x="109" y="41"/>
                    <a:pt x="112" y="43"/>
                  </a:cubicBezTo>
                  <a:cubicBezTo>
                    <a:pt x="117" y="48"/>
                    <a:pt x="120" y="54"/>
                    <a:pt x="122" y="61"/>
                  </a:cubicBezTo>
                  <a:cubicBezTo>
                    <a:pt x="123" y="65"/>
                    <a:pt x="125" y="66"/>
                    <a:pt x="129" y="66"/>
                  </a:cubicBezTo>
                  <a:cubicBezTo>
                    <a:pt x="133" y="67"/>
                    <a:pt x="137" y="65"/>
                    <a:pt x="141" y="62"/>
                  </a:cubicBezTo>
                  <a:cubicBezTo>
                    <a:pt x="148" y="55"/>
                    <a:pt x="160" y="59"/>
                    <a:pt x="163" y="68"/>
                  </a:cubicBezTo>
                  <a:cubicBezTo>
                    <a:pt x="165" y="74"/>
                    <a:pt x="162" y="81"/>
                    <a:pt x="157" y="84"/>
                  </a:cubicBezTo>
                  <a:cubicBezTo>
                    <a:pt x="155" y="85"/>
                    <a:pt x="153" y="85"/>
                    <a:pt x="151" y="85"/>
                  </a:cubicBezTo>
                  <a:cubicBezTo>
                    <a:pt x="151" y="85"/>
                    <a:pt x="150" y="84"/>
                    <a:pt x="150" y="84"/>
                  </a:cubicBezTo>
                  <a:cubicBezTo>
                    <a:pt x="145" y="86"/>
                    <a:pt x="141" y="83"/>
                    <a:pt x="137" y="80"/>
                  </a:cubicBezTo>
                  <a:cubicBezTo>
                    <a:pt x="134" y="79"/>
                    <a:pt x="131" y="78"/>
                    <a:pt x="128" y="78"/>
                  </a:cubicBezTo>
                  <a:cubicBezTo>
                    <a:pt x="125" y="78"/>
                    <a:pt x="123" y="80"/>
                    <a:pt x="122" y="83"/>
                  </a:cubicBezTo>
                  <a:cubicBezTo>
                    <a:pt x="120" y="90"/>
                    <a:pt x="117" y="96"/>
                    <a:pt x="111" y="102"/>
                  </a:cubicBezTo>
                  <a:cubicBezTo>
                    <a:pt x="109" y="104"/>
                    <a:pt x="109" y="107"/>
                    <a:pt x="111" y="110"/>
                  </a:cubicBezTo>
                  <a:cubicBezTo>
                    <a:pt x="113" y="114"/>
                    <a:pt x="116" y="116"/>
                    <a:pt x="121" y="118"/>
                  </a:cubicBezTo>
                  <a:cubicBezTo>
                    <a:pt x="127" y="120"/>
                    <a:pt x="131" y="127"/>
                    <a:pt x="129" y="134"/>
                  </a:cubicBezTo>
                  <a:cubicBezTo>
                    <a:pt x="128" y="140"/>
                    <a:pt x="122" y="145"/>
                    <a:pt x="115" y="144"/>
                  </a:cubicBezTo>
                  <a:cubicBezTo>
                    <a:pt x="107" y="144"/>
                    <a:pt x="101" y="137"/>
                    <a:pt x="102" y="128"/>
                  </a:cubicBezTo>
                  <a:cubicBezTo>
                    <a:pt x="103" y="124"/>
                    <a:pt x="103" y="120"/>
                    <a:pt x="100" y="115"/>
                  </a:cubicBezTo>
                  <a:cubicBezTo>
                    <a:pt x="98" y="113"/>
                    <a:pt x="96" y="111"/>
                    <a:pt x="93" y="112"/>
                  </a:cubicBezTo>
                  <a:cubicBezTo>
                    <a:pt x="86" y="114"/>
                    <a:pt x="78" y="114"/>
                    <a:pt x="71" y="112"/>
                  </a:cubicBezTo>
                  <a:cubicBezTo>
                    <a:pt x="68" y="111"/>
                    <a:pt x="65" y="113"/>
                    <a:pt x="64" y="116"/>
                  </a:cubicBezTo>
                  <a:cubicBezTo>
                    <a:pt x="61" y="119"/>
                    <a:pt x="61" y="123"/>
                    <a:pt x="62" y="127"/>
                  </a:cubicBezTo>
                  <a:cubicBezTo>
                    <a:pt x="63" y="134"/>
                    <a:pt x="60" y="141"/>
                    <a:pt x="54" y="143"/>
                  </a:cubicBezTo>
                  <a:cubicBezTo>
                    <a:pt x="47" y="146"/>
                    <a:pt x="41" y="144"/>
                    <a:pt x="37" y="138"/>
                  </a:cubicBezTo>
                  <a:cubicBezTo>
                    <a:pt x="32" y="131"/>
                    <a:pt x="35" y="121"/>
                    <a:pt x="44" y="118"/>
                  </a:cubicBezTo>
                  <a:cubicBezTo>
                    <a:pt x="48" y="116"/>
                    <a:pt x="52" y="114"/>
                    <a:pt x="54" y="110"/>
                  </a:cubicBezTo>
                  <a:cubicBezTo>
                    <a:pt x="55" y="106"/>
                    <a:pt x="55" y="104"/>
                    <a:pt x="53" y="102"/>
                  </a:cubicBezTo>
                  <a:cubicBezTo>
                    <a:pt x="48" y="96"/>
                    <a:pt x="44" y="91"/>
                    <a:pt x="42" y="84"/>
                  </a:cubicBezTo>
                  <a:cubicBezTo>
                    <a:pt x="41" y="78"/>
                    <a:pt x="36" y="77"/>
                    <a:pt x="30" y="79"/>
                  </a:cubicBezTo>
                  <a:cubicBezTo>
                    <a:pt x="28" y="79"/>
                    <a:pt x="25" y="81"/>
                    <a:pt x="23" y="83"/>
                  </a:cubicBezTo>
                  <a:cubicBezTo>
                    <a:pt x="17" y="87"/>
                    <a:pt x="9" y="87"/>
                    <a:pt x="4" y="81"/>
                  </a:cubicBezTo>
                  <a:cubicBezTo>
                    <a:pt x="0" y="77"/>
                    <a:pt x="0" y="68"/>
                    <a:pt x="4" y="63"/>
                  </a:cubicBezTo>
                  <a:cubicBezTo>
                    <a:pt x="9" y="58"/>
                    <a:pt x="17" y="57"/>
                    <a:pt x="23" y="61"/>
                  </a:cubicBezTo>
                  <a:cubicBezTo>
                    <a:pt x="27" y="64"/>
                    <a:pt x="31" y="67"/>
                    <a:pt x="35" y="66"/>
                  </a:cubicBezTo>
                  <a:cubicBezTo>
                    <a:pt x="39" y="66"/>
                    <a:pt x="41" y="65"/>
                    <a:pt x="42" y="62"/>
                  </a:cubicBezTo>
                  <a:cubicBezTo>
                    <a:pt x="44" y="54"/>
                    <a:pt x="47" y="48"/>
                    <a:pt x="53" y="42"/>
                  </a:cubicBezTo>
                  <a:cubicBezTo>
                    <a:pt x="55" y="40"/>
                    <a:pt x="55" y="38"/>
                    <a:pt x="54" y="35"/>
                  </a:cubicBezTo>
                  <a:cubicBezTo>
                    <a:pt x="52" y="31"/>
                    <a:pt x="48" y="28"/>
                    <a:pt x="43" y="27"/>
                  </a:cubicBezTo>
                  <a:cubicBezTo>
                    <a:pt x="37" y="24"/>
                    <a:pt x="33" y="17"/>
                    <a:pt x="35" y="11"/>
                  </a:cubicBezTo>
                  <a:cubicBezTo>
                    <a:pt x="36" y="4"/>
                    <a:pt x="42" y="0"/>
                    <a:pt x="49" y="0"/>
                  </a:cubicBezTo>
                  <a:cubicBezTo>
                    <a:pt x="58" y="0"/>
                    <a:pt x="63" y="8"/>
                    <a:pt x="62" y="17"/>
                  </a:cubicBezTo>
                  <a:cubicBezTo>
                    <a:pt x="61" y="21"/>
                    <a:pt x="61" y="25"/>
                    <a:pt x="64" y="29"/>
                  </a:cubicBezTo>
                  <a:cubicBezTo>
                    <a:pt x="66" y="32"/>
                    <a:pt x="68" y="33"/>
                    <a:pt x="71" y="32"/>
                  </a:cubicBezTo>
                  <a:cubicBezTo>
                    <a:pt x="78" y="30"/>
                    <a:pt x="86" y="30"/>
                    <a:pt x="93" y="32"/>
                  </a:cubicBezTo>
                  <a:cubicBezTo>
                    <a:pt x="96" y="33"/>
                    <a:pt x="99" y="32"/>
                    <a:pt x="100" y="29"/>
                  </a:cubicBezTo>
                  <a:cubicBezTo>
                    <a:pt x="101" y="26"/>
                    <a:pt x="102" y="23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lose/>
                  <a:moveTo>
                    <a:pt x="106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6" y="25"/>
                    <a:pt x="105" y="28"/>
                    <a:pt x="103" y="32"/>
                  </a:cubicBezTo>
                  <a:cubicBezTo>
                    <a:pt x="101" y="35"/>
                    <a:pt x="97" y="37"/>
                    <a:pt x="93" y="36"/>
                  </a:cubicBezTo>
                  <a:cubicBezTo>
                    <a:pt x="86" y="34"/>
                    <a:pt x="78" y="34"/>
                    <a:pt x="71" y="36"/>
                  </a:cubicBezTo>
                  <a:cubicBezTo>
                    <a:pt x="67" y="37"/>
                    <a:pt x="64" y="36"/>
                    <a:pt x="62" y="33"/>
                  </a:cubicBezTo>
                  <a:cubicBezTo>
                    <a:pt x="59" y="30"/>
                    <a:pt x="57" y="26"/>
                    <a:pt x="58" y="21"/>
                  </a:cubicBezTo>
                  <a:cubicBezTo>
                    <a:pt x="58" y="19"/>
                    <a:pt x="58" y="16"/>
                    <a:pt x="58" y="14"/>
                  </a:cubicBezTo>
                  <a:cubicBezTo>
                    <a:pt x="58" y="9"/>
                    <a:pt x="55" y="6"/>
                    <a:pt x="51" y="4"/>
                  </a:cubicBezTo>
                  <a:cubicBezTo>
                    <a:pt x="47" y="3"/>
                    <a:pt x="42" y="5"/>
                    <a:pt x="40" y="8"/>
                  </a:cubicBezTo>
                  <a:cubicBezTo>
                    <a:pt x="38" y="12"/>
                    <a:pt x="38" y="17"/>
                    <a:pt x="41" y="20"/>
                  </a:cubicBezTo>
                  <a:cubicBezTo>
                    <a:pt x="42" y="21"/>
                    <a:pt x="44" y="23"/>
                    <a:pt x="46" y="24"/>
                  </a:cubicBezTo>
                  <a:cubicBezTo>
                    <a:pt x="51" y="26"/>
                    <a:pt x="55" y="29"/>
                    <a:pt x="57" y="34"/>
                  </a:cubicBezTo>
                  <a:cubicBezTo>
                    <a:pt x="59" y="37"/>
                    <a:pt x="59" y="42"/>
                    <a:pt x="56" y="44"/>
                  </a:cubicBezTo>
                  <a:cubicBezTo>
                    <a:pt x="51" y="50"/>
                    <a:pt x="47" y="56"/>
                    <a:pt x="45" y="64"/>
                  </a:cubicBezTo>
                  <a:cubicBezTo>
                    <a:pt x="44" y="68"/>
                    <a:pt x="41" y="70"/>
                    <a:pt x="36" y="70"/>
                  </a:cubicBezTo>
                  <a:cubicBezTo>
                    <a:pt x="31" y="70"/>
                    <a:pt x="26" y="69"/>
                    <a:pt x="21" y="65"/>
                  </a:cubicBezTo>
                  <a:cubicBezTo>
                    <a:pt x="17" y="61"/>
                    <a:pt x="11" y="61"/>
                    <a:pt x="7" y="65"/>
                  </a:cubicBezTo>
                  <a:cubicBezTo>
                    <a:pt x="4" y="70"/>
                    <a:pt x="4" y="75"/>
                    <a:pt x="7" y="79"/>
                  </a:cubicBezTo>
                  <a:cubicBezTo>
                    <a:pt x="11" y="83"/>
                    <a:pt x="16" y="83"/>
                    <a:pt x="21" y="80"/>
                  </a:cubicBezTo>
                  <a:cubicBezTo>
                    <a:pt x="24" y="78"/>
                    <a:pt x="26" y="76"/>
                    <a:pt x="29" y="75"/>
                  </a:cubicBezTo>
                  <a:cubicBezTo>
                    <a:pt x="38" y="73"/>
                    <a:pt x="44" y="75"/>
                    <a:pt x="46" y="83"/>
                  </a:cubicBezTo>
                  <a:cubicBezTo>
                    <a:pt x="48" y="89"/>
                    <a:pt x="51" y="94"/>
                    <a:pt x="55" y="99"/>
                  </a:cubicBezTo>
                  <a:cubicBezTo>
                    <a:pt x="59" y="103"/>
                    <a:pt x="60" y="107"/>
                    <a:pt x="57" y="112"/>
                  </a:cubicBezTo>
                  <a:cubicBezTo>
                    <a:pt x="54" y="117"/>
                    <a:pt x="50" y="119"/>
                    <a:pt x="45" y="121"/>
                  </a:cubicBezTo>
                  <a:cubicBezTo>
                    <a:pt x="40" y="123"/>
                    <a:pt x="38" y="127"/>
                    <a:pt x="38" y="131"/>
                  </a:cubicBezTo>
                  <a:cubicBezTo>
                    <a:pt x="39" y="136"/>
                    <a:pt x="42" y="139"/>
                    <a:pt x="46" y="140"/>
                  </a:cubicBezTo>
                  <a:cubicBezTo>
                    <a:pt x="53" y="142"/>
                    <a:pt x="59" y="136"/>
                    <a:pt x="58" y="128"/>
                  </a:cubicBezTo>
                  <a:cubicBezTo>
                    <a:pt x="57" y="122"/>
                    <a:pt x="58" y="118"/>
                    <a:pt x="61" y="113"/>
                  </a:cubicBezTo>
                  <a:cubicBezTo>
                    <a:pt x="63" y="109"/>
                    <a:pt x="67" y="107"/>
                    <a:pt x="72" y="109"/>
                  </a:cubicBezTo>
                  <a:cubicBezTo>
                    <a:pt x="79" y="110"/>
                    <a:pt x="86" y="110"/>
                    <a:pt x="92" y="108"/>
                  </a:cubicBezTo>
                  <a:cubicBezTo>
                    <a:pt x="97" y="107"/>
                    <a:pt x="101" y="109"/>
                    <a:pt x="103" y="113"/>
                  </a:cubicBezTo>
                  <a:cubicBezTo>
                    <a:pt x="106" y="118"/>
                    <a:pt x="107" y="123"/>
                    <a:pt x="106" y="129"/>
                  </a:cubicBezTo>
                  <a:cubicBezTo>
                    <a:pt x="105" y="133"/>
                    <a:pt x="107" y="137"/>
                    <a:pt x="111" y="139"/>
                  </a:cubicBezTo>
                  <a:cubicBezTo>
                    <a:pt x="114" y="141"/>
                    <a:pt x="119" y="141"/>
                    <a:pt x="122" y="138"/>
                  </a:cubicBezTo>
                  <a:cubicBezTo>
                    <a:pt x="125" y="136"/>
                    <a:pt x="126" y="133"/>
                    <a:pt x="126" y="129"/>
                  </a:cubicBezTo>
                  <a:cubicBezTo>
                    <a:pt x="125" y="125"/>
                    <a:pt x="123" y="123"/>
                    <a:pt x="119" y="121"/>
                  </a:cubicBezTo>
                  <a:cubicBezTo>
                    <a:pt x="114" y="119"/>
                    <a:pt x="109" y="116"/>
                    <a:pt x="107" y="111"/>
                  </a:cubicBezTo>
                  <a:cubicBezTo>
                    <a:pt x="105" y="107"/>
                    <a:pt x="105" y="102"/>
                    <a:pt x="108" y="99"/>
                  </a:cubicBezTo>
                  <a:cubicBezTo>
                    <a:pt x="113" y="94"/>
                    <a:pt x="117" y="88"/>
                    <a:pt x="119" y="81"/>
                  </a:cubicBezTo>
                  <a:cubicBezTo>
                    <a:pt x="120" y="77"/>
                    <a:pt x="123" y="74"/>
                    <a:pt x="128" y="74"/>
                  </a:cubicBezTo>
                  <a:cubicBezTo>
                    <a:pt x="134" y="74"/>
                    <a:pt x="138" y="76"/>
                    <a:pt x="143" y="79"/>
                  </a:cubicBezTo>
                  <a:cubicBezTo>
                    <a:pt x="145" y="81"/>
                    <a:pt x="148" y="82"/>
                    <a:pt x="151" y="82"/>
                  </a:cubicBezTo>
                  <a:cubicBezTo>
                    <a:pt x="155" y="82"/>
                    <a:pt x="159" y="78"/>
                    <a:pt x="159" y="74"/>
                  </a:cubicBezTo>
                  <a:cubicBezTo>
                    <a:pt x="160" y="70"/>
                    <a:pt x="158" y="66"/>
                    <a:pt x="154" y="63"/>
                  </a:cubicBezTo>
                  <a:cubicBezTo>
                    <a:pt x="151" y="61"/>
                    <a:pt x="146" y="62"/>
                    <a:pt x="143" y="65"/>
                  </a:cubicBezTo>
                  <a:cubicBezTo>
                    <a:pt x="140" y="67"/>
                    <a:pt x="138" y="68"/>
                    <a:pt x="135" y="69"/>
                  </a:cubicBezTo>
                  <a:cubicBezTo>
                    <a:pt x="128" y="71"/>
                    <a:pt x="120" y="70"/>
                    <a:pt x="118" y="61"/>
                  </a:cubicBezTo>
                  <a:cubicBezTo>
                    <a:pt x="117" y="55"/>
                    <a:pt x="113" y="50"/>
                    <a:pt x="109" y="46"/>
                  </a:cubicBezTo>
                  <a:cubicBezTo>
                    <a:pt x="105" y="42"/>
                    <a:pt x="105" y="38"/>
                    <a:pt x="107" y="34"/>
                  </a:cubicBezTo>
                  <a:cubicBezTo>
                    <a:pt x="109" y="28"/>
                    <a:pt x="114" y="25"/>
                    <a:pt x="120" y="23"/>
                  </a:cubicBezTo>
                  <a:cubicBezTo>
                    <a:pt x="125" y="21"/>
                    <a:pt x="127" y="15"/>
                    <a:pt x="125" y="10"/>
                  </a:cubicBezTo>
                  <a:cubicBezTo>
                    <a:pt x="123" y="5"/>
                    <a:pt x="118" y="3"/>
                    <a:pt x="113" y="4"/>
                  </a:cubicBezTo>
                  <a:cubicBezTo>
                    <a:pt x="108" y="5"/>
                    <a:pt x="105" y="10"/>
                    <a:pt x="106" y="16"/>
                  </a:cubicBezTo>
                  <a:cubicBezTo>
                    <a:pt x="106" y="17"/>
                    <a:pt x="106" y="19"/>
                    <a:pt x="10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6" name="Freeform 13">
              <a:extLst>
                <a:ext uri="{FF2B5EF4-FFF2-40B4-BE49-F238E27FC236}">
                  <a16:creationId xmlns:a16="http://schemas.microsoft.com/office/drawing/2014/main" id="{6D6BBEFD-A4BA-471E-93BF-8C0C25C0F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923" y="1767128"/>
              <a:ext cx="561917" cy="564129"/>
            </a:xfrm>
            <a:custGeom>
              <a:avLst/>
              <a:gdLst>
                <a:gd name="T0" fmla="*/ 8 w 163"/>
                <a:gd name="T1" fmla="*/ 99 h 164"/>
                <a:gd name="T2" fmla="*/ 5 w 163"/>
                <a:gd name="T3" fmla="*/ 82 h 164"/>
                <a:gd name="T4" fmla="*/ 33 w 163"/>
                <a:gd name="T5" fmla="*/ 73 h 164"/>
                <a:gd name="T6" fmla="*/ 30 w 163"/>
                <a:gd name="T7" fmla="*/ 45 h 164"/>
                <a:gd name="T8" fmla="*/ 25 w 163"/>
                <a:gd name="T9" fmla="*/ 25 h 164"/>
                <a:gd name="T10" fmla="*/ 45 w 163"/>
                <a:gd name="T11" fmla="*/ 28 h 164"/>
                <a:gd name="T12" fmla="*/ 67 w 163"/>
                <a:gd name="T13" fmla="*/ 26 h 164"/>
                <a:gd name="T14" fmla="*/ 72 w 163"/>
                <a:gd name="T15" fmla="*/ 6 h 164"/>
                <a:gd name="T16" fmla="*/ 91 w 163"/>
                <a:gd name="T17" fmla="*/ 6 h 164"/>
                <a:gd name="T18" fmla="*/ 99 w 163"/>
                <a:gd name="T19" fmla="*/ 34 h 164"/>
                <a:gd name="T20" fmla="*/ 127 w 163"/>
                <a:gd name="T21" fmla="*/ 29 h 164"/>
                <a:gd name="T22" fmla="*/ 146 w 163"/>
                <a:gd name="T23" fmla="*/ 24 h 164"/>
                <a:gd name="T24" fmla="*/ 143 w 163"/>
                <a:gd name="T25" fmla="*/ 48 h 164"/>
                <a:gd name="T26" fmla="*/ 143 w 163"/>
                <a:gd name="T27" fmla="*/ 67 h 164"/>
                <a:gd name="T28" fmla="*/ 159 w 163"/>
                <a:gd name="T29" fmla="*/ 74 h 164"/>
                <a:gd name="T30" fmla="*/ 158 w 163"/>
                <a:gd name="T31" fmla="*/ 87 h 164"/>
                <a:gd name="T32" fmla="*/ 134 w 163"/>
                <a:gd name="T33" fmla="*/ 96 h 164"/>
                <a:gd name="T34" fmla="*/ 146 w 163"/>
                <a:gd name="T35" fmla="*/ 129 h 164"/>
                <a:gd name="T36" fmla="*/ 139 w 163"/>
                <a:gd name="T37" fmla="*/ 148 h 164"/>
                <a:gd name="T38" fmla="*/ 109 w 163"/>
                <a:gd name="T39" fmla="*/ 132 h 164"/>
                <a:gd name="T40" fmla="*/ 92 w 163"/>
                <a:gd name="T41" fmla="*/ 152 h 164"/>
                <a:gd name="T42" fmla="*/ 75 w 163"/>
                <a:gd name="T43" fmla="*/ 159 h 164"/>
                <a:gd name="T44" fmla="*/ 66 w 163"/>
                <a:gd name="T45" fmla="*/ 140 h 164"/>
                <a:gd name="T46" fmla="*/ 44 w 163"/>
                <a:gd name="T47" fmla="*/ 144 h 164"/>
                <a:gd name="T48" fmla="*/ 24 w 163"/>
                <a:gd name="T49" fmla="*/ 146 h 164"/>
                <a:gd name="T50" fmla="*/ 33 w 163"/>
                <a:gd name="T51" fmla="*/ 127 h 164"/>
                <a:gd name="T52" fmla="*/ 30 w 163"/>
                <a:gd name="T53" fmla="*/ 100 h 164"/>
                <a:gd name="T54" fmla="*/ 18 w 163"/>
                <a:gd name="T55" fmla="*/ 100 h 164"/>
                <a:gd name="T56" fmla="*/ 19 w 163"/>
                <a:gd name="T57" fmla="*/ 95 h 164"/>
                <a:gd name="T58" fmla="*/ 45 w 163"/>
                <a:gd name="T59" fmla="*/ 113 h 164"/>
                <a:gd name="T60" fmla="*/ 28 w 163"/>
                <a:gd name="T61" fmla="*/ 139 h 164"/>
                <a:gd name="T62" fmla="*/ 32 w 163"/>
                <a:gd name="T63" fmla="*/ 144 h 164"/>
                <a:gd name="T64" fmla="*/ 57 w 163"/>
                <a:gd name="T65" fmla="*/ 134 h 164"/>
                <a:gd name="T66" fmla="*/ 75 w 163"/>
                <a:gd name="T67" fmla="*/ 149 h 164"/>
                <a:gd name="T68" fmla="*/ 85 w 163"/>
                <a:gd name="T69" fmla="*/ 156 h 164"/>
                <a:gd name="T70" fmla="*/ 100 w 163"/>
                <a:gd name="T71" fmla="*/ 131 h 164"/>
                <a:gd name="T72" fmla="*/ 120 w 163"/>
                <a:gd name="T73" fmla="*/ 134 h 164"/>
                <a:gd name="T74" fmla="*/ 145 w 163"/>
                <a:gd name="T75" fmla="*/ 139 h 164"/>
                <a:gd name="T76" fmla="*/ 130 w 163"/>
                <a:gd name="T77" fmla="*/ 110 h 164"/>
                <a:gd name="T78" fmla="*/ 141 w 163"/>
                <a:gd name="T79" fmla="*/ 89 h 164"/>
                <a:gd name="T80" fmla="*/ 159 w 163"/>
                <a:gd name="T81" fmla="*/ 81 h 164"/>
                <a:gd name="T82" fmla="*/ 140 w 163"/>
                <a:gd name="T83" fmla="*/ 70 h 164"/>
                <a:gd name="T84" fmla="*/ 141 w 163"/>
                <a:gd name="T85" fmla="*/ 42 h 164"/>
                <a:gd name="T86" fmla="*/ 139 w 163"/>
                <a:gd name="T87" fmla="*/ 27 h 164"/>
                <a:gd name="T88" fmla="*/ 110 w 163"/>
                <a:gd name="T89" fmla="*/ 43 h 164"/>
                <a:gd name="T90" fmla="*/ 92 w 163"/>
                <a:gd name="T91" fmla="*/ 22 h 164"/>
                <a:gd name="T92" fmla="*/ 75 w 163"/>
                <a:gd name="T93" fmla="*/ 8 h 164"/>
                <a:gd name="T94" fmla="*/ 70 w 163"/>
                <a:gd name="T95" fmla="*/ 29 h 164"/>
                <a:gd name="T96" fmla="*/ 44 w 163"/>
                <a:gd name="T97" fmla="*/ 32 h 164"/>
                <a:gd name="T98" fmla="*/ 28 w 163"/>
                <a:gd name="T99" fmla="*/ 27 h 164"/>
                <a:gd name="T100" fmla="*/ 29 w 163"/>
                <a:gd name="T101" fmla="*/ 36 h 164"/>
                <a:gd name="T102" fmla="*/ 44 w 163"/>
                <a:gd name="T103" fmla="*/ 62 h 164"/>
                <a:gd name="T104" fmla="*/ 23 w 163"/>
                <a:gd name="T105" fmla="*/ 79 h 164"/>
                <a:gd name="T106" fmla="*/ 4 w 163"/>
                <a:gd name="T107" fmla="*/ 91 h 164"/>
                <a:gd name="T108" fmla="*/ 19 w 163"/>
                <a:gd name="T109" fmla="*/ 9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3" h="164">
                  <a:moveTo>
                    <a:pt x="18" y="100"/>
                  </a:moveTo>
                  <a:cubicBezTo>
                    <a:pt x="15" y="99"/>
                    <a:pt x="11" y="99"/>
                    <a:pt x="8" y="99"/>
                  </a:cubicBezTo>
                  <a:cubicBezTo>
                    <a:pt x="4" y="98"/>
                    <a:pt x="1" y="96"/>
                    <a:pt x="1" y="92"/>
                  </a:cubicBezTo>
                  <a:cubicBezTo>
                    <a:pt x="0" y="88"/>
                    <a:pt x="1" y="84"/>
                    <a:pt x="5" y="82"/>
                  </a:cubicBezTo>
                  <a:cubicBezTo>
                    <a:pt x="8" y="80"/>
                    <a:pt x="12" y="78"/>
                    <a:pt x="16" y="77"/>
                  </a:cubicBezTo>
                  <a:cubicBezTo>
                    <a:pt x="22" y="75"/>
                    <a:pt x="27" y="74"/>
                    <a:pt x="33" y="73"/>
                  </a:cubicBezTo>
                  <a:cubicBezTo>
                    <a:pt x="40" y="70"/>
                    <a:pt x="42" y="67"/>
                    <a:pt x="39" y="60"/>
                  </a:cubicBezTo>
                  <a:cubicBezTo>
                    <a:pt x="36" y="54"/>
                    <a:pt x="33" y="50"/>
                    <a:pt x="30" y="45"/>
                  </a:cubicBezTo>
                  <a:cubicBezTo>
                    <a:pt x="28" y="41"/>
                    <a:pt x="25" y="38"/>
                    <a:pt x="24" y="34"/>
                  </a:cubicBezTo>
                  <a:cubicBezTo>
                    <a:pt x="22" y="31"/>
                    <a:pt x="22" y="28"/>
                    <a:pt x="25" y="25"/>
                  </a:cubicBezTo>
                  <a:cubicBezTo>
                    <a:pt x="27" y="22"/>
                    <a:pt x="31" y="21"/>
                    <a:pt x="34" y="23"/>
                  </a:cubicBezTo>
                  <a:cubicBezTo>
                    <a:pt x="38" y="24"/>
                    <a:pt x="41" y="26"/>
                    <a:pt x="45" y="28"/>
                  </a:cubicBezTo>
                  <a:cubicBezTo>
                    <a:pt x="47" y="30"/>
                    <a:pt x="50" y="31"/>
                    <a:pt x="52" y="33"/>
                  </a:cubicBezTo>
                  <a:cubicBezTo>
                    <a:pt x="60" y="36"/>
                    <a:pt x="65" y="33"/>
                    <a:pt x="67" y="26"/>
                  </a:cubicBezTo>
                  <a:cubicBezTo>
                    <a:pt x="68" y="21"/>
                    <a:pt x="69" y="17"/>
                    <a:pt x="70" y="12"/>
                  </a:cubicBezTo>
                  <a:cubicBezTo>
                    <a:pt x="70" y="10"/>
                    <a:pt x="71" y="8"/>
                    <a:pt x="72" y="6"/>
                  </a:cubicBezTo>
                  <a:cubicBezTo>
                    <a:pt x="74" y="2"/>
                    <a:pt x="77" y="0"/>
                    <a:pt x="81" y="0"/>
                  </a:cubicBezTo>
                  <a:cubicBezTo>
                    <a:pt x="85" y="0"/>
                    <a:pt x="89" y="2"/>
                    <a:pt x="91" y="6"/>
                  </a:cubicBezTo>
                  <a:cubicBezTo>
                    <a:pt x="93" y="12"/>
                    <a:pt x="94" y="18"/>
                    <a:pt x="96" y="24"/>
                  </a:cubicBezTo>
                  <a:cubicBezTo>
                    <a:pt x="97" y="28"/>
                    <a:pt x="98" y="31"/>
                    <a:pt x="99" y="34"/>
                  </a:cubicBezTo>
                  <a:cubicBezTo>
                    <a:pt x="101" y="39"/>
                    <a:pt x="104" y="41"/>
                    <a:pt x="109" y="39"/>
                  </a:cubicBezTo>
                  <a:cubicBezTo>
                    <a:pt x="116" y="38"/>
                    <a:pt x="121" y="33"/>
                    <a:pt x="127" y="29"/>
                  </a:cubicBezTo>
                  <a:cubicBezTo>
                    <a:pt x="131" y="27"/>
                    <a:pt x="134" y="25"/>
                    <a:pt x="138" y="23"/>
                  </a:cubicBezTo>
                  <a:cubicBezTo>
                    <a:pt x="140" y="22"/>
                    <a:pt x="143" y="22"/>
                    <a:pt x="146" y="24"/>
                  </a:cubicBezTo>
                  <a:cubicBezTo>
                    <a:pt x="148" y="26"/>
                    <a:pt x="150" y="29"/>
                    <a:pt x="148" y="32"/>
                  </a:cubicBezTo>
                  <a:cubicBezTo>
                    <a:pt x="147" y="37"/>
                    <a:pt x="145" y="42"/>
                    <a:pt x="143" y="48"/>
                  </a:cubicBezTo>
                  <a:cubicBezTo>
                    <a:pt x="141" y="51"/>
                    <a:pt x="140" y="53"/>
                    <a:pt x="139" y="56"/>
                  </a:cubicBezTo>
                  <a:cubicBezTo>
                    <a:pt x="137" y="62"/>
                    <a:pt x="137" y="64"/>
                    <a:pt x="143" y="67"/>
                  </a:cubicBezTo>
                  <a:cubicBezTo>
                    <a:pt x="147" y="69"/>
                    <a:pt x="150" y="71"/>
                    <a:pt x="154" y="72"/>
                  </a:cubicBezTo>
                  <a:cubicBezTo>
                    <a:pt x="155" y="73"/>
                    <a:pt x="157" y="73"/>
                    <a:pt x="159" y="74"/>
                  </a:cubicBezTo>
                  <a:cubicBezTo>
                    <a:pt x="161" y="76"/>
                    <a:pt x="163" y="78"/>
                    <a:pt x="163" y="82"/>
                  </a:cubicBezTo>
                  <a:cubicBezTo>
                    <a:pt x="163" y="85"/>
                    <a:pt x="160" y="86"/>
                    <a:pt x="158" y="87"/>
                  </a:cubicBezTo>
                  <a:cubicBezTo>
                    <a:pt x="153" y="89"/>
                    <a:pt x="148" y="91"/>
                    <a:pt x="143" y="93"/>
                  </a:cubicBezTo>
                  <a:cubicBezTo>
                    <a:pt x="140" y="94"/>
                    <a:pt x="137" y="95"/>
                    <a:pt x="134" y="96"/>
                  </a:cubicBezTo>
                  <a:cubicBezTo>
                    <a:pt x="130" y="99"/>
                    <a:pt x="130" y="102"/>
                    <a:pt x="132" y="106"/>
                  </a:cubicBezTo>
                  <a:cubicBezTo>
                    <a:pt x="137" y="114"/>
                    <a:pt x="142" y="122"/>
                    <a:pt x="146" y="129"/>
                  </a:cubicBezTo>
                  <a:cubicBezTo>
                    <a:pt x="147" y="132"/>
                    <a:pt x="148" y="135"/>
                    <a:pt x="149" y="139"/>
                  </a:cubicBezTo>
                  <a:cubicBezTo>
                    <a:pt x="150" y="145"/>
                    <a:pt x="145" y="150"/>
                    <a:pt x="139" y="148"/>
                  </a:cubicBezTo>
                  <a:cubicBezTo>
                    <a:pt x="133" y="146"/>
                    <a:pt x="127" y="143"/>
                    <a:pt x="121" y="140"/>
                  </a:cubicBezTo>
                  <a:cubicBezTo>
                    <a:pt x="117" y="137"/>
                    <a:pt x="113" y="135"/>
                    <a:pt x="109" y="132"/>
                  </a:cubicBezTo>
                  <a:cubicBezTo>
                    <a:pt x="106" y="130"/>
                    <a:pt x="104" y="131"/>
                    <a:pt x="102" y="134"/>
                  </a:cubicBezTo>
                  <a:cubicBezTo>
                    <a:pt x="99" y="140"/>
                    <a:pt x="95" y="146"/>
                    <a:pt x="92" y="152"/>
                  </a:cubicBezTo>
                  <a:cubicBezTo>
                    <a:pt x="91" y="155"/>
                    <a:pt x="89" y="157"/>
                    <a:pt x="88" y="159"/>
                  </a:cubicBezTo>
                  <a:cubicBezTo>
                    <a:pt x="84" y="164"/>
                    <a:pt x="79" y="164"/>
                    <a:pt x="75" y="159"/>
                  </a:cubicBezTo>
                  <a:cubicBezTo>
                    <a:pt x="73" y="156"/>
                    <a:pt x="72" y="152"/>
                    <a:pt x="70" y="149"/>
                  </a:cubicBezTo>
                  <a:cubicBezTo>
                    <a:pt x="69" y="146"/>
                    <a:pt x="67" y="143"/>
                    <a:pt x="66" y="140"/>
                  </a:cubicBezTo>
                  <a:cubicBezTo>
                    <a:pt x="64" y="137"/>
                    <a:pt x="62" y="137"/>
                    <a:pt x="59" y="138"/>
                  </a:cubicBezTo>
                  <a:cubicBezTo>
                    <a:pt x="54" y="140"/>
                    <a:pt x="49" y="142"/>
                    <a:pt x="44" y="144"/>
                  </a:cubicBezTo>
                  <a:cubicBezTo>
                    <a:pt x="40" y="146"/>
                    <a:pt x="37" y="147"/>
                    <a:pt x="33" y="148"/>
                  </a:cubicBezTo>
                  <a:cubicBezTo>
                    <a:pt x="30" y="149"/>
                    <a:pt x="26" y="149"/>
                    <a:pt x="24" y="146"/>
                  </a:cubicBezTo>
                  <a:cubicBezTo>
                    <a:pt x="22" y="143"/>
                    <a:pt x="23" y="140"/>
                    <a:pt x="25" y="137"/>
                  </a:cubicBezTo>
                  <a:cubicBezTo>
                    <a:pt x="27" y="133"/>
                    <a:pt x="30" y="130"/>
                    <a:pt x="33" y="127"/>
                  </a:cubicBezTo>
                  <a:cubicBezTo>
                    <a:pt x="35" y="124"/>
                    <a:pt x="38" y="121"/>
                    <a:pt x="39" y="118"/>
                  </a:cubicBezTo>
                  <a:cubicBezTo>
                    <a:pt x="44" y="109"/>
                    <a:pt x="40" y="101"/>
                    <a:pt x="30" y="100"/>
                  </a:cubicBezTo>
                  <a:cubicBezTo>
                    <a:pt x="26" y="99"/>
                    <a:pt x="22" y="99"/>
                    <a:pt x="18" y="99"/>
                  </a:cubicBezTo>
                  <a:cubicBezTo>
                    <a:pt x="18" y="99"/>
                    <a:pt x="18" y="99"/>
                    <a:pt x="18" y="100"/>
                  </a:cubicBezTo>
                  <a:close/>
                  <a:moveTo>
                    <a:pt x="19" y="96"/>
                  </a:moveTo>
                  <a:cubicBezTo>
                    <a:pt x="19" y="95"/>
                    <a:pt x="19" y="95"/>
                    <a:pt x="19" y="95"/>
                  </a:cubicBezTo>
                  <a:cubicBezTo>
                    <a:pt x="23" y="95"/>
                    <a:pt x="26" y="96"/>
                    <a:pt x="30" y="96"/>
                  </a:cubicBezTo>
                  <a:cubicBezTo>
                    <a:pt x="40" y="97"/>
                    <a:pt x="47" y="104"/>
                    <a:pt x="45" y="113"/>
                  </a:cubicBezTo>
                  <a:cubicBezTo>
                    <a:pt x="44" y="118"/>
                    <a:pt x="41" y="122"/>
                    <a:pt x="38" y="126"/>
                  </a:cubicBezTo>
                  <a:cubicBezTo>
                    <a:pt x="35" y="131"/>
                    <a:pt x="31" y="135"/>
                    <a:pt x="28" y="139"/>
                  </a:cubicBezTo>
                  <a:cubicBezTo>
                    <a:pt x="27" y="140"/>
                    <a:pt x="27" y="142"/>
                    <a:pt x="28" y="143"/>
                  </a:cubicBezTo>
                  <a:cubicBezTo>
                    <a:pt x="29" y="144"/>
                    <a:pt x="30" y="145"/>
                    <a:pt x="32" y="144"/>
                  </a:cubicBezTo>
                  <a:cubicBezTo>
                    <a:pt x="35" y="144"/>
                    <a:pt x="38" y="143"/>
                    <a:pt x="40" y="141"/>
                  </a:cubicBezTo>
                  <a:cubicBezTo>
                    <a:pt x="46" y="139"/>
                    <a:pt x="51" y="136"/>
                    <a:pt x="57" y="134"/>
                  </a:cubicBezTo>
                  <a:cubicBezTo>
                    <a:pt x="63" y="132"/>
                    <a:pt x="66" y="133"/>
                    <a:pt x="70" y="139"/>
                  </a:cubicBezTo>
                  <a:cubicBezTo>
                    <a:pt x="72" y="142"/>
                    <a:pt x="73" y="145"/>
                    <a:pt x="75" y="149"/>
                  </a:cubicBezTo>
                  <a:cubicBezTo>
                    <a:pt x="76" y="151"/>
                    <a:pt x="76" y="153"/>
                    <a:pt x="78" y="155"/>
                  </a:cubicBezTo>
                  <a:cubicBezTo>
                    <a:pt x="80" y="160"/>
                    <a:pt x="82" y="160"/>
                    <a:pt x="85" y="156"/>
                  </a:cubicBezTo>
                  <a:cubicBezTo>
                    <a:pt x="87" y="154"/>
                    <a:pt x="88" y="152"/>
                    <a:pt x="89" y="150"/>
                  </a:cubicBezTo>
                  <a:cubicBezTo>
                    <a:pt x="92" y="144"/>
                    <a:pt x="96" y="137"/>
                    <a:pt x="100" y="131"/>
                  </a:cubicBezTo>
                  <a:cubicBezTo>
                    <a:pt x="102" y="127"/>
                    <a:pt x="105" y="126"/>
                    <a:pt x="109" y="128"/>
                  </a:cubicBezTo>
                  <a:cubicBezTo>
                    <a:pt x="113" y="130"/>
                    <a:pt x="117" y="132"/>
                    <a:pt x="120" y="134"/>
                  </a:cubicBezTo>
                  <a:cubicBezTo>
                    <a:pt x="127" y="138"/>
                    <a:pt x="133" y="141"/>
                    <a:pt x="139" y="144"/>
                  </a:cubicBezTo>
                  <a:cubicBezTo>
                    <a:pt x="143" y="146"/>
                    <a:pt x="146" y="143"/>
                    <a:pt x="145" y="139"/>
                  </a:cubicBezTo>
                  <a:cubicBezTo>
                    <a:pt x="144" y="137"/>
                    <a:pt x="144" y="134"/>
                    <a:pt x="143" y="132"/>
                  </a:cubicBezTo>
                  <a:cubicBezTo>
                    <a:pt x="139" y="124"/>
                    <a:pt x="135" y="117"/>
                    <a:pt x="130" y="110"/>
                  </a:cubicBezTo>
                  <a:cubicBezTo>
                    <a:pt x="124" y="102"/>
                    <a:pt x="125" y="95"/>
                    <a:pt x="135" y="91"/>
                  </a:cubicBezTo>
                  <a:cubicBezTo>
                    <a:pt x="137" y="90"/>
                    <a:pt x="139" y="89"/>
                    <a:pt x="141" y="89"/>
                  </a:cubicBezTo>
                  <a:cubicBezTo>
                    <a:pt x="145" y="87"/>
                    <a:pt x="150" y="86"/>
                    <a:pt x="154" y="85"/>
                  </a:cubicBezTo>
                  <a:cubicBezTo>
                    <a:pt x="156" y="84"/>
                    <a:pt x="157" y="82"/>
                    <a:pt x="159" y="81"/>
                  </a:cubicBezTo>
                  <a:cubicBezTo>
                    <a:pt x="157" y="80"/>
                    <a:pt x="156" y="78"/>
                    <a:pt x="154" y="77"/>
                  </a:cubicBezTo>
                  <a:cubicBezTo>
                    <a:pt x="149" y="74"/>
                    <a:pt x="144" y="73"/>
                    <a:pt x="140" y="70"/>
                  </a:cubicBezTo>
                  <a:cubicBezTo>
                    <a:pt x="133" y="66"/>
                    <a:pt x="132" y="62"/>
                    <a:pt x="135" y="56"/>
                  </a:cubicBezTo>
                  <a:cubicBezTo>
                    <a:pt x="136" y="51"/>
                    <a:pt x="139" y="47"/>
                    <a:pt x="141" y="42"/>
                  </a:cubicBezTo>
                  <a:cubicBezTo>
                    <a:pt x="142" y="39"/>
                    <a:pt x="144" y="36"/>
                    <a:pt x="145" y="33"/>
                  </a:cubicBezTo>
                  <a:cubicBezTo>
                    <a:pt x="146" y="28"/>
                    <a:pt x="143" y="25"/>
                    <a:pt x="139" y="27"/>
                  </a:cubicBezTo>
                  <a:cubicBezTo>
                    <a:pt x="137" y="28"/>
                    <a:pt x="135" y="29"/>
                    <a:pt x="133" y="30"/>
                  </a:cubicBezTo>
                  <a:cubicBezTo>
                    <a:pt x="125" y="35"/>
                    <a:pt x="119" y="41"/>
                    <a:pt x="110" y="43"/>
                  </a:cubicBezTo>
                  <a:cubicBezTo>
                    <a:pt x="103" y="45"/>
                    <a:pt x="98" y="43"/>
                    <a:pt x="95" y="36"/>
                  </a:cubicBezTo>
                  <a:cubicBezTo>
                    <a:pt x="94" y="31"/>
                    <a:pt x="93" y="26"/>
                    <a:pt x="92" y="22"/>
                  </a:cubicBezTo>
                  <a:cubicBezTo>
                    <a:pt x="90" y="17"/>
                    <a:pt x="89" y="12"/>
                    <a:pt x="87" y="8"/>
                  </a:cubicBezTo>
                  <a:cubicBezTo>
                    <a:pt x="85" y="3"/>
                    <a:pt x="78" y="3"/>
                    <a:pt x="75" y="8"/>
                  </a:cubicBezTo>
                  <a:cubicBezTo>
                    <a:pt x="75" y="10"/>
                    <a:pt x="74" y="11"/>
                    <a:pt x="74" y="13"/>
                  </a:cubicBezTo>
                  <a:cubicBezTo>
                    <a:pt x="73" y="18"/>
                    <a:pt x="72" y="24"/>
                    <a:pt x="70" y="29"/>
                  </a:cubicBezTo>
                  <a:cubicBezTo>
                    <a:pt x="68" y="35"/>
                    <a:pt x="63" y="39"/>
                    <a:pt x="56" y="38"/>
                  </a:cubicBezTo>
                  <a:cubicBezTo>
                    <a:pt x="52" y="37"/>
                    <a:pt x="48" y="34"/>
                    <a:pt x="44" y="32"/>
                  </a:cubicBezTo>
                  <a:cubicBezTo>
                    <a:pt x="40" y="30"/>
                    <a:pt x="37" y="28"/>
                    <a:pt x="33" y="26"/>
                  </a:cubicBezTo>
                  <a:cubicBezTo>
                    <a:pt x="32" y="26"/>
                    <a:pt x="29" y="26"/>
                    <a:pt x="28" y="27"/>
                  </a:cubicBezTo>
                  <a:cubicBezTo>
                    <a:pt x="27" y="28"/>
                    <a:pt x="27" y="31"/>
                    <a:pt x="27" y="32"/>
                  </a:cubicBezTo>
                  <a:cubicBezTo>
                    <a:pt x="27" y="34"/>
                    <a:pt x="28" y="35"/>
                    <a:pt x="29" y="36"/>
                  </a:cubicBezTo>
                  <a:cubicBezTo>
                    <a:pt x="32" y="40"/>
                    <a:pt x="35" y="44"/>
                    <a:pt x="37" y="48"/>
                  </a:cubicBezTo>
                  <a:cubicBezTo>
                    <a:pt x="40" y="52"/>
                    <a:pt x="42" y="57"/>
                    <a:pt x="44" y="62"/>
                  </a:cubicBezTo>
                  <a:cubicBezTo>
                    <a:pt x="45" y="68"/>
                    <a:pt x="43" y="73"/>
                    <a:pt x="37" y="75"/>
                  </a:cubicBezTo>
                  <a:cubicBezTo>
                    <a:pt x="33" y="77"/>
                    <a:pt x="28" y="78"/>
                    <a:pt x="23" y="79"/>
                  </a:cubicBezTo>
                  <a:cubicBezTo>
                    <a:pt x="18" y="81"/>
                    <a:pt x="13" y="82"/>
                    <a:pt x="8" y="84"/>
                  </a:cubicBezTo>
                  <a:cubicBezTo>
                    <a:pt x="5" y="85"/>
                    <a:pt x="4" y="88"/>
                    <a:pt x="4" y="91"/>
                  </a:cubicBezTo>
                  <a:cubicBezTo>
                    <a:pt x="5" y="93"/>
                    <a:pt x="7" y="94"/>
                    <a:pt x="9" y="95"/>
                  </a:cubicBezTo>
                  <a:cubicBezTo>
                    <a:pt x="12" y="95"/>
                    <a:pt x="16" y="95"/>
                    <a:pt x="19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7" name="Freeform 14">
              <a:extLst>
                <a:ext uri="{FF2B5EF4-FFF2-40B4-BE49-F238E27FC236}">
                  <a16:creationId xmlns:a16="http://schemas.microsoft.com/office/drawing/2014/main" id="{EF56862F-F367-4860-B44A-3AE46A10D4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4794" y="2817958"/>
              <a:ext cx="557493" cy="561917"/>
            </a:xfrm>
            <a:custGeom>
              <a:avLst/>
              <a:gdLst>
                <a:gd name="T0" fmla="*/ 155 w 162"/>
                <a:gd name="T1" fmla="*/ 135 h 163"/>
                <a:gd name="T2" fmla="*/ 156 w 162"/>
                <a:gd name="T3" fmla="*/ 139 h 163"/>
                <a:gd name="T4" fmla="*/ 145 w 162"/>
                <a:gd name="T5" fmla="*/ 152 h 163"/>
                <a:gd name="T6" fmla="*/ 139 w 162"/>
                <a:gd name="T7" fmla="*/ 151 h 163"/>
                <a:gd name="T8" fmla="*/ 122 w 162"/>
                <a:gd name="T9" fmla="*/ 163 h 163"/>
                <a:gd name="T10" fmla="*/ 103 w 162"/>
                <a:gd name="T11" fmla="*/ 151 h 163"/>
                <a:gd name="T12" fmla="*/ 97 w 162"/>
                <a:gd name="T13" fmla="*/ 153 h 163"/>
                <a:gd name="T14" fmla="*/ 85 w 162"/>
                <a:gd name="T15" fmla="*/ 139 h 163"/>
                <a:gd name="T16" fmla="*/ 89 w 162"/>
                <a:gd name="T17" fmla="*/ 134 h 163"/>
                <a:gd name="T18" fmla="*/ 79 w 162"/>
                <a:gd name="T19" fmla="*/ 118 h 163"/>
                <a:gd name="T20" fmla="*/ 84 w 162"/>
                <a:gd name="T21" fmla="*/ 104 h 163"/>
                <a:gd name="T22" fmla="*/ 78 w 162"/>
                <a:gd name="T23" fmla="*/ 103 h 163"/>
                <a:gd name="T24" fmla="*/ 71 w 162"/>
                <a:gd name="T25" fmla="*/ 94 h 163"/>
                <a:gd name="T26" fmla="*/ 73 w 162"/>
                <a:gd name="T27" fmla="*/ 88 h 163"/>
                <a:gd name="T28" fmla="*/ 57 w 162"/>
                <a:gd name="T29" fmla="*/ 87 h 163"/>
                <a:gd name="T30" fmla="*/ 46 w 162"/>
                <a:gd name="T31" fmla="*/ 76 h 163"/>
                <a:gd name="T32" fmla="*/ 42 w 162"/>
                <a:gd name="T33" fmla="*/ 81 h 163"/>
                <a:gd name="T34" fmla="*/ 26 w 162"/>
                <a:gd name="T35" fmla="*/ 79 h 163"/>
                <a:gd name="T36" fmla="*/ 25 w 162"/>
                <a:gd name="T37" fmla="*/ 72 h 163"/>
                <a:gd name="T38" fmla="*/ 7 w 162"/>
                <a:gd name="T39" fmla="*/ 65 h 163"/>
                <a:gd name="T40" fmla="*/ 7 w 162"/>
                <a:gd name="T41" fmla="*/ 46 h 163"/>
                <a:gd name="T42" fmla="*/ 2 w 162"/>
                <a:gd name="T43" fmla="*/ 42 h 163"/>
                <a:gd name="T44" fmla="*/ 6 w 162"/>
                <a:gd name="T45" fmla="*/ 25 h 163"/>
                <a:gd name="T46" fmla="*/ 12 w 162"/>
                <a:gd name="T47" fmla="*/ 24 h 163"/>
                <a:gd name="T48" fmla="*/ 20 w 162"/>
                <a:gd name="T49" fmla="*/ 6 h 163"/>
                <a:gd name="T50" fmla="*/ 39 w 162"/>
                <a:gd name="T51" fmla="*/ 8 h 163"/>
                <a:gd name="T52" fmla="*/ 43 w 162"/>
                <a:gd name="T53" fmla="*/ 3 h 163"/>
                <a:gd name="T54" fmla="*/ 57 w 162"/>
                <a:gd name="T55" fmla="*/ 4 h 163"/>
                <a:gd name="T56" fmla="*/ 61 w 162"/>
                <a:gd name="T57" fmla="*/ 10 h 163"/>
                <a:gd name="T58" fmla="*/ 78 w 162"/>
                <a:gd name="T59" fmla="*/ 6 h 163"/>
                <a:gd name="T60" fmla="*/ 90 w 162"/>
                <a:gd name="T61" fmla="*/ 19 h 163"/>
                <a:gd name="T62" fmla="*/ 96 w 162"/>
                <a:gd name="T63" fmla="*/ 16 h 163"/>
                <a:gd name="T64" fmla="*/ 108 w 162"/>
                <a:gd name="T65" fmla="*/ 23 h 163"/>
                <a:gd name="T66" fmla="*/ 108 w 162"/>
                <a:gd name="T67" fmla="*/ 30 h 163"/>
                <a:gd name="T68" fmla="*/ 125 w 162"/>
                <a:gd name="T69" fmla="*/ 35 h 163"/>
                <a:gd name="T70" fmla="*/ 130 w 162"/>
                <a:gd name="T71" fmla="*/ 52 h 163"/>
                <a:gd name="T72" fmla="*/ 137 w 162"/>
                <a:gd name="T73" fmla="*/ 52 h 163"/>
                <a:gd name="T74" fmla="*/ 145 w 162"/>
                <a:gd name="T75" fmla="*/ 64 h 163"/>
                <a:gd name="T76" fmla="*/ 142 w 162"/>
                <a:gd name="T77" fmla="*/ 70 h 163"/>
                <a:gd name="T78" fmla="*/ 155 w 162"/>
                <a:gd name="T79" fmla="*/ 81 h 163"/>
                <a:gd name="T80" fmla="*/ 152 w 162"/>
                <a:gd name="T81" fmla="*/ 99 h 163"/>
                <a:gd name="T82" fmla="*/ 158 w 162"/>
                <a:gd name="T83" fmla="*/ 102 h 163"/>
                <a:gd name="T84" fmla="*/ 160 w 162"/>
                <a:gd name="T85" fmla="*/ 116 h 163"/>
                <a:gd name="T86" fmla="*/ 155 w 162"/>
                <a:gd name="T87" fmla="*/ 120 h 163"/>
                <a:gd name="T88" fmla="*/ 12 w 162"/>
                <a:gd name="T89" fmla="*/ 37 h 163"/>
                <a:gd name="T90" fmla="*/ 91 w 162"/>
                <a:gd name="T91" fmla="*/ 117 h 163"/>
                <a:gd name="T92" fmla="*/ 150 w 162"/>
                <a:gd name="T93" fmla="*/ 12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2" h="163">
                  <a:moveTo>
                    <a:pt x="155" y="120"/>
                  </a:moveTo>
                  <a:cubicBezTo>
                    <a:pt x="154" y="124"/>
                    <a:pt x="154" y="128"/>
                    <a:pt x="153" y="131"/>
                  </a:cubicBezTo>
                  <a:cubicBezTo>
                    <a:pt x="152" y="133"/>
                    <a:pt x="153" y="134"/>
                    <a:pt x="155" y="135"/>
                  </a:cubicBezTo>
                  <a:cubicBezTo>
                    <a:pt x="156" y="135"/>
                    <a:pt x="157" y="135"/>
                    <a:pt x="157" y="136"/>
                  </a:cubicBezTo>
                  <a:cubicBezTo>
                    <a:pt x="158" y="137"/>
                    <a:pt x="158" y="138"/>
                    <a:pt x="159" y="139"/>
                  </a:cubicBezTo>
                  <a:cubicBezTo>
                    <a:pt x="158" y="139"/>
                    <a:pt x="157" y="140"/>
                    <a:pt x="156" y="139"/>
                  </a:cubicBezTo>
                  <a:cubicBezTo>
                    <a:pt x="154" y="139"/>
                    <a:pt x="152" y="138"/>
                    <a:pt x="151" y="137"/>
                  </a:cubicBezTo>
                  <a:cubicBezTo>
                    <a:pt x="148" y="141"/>
                    <a:pt x="145" y="144"/>
                    <a:pt x="142" y="148"/>
                  </a:cubicBezTo>
                  <a:cubicBezTo>
                    <a:pt x="143" y="149"/>
                    <a:pt x="144" y="151"/>
                    <a:pt x="145" y="152"/>
                  </a:cubicBezTo>
                  <a:cubicBezTo>
                    <a:pt x="145" y="153"/>
                    <a:pt x="145" y="155"/>
                    <a:pt x="145" y="156"/>
                  </a:cubicBezTo>
                  <a:cubicBezTo>
                    <a:pt x="144" y="155"/>
                    <a:pt x="142" y="155"/>
                    <a:pt x="141" y="155"/>
                  </a:cubicBezTo>
                  <a:cubicBezTo>
                    <a:pt x="140" y="154"/>
                    <a:pt x="139" y="152"/>
                    <a:pt x="139" y="151"/>
                  </a:cubicBezTo>
                  <a:cubicBezTo>
                    <a:pt x="134" y="152"/>
                    <a:pt x="129" y="154"/>
                    <a:pt x="124" y="156"/>
                  </a:cubicBezTo>
                  <a:cubicBezTo>
                    <a:pt x="124" y="157"/>
                    <a:pt x="124" y="159"/>
                    <a:pt x="124" y="160"/>
                  </a:cubicBezTo>
                  <a:cubicBezTo>
                    <a:pt x="124" y="161"/>
                    <a:pt x="123" y="162"/>
                    <a:pt x="122" y="163"/>
                  </a:cubicBezTo>
                  <a:cubicBezTo>
                    <a:pt x="121" y="162"/>
                    <a:pt x="120" y="162"/>
                    <a:pt x="120" y="161"/>
                  </a:cubicBezTo>
                  <a:cubicBezTo>
                    <a:pt x="120" y="159"/>
                    <a:pt x="120" y="157"/>
                    <a:pt x="119" y="156"/>
                  </a:cubicBezTo>
                  <a:cubicBezTo>
                    <a:pt x="114" y="154"/>
                    <a:pt x="109" y="153"/>
                    <a:pt x="103" y="151"/>
                  </a:cubicBezTo>
                  <a:cubicBezTo>
                    <a:pt x="102" y="152"/>
                    <a:pt x="101" y="154"/>
                    <a:pt x="100" y="155"/>
                  </a:cubicBezTo>
                  <a:cubicBezTo>
                    <a:pt x="99" y="156"/>
                    <a:pt x="98" y="156"/>
                    <a:pt x="97" y="156"/>
                  </a:cubicBezTo>
                  <a:cubicBezTo>
                    <a:pt x="97" y="155"/>
                    <a:pt x="96" y="154"/>
                    <a:pt x="97" y="153"/>
                  </a:cubicBezTo>
                  <a:cubicBezTo>
                    <a:pt x="97" y="151"/>
                    <a:pt x="99" y="150"/>
                    <a:pt x="100" y="148"/>
                  </a:cubicBezTo>
                  <a:cubicBezTo>
                    <a:pt x="96" y="145"/>
                    <a:pt x="93" y="141"/>
                    <a:pt x="90" y="137"/>
                  </a:cubicBezTo>
                  <a:cubicBezTo>
                    <a:pt x="89" y="138"/>
                    <a:pt x="87" y="139"/>
                    <a:pt x="85" y="139"/>
                  </a:cubicBezTo>
                  <a:cubicBezTo>
                    <a:pt x="85" y="140"/>
                    <a:pt x="84" y="139"/>
                    <a:pt x="83" y="139"/>
                  </a:cubicBezTo>
                  <a:cubicBezTo>
                    <a:pt x="83" y="138"/>
                    <a:pt x="83" y="137"/>
                    <a:pt x="84" y="136"/>
                  </a:cubicBezTo>
                  <a:cubicBezTo>
                    <a:pt x="86" y="135"/>
                    <a:pt x="87" y="135"/>
                    <a:pt x="89" y="134"/>
                  </a:cubicBezTo>
                  <a:cubicBezTo>
                    <a:pt x="88" y="129"/>
                    <a:pt x="87" y="125"/>
                    <a:pt x="86" y="120"/>
                  </a:cubicBezTo>
                  <a:cubicBezTo>
                    <a:pt x="85" y="120"/>
                    <a:pt x="83" y="121"/>
                    <a:pt x="82" y="120"/>
                  </a:cubicBezTo>
                  <a:cubicBezTo>
                    <a:pt x="81" y="120"/>
                    <a:pt x="80" y="119"/>
                    <a:pt x="79" y="118"/>
                  </a:cubicBezTo>
                  <a:cubicBezTo>
                    <a:pt x="80" y="118"/>
                    <a:pt x="81" y="117"/>
                    <a:pt x="82" y="116"/>
                  </a:cubicBezTo>
                  <a:cubicBezTo>
                    <a:pt x="83" y="116"/>
                    <a:pt x="85" y="116"/>
                    <a:pt x="87" y="116"/>
                  </a:cubicBezTo>
                  <a:cubicBezTo>
                    <a:pt x="86" y="112"/>
                    <a:pt x="85" y="108"/>
                    <a:pt x="84" y="104"/>
                  </a:cubicBezTo>
                  <a:cubicBezTo>
                    <a:pt x="82" y="105"/>
                    <a:pt x="81" y="106"/>
                    <a:pt x="79" y="106"/>
                  </a:cubicBezTo>
                  <a:cubicBezTo>
                    <a:pt x="78" y="106"/>
                    <a:pt x="77" y="106"/>
                    <a:pt x="76" y="106"/>
                  </a:cubicBezTo>
                  <a:cubicBezTo>
                    <a:pt x="76" y="105"/>
                    <a:pt x="77" y="103"/>
                    <a:pt x="78" y="103"/>
                  </a:cubicBezTo>
                  <a:cubicBezTo>
                    <a:pt x="79" y="102"/>
                    <a:pt x="80" y="101"/>
                    <a:pt x="82" y="100"/>
                  </a:cubicBezTo>
                  <a:cubicBezTo>
                    <a:pt x="80" y="97"/>
                    <a:pt x="78" y="94"/>
                    <a:pt x="75" y="90"/>
                  </a:cubicBezTo>
                  <a:cubicBezTo>
                    <a:pt x="74" y="92"/>
                    <a:pt x="72" y="93"/>
                    <a:pt x="71" y="94"/>
                  </a:cubicBezTo>
                  <a:cubicBezTo>
                    <a:pt x="70" y="95"/>
                    <a:pt x="69" y="94"/>
                    <a:pt x="68" y="95"/>
                  </a:cubicBezTo>
                  <a:cubicBezTo>
                    <a:pt x="68" y="94"/>
                    <a:pt x="68" y="92"/>
                    <a:pt x="68" y="92"/>
                  </a:cubicBezTo>
                  <a:cubicBezTo>
                    <a:pt x="69" y="90"/>
                    <a:pt x="71" y="89"/>
                    <a:pt x="73" y="88"/>
                  </a:cubicBezTo>
                  <a:cubicBezTo>
                    <a:pt x="69" y="85"/>
                    <a:pt x="66" y="83"/>
                    <a:pt x="62" y="80"/>
                  </a:cubicBezTo>
                  <a:cubicBezTo>
                    <a:pt x="61" y="82"/>
                    <a:pt x="61" y="84"/>
                    <a:pt x="60" y="85"/>
                  </a:cubicBezTo>
                  <a:cubicBezTo>
                    <a:pt x="59" y="86"/>
                    <a:pt x="58" y="86"/>
                    <a:pt x="57" y="87"/>
                  </a:cubicBezTo>
                  <a:cubicBezTo>
                    <a:pt x="57" y="86"/>
                    <a:pt x="56" y="85"/>
                    <a:pt x="56" y="84"/>
                  </a:cubicBezTo>
                  <a:cubicBezTo>
                    <a:pt x="57" y="82"/>
                    <a:pt x="57" y="81"/>
                    <a:pt x="58" y="79"/>
                  </a:cubicBezTo>
                  <a:cubicBezTo>
                    <a:pt x="54" y="78"/>
                    <a:pt x="51" y="77"/>
                    <a:pt x="46" y="76"/>
                  </a:cubicBezTo>
                  <a:cubicBezTo>
                    <a:pt x="46" y="78"/>
                    <a:pt x="46" y="80"/>
                    <a:pt x="46" y="82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3"/>
                    <a:pt x="42" y="82"/>
                    <a:pt x="42" y="81"/>
                  </a:cubicBezTo>
                  <a:cubicBezTo>
                    <a:pt x="42" y="80"/>
                    <a:pt x="42" y="78"/>
                    <a:pt x="42" y="76"/>
                  </a:cubicBezTo>
                  <a:cubicBezTo>
                    <a:pt x="38" y="76"/>
                    <a:pt x="33" y="75"/>
                    <a:pt x="29" y="74"/>
                  </a:cubicBezTo>
                  <a:cubicBezTo>
                    <a:pt x="28" y="75"/>
                    <a:pt x="27" y="77"/>
                    <a:pt x="26" y="79"/>
                  </a:cubicBezTo>
                  <a:cubicBezTo>
                    <a:pt x="25" y="79"/>
                    <a:pt x="24" y="79"/>
                    <a:pt x="23" y="80"/>
                  </a:cubicBezTo>
                  <a:cubicBezTo>
                    <a:pt x="23" y="79"/>
                    <a:pt x="22" y="78"/>
                    <a:pt x="23" y="77"/>
                  </a:cubicBezTo>
                  <a:cubicBezTo>
                    <a:pt x="23" y="75"/>
                    <a:pt x="24" y="74"/>
                    <a:pt x="25" y="72"/>
                  </a:cubicBezTo>
                  <a:cubicBezTo>
                    <a:pt x="21" y="69"/>
                    <a:pt x="18" y="66"/>
                    <a:pt x="14" y="63"/>
                  </a:cubicBezTo>
                  <a:cubicBezTo>
                    <a:pt x="13" y="64"/>
                    <a:pt x="11" y="65"/>
                    <a:pt x="10" y="65"/>
                  </a:cubicBezTo>
                  <a:cubicBezTo>
                    <a:pt x="9" y="66"/>
                    <a:pt x="8" y="65"/>
                    <a:pt x="7" y="65"/>
                  </a:cubicBezTo>
                  <a:cubicBezTo>
                    <a:pt x="7" y="64"/>
                    <a:pt x="7" y="63"/>
                    <a:pt x="8" y="62"/>
                  </a:cubicBezTo>
                  <a:cubicBezTo>
                    <a:pt x="9" y="61"/>
                    <a:pt x="10" y="60"/>
                    <a:pt x="12" y="59"/>
                  </a:cubicBezTo>
                  <a:cubicBezTo>
                    <a:pt x="10" y="55"/>
                    <a:pt x="9" y="51"/>
                    <a:pt x="7" y="46"/>
                  </a:cubicBezTo>
                  <a:cubicBezTo>
                    <a:pt x="6" y="46"/>
                    <a:pt x="4" y="46"/>
                    <a:pt x="2" y="46"/>
                  </a:cubicBezTo>
                  <a:cubicBezTo>
                    <a:pt x="1" y="46"/>
                    <a:pt x="1" y="45"/>
                    <a:pt x="0" y="44"/>
                  </a:cubicBezTo>
                  <a:cubicBezTo>
                    <a:pt x="0" y="43"/>
                    <a:pt x="1" y="42"/>
                    <a:pt x="2" y="42"/>
                  </a:cubicBezTo>
                  <a:cubicBezTo>
                    <a:pt x="4" y="42"/>
                    <a:pt x="5" y="42"/>
                    <a:pt x="7" y="42"/>
                  </a:cubicBezTo>
                  <a:cubicBezTo>
                    <a:pt x="8" y="37"/>
                    <a:pt x="9" y="33"/>
                    <a:pt x="10" y="28"/>
                  </a:cubicBezTo>
                  <a:cubicBezTo>
                    <a:pt x="9" y="27"/>
                    <a:pt x="7" y="26"/>
                    <a:pt x="6" y="25"/>
                  </a:cubicBezTo>
                  <a:cubicBezTo>
                    <a:pt x="5" y="25"/>
                    <a:pt x="5" y="23"/>
                    <a:pt x="5" y="23"/>
                  </a:cubicBezTo>
                  <a:cubicBezTo>
                    <a:pt x="5" y="22"/>
                    <a:pt x="7" y="22"/>
                    <a:pt x="7" y="22"/>
                  </a:cubicBezTo>
                  <a:cubicBezTo>
                    <a:pt x="9" y="22"/>
                    <a:pt x="11" y="23"/>
                    <a:pt x="12" y="24"/>
                  </a:cubicBezTo>
                  <a:cubicBezTo>
                    <a:pt x="15" y="21"/>
                    <a:pt x="19" y="17"/>
                    <a:pt x="22" y="14"/>
                  </a:cubicBezTo>
                  <a:cubicBezTo>
                    <a:pt x="21" y="13"/>
                    <a:pt x="20" y="12"/>
                    <a:pt x="20" y="10"/>
                  </a:cubicBezTo>
                  <a:cubicBezTo>
                    <a:pt x="19" y="9"/>
                    <a:pt x="20" y="8"/>
                    <a:pt x="20" y="6"/>
                  </a:cubicBezTo>
                  <a:cubicBezTo>
                    <a:pt x="21" y="7"/>
                    <a:pt x="22" y="7"/>
                    <a:pt x="23" y="8"/>
                  </a:cubicBezTo>
                  <a:cubicBezTo>
                    <a:pt x="24" y="9"/>
                    <a:pt x="25" y="11"/>
                    <a:pt x="25" y="12"/>
                  </a:cubicBezTo>
                  <a:cubicBezTo>
                    <a:pt x="30" y="11"/>
                    <a:pt x="34" y="9"/>
                    <a:pt x="39" y="8"/>
                  </a:cubicBezTo>
                  <a:cubicBezTo>
                    <a:pt x="39" y="6"/>
                    <a:pt x="39" y="5"/>
                    <a:pt x="39" y="3"/>
                  </a:cubicBezTo>
                  <a:cubicBezTo>
                    <a:pt x="39" y="2"/>
                    <a:pt x="41" y="1"/>
                    <a:pt x="41" y="0"/>
                  </a:cubicBezTo>
                  <a:cubicBezTo>
                    <a:pt x="42" y="1"/>
                    <a:pt x="43" y="2"/>
                    <a:pt x="43" y="3"/>
                  </a:cubicBezTo>
                  <a:cubicBezTo>
                    <a:pt x="43" y="4"/>
                    <a:pt x="43" y="6"/>
                    <a:pt x="43" y="8"/>
                  </a:cubicBezTo>
                  <a:cubicBezTo>
                    <a:pt x="48" y="9"/>
                    <a:pt x="52" y="9"/>
                    <a:pt x="56" y="9"/>
                  </a:cubicBezTo>
                  <a:cubicBezTo>
                    <a:pt x="57" y="8"/>
                    <a:pt x="57" y="6"/>
                    <a:pt x="57" y="4"/>
                  </a:cubicBezTo>
                  <a:cubicBezTo>
                    <a:pt x="58" y="4"/>
                    <a:pt x="59" y="3"/>
                    <a:pt x="60" y="2"/>
                  </a:cubicBezTo>
                  <a:cubicBezTo>
                    <a:pt x="60" y="3"/>
                    <a:pt x="61" y="4"/>
                    <a:pt x="61" y="5"/>
                  </a:cubicBezTo>
                  <a:cubicBezTo>
                    <a:pt x="61" y="7"/>
                    <a:pt x="61" y="8"/>
                    <a:pt x="61" y="10"/>
                  </a:cubicBezTo>
                  <a:cubicBezTo>
                    <a:pt x="65" y="11"/>
                    <a:pt x="69" y="12"/>
                    <a:pt x="74" y="13"/>
                  </a:cubicBezTo>
                  <a:cubicBezTo>
                    <a:pt x="74" y="11"/>
                    <a:pt x="74" y="10"/>
                    <a:pt x="75" y="8"/>
                  </a:cubicBezTo>
                  <a:cubicBezTo>
                    <a:pt x="76" y="7"/>
                    <a:pt x="77" y="7"/>
                    <a:pt x="78" y="6"/>
                  </a:cubicBezTo>
                  <a:cubicBezTo>
                    <a:pt x="78" y="7"/>
                    <a:pt x="79" y="8"/>
                    <a:pt x="79" y="9"/>
                  </a:cubicBezTo>
                  <a:cubicBezTo>
                    <a:pt x="79" y="11"/>
                    <a:pt x="78" y="13"/>
                    <a:pt x="78" y="14"/>
                  </a:cubicBezTo>
                  <a:cubicBezTo>
                    <a:pt x="82" y="16"/>
                    <a:pt x="86" y="17"/>
                    <a:pt x="90" y="19"/>
                  </a:cubicBezTo>
                  <a:cubicBezTo>
                    <a:pt x="91" y="17"/>
                    <a:pt x="91" y="16"/>
                    <a:pt x="92" y="14"/>
                  </a:cubicBezTo>
                  <a:cubicBezTo>
                    <a:pt x="93" y="14"/>
                    <a:pt x="94" y="14"/>
                    <a:pt x="95" y="13"/>
                  </a:cubicBezTo>
                  <a:cubicBezTo>
                    <a:pt x="95" y="14"/>
                    <a:pt x="96" y="15"/>
                    <a:pt x="96" y="16"/>
                  </a:cubicBezTo>
                  <a:cubicBezTo>
                    <a:pt x="95" y="18"/>
                    <a:pt x="94" y="19"/>
                    <a:pt x="94" y="21"/>
                  </a:cubicBezTo>
                  <a:cubicBezTo>
                    <a:pt x="97" y="23"/>
                    <a:pt x="101" y="26"/>
                    <a:pt x="105" y="28"/>
                  </a:cubicBezTo>
                  <a:cubicBezTo>
                    <a:pt x="106" y="26"/>
                    <a:pt x="107" y="25"/>
                    <a:pt x="108" y="23"/>
                  </a:cubicBezTo>
                  <a:cubicBezTo>
                    <a:pt x="109" y="23"/>
                    <a:pt x="110" y="23"/>
                    <a:pt x="111" y="23"/>
                  </a:cubicBezTo>
                  <a:cubicBezTo>
                    <a:pt x="111" y="24"/>
                    <a:pt x="112" y="25"/>
                    <a:pt x="112" y="25"/>
                  </a:cubicBezTo>
                  <a:cubicBezTo>
                    <a:pt x="111" y="27"/>
                    <a:pt x="109" y="29"/>
                    <a:pt x="108" y="30"/>
                  </a:cubicBezTo>
                  <a:cubicBezTo>
                    <a:pt x="112" y="33"/>
                    <a:pt x="115" y="36"/>
                    <a:pt x="119" y="39"/>
                  </a:cubicBezTo>
                  <a:cubicBezTo>
                    <a:pt x="120" y="37"/>
                    <a:pt x="121" y="36"/>
                    <a:pt x="123" y="35"/>
                  </a:cubicBezTo>
                  <a:cubicBezTo>
                    <a:pt x="123" y="34"/>
                    <a:pt x="124" y="35"/>
                    <a:pt x="125" y="35"/>
                  </a:cubicBezTo>
                  <a:cubicBezTo>
                    <a:pt x="125" y="36"/>
                    <a:pt x="126" y="37"/>
                    <a:pt x="125" y="37"/>
                  </a:cubicBezTo>
                  <a:cubicBezTo>
                    <a:pt x="124" y="39"/>
                    <a:pt x="123" y="40"/>
                    <a:pt x="122" y="42"/>
                  </a:cubicBezTo>
                  <a:cubicBezTo>
                    <a:pt x="125" y="45"/>
                    <a:pt x="127" y="48"/>
                    <a:pt x="130" y="52"/>
                  </a:cubicBezTo>
                  <a:cubicBezTo>
                    <a:pt x="132" y="51"/>
                    <a:pt x="133" y="49"/>
                    <a:pt x="134" y="49"/>
                  </a:cubicBezTo>
                  <a:cubicBezTo>
                    <a:pt x="135" y="48"/>
                    <a:pt x="137" y="49"/>
                    <a:pt x="138" y="49"/>
                  </a:cubicBezTo>
                  <a:cubicBezTo>
                    <a:pt x="137" y="50"/>
                    <a:pt x="137" y="51"/>
                    <a:pt x="137" y="52"/>
                  </a:cubicBezTo>
                  <a:cubicBezTo>
                    <a:pt x="136" y="53"/>
                    <a:pt x="134" y="54"/>
                    <a:pt x="133" y="55"/>
                  </a:cubicBezTo>
                  <a:cubicBezTo>
                    <a:pt x="135" y="59"/>
                    <a:pt x="138" y="62"/>
                    <a:pt x="140" y="66"/>
                  </a:cubicBezTo>
                  <a:cubicBezTo>
                    <a:pt x="142" y="65"/>
                    <a:pt x="143" y="64"/>
                    <a:pt x="145" y="64"/>
                  </a:cubicBezTo>
                  <a:cubicBezTo>
                    <a:pt x="146" y="63"/>
                    <a:pt x="147" y="64"/>
                    <a:pt x="148" y="64"/>
                  </a:cubicBezTo>
                  <a:cubicBezTo>
                    <a:pt x="147" y="65"/>
                    <a:pt x="147" y="66"/>
                    <a:pt x="147" y="67"/>
                  </a:cubicBezTo>
                  <a:cubicBezTo>
                    <a:pt x="145" y="68"/>
                    <a:pt x="144" y="69"/>
                    <a:pt x="142" y="70"/>
                  </a:cubicBezTo>
                  <a:cubicBezTo>
                    <a:pt x="144" y="74"/>
                    <a:pt x="145" y="78"/>
                    <a:pt x="147" y="82"/>
                  </a:cubicBezTo>
                  <a:cubicBezTo>
                    <a:pt x="149" y="81"/>
                    <a:pt x="151" y="81"/>
                    <a:pt x="153" y="80"/>
                  </a:cubicBezTo>
                  <a:cubicBezTo>
                    <a:pt x="153" y="80"/>
                    <a:pt x="154" y="81"/>
                    <a:pt x="155" y="81"/>
                  </a:cubicBezTo>
                  <a:cubicBezTo>
                    <a:pt x="155" y="82"/>
                    <a:pt x="155" y="83"/>
                    <a:pt x="154" y="84"/>
                  </a:cubicBezTo>
                  <a:cubicBezTo>
                    <a:pt x="152" y="85"/>
                    <a:pt x="151" y="85"/>
                    <a:pt x="149" y="86"/>
                  </a:cubicBezTo>
                  <a:cubicBezTo>
                    <a:pt x="150" y="90"/>
                    <a:pt x="151" y="94"/>
                    <a:pt x="152" y="99"/>
                  </a:cubicBezTo>
                  <a:cubicBezTo>
                    <a:pt x="154" y="98"/>
                    <a:pt x="156" y="98"/>
                    <a:pt x="158" y="98"/>
                  </a:cubicBezTo>
                  <a:cubicBezTo>
                    <a:pt x="159" y="98"/>
                    <a:pt x="160" y="99"/>
                    <a:pt x="160" y="99"/>
                  </a:cubicBezTo>
                  <a:cubicBezTo>
                    <a:pt x="160" y="100"/>
                    <a:pt x="159" y="101"/>
                    <a:pt x="158" y="102"/>
                  </a:cubicBezTo>
                  <a:cubicBezTo>
                    <a:pt x="157" y="102"/>
                    <a:pt x="155" y="102"/>
                    <a:pt x="153" y="103"/>
                  </a:cubicBezTo>
                  <a:cubicBezTo>
                    <a:pt x="153" y="107"/>
                    <a:pt x="154" y="111"/>
                    <a:pt x="154" y="116"/>
                  </a:cubicBezTo>
                  <a:cubicBezTo>
                    <a:pt x="156" y="116"/>
                    <a:pt x="158" y="115"/>
                    <a:pt x="160" y="116"/>
                  </a:cubicBezTo>
                  <a:cubicBezTo>
                    <a:pt x="161" y="116"/>
                    <a:pt x="161" y="117"/>
                    <a:pt x="162" y="118"/>
                  </a:cubicBezTo>
                  <a:cubicBezTo>
                    <a:pt x="161" y="118"/>
                    <a:pt x="161" y="119"/>
                    <a:pt x="160" y="120"/>
                  </a:cubicBezTo>
                  <a:cubicBezTo>
                    <a:pt x="158" y="120"/>
                    <a:pt x="156" y="120"/>
                    <a:pt x="155" y="120"/>
                  </a:cubicBezTo>
                  <a:close/>
                  <a:moveTo>
                    <a:pt x="46" y="12"/>
                  </a:moveTo>
                  <a:cubicBezTo>
                    <a:pt x="44" y="12"/>
                    <a:pt x="43" y="12"/>
                    <a:pt x="41" y="12"/>
                  </a:cubicBezTo>
                  <a:cubicBezTo>
                    <a:pt x="27" y="12"/>
                    <a:pt x="14" y="24"/>
                    <a:pt x="12" y="37"/>
                  </a:cubicBezTo>
                  <a:cubicBezTo>
                    <a:pt x="10" y="54"/>
                    <a:pt x="19" y="68"/>
                    <a:pt x="34" y="71"/>
                  </a:cubicBezTo>
                  <a:cubicBezTo>
                    <a:pt x="40" y="72"/>
                    <a:pt x="45" y="72"/>
                    <a:pt x="51" y="73"/>
                  </a:cubicBezTo>
                  <a:cubicBezTo>
                    <a:pt x="73" y="77"/>
                    <a:pt x="88" y="94"/>
                    <a:pt x="91" y="117"/>
                  </a:cubicBezTo>
                  <a:cubicBezTo>
                    <a:pt x="91" y="123"/>
                    <a:pt x="91" y="129"/>
                    <a:pt x="94" y="135"/>
                  </a:cubicBezTo>
                  <a:cubicBezTo>
                    <a:pt x="101" y="147"/>
                    <a:pt x="114" y="154"/>
                    <a:pt x="127" y="150"/>
                  </a:cubicBezTo>
                  <a:cubicBezTo>
                    <a:pt x="140" y="147"/>
                    <a:pt x="150" y="135"/>
                    <a:pt x="150" y="122"/>
                  </a:cubicBezTo>
                  <a:cubicBezTo>
                    <a:pt x="151" y="103"/>
                    <a:pt x="146" y="85"/>
                    <a:pt x="137" y="69"/>
                  </a:cubicBezTo>
                  <a:cubicBezTo>
                    <a:pt x="117" y="34"/>
                    <a:pt x="86" y="15"/>
                    <a:pt x="4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8" name="Freeform 15">
              <a:extLst>
                <a:ext uri="{FF2B5EF4-FFF2-40B4-BE49-F238E27FC236}">
                  <a16:creationId xmlns:a16="http://schemas.microsoft.com/office/drawing/2014/main" id="{30D0A3E9-0078-4529-9FB2-7551EC74F3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125" y="2565759"/>
              <a:ext cx="559705" cy="559705"/>
            </a:xfrm>
            <a:custGeom>
              <a:avLst/>
              <a:gdLst>
                <a:gd name="T0" fmla="*/ 14 w 162"/>
                <a:gd name="T1" fmla="*/ 91 h 162"/>
                <a:gd name="T2" fmla="*/ 11 w 162"/>
                <a:gd name="T3" fmla="*/ 73 h 162"/>
                <a:gd name="T4" fmla="*/ 5 w 162"/>
                <a:gd name="T5" fmla="*/ 71 h 162"/>
                <a:gd name="T6" fmla="*/ 3 w 162"/>
                <a:gd name="T7" fmla="*/ 55 h 162"/>
                <a:gd name="T8" fmla="*/ 7 w 162"/>
                <a:gd name="T9" fmla="*/ 52 h 162"/>
                <a:gd name="T10" fmla="*/ 4 w 162"/>
                <a:gd name="T11" fmla="*/ 34 h 162"/>
                <a:gd name="T12" fmla="*/ 22 w 162"/>
                <a:gd name="T13" fmla="*/ 22 h 162"/>
                <a:gd name="T14" fmla="*/ 22 w 162"/>
                <a:gd name="T15" fmla="*/ 16 h 162"/>
                <a:gd name="T16" fmla="*/ 36 w 162"/>
                <a:gd name="T17" fmla="*/ 7 h 162"/>
                <a:gd name="T18" fmla="*/ 42 w 162"/>
                <a:gd name="T19" fmla="*/ 10 h 162"/>
                <a:gd name="T20" fmla="*/ 57 w 162"/>
                <a:gd name="T21" fmla="*/ 0 h 162"/>
                <a:gd name="T22" fmla="*/ 72 w 162"/>
                <a:gd name="T23" fmla="*/ 8 h 162"/>
                <a:gd name="T24" fmla="*/ 77 w 162"/>
                <a:gd name="T25" fmla="*/ 3 h 162"/>
                <a:gd name="T26" fmla="*/ 89 w 162"/>
                <a:gd name="T27" fmla="*/ 10 h 162"/>
                <a:gd name="T28" fmla="*/ 95 w 162"/>
                <a:gd name="T29" fmla="*/ 8 h 162"/>
                <a:gd name="T30" fmla="*/ 107 w 162"/>
                <a:gd name="T31" fmla="*/ 14 h 162"/>
                <a:gd name="T32" fmla="*/ 108 w 162"/>
                <a:gd name="T33" fmla="*/ 21 h 162"/>
                <a:gd name="T34" fmla="*/ 125 w 162"/>
                <a:gd name="T35" fmla="*/ 23 h 162"/>
                <a:gd name="T36" fmla="*/ 132 w 162"/>
                <a:gd name="T37" fmla="*/ 39 h 162"/>
                <a:gd name="T38" fmla="*/ 139 w 162"/>
                <a:gd name="T39" fmla="*/ 38 h 162"/>
                <a:gd name="T40" fmla="*/ 148 w 162"/>
                <a:gd name="T41" fmla="*/ 50 h 162"/>
                <a:gd name="T42" fmla="*/ 145 w 162"/>
                <a:gd name="T43" fmla="*/ 56 h 162"/>
                <a:gd name="T44" fmla="*/ 159 w 162"/>
                <a:gd name="T45" fmla="*/ 68 h 162"/>
                <a:gd name="T46" fmla="*/ 154 w 162"/>
                <a:gd name="T47" fmla="*/ 85 h 162"/>
                <a:gd name="T48" fmla="*/ 160 w 162"/>
                <a:gd name="T49" fmla="*/ 88 h 162"/>
                <a:gd name="T50" fmla="*/ 159 w 162"/>
                <a:gd name="T51" fmla="*/ 103 h 162"/>
                <a:gd name="T52" fmla="*/ 153 w 162"/>
                <a:gd name="T53" fmla="*/ 106 h 162"/>
                <a:gd name="T54" fmla="*/ 155 w 162"/>
                <a:gd name="T55" fmla="*/ 124 h 162"/>
                <a:gd name="T56" fmla="*/ 140 w 162"/>
                <a:gd name="T57" fmla="*/ 134 h 162"/>
                <a:gd name="T58" fmla="*/ 141 w 162"/>
                <a:gd name="T59" fmla="*/ 140 h 162"/>
                <a:gd name="T60" fmla="*/ 129 w 162"/>
                <a:gd name="T61" fmla="*/ 150 h 162"/>
                <a:gd name="T62" fmla="*/ 123 w 162"/>
                <a:gd name="T63" fmla="*/ 147 h 162"/>
                <a:gd name="T64" fmla="*/ 110 w 162"/>
                <a:gd name="T65" fmla="*/ 160 h 162"/>
                <a:gd name="T66" fmla="*/ 94 w 162"/>
                <a:gd name="T67" fmla="*/ 155 h 162"/>
                <a:gd name="T68" fmla="*/ 89 w 162"/>
                <a:gd name="T69" fmla="*/ 159 h 162"/>
                <a:gd name="T70" fmla="*/ 74 w 162"/>
                <a:gd name="T71" fmla="*/ 154 h 162"/>
                <a:gd name="T72" fmla="*/ 72 w 162"/>
                <a:gd name="T73" fmla="*/ 148 h 162"/>
                <a:gd name="T74" fmla="*/ 56 w 162"/>
                <a:gd name="T75" fmla="*/ 141 h 162"/>
                <a:gd name="T76" fmla="*/ 54 w 162"/>
                <a:gd name="T77" fmla="*/ 124 h 162"/>
                <a:gd name="T78" fmla="*/ 48 w 162"/>
                <a:gd name="T79" fmla="*/ 123 h 162"/>
                <a:gd name="T80" fmla="*/ 41 w 162"/>
                <a:gd name="T81" fmla="*/ 113 h 162"/>
                <a:gd name="T82" fmla="*/ 43 w 162"/>
                <a:gd name="T83" fmla="*/ 107 h 162"/>
                <a:gd name="T84" fmla="*/ 28 w 162"/>
                <a:gd name="T85" fmla="*/ 104 h 162"/>
                <a:gd name="T86" fmla="*/ 21 w 162"/>
                <a:gd name="T87" fmla="*/ 87 h 162"/>
                <a:gd name="T88" fmla="*/ 12 w 162"/>
                <a:gd name="T89" fmla="*/ 62 h 162"/>
                <a:gd name="T90" fmla="*/ 64 w 162"/>
                <a:gd name="T91" fmla="*/ 132 h 162"/>
                <a:gd name="T92" fmla="*/ 145 w 162"/>
                <a:gd name="T93" fmla="*/ 119 h 162"/>
                <a:gd name="T94" fmla="*/ 49 w 162"/>
                <a:gd name="T95" fmla="*/ 1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2" h="162">
                  <a:moveTo>
                    <a:pt x="21" y="87"/>
                  </a:moveTo>
                  <a:cubicBezTo>
                    <a:pt x="20" y="89"/>
                    <a:pt x="19" y="90"/>
                    <a:pt x="17" y="91"/>
                  </a:cubicBezTo>
                  <a:cubicBezTo>
                    <a:pt x="16" y="91"/>
                    <a:pt x="15" y="91"/>
                    <a:pt x="14" y="91"/>
                  </a:cubicBezTo>
                  <a:cubicBezTo>
                    <a:pt x="14" y="90"/>
                    <a:pt x="14" y="89"/>
                    <a:pt x="15" y="88"/>
                  </a:cubicBezTo>
                  <a:cubicBezTo>
                    <a:pt x="15" y="86"/>
                    <a:pt x="17" y="85"/>
                    <a:pt x="18" y="84"/>
                  </a:cubicBezTo>
                  <a:cubicBezTo>
                    <a:pt x="16" y="81"/>
                    <a:pt x="13" y="77"/>
                    <a:pt x="11" y="73"/>
                  </a:cubicBezTo>
                  <a:cubicBezTo>
                    <a:pt x="9" y="74"/>
                    <a:pt x="8" y="75"/>
                    <a:pt x="6" y="75"/>
                  </a:cubicBezTo>
                  <a:cubicBezTo>
                    <a:pt x="5" y="75"/>
                    <a:pt x="4" y="74"/>
                    <a:pt x="3" y="74"/>
                  </a:cubicBezTo>
                  <a:cubicBezTo>
                    <a:pt x="4" y="73"/>
                    <a:pt x="4" y="72"/>
                    <a:pt x="5" y="71"/>
                  </a:cubicBezTo>
                  <a:cubicBezTo>
                    <a:pt x="6" y="70"/>
                    <a:pt x="8" y="70"/>
                    <a:pt x="9" y="69"/>
                  </a:cubicBezTo>
                  <a:cubicBezTo>
                    <a:pt x="9" y="65"/>
                    <a:pt x="8" y="60"/>
                    <a:pt x="7" y="56"/>
                  </a:cubicBezTo>
                  <a:cubicBezTo>
                    <a:pt x="6" y="56"/>
                    <a:pt x="4" y="56"/>
                    <a:pt x="3" y="55"/>
                  </a:cubicBezTo>
                  <a:cubicBezTo>
                    <a:pt x="2" y="55"/>
                    <a:pt x="1" y="54"/>
                    <a:pt x="0" y="53"/>
                  </a:cubicBezTo>
                  <a:cubicBezTo>
                    <a:pt x="1" y="53"/>
                    <a:pt x="2" y="52"/>
                    <a:pt x="3" y="52"/>
                  </a:cubicBezTo>
                  <a:cubicBezTo>
                    <a:pt x="4" y="51"/>
                    <a:pt x="6" y="52"/>
                    <a:pt x="7" y="52"/>
                  </a:cubicBezTo>
                  <a:cubicBezTo>
                    <a:pt x="8" y="47"/>
                    <a:pt x="9" y="43"/>
                    <a:pt x="11" y="39"/>
                  </a:cubicBezTo>
                  <a:cubicBezTo>
                    <a:pt x="9" y="38"/>
                    <a:pt x="7" y="37"/>
                    <a:pt x="6" y="36"/>
                  </a:cubicBezTo>
                  <a:cubicBezTo>
                    <a:pt x="5" y="36"/>
                    <a:pt x="5" y="34"/>
                    <a:pt x="4" y="34"/>
                  </a:cubicBezTo>
                  <a:cubicBezTo>
                    <a:pt x="5" y="33"/>
                    <a:pt x="7" y="32"/>
                    <a:pt x="7" y="33"/>
                  </a:cubicBezTo>
                  <a:cubicBezTo>
                    <a:pt x="9" y="33"/>
                    <a:pt x="11" y="34"/>
                    <a:pt x="12" y="35"/>
                  </a:cubicBezTo>
                  <a:cubicBezTo>
                    <a:pt x="15" y="30"/>
                    <a:pt x="19" y="26"/>
                    <a:pt x="22" y="22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8" y="16"/>
                    <a:pt x="18" y="15"/>
                  </a:cubicBezTo>
                  <a:cubicBezTo>
                    <a:pt x="19" y="15"/>
                    <a:pt x="21" y="15"/>
                    <a:pt x="22" y="16"/>
                  </a:cubicBezTo>
                  <a:cubicBezTo>
                    <a:pt x="23" y="17"/>
                    <a:pt x="24" y="18"/>
                    <a:pt x="25" y="19"/>
                  </a:cubicBezTo>
                  <a:cubicBezTo>
                    <a:pt x="29" y="16"/>
                    <a:pt x="34" y="14"/>
                    <a:pt x="38" y="11"/>
                  </a:cubicBezTo>
                  <a:cubicBezTo>
                    <a:pt x="37" y="10"/>
                    <a:pt x="37" y="8"/>
                    <a:pt x="36" y="7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8" y="4"/>
                    <a:pt x="39" y="4"/>
                    <a:pt x="40" y="5"/>
                  </a:cubicBezTo>
                  <a:cubicBezTo>
                    <a:pt x="41" y="7"/>
                    <a:pt x="41" y="8"/>
                    <a:pt x="42" y="10"/>
                  </a:cubicBezTo>
                  <a:cubicBezTo>
                    <a:pt x="46" y="9"/>
                    <a:pt x="50" y="8"/>
                    <a:pt x="55" y="7"/>
                  </a:cubicBezTo>
                  <a:cubicBezTo>
                    <a:pt x="55" y="6"/>
                    <a:pt x="55" y="4"/>
                    <a:pt x="55" y="2"/>
                  </a:cubicBezTo>
                  <a:cubicBezTo>
                    <a:pt x="55" y="1"/>
                    <a:pt x="56" y="0"/>
                    <a:pt x="57" y="0"/>
                  </a:cubicBezTo>
                  <a:cubicBezTo>
                    <a:pt x="57" y="0"/>
                    <a:pt x="58" y="1"/>
                    <a:pt x="58" y="2"/>
                  </a:cubicBezTo>
                  <a:cubicBezTo>
                    <a:pt x="59" y="4"/>
                    <a:pt x="59" y="5"/>
                    <a:pt x="59" y="7"/>
                  </a:cubicBezTo>
                  <a:cubicBezTo>
                    <a:pt x="63" y="7"/>
                    <a:pt x="68" y="8"/>
                    <a:pt x="72" y="8"/>
                  </a:cubicBezTo>
                  <a:cubicBezTo>
                    <a:pt x="72" y="6"/>
                    <a:pt x="73" y="4"/>
                    <a:pt x="73" y="3"/>
                  </a:cubicBezTo>
                  <a:cubicBezTo>
                    <a:pt x="73" y="2"/>
                    <a:pt x="75" y="1"/>
                    <a:pt x="75" y="1"/>
                  </a:cubicBezTo>
                  <a:cubicBezTo>
                    <a:pt x="76" y="2"/>
                    <a:pt x="77" y="2"/>
                    <a:pt x="77" y="3"/>
                  </a:cubicBezTo>
                  <a:cubicBezTo>
                    <a:pt x="77" y="5"/>
                    <a:pt x="77" y="7"/>
                    <a:pt x="76" y="9"/>
                  </a:cubicBezTo>
                  <a:cubicBezTo>
                    <a:pt x="80" y="10"/>
                    <a:pt x="84" y="11"/>
                    <a:pt x="87" y="12"/>
                  </a:cubicBezTo>
                  <a:cubicBezTo>
                    <a:pt x="88" y="12"/>
                    <a:pt x="89" y="11"/>
                    <a:pt x="89" y="10"/>
                  </a:cubicBezTo>
                  <a:cubicBezTo>
                    <a:pt x="90" y="9"/>
                    <a:pt x="90" y="8"/>
                    <a:pt x="91" y="7"/>
                  </a:cubicBezTo>
                  <a:cubicBezTo>
                    <a:pt x="91" y="6"/>
                    <a:pt x="93" y="6"/>
                    <a:pt x="93" y="5"/>
                  </a:cubicBezTo>
                  <a:cubicBezTo>
                    <a:pt x="94" y="6"/>
                    <a:pt x="95" y="7"/>
                    <a:pt x="95" y="8"/>
                  </a:cubicBezTo>
                  <a:cubicBezTo>
                    <a:pt x="94" y="10"/>
                    <a:pt x="93" y="11"/>
                    <a:pt x="93" y="13"/>
                  </a:cubicBezTo>
                  <a:cubicBezTo>
                    <a:pt x="97" y="15"/>
                    <a:pt x="100" y="17"/>
                    <a:pt x="105" y="19"/>
                  </a:cubicBezTo>
                  <a:cubicBezTo>
                    <a:pt x="105" y="17"/>
                    <a:pt x="106" y="16"/>
                    <a:pt x="107" y="14"/>
                  </a:cubicBezTo>
                  <a:cubicBezTo>
                    <a:pt x="108" y="14"/>
                    <a:pt x="109" y="13"/>
                    <a:pt x="110" y="13"/>
                  </a:cubicBezTo>
                  <a:cubicBezTo>
                    <a:pt x="110" y="14"/>
                    <a:pt x="111" y="15"/>
                    <a:pt x="111" y="16"/>
                  </a:cubicBezTo>
                  <a:cubicBezTo>
                    <a:pt x="110" y="18"/>
                    <a:pt x="109" y="19"/>
                    <a:pt x="108" y="21"/>
                  </a:cubicBezTo>
                  <a:cubicBezTo>
                    <a:pt x="112" y="23"/>
                    <a:pt x="115" y="25"/>
                    <a:pt x="119" y="28"/>
                  </a:cubicBezTo>
                  <a:cubicBezTo>
                    <a:pt x="120" y="27"/>
                    <a:pt x="121" y="26"/>
                    <a:pt x="122" y="25"/>
                  </a:cubicBezTo>
                  <a:cubicBezTo>
                    <a:pt x="123" y="23"/>
                    <a:pt x="123" y="22"/>
                    <a:pt x="125" y="23"/>
                  </a:cubicBezTo>
                  <a:cubicBezTo>
                    <a:pt x="127" y="24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30"/>
                  </a:cubicBezTo>
                  <a:cubicBezTo>
                    <a:pt x="126" y="33"/>
                    <a:pt x="129" y="36"/>
                    <a:pt x="132" y="39"/>
                  </a:cubicBezTo>
                  <a:cubicBezTo>
                    <a:pt x="134" y="38"/>
                    <a:pt x="135" y="37"/>
                    <a:pt x="136" y="36"/>
                  </a:cubicBezTo>
                  <a:cubicBezTo>
                    <a:pt x="137" y="35"/>
                    <a:pt x="138" y="35"/>
                    <a:pt x="139" y="35"/>
                  </a:cubicBezTo>
                  <a:cubicBezTo>
                    <a:pt x="139" y="36"/>
                    <a:pt x="139" y="38"/>
                    <a:pt x="139" y="38"/>
                  </a:cubicBezTo>
                  <a:cubicBezTo>
                    <a:pt x="138" y="40"/>
                    <a:pt x="136" y="41"/>
                    <a:pt x="135" y="42"/>
                  </a:cubicBezTo>
                  <a:cubicBezTo>
                    <a:pt x="138" y="45"/>
                    <a:pt x="140" y="49"/>
                    <a:pt x="143" y="52"/>
                  </a:cubicBezTo>
                  <a:cubicBezTo>
                    <a:pt x="145" y="52"/>
                    <a:pt x="146" y="50"/>
                    <a:pt x="148" y="50"/>
                  </a:cubicBezTo>
                  <a:cubicBezTo>
                    <a:pt x="149" y="50"/>
                    <a:pt x="150" y="50"/>
                    <a:pt x="151" y="50"/>
                  </a:cubicBezTo>
                  <a:cubicBezTo>
                    <a:pt x="150" y="51"/>
                    <a:pt x="150" y="53"/>
                    <a:pt x="150" y="53"/>
                  </a:cubicBezTo>
                  <a:cubicBezTo>
                    <a:pt x="148" y="54"/>
                    <a:pt x="147" y="55"/>
                    <a:pt x="145" y="56"/>
                  </a:cubicBezTo>
                  <a:cubicBezTo>
                    <a:pt x="147" y="60"/>
                    <a:pt x="149" y="64"/>
                    <a:pt x="151" y="68"/>
                  </a:cubicBezTo>
                  <a:cubicBezTo>
                    <a:pt x="152" y="68"/>
                    <a:pt x="154" y="67"/>
                    <a:pt x="156" y="67"/>
                  </a:cubicBezTo>
                  <a:cubicBezTo>
                    <a:pt x="157" y="67"/>
                    <a:pt x="158" y="68"/>
                    <a:pt x="159" y="68"/>
                  </a:cubicBezTo>
                  <a:cubicBezTo>
                    <a:pt x="158" y="69"/>
                    <a:pt x="158" y="70"/>
                    <a:pt x="157" y="70"/>
                  </a:cubicBezTo>
                  <a:cubicBezTo>
                    <a:pt x="155" y="71"/>
                    <a:pt x="153" y="71"/>
                    <a:pt x="152" y="72"/>
                  </a:cubicBezTo>
                  <a:cubicBezTo>
                    <a:pt x="153" y="76"/>
                    <a:pt x="153" y="81"/>
                    <a:pt x="154" y="85"/>
                  </a:cubicBezTo>
                  <a:cubicBezTo>
                    <a:pt x="156" y="85"/>
                    <a:pt x="158" y="84"/>
                    <a:pt x="159" y="85"/>
                  </a:cubicBezTo>
                  <a:cubicBezTo>
                    <a:pt x="160" y="85"/>
                    <a:pt x="161" y="86"/>
                    <a:pt x="162" y="86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8" y="89"/>
                    <a:pt x="156" y="89"/>
                    <a:pt x="155" y="89"/>
                  </a:cubicBezTo>
                  <a:cubicBezTo>
                    <a:pt x="155" y="94"/>
                    <a:pt x="154" y="98"/>
                    <a:pt x="154" y="102"/>
                  </a:cubicBezTo>
                  <a:cubicBezTo>
                    <a:pt x="156" y="103"/>
                    <a:pt x="158" y="103"/>
                    <a:pt x="159" y="103"/>
                  </a:cubicBezTo>
                  <a:cubicBezTo>
                    <a:pt x="160" y="104"/>
                    <a:pt x="161" y="105"/>
                    <a:pt x="161" y="106"/>
                  </a:cubicBezTo>
                  <a:cubicBezTo>
                    <a:pt x="160" y="106"/>
                    <a:pt x="159" y="107"/>
                    <a:pt x="158" y="107"/>
                  </a:cubicBezTo>
                  <a:cubicBezTo>
                    <a:pt x="157" y="107"/>
                    <a:pt x="155" y="107"/>
                    <a:pt x="153" y="106"/>
                  </a:cubicBezTo>
                  <a:cubicBezTo>
                    <a:pt x="152" y="111"/>
                    <a:pt x="151" y="115"/>
                    <a:pt x="149" y="119"/>
                  </a:cubicBezTo>
                  <a:cubicBezTo>
                    <a:pt x="151" y="120"/>
                    <a:pt x="153" y="120"/>
                    <a:pt x="154" y="121"/>
                  </a:cubicBezTo>
                  <a:cubicBezTo>
                    <a:pt x="155" y="122"/>
                    <a:pt x="155" y="123"/>
                    <a:pt x="155" y="124"/>
                  </a:cubicBezTo>
                  <a:cubicBezTo>
                    <a:pt x="154" y="125"/>
                    <a:pt x="153" y="125"/>
                    <a:pt x="152" y="125"/>
                  </a:cubicBezTo>
                  <a:cubicBezTo>
                    <a:pt x="151" y="124"/>
                    <a:pt x="149" y="123"/>
                    <a:pt x="148" y="123"/>
                  </a:cubicBezTo>
                  <a:cubicBezTo>
                    <a:pt x="145" y="126"/>
                    <a:pt x="143" y="130"/>
                    <a:pt x="140" y="134"/>
                  </a:cubicBezTo>
                  <a:cubicBezTo>
                    <a:pt x="141" y="135"/>
                    <a:pt x="143" y="136"/>
                    <a:pt x="144" y="137"/>
                  </a:cubicBezTo>
                  <a:cubicBezTo>
                    <a:pt x="144" y="138"/>
                    <a:pt x="144" y="139"/>
                    <a:pt x="144" y="140"/>
                  </a:cubicBezTo>
                  <a:cubicBezTo>
                    <a:pt x="143" y="140"/>
                    <a:pt x="142" y="141"/>
                    <a:pt x="141" y="140"/>
                  </a:cubicBezTo>
                  <a:cubicBezTo>
                    <a:pt x="140" y="139"/>
                    <a:pt x="139" y="138"/>
                    <a:pt x="137" y="136"/>
                  </a:cubicBezTo>
                  <a:cubicBezTo>
                    <a:pt x="134" y="139"/>
                    <a:pt x="130" y="142"/>
                    <a:pt x="127" y="145"/>
                  </a:cubicBezTo>
                  <a:cubicBezTo>
                    <a:pt x="127" y="146"/>
                    <a:pt x="129" y="148"/>
                    <a:pt x="129" y="150"/>
                  </a:cubicBezTo>
                  <a:cubicBezTo>
                    <a:pt x="129" y="150"/>
                    <a:pt x="129" y="152"/>
                    <a:pt x="128" y="153"/>
                  </a:cubicBezTo>
                  <a:cubicBezTo>
                    <a:pt x="128" y="152"/>
                    <a:pt x="126" y="152"/>
                    <a:pt x="126" y="151"/>
                  </a:cubicBezTo>
                  <a:cubicBezTo>
                    <a:pt x="125" y="150"/>
                    <a:pt x="124" y="148"/>
                    <a:pt x="123" y="147"/>
                  </a:cubicBezTo>
                  <a:cubicBezTo>
                    <a:pt x="119" y="149"/>
                    <a:pt x="115" y="150"/>
                    <a:pt x="111" y="152"/>
                  </a:cubicBezTo>
                  <a:cubicBezTo>
                    <a:pt x="111" y="153"/>
                    <a:pt x="112" y="155"/>
                    <a:pt x="112" y="157"/>
                  </a:cubicBezTo>
                  <a:cubicBezTo>
                    <a:pt x="112" y="158"/>
                    <a:pt x="111" y="159"/>
                    <a:pt x="110" y="160"/>
                  </a:cubicBezTo>
                  <a:cubicBezTo>
                    <a:pt x="110" y="159"/>
                    <a:pt x="108" y="158"/>
                    <a:pt x="108" y="158"/>
                  </a:cubicBezTo>
                  <a:cubicBezTo>
                    <a:pt x="107" y="156"/>
                    <a:pt x="107" y="155"/>
                    <a:pt x="107" y="153"/>
                  </a:cubicBezTo>
                  <a:cubicBezTo>
                    <a:pt x="102" y="153"/>
                    <a:pt x="98" y="154"/>
                    <a:pt x="94" y="155"/>
                  </a:cubicBezTo>
                  <a:cubicBezTo>
                    <a:pt x="93" y="156"/>
                    <a:pt x="93" y="158"/>
                    <a:pt x="93" y="160"/>
                  </a:cubicBezTo>
                  <a:cubicBezTo>
                    <a:pt x="93" y="161"/>
                    <a:pt x="92" y="161"/>
                    <a:pt x="91" y="162"/>
                  </a:cubicBezTo>
                  <a:cubicBezTo>
                    <a:pt x="90" y="161"/>
                    <a:pt x="89" y="160"/>
                    <a:pt x="89" y="159"/>
                  </a:cubicBezTo>
                  <a:cubicBezTo>
                    <a:pt x="89" y="158"/>
                    <a:pt x="89" y="156"/>
                    <a:pt x="89" y="155"/>
                  </a:cubicBezTo>
                  <a:cubicBezTo>
                    <a:pt x="85" y="153"/>
                    <a:pt x="81" y="152"/>
                    <a:pt x="76" y="151"/>
                  </a:cubicBezTo>
                  <a:cubicBezTo>
                    <a:pt x="75" y="151"/>
                    <a:pt x="75" y="153"/>
                    <a:pt x="74" y="154"/>
                  </a:cubicBezTo>
                  <a:cubicBezTo>
                    <a:pt x="73" y="155"/>
                    <a:pt x="73" y="157"/>
                    <a:pt x="70" y="156"/>
                  </a:cubicBezTo>
                  <a:cubicBezTo>
                    <a:pt x="68" y="155"/>
                    <a:pt x="70" y="153"/>
                    <a:pt x="71" y="152"/>
                  </a:cubicBezTo>
                  <a:cubicBezTo>
                    <a:pt x="71" y="150"/>
                    <a:pt x="72" y="149"/>
                    <a:pt x="72" y="148"/>
                  </a:cubicBezTo>
                  <a:cubicBezTo>
                    <a:pt x="69" y="145"/>
                    <a:pt x="66" y="142"/>
                    <a:pt x="63" y="139"/>
                  </a:cubicBezTo>
                  <a:cubicBezTo>
                    <a:pt x="62" y="139"/>
                    <a:pt x="61" y="141"/>
                    <a:pt x="59" y="141"/>
                  </a:cubicBezTo>
                  <a:cubicBezTo>
                    <a:pt x="58" y="141"/>
                    <a:pt x="57" y="141"/>
                    <a:pt x="56" y="141"/>
                  </a:cubicBezTo>
                  <a:cubicBezTo>
                    <a:pt x="56" y="140"/>
                    <a:pt x="56" y="139"/>
                    <a:pt x="57" y="138"/>
                  </a:cubicBezTo>
                  <a:cubicBezTo>
                    <a:pt x="58" y="137"/>
                    <a:pt x="60" y="136"/>
                    <a:pt x="61" y="135"/>
                  </a:cubicBezTo>
                  <a:cubicBezTo>
                    <a:pt x="59" y="131"/>
                    <a:pt x="57" y="128"/>
                    <a:pt x="54" y="124"/>
                  </a:cubicBezTo>
                  <a:cubicBezTo>
                    <a:pt x="53" y="125"/>
                    <a:pt x="51" y="126"/>
                    <a:pt x="50" y="127"/>
                  </a:cubicBezTo>
                  <a:cubicBezTo>
                    <a:pt x="49" y="127"/>
                    <a:pt x="48" y="127"/>
                    <a:pt x="47" y="126"/>
                  </a:cubicBezTo>
                  <a:cubicBezTo>
                    <a:pt x="47" y="125"/>
                    <a:pt x="47" y="124"/>
                    <a:pt x="48" y="123"/>
                  </a:cubicBezTo>
                  <a:cubicBezTo>
                    <a:pt x="49" y="122"/>
                    <a:pt x="51" y="121"/>
                    <a:pt x="52" y="120"/>
                  </a:cubicBezTo>
                  <a:cubicBezTo>
                    <a:pt x="50" y="117"/>
                    <a:pt x="48" y="114"/>
                    <a:pt x="46" y="110"/>
                  </a:cubicBezTo>
                  <a:cubicBezTo>
                    <a:pt x="44" y="111"/>
                    <a:pt x="43" y="113"/>
                    <a:pt x="41" y="113"/>
                  </a:cubicBezTo>
                  <a:cubicBezTo>
                    <a:pt x="40" y="114"/>
                    <a:pt x="39" y="113"/>
                    <a:pt x="38" y="113"/>
                  </a:cubicBezTo>
                  <a:cubicBezTo>
                    <a:pt x="38" y="112"/>
                    <a:pt x="38" y="111"/>
                    <a:pt x="39" y="111"/>
                  </a:cubicBezTo>
                  <a:cubicBezTo>
                    <a:pt x="40" y="109"/>
                    <a:pt x="41" y="108"/>
                    <a:pt x="43" y="107"/>
                  </a:cubicBezTo>
                  <a:cubicBezTo>
                    <a:pt x="40" y="104"/>
                    <a:pt x="37" y="101"/>
                    <a:pt x="34" y="98"/>
                  </a:cubicBezTo>
                  <a:cubicBezTo>
                    <a:pt x="33" y="100"/>
                    <a:pt x="32" y="102"/>
                    <a:pt x="31" y="103"/>
                  </a:cubicBezTo>
                  <a:cubicBezTo>
                    <a:pt x="30" y="103"/>
                    <a:pt x="29" y="103"/>
                    <a:pt x="28" y="104"/>
                  </a:cubicBezTo>
                  <a:cubicBezTo>
                    <a:pt x="28" y="103"/>
                    <a:pt x="28" y="101"/>
                    <a:pt x="28" y="101"/>
                  </a:cubicBezTo>
                  <a:cubicBezTo>
                    <a:pt x="29" y="99"/>
                    <a:pt x="30" y="98"/>
                    <a:pt x="31" y="96"/>
                  </a:cubicBezTo>
                  <a:cubicBezTo>
                    <a:pt x="28" y="93"/>
                    <a:pt x="24" y="90"/>
                    <a:pt x="21" y="87"/>
                  </a:cubicBezTo>
                  <a:close/>
                  <a:moveTo>
                    <a:pt x="12" y="55"/>
                  </a:moveTo>
                  <a:cubicBezTo>
                    <a:pt x="12" y="57"/>
                    <a:pt x="12" y="59"/>
                    <a:pt x="12" y="60"/>
                  </a:cubicBezTo>
                  <a:cubicBezTo>
                    <a:pt x="12" y="61"/>
                    <a:pt x="12" y="61"/>
                    <a:pt x="12" y="62"/>
                  </a:cubicBezTo>
                  <a:cubicBezTo>
                    <a:pt x="14" y="74"/>
                    <a:pt x="22" y="84"/>
                    <a:pt x="32" y="91"/>
                  </a:cubicBezTo>
                  <a:cubicBezTo>
                    <a:pt x="41" y="98"/>
                    <a:pt x="48" y="106"/>
                    <a:pt x="54" y="115"/>
                  </a:cubicBezTo>
                  <a:cubicBezTo>
                    <a:pt x="57" y="121"/>
                    <a:pt x="60" y="126"/>
                    <a:pt x="64" y="132"/>
                  </a:cubicBezTo>
                  <a:cubicBezTo>
                    <a:pt x="70" y="141"/>
                    <a:pt x="77" y="149"/>
                    <a:pt x="88" y="150"/>
                  </a:cubicBezTo>
                  <a:cubicBezTo>
                    <a:pt x="96" y="151"/>
                    <a:pt x="104" y="150"/>
                    <a:pt x="112" y="147"/>
                  </a:cubicBezTo>
                  <a:cubicBezTo>
                    <a:pt x="126" y="142"/>
                    <a:pt x="138" y="133"/>
                    <a:pt x="145" y="119"/>
                  </a:cubicBezTo>
                  <a:cubicBezTo>
                    <a:pt x="155" y="98"/>
                    <a:pt x="152" y="77"/>
                    <a:pt x="141" y="58"/>
                  </a:cubicBezTo>
                  <a:cubicBezTo>
                    <a:pt x="132" y="40"/>
                    <a:pt x="116" y="29"/>
                    <a:pt x="98" y="20"/>
                  </a:cubicBezTo>
                  <a:cubicBezTo>
                    <a:pt x="83" y="13"/>
                    <a:pt x="66" y="9"/>
                    <a:pt x="49" y="12"/>
                  </a:cubicBezTo>
                  <a:cubicBezTo>
                    <a:pt x="28" y="16"/>
                    <a:pt x="12" y="35"/>
                    <a:pt x="12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09" name="Freeform 16">
              <a:extLst>
                <a:ext uri="{FF2B5EF4-FFF2-40B4-BE49-F238E27FC236}">
                  <a16:creationId xmlns:a16="http://schemas.microsoft.com/office/drawing/2014/main" id="{ABBB678A-D1FD-4E8D-966C-18AE97BF30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7401" y="2397626"/>
              <a:ext cx="358388" cy="353964"/>
            </a:xfrm>
            <a:custGeom>
              <a:avLst/>
              <a:gdLst>
                <a:gd name="T0" fmla="*/ 59 w 104"/>
                <a:gd name="T1" fmla="*/ 5 h 103"/>
                <a:gd name="T2" fmla="*/ 50 w 104"/>
                <a:gd name="T3" fmla="*/ 16 h 103"/>
                <a:gd name="T4" fmla="*/ 57 w 104"/>
                <a:gd name="T5" fmla="*/ 21 h 103"/>
                <a:gd name="T6" fmla="*/ 61 w 104"/>
                <a:gd name="T7" fmla="*/ 28 h 103"/>
                <a:gd name="T8" fmla="*/ 37 w 104"/>
                <a:gd name="T9" fmla="*/ 23 h 103"/>
                <a:gd name="T10" fmla="*/ 36 w 104"/>
                <a:gd name="T11" fmla="*/ 40 h 103"/>
                <a:gd name="T12" fmla="*/ 27 w 104"/>
                <a:gd name="T13" fmla="*/ 51 h 103"/>
                <a:gd name="T14" fmla="*/ 24 w 104"/>
                <a:gd name="T15" fmla="*/ 60 h 103"/>
                <a:gd name="T16" fmla="*/ 31 w 104"/>
                <a:gd name="T17" fmla="*/ 69 h 103"/>
                <a:gd name="T18" fmla="*/ 45 w 104"/>
                <a:gd name="T19" fmla="*/ 69 h 103"/>
                <a:gd name="T20" fmla="*/ 39 w 104"/>
                <a:gd name="T21" fmla="*/ 57 h 103"/>
                <a:gd name="T22" fmla="*/ 41 w 104"/>
                <a:gd name="T23" fmla="*/ 52 h 103"/>
                <a:gd name="T24" fmla="*/ 69 w 104"/>
                <a:gd name="T25" fmla="*/ 49 h 103"/>
                <a:gd name="T26" fmla="*/ 51 w 104"/>
                <a:gd name="T27" fmla="*/ 33 h 103"/>
                <a:gd name="T28" fmla="*/ 56 w 104"/>
                <a:gd name="T29" fmla="*/ 33 h 103"/>
                <a:gd name="T30" fmla="*/ 60 w 104"/>
                <a:gd name="T31" fmla="*/ 23 h 103"/>
                <a:gd name="T32" fmla="*/ 65 w 104"/>
                <a:gd name="T33" fmla="*/ 20 h 103"/>
                <a:gd name="T34" fmla="*/ 75 w 104"/>
                <a:gd name="T35" fmla="*/ 25 h 103"/>
                <a:gd name="T36" fmla="*/ 91 w 104"/>
                <a:gd name="T37" fmla="*/ 32 h 103"/>
                <a:gd name="T38" fmla="*/ 79 w 104"/>
                <a:gd name="T39" fmla="*/ 12 h 103"/>
                <a:gd name="T40" fmla="*/ 90 w 104"/>
                <a:gd name="T41" fmla="*/ 13 h 103"/>
                <a:gd name="T42" fmla="*/ 104 w 104"/>
                <a:gd name="T43" fmla="*/ 49 h 103"/>
                <a:gd name="T44" fmla="*/ 71 w 104"/>
                <a:gd name="T45" fmla="*/ 90 h 103"/>
                <a:gd name="T46" fmla="*/ 18 w 104"/>
                <a:gd name="T47" fmla="*/ 85 h 103"/>
                <a:gd name="T48" fmla="*/ 17 w 104"/>
                <a:gd name="T49" fmla="*/ 73 h 103"/>
                <a:gd name="T50" fmla="*/ 44 w 104"/>
                <a:gd name="T51" fmla="*/ 77 h 103"/>
                <a:gd name="T52" fmla="*/ 23 w 104"/>
                <a:gd name="T53" fmla="*/ 67 h 103"/>
                <a:gd name="T54" fmla="*/ 22 w 104"/>
                <a:gd name="T55" fmla="*/ 41 h 103"/>
                <a:gd name="T56" fmla="*/ 14 w 104"/>
                <a:gd name="T57" fmla="*/ 60 h 103"/>
                <a:gd name="T58" fmla="*/ 16 w 104"/>
                <a:gd name="T59" fmla="*/ 62 h 103"/>
                <a:gd name="T60" fmla="*/ 14 w 104"/>
                <a:gd name="T61" fmla="*/ 34 h 103"/>
                <a:gd name="T62" fmla="*/ 56 w 104"/>
                <a:gd name="T63" fmla="*/ 0 h 103"/>
                <a:gd name="T64" fmla="*/ 62 w 104"/>
                <a:gd name="T65" fmla="*/ 4 h 103"/>
                <a:gd name="T66" fmla="*/ 24 w 104"/>
                <a:gd name="T67" fmla="*/ 13 h 103"/>
                <a:gd name="T68" fmla="*/ 30 w 104"/>
                <a:gd name="T69" fmla="*/ 39 h 103"/>
                <a:gd name="T70" fmla="*/ 49 w 104"/>
                <a:gd name="T71" fmla="*/ 67 h 103"/>
                <a:gd name="T72" fmla="*/ 75 w 104"/>
                <a:gd name="T73" fmla="*/ 71 h 103"/>
                <a:gd name="T74" fmla="*/ 49 w 104"/>
                <a:gd name="T75" fmla="*/ 67 h 103"/>
                <a:gd name="T76" fmla="*/ 74 w 104"/>
                <a:gd name="T77" fmla="*/ 80 h 103"/>
                <a:gd name="T78" fmla="*/ 76 w 104"/>
                <a:gd name="T79" fmla="*/ 87 h 103"/>
                <a:gd name="T80" fmla="*/ 79 w 104"/>
                <a:gd name="T81" fmla="*/ 60 h 103"/>
                <a:gd name="T82" fmla="*/ 84 w 104"/>
                <a:gd name="T83" fmla="*/ 37 h 103"/>
                <a:gd name="T84" fmla="*/ 64 w 104"/>
                <a:gd name="T85" fmla="*/ 33 h 103"/>
                <a:gd name="T86" fmla="*/ 72 w 104"/>
                <a:gd name="T87" fmla="*/ 47 h 103"/>
                <a:gd name="T88" fmla="*/ 87 w 104"/>
                <a:gd name="T89" fmla="*/ 36 h 103"/>
                <a:gd name="T90" fmla="*/ 87 w 104"/>
                <a:gd name="T91" fmla="*/ 58 h 103"/>
                <a:gd name="T92" fmla="*/ 100 w 104"/>
                <a:gd name="T93" fmla="*/ 47 h 103"/>
                <a:gd name="T94" fmla="*/ 68 w 104"/>
                <a:gd name="T95" fmla="*/ 82 h 103"/>
                <a:gd name="T96" fmla="*/ 42 w 104"/>
                <a:gd name="T97" fmla="*/ 88 h 103"/>
                <a:gd name="T98" fmla="*/ 68 w 104"/>
                <a:gd name="T99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103">
                  <a:moveTo>
                    <a:pt x="62" y="4"/>
                  </a:moveTo>
                  <a:cubicBezTo>
                    <a:pt x="62" y="6"/>
                    <a:pt x="60" y="5"/>
                    <a:pt x="59" y="5"/>
                  </a:cubicBezTo>
                  <a:cubicBezTo>
                    <a:pt x="52" y="2"/>
                    <a:pt x="46" y="5"/>
                    <a:pt x="42" y="12"/>
                  </a:cubicBezTo>
                  <a:cubicBezTo>
                    <a:pt x="44" y="14"/>
                    <a:pt x="46" y="16"/>
                    <a:pt x="50" y="16"/>
                  </a:cubicBezTo>
                  <a:cubicBezTo>
                    <a:pt x="52" y="16"/>
                    <a:pt x="54" y="17"/>
                    <a:pt x="55" y="18"/>
                  </a:cubicBezTo>
                  <a:cubicBezTo>
                    <a:pt x="56" y="19"/>
                    <a:pt x="57" y="20"/>
                    <a:pt x="57" y="21"/>
                  </a:cubicBezTo>
                  <a:cubicBezTo>
                    <a:pt x="58" y="23"/>
                    <a:pt x="59" y="24"/>
                    <a:pt x="59" y="25"/>
                  </a:cubicBezTo>
                  <a:cubicBezTo>
                    <a:pt x="60" y="26"/>
                    <a:pt x="60" y="27"/>
                    <a:pt x="61" y="28"/>
                  </a:cubicBezTo>
                  <a:cubicBezTo>
                    <a:pt x="58" y="26"/>
                    <a:pt x="55" y="23"/>
                    <a:pt x="52" y="21"/>
                  </a:cubicBezTo>
                  <a:cubicBezTo>
                    <a:pt x="47" y="18"/>
                    <a:pt x="42" y="19"/>
                    <a:pt x="37" y="23"/>
                  </a:cubicBezTo>
                  <a:cubicBezTo>
                    <a:pt x="33" y="27"/>
                    <a:pt x="31" y="32"/>
                    <a:pt x="33" y="38"/>
                  </a:cubicBezTo>
                  <a:cubicBezTo>
                    <a:pt x="34" y="39"/>
                    <a:pt x="35" y="40"/>
                    <a:pt x="36" y="40"/>
                  </a:cubicBezTo>
                  <a:cubicBezTo>
                    <a:pt x="36" y="43"/>
                    <a:pt x="34" y="44"/>
                    <a:pt x="32" y="46"/>
                  </a:cubicBezTo>
                  <a:cubicBezTo>
                    <a:pt x="30" y="47"/>
                    <a:pt x="28" y="49"/>
                    <a:pt x="27" y="51"/>
                  </a:cubicBezTo>
                  <a:cubicBezTo>
                    <a:pt x="25" y="52"/>
                    <a:pt x="25" y="54"/>
                    <a:pt x="23" y="55"/>
                  </a:cubicBezTo>
                  <a:cubicBezTo>
                    <a:pt x="21" y="55"/>
                    <a:pt x="22" y="58"/>
                    <a:pt x="24" y="60"/>
                  </a:cubicBezTo>
                  <a:cubicBezTo>
                    <a:pt x="24" y="58"/>
                    <a:pt x="24" y="57"/>
                    <a:pt x="24" y="56"/>
                  </a:cubicBezTo>
                  <a:cubicBezTo>
                    <a:pt x="24" y="62"/>
                    <a:pt x="26" y="66"/>
                    <a:pt x="31" y="69"/>
                  </a:cubicBezTo>
                  <a:cubicBezTo>
                    <a:pt x="34" y="71"/>
                    <a:pt x="37" y="71"/>
                    <a:pt x="40" y="71"/>
                  </a:cubicBezTo>
                  <a:cubicBezTo>
                    <a:pt x="42" y="71"/>
                    <a:pt x="45" y="70"/>
                    <a:pt x="45" y="69"/>
                  </a:cubicBezTo>
                  <a:cubicBezTo>
                    <a:pt x="45" y="67"/>
                    <a:pt x="44" y="65"/>
                    <a:pt x="43" y="63"/>
                  </a:cubicBezTo>
                  <a:cubicBezTo>
                    <a:pt x="42" y="61"/>
                    <a:pt x="39" y="59"/>
                    <a:pt x="39" y="57"/>
                  </a:cubicBezTo>
                  <a:cubicBezTo>
                    <a:pt x="37" y="54"/>
                    <a:pt x="37" y="51"/>
                    <a:pt x="36" y="47"/>
                  </a:cubicBezTo>
                  <a:cubicBezTo>
                    <a:pt x="40" y="48"/>
                    <a:pt x="40" y="50"/>
                    <a:pt x="41" y="52"/>
                  </a:cubicBezTo>
                  <a:cubicBezTo>
                    <a:pt x="42" y="60"/>
                    <a:pt x="49" y="64"/>
                    <a:pt x="56" y="63"/>
                  </a:cubicBezTo>
                  <a:cubicBezTo>
                    <a:pt x="63" y="63"/>
                    <a:pt x="69" y="56"/>
                    <a:pt x="69" y="49"/>
                  </a:cubicBezTo>
                  <a:cubicBezTo>
                    <a:pt x="69" y="42"/>
                    <a:pt x="63" y="37"/>
                    <a:pt x="56" y="36"/>
                  </a:cubicBezTo>
                  <a:cubicBezTo>
                    <a:pt x="54" y="35"/>
                    <a:pt x="53" y="34"/>
                    <a:pt x="51" y="33"/>
                  </a:cubicBezTo>
                  <a:cubicBezTo>
                    <a:pt x="51" y="33"/>
                    <a:pt x="51" y="32"/>
                    <a:pt x="52" y="32"/>
                  </a:cubicBezTo>
                  <a:cubicBezTo>
                    <a:pt x="53" y="32"/>
                    <a:pt x="55" y="33"/>
                    <a:pt x="56" y="33"/>
                  </a:cubicBezTo>
                  <a:cubicBezTo>
                    <a:pt x="58" y="33"/>
                    <a:pt x="60" y="33"/>
                    <a:pt x="60" y="32"/>
                  </a:cubicBezTo>
                  <a:cubicBezTo>
                    <a:pt x="63" y="27"/>
                    <a:pt x="63" y="27"/>
                    <a:pt x="60" y="23"/>
                  </a:cubicBezTo>
                  <a:cubicBezTo>
                    <a:pt x="61" y="21"/>
                    <a:pt x="62" y="20"/>
                    <a:pt x="63" y="18"/>
                  </a:cubicBezTo>
                  <a:cubicBezTo>
                    <a:pt x="64" y="18"/>
                    <a:pt x="64" y="19"/>
                    <a:pt x="65" y="20"/>
                  </a:cubicBezTo>
                  <a:cubicBezTo>
                    <a:pt x="65" y="21"/>
                    <a:pt x="65" y="23"/>
                    <a:pt x="65" y="24"/>
                  </a:cubicBezTo>
                  <a:cubicBezTo>
                    <a:pt x="68" y="24"/>
                    <a:pt x="72" y="24"/>
                    <a:pt x="75" y="25"/>
                  </a:cubicBezTo>
                  <a:cubicBezTo>
                    <a:pt x="77" y="25"/>
                    <a:pt x="80" y="27"/>
                    <a:pt x="82" y="29"/>
                  </a:cubicBezTo>
                  <a:cubicBezTo>
                    <a:pt x="85" y="31"/>
                    <a:pt x="87" y="32"/>
                    <a:pt x="91" y="32"/>
                  </a:cubicBezTo>
                  <a:cubicBezTo>
                    <a:pt x="93" y="28"/>
                    <a:pt x="93" y="23"/>
                    <a:pt x="91" y="19"/>
                  </a:cubicBezTo>
                  <a:cubicBezTo>
                    <a:pt x="88" y="14"/>
                    <a:pt x="84" y="12"/>
                    <a:pt x="79" y="12"/>
                  </a:cubicBezTo>
                  <a:cubicBezTo>
                    <a:pt x="76" y="12"/>
                    <a:pt x="74" y="12"/>
                    <a:pt x="73" y="9"/>
                  </a:cubicBezTo>
                  <a:cubicBezTo>
                    <a:pt x="78" y="7"/>
                    <a:pt x="85" y="8"/>
                    <a:pt x="90" y="13"/>
                  </a:cubicBezTo>
                  <a:cubicBezTo>
                    <a:pt x="97" y="18"/>
                    <a:pt x="97" y="26"/>
                    <a:pt x="94" y="34"/>
                  </a:cubicBezTo>
                  <a:cubicBezTo>
                    <a:pt x="100" y="37"/>
                    <a:pt x="104" y="42"/>
                    <a:pt x="104" y="49"/>
                  </a:cubicBezTo>
                  <a:cubicBezTo>
                    <a:pt x="104" y="57"/>
                    <a:pt x="101" y="62"/>
                    <a:pt x="95" y="65"/>
                  </a:cubicBezTo>
                  <a:cubicBezTo>
                    <a:pt x="99" y="84"/>
                    <a:pt x="88" y="95"/>
                    <a:pt x="71" y="90"/>
                  </a:cubicBezTo>
                  <a:cubicBezTo>
                    <a:pt x="64" y="101"/>
                    <a:pt x="48" y="103"/>
                    <a:pt x="38" y="90"/>
                  </a:cubicBezTo>
                  <a:cubicBezTo>
                    <a:pt x="31" y="92"/>
                    <a:pt x="23" y="92"/>
                    <a:pt x="18" y="85"/>
                  </a:cubicBezTo>
                  <a:cubicBezTo>
                    <a:pt x="13" y="81"/>
                    <a:pt x="12" y="75"/>
                    <a:pt x="14" y="68"/>
                  </a:cubicBezTo>
                  <a:cubicBezTo>
                    <a:pt x="16" y="69"/>
                    <a:pt x="17" y="71"/>
                    <a:pt x="17" y="73"/>
                  </a:cubicBezTo>
                  <a:cubicBezTo>
                    <a:pt x="16" y="80"/>
                    <a:pt x="22" y="86"/>
                    <a:pt x="29" y="87"/>
                  </a:cubicBezTo>
                  <a:cubicBezTo>
                    <a:pt x="36" y="88"/>
                    <a:pt x="42" y="84"/>
                    <a:pt x="44" y="77"/>
                  </a:cubicBezTo>
                  <a:cubicBezTo>
                    <a:pt x="44" y="76"/>
                    <a:pt x="44" y="76"/>
                    <a:pt x="45" y="74"/>
                  </a:cubicBezTo>
                  <a:cubicBezTo>
                    <a:pt x="35" y="77"/>
                    <a:pt x="28" y="74"/>
                    <a:pt x="23" y="67"/>
                  </a:cubicBezTo>
                  <a:cubicBezTo>
                    <a:pt x="18" y="59"/>
                    <a:pt x="20" y="51"/>
                    <a:pt x="27" y="43"/>
                  </a:cubicBezTo>
                  <a:cubicBezTo>
                    <a:pt x="25" y="43"/>
                    <a:pt x="24" y="42"/>
                    <a:pt x="22" y="41"/>
                  </a:cubicBezTo>
                  <a:cubicBezTo>
                    <a:pt x="20" y="40"/>
                    <a:pt x="18" y="39"/>
                    <a:pt x="17" y="37"/>
                  </a:cubicBezTo>
                  <a:cubicBezTo>
                    <a:pt x="8" y="41"/>
                    <a:pt x="6" y="54"/>
                    <a:pt x="14" y="60"/>
                  </a:cubicBezTo>
                  <a:cubicBezTo>
                    <a:pt x="15" y="61"/>
                    <a:pt x="15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3"/>
                    <a:pt x="14" y="63"/>
                    <a:pt x="13" y="64"/>
                  </a:cubicBezTo>
                  <a:cubicBezTo>
                    <a:pt x="4" y="59"/>
                    <a:pt x="0" y="43"/>
                    <a:pt x="14" y="34"/>
                  </a:cubicBezTo>
                  <a:cubicBezTo>
                    <a:pt x="9" y="16"/>
                    <a:pt x="20" y="6"/>
                    <a:pt x="39" y="9"/>
                  </a:cubicBezTo>
                  <a:cubicBezTo>
                    <a:pt x="43" y="3"/>
                    <a:pt x="48" y="0"/>
                    <a:pt x="56" y="0"/>
                  </a:cubicBezTo>
                  <a:cubicBezTo>
                    <a:pt x="59" y="0"/>
                    <a:pt x="61" y="0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41" y="17"/>
                  </a:moveTo>
                  <a:cubicBezTo>
                    <a:pt x="36" y="11"/>
                    <a:pt x="30" y="10"/>
                    <a:pt x="24" y="13"/>
                  </a:cubicBezTo>
                  <a:cubicBezTo>
                    <a:pt x="18" y="17"/>
                    <a:pt x="16" y="23"/>
                    <a:pt x="17" y="29"/>
                  </a:cubicBezTo>
                  <a:cubicBezTo>
                    <a:pt x="19" y="35"/>
                    <a:pt x="24" y="39"/>
                    <a:pt x="30" y="39"/>
                  </a:cubicBezTo>
                  <a:cubicBezTo>
                    <a:pt x="27" y="29"/>
                    <a:pt x="31" y="21"/>
                    <a:pt x="41" y="17"/>
                  </a:cubicBezTo>
                  <a:close/>
                  <a:moveTo>
                    <a:pt x="49" y="67"/>
                  </a:moveTo>
                  <a:cubicBezTo>
                    <a:pt x="50" y="74"/>
                    <a:pt x="54" y="79"/>
                    <a:pt x="61" y="79"/>
                  </a:cubicBezTo>
                  <a:cubicBezTo>
                    <a:pt x="67" y="80"/>
                    <a:pt x="73" y="77"/>
                    <a:pt x="75" y="71"/>
                  </a:cubicBezTo>
                  <a:cubicBezTo>
                    <a:pt x="78" y="65"/>
                    <a:pt x="76" y="60"/>
                    <a:pt x="72" y="55"/>
                  </a:cubicBezTo>
                  <a:cubicBezTo>
                    <a:pt x="65" y="66"/>
                    <a:pt x="62" y="67"/>
                    <a:pt x="49" y="67"/>
                  </a:cubicBezTo>
                  <a:close/>
                  <a:moveTo>
                    <a:pt x="79" y="60"/>
                  </a:moveTo>
                  <a:cubicBezTo>
                    <a:pt x="81" y="68"/>
                    <a:pt x="80" y="74"/>
                    <a:pt x="74" y="80"/>
                  </a:cubicBezTo>
                  <a:cubicBezTo>
                    <a:pt x="72" y="81"/>
                    <a:pt x="72" y="83"/>
                    <a:pt x="72" y="85"/>
                  </a:cubicBezTo>
                  <a:cubicBezTo>
                    <a:pt x="72" y="86"/>
                    <a:pt x="74" y="87"/>
                    <a:pt x="76" y="87"/>
                  </a:cubicBezTo>
                  <a:cubicBezTo>
                    <a:pt x="84" y="89"/>
                    <a:pt x="91" y="83"/>
                    <a:pt x="92" y="75"/>
                  </a:cubicBezTo>
                  <a:cubicBezTo>
                    <a:pt x="93" y="68"/>
                    <a:pt x="88" y="61"/>
                    <a:pt x="79" y="60"/>
                  </a:cubicBezTo>
                  <a:close/>
                  <a:moveTo>
                    <a:pt x="77" y="54"/>
                  </a:moveTo>
                  <a:cubicBezTo>
                    <a:pt x="83" y="50"/>
                    <a:pt x="86" y="44"/>
                    <a:pt x="84" y="37"/>
                  </a:cubicBezTo>
                  <a:cubicBezTo>
                    <a:pt x="81" y="31"/>
                    <a:pt x="75" y="27"/>
                    <a:pt x="69" y="28"/>
                  </a:cubicBezTo>
                  <a:cubicBezTo>
                    <a:pt x="64" y="28"/>
                    <a:pt x="64" y="29"/>
                    <a:pt x="64" y="33"/>
                  </a:cubicBezTo>
                  <a:cubicBezTo>
                    <a:pt x="64" y="34"/>
                    <a:pt x="65" y="35"/>
                    <a:pt x="66" y="36"/>
                  </a:cubicBezTo>
                  <a:cubicBezTo>
                    <a:pt x="69" y="39"/>
                    <a:pt x="72" y="42"/>
                    <a:pt x="72" y="47"/>
                  </a:cubicBezTo>
                  <a:cubicBezTo>
                    <a:pt x="72" y="50"/>
                    <a:pt x="74" y="52"/>
                    <a:pt x="77" y="54"/>
                  </a:cubicBezTo>
                  <a:close/>
                  <a:moveTo>
                    <a:pt x="87" y="36"/>
                  </a:moveTo>
                  <a:cubicBezTo>
                    <a:pt x="89" y="44"/>
                    <a:pt x="88" y="50"/>
                    <a:pt x="81" y="56"/>
                  </a:cubicBezTo>
                  <a:cubicBezTo>
                    <a:pt x="84" y="57"/>
                    <a:pt x="86" y="57"/>
                    <a:pt x="87" y="58"/>
                  </a:cubicBezTo>
                  <a:cubicBezTo>
                    <a:pt x="89" y="59"/>
                    <a:pt x="91" y="61"/>
                    <a:pt x="92" y="62"/>
                  </a:cubicBezTo>
                  <a:cubicBezTo>
                    <a:pt x="99" y="58"/>
                    <a:pt x="101" y="53"/>
                    <a:pt x="100" y="47"/>
                  </a:cubicBezTo>
                  <a:cubicBezTo>
                    <a:pt x="99" y="41"/>
                    <a:pt x="94" y="37"/>
                    <a:pt x="87" y="36"/>
                  </a:cubicBezTo>
                  <a:close/>
                  <a:moveTo>
                    <a:pt x="68" y="82"/>
                  </a:moveTo>
                  <a:cubicBezTo>
                    <a:pt x="60" y="84"/>
                    <a:pt x="54" y="82"/>
                    <a:pt x="49" y="77"/>
                  </a:cubicBezTo>
                  <a:cubicBezTo>
                    <a:pt x="47" y="81"/>
                    <a:pt x="45" y="84"/>
                    <a:pt x="42" y="88"/>
                  </a:cubicBezTo>
                  <a:cubicBezTo>
                    <a:pt x="46" y="94"/>
                    <a:pt x="52" y="96"/>
                    <a:pt x="58" y="95"/>
                  </a:cubicBezTo>
                  <a:cubicBezTo>
                    <a:pt x="64" y="93"/>
                    <a:pt x="68" y="88"/>
                    <a:pt x="68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0" name="Freeform 17">
              <a:extLst>
                <a:ext uri="{FF2B5EF4-FFF2-40B4-BE49-F238E27FC236}">
                  <a16:creationId xmlns:a16="http://schemas.microsoft.com/office/drawing/2014/main" id="{2B5F3BB4-53E2-4304-88B9-D4A00D9438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2940" y="1767128"/>
              <a:ext cx="561917" cy="561917"/>
            </a:xfrm>
            <a:custGeom>
              <a:avLst/>
              <a:gdLst>
                <a:gd name="T0" fmla="*/ 138 w 163"/>
                <a:gd name="T1" fmla="*/ 131 h 163"/>
                <a:gd name="T2" fmla="*/ 135 w 163"/>
                <a:gd name="T3" fmla="*/ 134 h 163"/>
                <a:gd name="T4" fmla="*/ 114 w 163"/>
                <a:gd name="T5" fmla="*/ 142 h 163"/>
                <a:gd name="T6" fmla="*/ 112 w 163"/>
                <a:gd name="T7" fmla="*/ 155 h 163"/>
                <a:gd name="T8" fmla="*/ 104 w 163"/>
                <a:gd name="T9" fmla="*/ 150 h 163"/>
                <a:gd name="T10" fmla="*/ 83 w 163"/>
                <a:gd name="T11" fmla="*/ 160 h 163"/>
                <a:gd name="T12" fmla="*/ 78 w 163"/>
                <a:gd name="T13" fmla="*/ 161 h 163"/>
                <a:gd name="T14" fmla="*/ 58 w 163"/>
                <a:gd name="T15" fmla="*/ 153 h 163"/>
                <a:gd name="T16" fmla="*/ 48 w 163"/>
                <a:gd name="T17" fmla="*/ 155 h 163"/>
                <a:gd name="T18" fmla="*/ 23 w 163"/>
                <a:gd name="T19" fmla="*/ 144 h 163"/>
                <a:gd name="T20" fmla="*/ 20 w 163"/>
                <a:gd name="T21" fmla="*/ 125 h 163"/>
                <a:gd name="T22" fmla="*/ 6 w 163"/>
                <a:gd name="T23" fmla="*/ 115 h 163"/>
                <a:gd name="T24" fmla="*/ 12 w 163"/>
                <a:gd name="T25" fmla="*/ 101 h 163"/>
                <a:gd name="T26" fmla="*/ 0 w 163"/>
                <a:gd name="T27" fmla="*/ 83 h 163"/>
                <a:gd name="T28" fmla="*/ 2 w 163"/>
                <a:gd name="T29" fmla="*/ 80 h 163"/>
                <a:gd name="T30" fmla="*/ 13 w 163"/>
                <a:gd name="T31" fmla="*/ 69 h 163"/>
                <a:gd name="T32" fmla="*/ 6 w 163"/>
                <a:gd name="T33" fmla="*/ 56 h 163"/>
                <a:gd name="T34" fmla="*/ 8 w 163"/>
                <a:gd name="T35" fmla="*/ 52 h 163"/>
                <a:gd name="T36" fmla="*/ 23 w 163"/>
                <a:gd name="T37" fmla="*/ 50 h 163"/>
                <a:gd name="T38" fmla="*/ 23 w 163"/>
                <a:gd name="T39" fmla="*/ 31 h 163"/>
                <a:gd name="T40" fmla="*/ 26 w 163"/>
                <a:gd name="T41" fmla="*/ 29 h 163"/>
                <a:gd name="T42" fmla="*/ 48 w 163"/>
                <a:gd name="T43" fmla="*/ 17 h 163"/>
                <a:gd name="T44" fmla="*/ 52 w 163"/>
                <a:gd name="T45" fmla="*/ 8 h 163"/>
                <a:gd name="T46" fmla="*/ 75 w 163"/>
                <a:gd name="T47" fmla="*/ 8 h 163"/>
                <a:gd name="T48" fmla="*/ 81 w 163"/>
                <a:gd name="T49" fmla="*/ 0 h 163"/>
                <a:gd name="T50" fmla="*/ 84 w 163"/>
                <a:gd name="T51" fmla="*/ 4 h 163"/>
                <a:gd name="T52" fmla="*/ 109 w 163"/>
                <a:gd name="T53" fmla="*/ 6 h 163"/>
                <a:gd name="T54" fmla="*/ 118 w 163"/>
                <a:gd name="T55" fmla="*/ 18 h 163"/>
                <a:gd name="T56" fmla="*/ 135 w 163"/>
                <a:gd name="T57" fmla="*/ 19 h 163"/>
                <a:gd name="T58" fmla="*/ 138 w 163"/>
                <a:gd name="T59" fmla="*/ 23 h 163"/>
                <a:gd name="T60" fmla="*/ 153 w 163"/>
                <a:gd name="T61" fmla="*/ 45 h 163"/>
                <a:gd name="T62" fmla="*/ 150 w 163"/>
                <a:gd name="T63" fmla="*/ 64 h 163"/>
                <a:gd name="T64" fmla="*/ 161 w 163"/>
                <a:gd name="T65" fmla="*/ 80 h 163"/>
                <a:gd name="T66" fmla="*/ 157 w 163"/>
                <a:gd name="T67" fmla="*/ 83 h 163"/>
                <a:gd name="T68" fmla="*/ 153 w 163"/>
                <a:gd name="T69" fmla="*/ 103 h 163"/>
                <a:gd name="T70" fmla="*/ 155 w 163"/>
                <a:gd name="T71" fmla="*/ 110 h 163"/>
                <a:gd name="T72" fmla="*/ 149 w 163"/>
                <a:gd name="T73" fmla="*/ 109 h 163"/>
                <a:gd name="T74" fmla="*/ 136 w 163"/>
                <a:gd name="T75" fmla="*/ 122 h 163"/>
                <a:gd name="T76" fmla="*/ 93 w 163"/>
                <a:gd name="T77" fmla="*/ 145 h 163"/>
                <a:gd name="T78" fmla="*/ 116 w 163"/>
                <a:gd name="T79" fmla="*/ 132 h 163"/>
                <a:gd name="T80" fmla="*/ 134 w 163"/>
                <a:gd name="T81" fmla="*/ 112 h 163"/>
                <a:gd name="T82" fmla="*/ 145 w 163"/>
                <a:gd name="T83" fmla="*/ 90 h 163"/>
                <a:gd name="T84" fmla="*/ 151 w 163"/>
                <a:gd name="T85" fmla="*/ 75 h 163"/>
                <a:gd name="T86" fmla="*/ 149 w 163"/>
                <a:gd name="T87" fmla="*/ 49 h 163"/>
                <a:gd name="T88" fmla="*/ 133 w 163"/>
                <a:gd name="T89" fmla="*/ 24 h 163"/>
                <a:gd name="T90" fmla="*/ 94 w 163"/>
                <a:gd name="T91" fmla="*/ 16 h 163"/>
                <a:gd name="T92" fmla="*/ 52 w 163"/>
                <a:gd name="T93" fmla="*/ 15 h 163"/>
                <a:gd name="T94" fmla="*/ 28 w 163"/>
                <a:gd name="T95" fmla="*/ 34 h 163"/>
                <a:gd name="T96" fmla="*/ 13 w 163"/>
                <a:gd name="T97" fmla="*/ 58 h 163"/>
                <a:gd name="T98" fmla="*/ 7 w 163"/>
                <a:gd name="T99" fmla="*/ 84 h 163"/>
                <a:gd name="T100" fmla="*/ 29 w 163"/>
                <a:gd name="T101" fmla="*/ 139 h 163"/>
                <a:gd name="T102" fmla="*/ 81 w 163"/>
                <a:gd name="T103" fmla="*/ 15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63">
                  <a:moveTo>
                    <a:pt x="136" y="122"/>
                  </a:moveTo>
                  <a:cubicBezTo>
                    <a:pt x="137" y="125"/>
                    <a:pt x="138" y="128"/>
                    <a:pt x="138" y="131"/>
                  </a:cubicBezTo>
                  <a:cubicBezTo>
                    <a:pt x="139" y="132"/>
                    <a:pt x="138" y="133"/>
                    <a:pt x="138" y="134"/>
                  </a:cubicBezTo>
                  <a:cubicBezTo>
                    <a:pt x="137" y="134"/>
                    <a:pt x="136" y="134"/>
                    <a:pt x="135" y="134"/>
                  </a:cubicBezTo>
                  <a:cubicBezTo>
                    <a:pt x="134" y="134"/>
                    <a:pt x="134" y="134"/>
                    <a:pt x="133" y="133"/>
                  </a:cubicBezTo>
                  <a:cubicBezTo>
                    <a:pt x="124" y="128"/>
                    <a:pt x="117" y="135"/>
                    <a:pt x="114" y="142"/>
                  </a:cubicBezTo>
                  <a:cubicBezTo>
                    <a:pt x="114" y="145"/>
                    <a:pt x="114" y="148"/>
                    <a:pt x="113" y="150"/>
                  </a:cubicBezTo>
                  <a:cubicBezTo>
                    <a:pt x="113" y="152"/>
                    <a:pt x="112" y="154"/>
                    <a:pt x="112" y="155"/>
                  </a:cubicBezTo>
                  <a:cubicBezTo>
                    <a:pt x="110" y="154"/>
                    <a:pt x="109" y="154"/>
                    <a:pt x="107" y="153"/>
                  </a:cubicBezTo>
                  <a:cubicBezTo>
                    <a:pt x="106" y="152"/>
                    <a:pt x="105" y="151"/>
                    <a:pt x="104" y="150"/>
                  </a:cubicBezTo>
                  <a:cubicBezTo>
                    <a:pt x="99" y="146"/>
                    <a:pt x="91" y="148"/>
                    <a:pt x="86" y="155"/>
                  </a:cubicBezTo>
                  <a:cubicBezTo>
                    <a:pt x="85" y="156"/>
                    <a:pt x="84" y="159"/>
                    <a:pt x="83" y="160"/>
                  </a:cubicBezTo>
                  <a:cubicBezTo>
                    <a:pt x="83" y="161"/>
                    <a:pt x="82" y="162"/>
                    <a:pt x="81" y="163"/>
                  </a:cubicBezTo>
                  <a:cubicBezTo>
                    <a:pt x="80" y="163"/>
                    <a:pt x="79" y="161"/>
                    <a:pt x="78" y="161"/>
                  </a:cubicBezTo>
                  <a:cubicBezTo>
                    <a:pt x="78" y="160"/>
                    <a:pt x="78" y="160"/>
                    <a:pt x="78" y="159"/>
                  </a:cubicBezTo>
                  <a:cubicBezTo>
                    <a:pt x="74" y="150"/>
                    <a:pt x="65" y="149"/>
                    <a:pt x="58" y="153"/>
                  </a:cubicBezTo>
                  <a:cubicBezTo>
                    <a:pt x="56" y="154"/>
                    <a:pt x="54" y="156"/>
                    <a:pt x="52" y="157"/>
                  </a:cubicBezTo>
                  <a:cubicBezTo>
                    <a:pt x="50" y="159"/>
                    <a:pt x="49" y="158"/>
                    <a:pt x="48" y="155"/>
                  </a:cubicBezTo>
                  <a:cubicBezTo>
                    <a:pt x="47" y="145"/>
                    <a:pt x="41" y="141"/>
                    <a:pt x="30" y="143"/>
                  </a:cubicBezTo>
                  <a:cubicBezTo>
                    <a:pt x="28" y="143"/>
                    <a:pt x="26" y="143"/>
                    <a:pt x="23" y="144"/>
                  </a:cubicBezTo>
                  <a:cubicBezTo>
                    <a:pt x="24" y="141"/>
                    <a:pt x="24" y="139"/>
                    <a:pt x="25" y="137"/>
                  </a:cubicBezTo>
                  <a:cubicBezTo>
                    <a:pt x="26" y="132"/>
                    <a:pt x="24" y="128"/>
                    <a:pt x="20" y="125"/>
                  </a:cubicBezTo>
                  <a:cubicBezTo>
                    <a:pt x="17" y="122"/>
                    <a:pt x="13" y="120"/>
                    <a:pt x="9" y="118"/>
                  </a:cubicBezTo>
                  <a:cubicBezTo>
                    <a:pt x="7" y="117"/>
                    <a:pt x="7" y="116"/>
                    <a:pt x="6" y="115"/>
                  </a:cubicBezTo>
                  <a:cubicBezTo>
                    <a:pt x="6" y="114"/>
                    <a:pt x="7" y="113"/>
                    <a:pt x="8" y="112"/>
                  </a:cubicBezTo>
                  <a:cubicBezTo>
                    <a:pt x="12" y="109"/>
                    <a:pt x="14" y="106"/>
                    <a:pt x="12" y="101"/>
                  </a:cubicBezTo>
                  <a:cubicBezTo>
                    <a:pt x="11" y="96"/>
                    <a:pt x="8" y="92"/>
                    <a:pt x="5" y="88"/>
                  </a:cubicBezTo>
                  <a:cubicBezTo>
                    <a:pt x="3" y="87"/>
                    <a:pt x="2" y="85"/>
                    <a:pt x="0" y="83"/>
                  </a:cubicBezTo>
                  <a:cubicBezTo>
                    <a:pt x="0" y="83"/>
                    <a:pt x="0" y="81"/>
                    <a:pt x="0" y="80"/>
                  </a:cubicBezTo>
                  <a:cubicBezTo>
                    <a:pt x="0" y="80"/>
                    <a:pt x="2" y="80"/>
                    <a:pt x="2" y="80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11" y="82"/>
                    <a:pt x="14" y="75"/>
                    <a:pt x="13" y="69"/>
                  </a:cubicBezTo>
                  <a:cubicBezTo>
                    <a:pt x="12" y="65"/>
                    <a:pt x="9" y="62"/>
                    <a:pt x="8" y="58"/>
                  </a:cubicBezTo>
                  <a:cubicBezTo>
                    <a:pt x="7" y="57"/>
                    <a:pt x="6" y="57"/>
                    <a:pt x="6" y="56"/>
                  </a:cubicBezTo>
                  <a:cubicBezTo>
                    <a:pt x="6" y="55"/>
                    <a:pt x="6" y="54"/>
                    <a:pt x="6" y="53"/>
                  </a:cubicBezTo>
                  <a:cubicBezTo>
                    <a:pt x="6" y="52"/>
                    <a:pt x="8" y="52"/>
                    <a:pt x="8" y="52"/>
                  </a:cubicBezTo>
                  <a:cubicBezTo>
                    <a:pt x="10" y="53"/>
                    <a:pt x="11" y="53"/>
                    <a:pt x="13" y="54"/>
                  </a:cubicBezTo>
                  <a:cubicBezTo>
                    <a:pt x="17" y="55"/>
                    <a:pt x="21" y="54"/>
                    <a:pt x="23" y="50"/>
                  </a:cubicBezTo>
                  <a:cubicBezTo>
                    <a:pt x="26" y="46"/>
                    <a:pt x="26" y="41"/>
                    <a:pt x="24" y="37"/>
                  </a:cubicBezTo>
                  <a:cubicBezTo>
                    <a:pt x="24" y="35"/>
                    <a:pt x="23" y="33"/>
                    <a:pt x="23" y="31"/>
                  </a:cubicBezTo>
                  <a:cubicBezTo>
                    <a:pt x="23" y="30"/>
                    <a:pt x="23" y="29"/>
                    <a:pt x="24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7" y="29"/>
                    <a:pt x="27" y="29"/>
                  </a:cubicBezTo>
                  <a:cubicBezTo>
                    <a:pt x="38" y="34"/>
                    <a:pt x="47" y="29"/>
                    <a:pt x="48" y="17"/>
                  </a:cubicBezTo>
                  <a:cubicBezTo>
                    <a:pt x="48" y="14"/>
                    <a:pt x="48" y="12"/>
                    <a:pt x="48" y="10"/>
                  </a:cubicBezTo>
                  <a:cubicBezTo>
                    <a:pt x="49" y="7"/>
                    <a:pt x="50" y="7"/>
                    <a:pt x="52" y="8"/>
                  </a:cubicBezTo>
                  <a:cubicBezTo>
                    <a:pt x="53" y="9"/>
                    <a:pt x="54" y="10"/>
                    <a:pt x="55" y="11"/>
                  </a:cubicBezTo>
                  <a:cubicBezTo>
                    <a:pt x="61" y="17"/>
                    <a:pt x="70" y="16"/>
                    <a:pt x="75" y="8"/>
                  </a:cubicBezTo>
                  <a:cubicBezTo>
                    <a:pt x="77" y="6"/>
                    <a:pt x="77" y="4"/>
                    <a:pt x="79" y="2"/>
                  </a:cubicBezTo>
                  <a:cubicBezTo>
                    <a:pt x="79" y="1"/>
                    <a:pt x="80" y="0"/>
                    <a:pt x="81" y="0"/>
                  </a:cubicBezTo>
                  <a:cubicBezTo>
                    <a:pt x="81" y="0"/>
                    <a:pt x="82" y="1"/>
                    <a:pt x="83" y="2"/>
                  </a:cubicBezTo>
                  <a:cubicBezTo>
                    <a:pt x="83" y="2"/>
                    <a:pt x="83" y="3"/>
                    <a:pt x="84" y="4"/>
                  </a:cubicBezTo>
                  <a:cubicBezTo>
                    <a:pt x="88" y="14"/>
                    <a:pt x="98" y="14"/>
                    <a:pt x="105" y="9"/>
                  </a:cubicBezTo>
                  <a:cubicBezTo>
                    <a:pt x="106" y="8"/>
                    <a:pt x="108" y="7"/>
                    <a:pt x="109" y="6"/>
                  </a:cubicBezTo>
                  <a:cubicBezTo>
                    <a:pt x="111" y="4"/>
                    <a:pt x="113" y="5"/>
                    <a:pt x="113" y="7"/>
                  </a:cubicBezTo>
                  <a:cubicBezTo>
                    <a:pt x="113" y="12"/>
                    <a:pt x="114" y="16"/>
                    <a:pt x="118" y="18"/>
                  </a:cubicBezTo>
                  <a:cubicBezTo>
                    <a:pt x="123" y="21"/>
                    <a:pt x="128" y="21"/>
                    <a:pt x="133" y="20"/>
                  </a:cubicBezTo>
                  <a:cubicBezTo>
                    <a:pt x="133" y="20"/>
                    <a:pt x="134" y="19"/>
                    <a:pt x="135" y="19"/>
                  </a:cubicBezTo>
                  <a:cubicBezTo>
                    <a:pt x="136" y="19"/>
                    <a:pt x="138" y="19"/>
                    <a:pt x="138" y="20"/>
                  </a:cubicBezTo>
                  <a:cubicBezTo>
                    <a:pt x="139" y="20"/>
                    <a:pt x="138" y="22"/>
                    <a:pt x="138" y="23"/>
                  </a:cubicBezTo>
                  <a:cubicBezTo>
                    <a:pt x="135" y="29"/>
                    <a:pt x="136" y="34"/>
                    <a:pt x="141" y="39"/>
                  </a:cubicBezTo>
                  <a:cubicBezTo>
                    <a:pt x="145" y="41"/>
                    <a:pt x="149" y="43"/>
                    <a:pt x="153" y="45"/>
                  </a:cubicBezTo>
                  <a:cubicBezTo>
                    <a:pt x="157" y="47"/>
                    <a:pt x="157" y="49"/>
                    <a:pt x="154" y="51"/>
                  </a:cubicBezTo>
                  <a:cubicBezTo>
                    <a:pt x="149" y="54"/>
                    <a:pt x="147" y="58"/>
                    <a:pt x="150" y="64"/>
                  </a:cubicBezTo>
                  <a:cubicBezTo>
                    <a:pt x="152" y="68"/>
                    <a:pt x="155" y="72"/>
                    <a:pt x="158" y="76"/>
                  </a:cubicBezTo>
                  <a:cubicBezTo>
                    <a:pt x="159" y="78"/>
                    <a:pt x="160" y="79"/>
                    <a:pt x="161" y="80"/>
                  </a:cubicBezTo>
                  <a:cubicBezTo>
                    <a:pt x="163" y="82"/>
                    <a:pt x="162" y="83"/>
                    <a:pt x="160" y="83"/>
                  </a:cubicBezTo>
                  <a:cubicBezTo>
                    <a:pt x="159" y="83"/>
                    <a:pt x="158" y="83"/>
                    <a:pt x="157" y="83"/>
                  </a:cubicBezTo>
                  <a:cubicBezTo>
                    <a:pt x="152" y="82"/>
                    <a:pt x="149" y="85"/>
                    <a:pt x="149" y="90"/>
                  </a:cubicBezTo>
                  <a:cubicBezTo>
                    <a:pt x="148" y="95"/>
                    <a:pt x="150" y="99"/>
                    <a:pt x="153" y="103"/>
                  </a:cubicBezTo>
                  <a:cubicBezTo>
                    <a:pt x="154" y="104"/>
                    <a:pt x="155" y="106"/>
                    <a:pt x="155" y="108"/>
                  </a:cubicBezTo>
                  <a:cubicBezTo>
                    <a:pt x="156" y="108"/>
                    <a:pt x="156" y="109"/>
                    <a:pt x="155" y="110"/>
                  </a:cubicBezTo>
                  <a:cubicBezTo>
                    <a:pt x="155" y="110"/>
                    <a:pt x="154" y="111"/>
                    <a:pt x="153" y="110"/>
                  </a:cubicBezTo>
                  <a:cubicBezTo>
                    <a:pt x="152" y="110"/>
                    <a:pt x="150" y="110"/>
                    <a:pt x="149" y="109"/>
                  </a:cubicBezTo>
                  <a:cubicBezTo>
                    <a:pt x="144" y="108"/>
                    <a:pt x="140" y="110"/>
                    <a:pt x="138" y="115"/>
                  </a:cubicBezTo>
                  <a:cubicBezTo>
                    <a:pt x="137" y="117"/>
                    <a:pt x="136" y="119"/>
                    <a:pt x="136" y="122"/>
                  </a:cubicBezTo>
                  <a:close/>
                  <a:moveTo>
                    <a:pt x="81" y="156"/>
                  </a:moveTo>
                  <a:cubicBezTo>
                    <a:pt x="83" y="150"/>
                    <a:pt x="87" y="146"/>
                    <a:pt x="93" y="145"/>
                  </a:cubicBezTo>
                  <a:cubicBezTo>
                    <a:pt x="99" y="143"/>
                    <a:pt x="104" y="144"/>
                    <a:pt x="109" y="149"/>
                  </a:cubicBezTo>
                  <a:cubicBezTo>
                    <a:pt x="110" y="142"/>
                    <a:pt x="111" y="136"/>
                    <a:pt x="116" y="132"/>
                  </a:cubicBezTo>
                  <a:cubicBezTo>
                    <a:pt x="121" y="127"/>
                    <a:pt x="127" y="126"/>
                    <a:pt x="133" y="129"/>
                  </a:cubicBezTo>
                  <a:cubicBezTo>
                    <a:pt x="132" y="123"/>
                    <a:pt x="132" y="117"/>
                    <a:pt x="134" y="112"/>
                  </a:cubicBezTo>
                  <a:cubicBezTo>
                    <a:pt x="137" y="106"/>
                    <a:pt x="142" y="104"/>
                    <a:pt x="149" y="105"/>
                  </a:cubicBezTo>
                  <a:cubicBezTo>
                    <a:pt x="146" y="100"/>
                    <a:pt x="144" y="95"/>
                    <a:pt x="145" y="90"/>
                  </a:cubicBezTo>
                  <a:cubicBezTo>
                    <a:pt x="145" y="84"/>
                    <a:pt x="148" y="80"/>
                    <a:pt x="155" y="79"/>
                  </a:cubicBezTo>
                  <a:cubicBezTo>
                    <a:pt x="153" y="77"/>
                    <a:pt x="152" y="76"/>
                    <a:pt x="151" y="75"/>
                  </a:cubicBezTo>
                  <a:cubicBezTo>
                    <a:pt x="148" y="71"/>
                    <a:pt x="146" y="67"/>
                    <a:pt x="145" y="62"/>
                  </a:cubicBezTo>
                  <a:cubicBezTo>
                    <a:pt x="144" y="56"/>
                    <a:pt x="145" y="52"/>
                    <a:pt x="149" y="49"/>
                  </a:cubicBezTo>
                  <a:cubicBezTo>
                    <a:pt x="144" y="46"/>
                    <a:pt x="140" y="43"/>
                    <a:pt x="136" y="39"/>
                  </a:cubicBezTo>
                  <a:cubicBezTo>
                    <a:pt x="132" y="35"/>
                    <a:pt x="132" y="30"/>
                    <a:pt x="133" y="24"/>
                  </a:cubicBezTo>
                  <a:cubicBezTo>
                    <a:pt x="122" y="25"/>
                    <a:pt x="112" y="24"/>
                    <a:pt x="109" y="11"/>
                  </a:cubicBezTo>
                  <a:cubicBezTo>
                    <a:pt x="104" y="15"/>
                    <a:pt x="99" y="16"/>
                    <a:pt x="94" y="16"/>
                  </a:cubicBezTo>
                  <a:cubicBezTo>
                    <a:pt x="88" y="15"/>
                    <a:pt x="83" y="12"/>
                    <a:pt x="81" y="7"/>
                  </a:cubicBezTo>
                  <a:cubicBezTo>
                    <a:pt x="73" y="20"/>
                    <a:pt x="64" y="22"/>
                    <a:pt x="52" y="15"/>
                  </a:cubicBezTo>
                  <a:cubicBezTo>
                    <a:pt x="52" y="21"/>
                    <a:pt x="50" y="27"/>
                    <a:pt x="45" y="31"/>
                  </a:cubicBezTo>
                  <a:cubicBezTo>
                    <a:pt x="40" y="36"/>
                    <a:pt x="35" y="37"/>
                    <a:pt x="28" y="34"/>
                  </a:cubicBezTo>
                  <a:cubicBezTo>
                    <a:pt x="30" y="40"/>
                    <a:pt x="30" y="46"/>
                    <a:pt x="27" y="51"/>
                  </a:cubicBezTo>
                  <a:cubicBezTo>
                    <a:pt x="24" y="57"/>
                    <a:pt x="19" y="59"/>
                    <a:pt x="13" y="58"/>
                  </a:cubicBezTo>
                  <a:cubicBezTo>
                    <a:pt x="15" y="63"/>
                    <a:pt x="17" y="68"/>
                    <a:pt x="17" y="74"/>
                  </a:cubicBezTo>
                  <a:cubicBezTo>
                    <a:pt x="16" y="79"/>
                    <a:pt x="13" y="83"/>
                    <a:pt x="7" y="84"/>
                  </a:cubicBezTo>
                  <a:cubicBezTo>
                    <a:pt x="18" y="98"/>
                    <a:pt x="20" y="105"/>
                    <a:pt x="12" y="115"/>
                  </a:cubicBezTo>
                  <a:cubicBezTo>
                    <a:pt x="23" y="119"/>
                    <a:pt x="31" y="125"/>
                    <a:pt x="29" y="139"/>
                  </a:cubicBezTo>
                  <a:cubicBezTo>
                    <a:pt x="43" y="138"/>
                    <a:pt x="50" y="142"/>
                    <a:pt x="52" y="152"/>
                  </a:cubicBezTo>
                  <a:cubicBezTo>
                    <a:pt x="68" y="145"/>
                    <a:pt x="74" y="145"/>
                    <a:pt x="81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1" name="Freeform 18">
              <a:extLst>
                <a:ext uri="{FF2B5EF4-FFF2-40B4-BE49-F238E27FC236}">
                  <a16:creationId xmlns:a16="http://schemas.microsoft.com/office/drawing/2014/main" id="{78ABBB44-2A34-4D15-BB23-F7FDA714A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5241" y="3424120"/>
              <a:ext cx="557493" cy="486700"/>
            </a:xfrm>
            <a:custGeom>
              <a:avLst/>
              <a:gdLst>
                <a:gd name="T0" fmla="*/ 117 w 162"/>
                <a:gd name="T1" fmla="*/ 18 h 141"/>
                <a:gd name="T2" fmla="*/ 111 w 162"/>
                <a:gd name="T3" fmla="*/ 41 h 141"/>
                <a:gd name="T4" fmla="*/ 125 w 162"/>
                <a:gd name="T5" fmla="*/ 63 h 141"/>
                <a:gd name="T6" fmla="*/ 162 w 162"/>
                <a:gd name="T7" fmla="*/ 71 h 141"/>
                <a:gd name="T8" fmla="*/ 126 w 162"/>
                <a:gd name="T9" fmla="*/ 78 h 141"/>
                <a:gd name="T10" fmla="*/ 111 w 162"/>
                <a:gd name="T11" fmla="*/ 100 h 141"/>
                <a:gd name="T12" fmla="*/ 122 w 162"/>
                <a:gd name="T13" fmla="*/ 137 h 141"/>
                <a:gd name="T14" fmla="*/ 119 w 162"/>
                <a:gd name="T15" fmla="*/ 139 h 141"/>
                <a:gd name="T16" fmla="*/ 92 w 162"/>
                <a:gd name="T17" fmla="*/ 111 h 141"/>
                <a:gd name="T18" fmla="*/ 67 w 162"/>
                <a:gd name="T19" fmla="*/ 112 h 141"/>
                <a:gd name="T20" fmla="*/ 41 w 162"/>
                <a:gd name="T21" fmla="*/ 141 h 141"/>
                <a:gd name="T22" fmla="*/ 53 w 162"/>
                <a:gd name="T23" fmla="*/ 105 h 141"/>
                <a:gd name="T24" fmla="*/ 42 w 162"/>
                <a:gd name="T25" fmla="*/ 82 h 141"/>
                <a:gd name="T26" fmla="*/ 3 w 162"/>
                <a:gd name="T27" fmla="*/ 72 h 141"/>
                <a:gd name="T28" fmla="*/ 3 w 162"/>
                <a:gd name="T29" fmla="*/ 69 h 141"/>
                <a:gd name="T30" fmla="*/ 42 w 162"/>
                <a:gd name="T31" fmla="*/ 60 h 141"/>
                <a:gd name="T32" fmla="*/ 53 w 162"/>
                <a:gd name="T33" fmla="*/ 37 h 141"/>
                <a:gd name="T34" fmla="*/ 41 w 162"/>
                <a:gd name="T35" fmla="*/ 0 h 141"/>
                <a:gd name="T36" fmla="*/ 67 w 162"/>
                <a:gd name="T37" fmla="*/ 29 h 141"/>
                <a:gd name="T38" fmla="*/ 92 w 162"/>
                <a:gd name="T39" fmla="*/ 30 h 141"/>
                <a:gd name="T40" fmla="*/ 119 w 162"/>
                <a:gd name="T41" fmla="*/ 2 h 141"/>
                <a:gd name="T42" fmla="*/ 123 w 162"/>
                <a:gd name="T43" fmla="*/ 2 h 141"/>
                <a:gd name="T44" fmla="*/ 115 w 162"/>
                <a:gd name="T45" fmla="*/ 128 h 141"/>
                <a:gd name="T46" fmla="*/ 107 w 162"/>
                <a:gd name="T47" fmla="*/ 98 h 141"/>
                <a:gd name="T48" fmla="*/ 127 w 162"/>
                <a:gd name="T49" fmla="*/ 74 h 141"/>
                <a:gd name="T50" fmla="*/ 146 w 162"/>
                <a:gd name="T51" fmla="*/ 70 h 141"/>
                <a:gd name="T52" fmla="*/ 118 w 162"/>
                <a:gd name="T53" fmla="*/ 62 h 141"/>
                <a:gd name="T54" fmla="*/ 106 w 162"/>
                <a:gd name="T55" fmla="*/ 38 h 141"/>
                <a:gd name="T56" fmla="*/ 115 w 162"/>
                <a:gd name="T57" fmla="*/ 13 h 141"/>
                <a:gd name="T58" fmla="*/ 93 w 162"/>
                <a:gd name="T59" fmla="*/ 34 h 141"/>
                <a:gd name="T60" fmla="*/ 65 w 162"/>
                <a:gd name="T61" fmla="*/ 33 h 141"/>
                <a:gd name="T62" fmla="*/ 49 w 162"/>
                <a:gd name="T63" fmla="*/ 15 h 141"/>
                <a:gd name="T64" fmla="*/ 57 w 162"/>
                <a:gd name="T65" fmla="*/ 42 h 141"/>
                <a:gd name="T66" fmla="*/ 42 w 162"/>
                <a:gd name="T67" fmla="*/ 66 h 141"/>
                <a:gd name="T68" fmla="*/ 15 w 162"/>
                <a:gd name="T69" fmla="*/ 70 h 141"/>
                <a:gd name="T70" fmla="*/ 44 w 162"/>
                <a:gd name="T71" fmla="*/ 78 h 141"/>
                <a:gd name="T72" fmla="*/ 57 w 162"/>
                <a:gd name="T73" fmla="*/ 102 h 141"/>
                <a:gd name="T74" fmla="*/ 48 w 162"/>
                <a:gd name="T75" fmla="*/ 128 h 141"/>
                <a:gd name="T76" fmla="*/ 72 w 162"/>
                <a:gd name="T77" fmla="*/ 107 h 141"/>
                <a:gd name="T78" fmla="*/ 102 w 162"/>
                <a:gd name="T79" fmla="*/ 11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41">
                  <a:moveTo>
                    <a:pt x="123" y="2"/>
                  </a:moveTo>
                  <a:cubicBezTo>
                    <a:pt x="121" y="8"/>
                    <a:pt x="119" y="13"/>
                    <a:pt x="117" y="18"/>
                  </a:cubicBezTo>
                  <a:cubicBezTo>
                    <a:pt x="115" y="25"/>
                    <a:pt x="112" y="31"/>
                    <a:pt x="110" y="37"/>
                  </a:cubicBezTo>
                  <a:cubicBezTo>
                    <a:pt x="110" y="38"/>
                    <a:pt x="110" y="40"/>
                    <a:pt x="111" y="41"/>
                  </a:cubicBezTo>
                  <a:cubicBezTo>
                    <a:pt x="116" y="46"/>
                    <a:pt x="120" y="52"/>
                    <a:pt x="121" y="60"/>
                  </a:cubicBezTo>
                  <a:cubicBezTo>
                    <a:pt x="122" y="61"/>
                    <a:pt x="123" y="62"/>
                    <a:pt x="125" y="63"/>
                  </a:cubicBezTo>
                  <a:cubicBezTo>
                    <a:pt x="137" y="64"/>
                    <a:pt x="148" y="66"/>
                    <a:pt x="160" y="69"/>
                  </a:cubicBezTo>
                  <a:cubicBezTo>
                    <a:pt x="161" y="69"/>
                    <a:pt x="162" y="70"/>
                    <a:pt x="162" y="71"/>
                  </a:cubicBezTo>
                  <a:cubicBezTo>
                    <a:pt x="162" y="71"/>
                    <a:pt x="161" y="72"/>
                    <a:pt x="160" y="72"/>
                  </a:cubicBezTo>
                  <a:cubicBezTo>
                    <a:pt x="149" y="74"/>
                    <a:pt x="137" y="76"/>
                    <a:pt x="126" y="78"/>
                  </a:cubicBezTo>
                  <a:cubicBezTo>
                    <a:pt x="123" y="79"/>
                    <a:pt x="122" y="79"/>
                    <a:pt x="121" y="83"/>
                  </a:cubicBezTo>
                  <a:cubicBezTo>
                    <a:pt x="120" y="89"/>
                    <a:pt x="116" y="95"/>
                    <a:pt x="111" y="100"/>
                  </a:cubicBezTo>
                  <a:cubicBezTo>
                    <a:pt x="110" y="101"/>
                    <a:pt x="109" y="102"/>
                    <a:pt x="110" y="104"/>
                  </a:cubicBezTo>
                  <a:cubicBezTo>
                    <a:pt x="114" y="115"/>
                    <a:pt x="118" y="126"/>
                    <a:pt x="122" y="137"/>
                  </a:cubicBezTo>
                  <a:cubicBezTo>
                    <a:pt x="123" y="138"/>
                    <a:pt x="122" y="140"/>
                    <a:pt x="122" y="141"/>
                  </a:cubicBezTo>
                  <a:cubicBezTo>
                    <a:pt x="121" y="140"/>
                    <a:pt x="119" y="140"/>
                    <a:pt x="119" y="139"/>
                  </a:cubicBezTo>
                  <a:cubicBezTo>
                    <a:pt x="111" y="130"/>
                    <a:pt x="104" y="121"/>
                    <a:pt x="97" y="112"/>
                  </a:cubicBezTo>
                  <a:cubicBezTo>
                    <a:pt x="95" y="111"/>
                    <a:pt x="94" y="110"/>
                    <a:pt x="92" y="111"/>
                  </a:cubicBezTo>
                  <a:cubicBezTo>
                    <a:pt x="85" y="113"/>
                    <a:pt x="78" y="113"/>
                    <a:pt x="71" y="111"/>
                  </a:cubicBezTo>
                  <a:cubicBezTo>
                    <a:pt x="69" y="110"/>
                    <a:pt x="68" y="110"/>
                    <a:pt x="67" y="112"/>
                  </a:cubicBezTo>
                  <a:cubicBezTo>
                    <a:pt x="59" y="121"/>
                    <a:pt x="52" y="130"/>
                    <a:pt x="44" y="139"/>
                  </a:cubicBezTo>
                  <a:cubicBezTo>
                    <a:pt x="44" y="140"/>
                    <a:pt x="42" y="140"/>
                    <a:pt x="41" y="141"/>
                  </a:cubicBezTo>
                  <a:cubicBezTo>
                    <a:pt x="41" y="139"/>
                    <a:pt x="40" y="138"/>
                    <a:pt x="41" y="137"/>
                  </a:cubicBezTo>
                  <a:cubicBezTo>
                    <a:pt x="45" y="126"/>
                    <a:pt x="48" y="116"/>
                    <a:pt x="53" y="105"/>
                  </a:cubicBezTo>
                  <a:cubicBezTo>
                    <a:pt x="54" y="102"/>
                    <a:pt x="53" y="101"/>
                    <a:pt x="51" y="99"/>
                  </a:cubicBezTo>
                  <a:cubicBezTo>
                    <a:pt x="46" y="94"/>
                    <a:pt x="43" y="89"/>
                    <a:pt x="42" y="82"/>
                  </a:cubicBezTo>
                  <a:cubicBezTo>
                    <a:pt x="41" y="79"/>
                    <a:pt x="40" y="79"/>
                    <a:pt x="37" y="78"/>
                  </a:cubicBezTo>
                  <a:cubicBezTo>
                    <a:pt x="26" y="76"/>
                    <a:pt x="14" y="74"/>
                    <a:pt x="3" y="72"/>
                  </a:cubicBezTo>
                  <a:cubicBezTo>
                    <a:pt x="2" y="72"/>
                    <a:pt x="1" y="71"/>
                    <a:pt x="0" y="70"/>
                  </a:cubicBezTo>
                  <a:cubicBezTo>
                    <a:pt x="1" y="70"/>
                    <a:pt x="2" y="69"/>
                    <a:pt x="3" y="69"/>
                  </a:cubicBezTo>
                  <a:cubicBezTo>
                    <a:pt x="15" y="66"/>
                    <a:pt x="26" y="64"/>
                    <a:pt x="38" y="63"/>
                  </a:cubicBezTo>
                  <a:cubicBezTo>
                    <a:pt x="40" y="62"/>
                    <a:pt x="41" y="62"/>
                    <a:pt x="42" y="60"/>
                  </a:cubicBezTo>
                  <a:cubicBezTo>
                    <a:pt x="43" y="53"/>
                    <a:pt x="47" y="46"/>
                    <a:pt x="52" y="42"/>
                  </a:cubicBezTo>
                  <a:cubicBezTo>
                    <a:pt x="53" y="40"/>
                    <a:pt x="53" y="39"/>
                    <a:pt x="53" y="37"/>
                  </a:cubicBezTo>
                  <a:cubicBezTo>
                    <a:pt x="49" y="26"/>
                    <a:pt x="45" y="15"/>
                    <a:pt x="41" y="4"/>
                  </a:cubicBezTo>
                  <a:cubicBezTo>
                    <a:pt x="40" y="3"/>
                    <a:pt x="41" y="2"/>
                    <a:pt x="41" y="0"/>
                  </a:cubicBezTo>
                  <a:cubicBezTo>
                    <a:pt x="42" y="1"/>
                    <a:pt x="44" y="1"/>
                    <a:pt x="45" y="2"/>
                  </a:cubicBezTo>
                  <a:cubicBezTo>
                    <a:pt x="52" y="11"/>
                    <a:pt x="59" y="20"/>
                    <a:pt x="67" y="29"/>
                  </a:cubicBezTo>
                  <a:cubicBezTo>
                    <a:pt x="68" y="30"/>
                    <a:pt x="69" y="31"/>
                    <a:pt x="71" y="30"/>
                  </a:cubicBezTo>
                  <a:cubicBezTo>
                    <a:pt x="78" y="28"/>
                    <a:pt x="85" y="28"/>
                    <a:pt x="92" y="30"/>
                  </a:cubicBezTo>
                  <a:cubicBezTo>
                    <a:pt x="94" y="31"/>
                    <a:pt x="95" y="30"/>
                    <a:pt x="96" y="29"/>
                  </a:cubicBezTo>
                  <a:cubicBezTo>
                    <a:pt x="104" y="20"/>
                    <a:pt x="111" y="11"/>
                    <a:pt x="119" y="2"/>
                  </a:cubicBezTo>
                  <a:cubicBezTo>
                    <a:pt x="119" y="1"/>
                    <a:pt x="121" y="0"/>
                    <a:pt x="122" y="0"/>
                  </a:cubicBezTo>
                  <a:cubicBezTo>
                    <a:pt x="122" y="0"/>
                    <a:pt x="123" y="2"/>
                    <a:pt x="123" y="2"/>
                  </a:cubicBezTo>
                  <a:close/>
                  <a:moveTo>
                    <a:pt x="114" y="128"/>
                  </a:moveTo>
                  <a:cubicBezTo>
                    <a:pt x="115" y="128"/>
                    <a:pt x="115" y="128"/>
                    <a:pt x="115" y="128"/>
                  </a:cubicBezTo>
                  <a:cubicBezTo>
                    <a:pt x="112" y="120"/>
                    <a:pt x="109" y="111"/>
                    <a:pt x="106" y="103"/>
                  </a:cubicBezTo>
                  <a:cubicBezTo>
                    <a:pt x="105" y="101"/>
                    <a:pt x="105" y="100"/>
                    <a:pt x="107" y="98"/>
                  </a:cubicBezTo>
                  <a:cubicBezTo>
                    <a:pt x="112" y="94"/>
                    <a:pt x="116" y="89"/>
                    <a:pt x="117" y="82"/>
                  </a:cubicBezTo>
                  <a:cubicBezTo>
                    <a:pt x="118" y="76"/>
                    <a:pt x="122" y="75"/>
                    <a:pt x="127" y="74"/>
                  </a:cubicBezTo>
                  <a:cubicBezTo>
                    <a:pt x="134" y="74"/>
                    <a:pt x="141" y="72"/>
                    <a:pt x="149" y="71"/>
                  </a:cubicBezTo>
                  <a:cubicBezTo>
                    <a:pt x="147" y="70"/>
                    <a:pt x="147" y="70"/>
                    <a:pt x="146" y="70"/>
                  </a:cubicBezTo>
                  <a:cubicBezTo>
                    <a:pt x="138" y="68"/>
                    <a:pt x="130" y="67"/>
                    <a:pt x="122" y="66"/>
                  </a:cubicBezTo>
                  <a:cubicBezTo>
                    <a:pt x="120" y="65"/>
                    <a:pt x="119" y="64"/>
                    <a:pt x="118" y="62"/>
                  </a:cubicBezTo>
                  <a:cubicBezTo>
                    <a:pt x="117" y="54"/>
                    <a:pt x="113" y="48"/>
                    <a:pt x="107" y="43"/>
                  </a:cubicBezTo>
                  <a:cubicBezTo>
                    <a:pt x="105" y="41"/>
                    <a:pt x="105" y="40"/>
                    <a:pt x="106" y="38"/>
                  </a:cubicBezTo>
                  <a:cubicBezTo>
                    <a:pt x="108" y="32"/>
                    <a:pt x="110" y="26"/>
                    <a:pt x="113" y="19"/>
                  </a:cubicBezTo>
                  <a:cubicBezTo>
                    <a:pt x="113" y="17"/>
                    <a:pt x="114" y="15"/>
                    <a:pt x="115" y="13"/>
                  </a:cubicBezTo>
                  <a:cubicBezTo>
                    <a:pt x="109" y="20"/>
                    <a:pt x="103" y="26"/>
                    <a:pt x="98" y="33"/>
                  </a:cubicBezTo>
                  <a:cubicBezTo>
                    <a:pt x="97" y="35"/>
                    <a:pt x="95" y="35"/>
                    <a:pt x="93" y="34"/>
                  </a:cubicBezTo>
                  <a:cubicBezTo>
                    <a:pt x="85" y="32"/>
                    <a:pt x="78" y="32"/>
                    <a:pt x="70" y="35"/>
                  </a:cubicBezTo>
                  <a:cubicBezTo>
                    <a:pt x="68" y="35"/>
                    <a:pt x="66" y="35"/>
                    <a:pt x="65" y="33"/>
                  </a:cubicBezTo>
                  <a:cubicBezTo>
                    <a:pt x="60" y="26"/>
                    <a:pt x="54" y="20"/>
                    <a:pt x="49" y="13"/>
                  </a:cubicBezTo>
                  <a:cubicBezTo>
                    <a:pt x="48" y="14"/>
                    <a:pt x="49" y="15"/>
                    <a:pt x="49" y="15"/>
                  </a:cubicBezTo>
                  <a:cubicBezTo>
                    <a:pt x="52" y="23"/>
                    <a:pt x="55" y="31"/>
                    <a:pt x="57" y="38"/>
                  </a:cubicBezTo>
                  <a:cubicBezTo>
                    <a:pt x="58" y="39"/>
                    <a:pt x="57" y="41"/>
                    <a:pt x="57" y="42"/>
                  </a:cubicBezTo>
                  <a:cubicBezTo>
                    <a:pt x="50" y="48"/>
                    <a:pt x="46" y="55"/>
                    <a:pt x="44" y="63"/>
                  </a:cubicBezTo>
                  <a:cubicBezTo>
                    <a:pt x="44" y="64"/>
                    <a:pt x="43" y="65"/>
                    <a:pt x="42" y="66"/>
                  </a:cubicBezTo>
                  <a:cubicBezTo>
                    <a:pt x="36" y="67"/>
                    <a:pt x="31" y="67"/>
                    <a:pt x="26" y="68"/>
                  </a:cubicBezTo>
                  <a:cubicBezTo>
                    <a:pt x="22" y="69"/>
                    <a:pt x="19" y="70"/>
                    <a:pt x="15" y="70"/>
                  </a:cubicBezTo>
                  <a:cubicBezTo>
                    <a:pt x="24" y="72"/>
                    <a:pt x="32" y="74"/>
                    <a:pt x="40" y="75"/>
                  </a:cubicBezTo>
                  <a:cubicBezTo>
                    <a:pt x="42" y="75"/>
                    <a:pt x="44" y="75"/>
                    <a:pt x="44" y="78"/>
                  </a:cubicBezTo>
                  <a:cubicBezTo>
                    <a:pt x="46" y="86"/>
                    <a:pt x="50" y="93"/>
                    <a:pt x="57" y="99"/>
                  </a:cubicBezTo>
                  <a:cubicBezTo>
                    <a:pt x="57" y="100"/>
                    <a:pt x="58" y="101"/>
                    <a:pt x="57" y="102"/>
                  </a:cubicBezTo>
                  <a:cubicBezTo>
                    <a:pt x="56" y="106"/>
                    <a:pt x="55" y="109"/>
                    <a:pt x="54" y="113"/>
                  </a:cubicBezTo>
                  <a:cubicBezTo>
                    <a:pt x="52" y="118"/>
                    <a:pt x="50" y="123"/>
                    <a:pt x="48" y="128"/>
                  </a:cubicBezTo>
                  <a:cubicBezTo>
                    <a:pt x="54" y="122"/>
                    <a:pt x="59" y="116"/>
                    <a:pt x="64" y="109"/>
                  </a:cubicBezTo>
                  <a:cubicBezTo>
                    <a:pt x="66" y="107"/>
                    <a:pt x="68" y="106"/>
                    <a:pt x="72" y="107"/>
                  </a:cubicBezTo>
                  <a:cubicBezTo>
                    <a:pt x="77" y="108"/>
                    <a:pt x="83" y="109"/>
                    <a:pt x="87" y="108"/>
                  </a:cubicBezTo>
                  <a:cubicBezTo>
                    <a:pt x="95" y="105"/>
                    <a:pt x="99" y="108"/>
                    <a:pt x="102" y="114"/>
                  </a:cubicBezTo>
                  <a:cubicBezTo>
                    <a:pt x="106" y="119"/>
                    <a:pt x="110" y="123"/>
                    <a:pt x="114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2" name="Freeform 19">
              <a:extLst>
                <a:ext uri="{FF2B5EF4-FFF2-40B4-BE49-F238E27FC236}">
                  <a16:creationId xmlns:a16="http://schemas.microsoft.com/office/drawing/2014/main" id="{653B795D-74DB-4BE8-92C6-2F51877F60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7135" y="3368814"/>
              <a:ext cx="577403" cy="572978"/>
            </a:xfrm>
            <a:custGeom>
              <a:avLst/>
              <a:gdLst>
                <a:gd name="T0" fmla="*/ 70 w 168"/>
                <a:gd name="T1" fmla="*/ 166 h 166"/>
                <a:gd name="T2" fmla="*/ 5 w 168"/>
                <a:gd name="T3" fmla="*/ 109 h 166"/>
                <a:gd name="T4" fmla="*/ 54 w 168"/>
                <a:gd name="T5" fmla="*/ 36 h 166"/>
                <a:gd name="T6" fmla="*/ 81 w 168"/>
                <a:gd name="T7" fmla="*/ 27 h 166"/>
                <a:gd name="T8" fmla="*/ 104 w 168"/>
                <a:gd name="T9" fmla="*/ 12 h 166"/>
                <a:gd name="T10" fmla="*/ 146 w 168"/>
                <a:gd name="T11" fmla="*/ 8 h 166"/>
                <a:gd name="T12" fmla="*/ 167 w 168"/>
                <a:gd name="T13" fmla="*/ 45 h 166"/>
                <a:gd name="T14" fmla="*/ 156 w 168"/>
                <a:gd name="T15" fmla="*/ 68 h 166"/>
                <a:gd name="T16" fmla="*/ 137 w 168"/>
                <a:gd name="T17" fmla="*/ 107 h 166"/>
                <a:gd name="T18" fmla="*/ 122 w 168"/>
                <a:gd name="T19" fmla="*/ 140 h 166"/>
                <a:gd name="T20" fmla="*/ 70 w 168"/>
                <a:gd name="T21" fmla="*/ 166 h 166"/>
                <a:gd name="T22" fmla="*/ 70 w 168"/>
                <a:gd name="T23" fmla="*/ 162 h 166"/>
                <a:gd name="T24" fmla="*/ 120 w 168"/>
                <a:gd name="T25" fmla="*/ 136 h 166"/>
                <a:gd name="T26" fmla="*/ 133 w 168"/>
                <a:gd name="T27" fmla="*/ 106 h 166"/>
                <a:gd name="T28" fmla="*/ 154 w 168"/>
                <a:gd name="T29" fmla="*/ 64 h 166"/>
                <a:gd name="T30" fmla="*/ 162 w 168"/>
                <a:gd name="T31" fmla="*/ 36 h 166"/>
                <a:gd name="T32" fmla="*/ 138 w 168"/>
                <a:gd name="T33" fmla="*/ 9 h 166"/>
                <a:gd name="T34" fmla="*/ 103 w 168"/>
                <a:gd name="T35" fmla="*/ 18 h 166"/>
                <a:gd name="T36" fmla="*/ 83 w 168"/>
                <a:gd name="T37" fmla="*/ 31 h 166"/>
                <a:gd name="T38" fmla="*/ 57 w 168"/>
                <a:gd name="T39" fmla="*/ 39 h 166"/>
                <a:gd name="T40" fmla="*/ 8 w 168"/>
                <a:gd name="T41" fmla="*/ 106 h 166"/>
                <a:gd name="T42" fmla="*/ 70 w 168"/>
                <a:gd name="T43" fmla="*/ 16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8" h="166">
                  <a:moveTo>
                    <a:pt x="70" y="166"/>
                  </a:moveTo>
                  <a:cubicBezTo>
                    <a:pt x="38" y="166"/>
                    <a:pt x="9" y="142"/>
                    <a:pt x="5" y="109"/>
                  </a:cubicBezTo>
                  <a:cubicBezTo>
                    <a:pt x="0" y="75"/>
                    <a:pt x="20" y="45"/>
                    <a:pt x="54" y="36"/>
                  </a:cubicBezTo>
                  <a:cubicBezTo>
                    <a:pt x="63" y="33"/>
                    <a:pt x="72" y="31"/>
                    <a:pt x="81" y="27"/>
                  </a:cubicBezTo>
                  <a:cubicBezTo>
                    <a:pt x="90" y="24"/>
                    <a:pt x="97" y="18"/>
                    <a:pt x="104" y="12"/>
                  </a:cubicBezTo>
                  <a:cubicBezTo>
                    <a:pt x="116" y="2"/>
                    <a:pt x="133" y="0"/>
                    <a:pt x="146" y="8"/>
                  </a:cubicBezTo>
                  <a:cubicBezTo>
                    <a:pt x="160" y="15"/>
                    <a:pt x="168" y="30"/>
                    <a:pt x="167" y="45"/>
                  </a:cubicBezTo>
                  <a:cubicBezTo>
                    <a:pt x="166" y="54"/>
                    <a:pt x="162" y="62"/>
                    <a:pt x="156" y="68"/>
                  </a:cubicBezTo>
                  <a:cubicBezTo>
                    <a:pt x="145" y="79"/>
                    <a:pt x="140" y="92"/>
                    <a:pt x="137" y="107"/>
                  </a:cubicBezTo>
                  <a:cubicBezTo>
                    <a:pt x="134" y="119"/>
                    <a:pt x="130" y="130"/>
                    <a:pt x="122" y="140"/>
                  </a:cubicBezTo>
                  <a:cubicBezTo>
                    <a:pt x="110" y="156"/>
                    <a:pt x="91" y="166"/>
                    <a:pt x="70" y="166"/>
                  </a:cubicBezTo>
                  <a:close/>
                  <a:moveTo>
                    <a:pt x="70" y="162"/>
                  </a:moveTo>
                  <a:cubicBezTo>
                    <a:pt x="90" y="162"/>
                    <a:pt x="109" y="152"/>
                    <a:pt x="120" y="136"/>
                  </a:cubicBezTo>
                  <a:cubicBezTo>
                    <a:pt x="127" y="127"/>
                    <a:pt x="130" y="117"/>
                    <a:pt x="133" y="106"/>
                  </a:cubicBezTo>
                  <a:cubicBezTo>
                    <a:pt x="136" y="90"/>
                    <a:pt x="142" y="76"/>
                    <a:pt x="154" y="64"/>
                  </a:cubicBezTo>
                  <a:cubicBezTo>
                    <a:pt x="162" y="57"/>
                    <a:pt x="164" y="47"/>
                    <a:pt x="162" y="36"/>
                  </a:cubicBezTo>
                  <a:cubicBezTo>
                    <a:pt x="160" y="22"/>
                    <a:pt x="152" y="13"/>
                    <a:pt x="138" y="9"/>
                  </a:cubicBezTo>
                  <a:cubicBezTo>
                    <a:pt x="125" y="5"/>
                    <a:pt x="113" y="8"/>
                    <a:pt x="103" y="18"/>
                  </a:cubicBezTo>
                  <a:cubicBezTo>
                    <a:pt x="97" y="23"/>
                    <a:pt x="91" y="28"/>
                    <a:pt x="83" y="31"/>
                  </a:cubicBezTo>
                  <a:cubicBezTo>
                    <a:pt x="75" y="34"/>
                    <a:pt x="66" y="37"/>
                    <a:pt x="57" y="39"/>
                  </a:cubicBezTo>
                  <a:cubicBezTo>
                    <a:pt x="25" y="47"/>
                    <a:pt x="5" y="75"/>
                    <a:pt x="8" y="106"/>
                  </a:cubicBezTo>
                  <a:cubicBezTo>
                    <a:pt x="12" y="138"/>
                    <a:pt x="38" y="162"/>
                    <a:pt x="70" y="1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3" name="Freeform 20">
              <a:extLst>
                <a:ext uri="{FF2B5EF4-FFF2-40B4-BE49-F238E27FC236}">
                  <a16:creationId xmlns:a16="http://schemas.microsoft.com/office/drawing/2014/main" id="{3507B7C3-4443-4C94-AB6E-EF33CAF592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6456" y="1344584"/>
              <a:ext cx="376086" cy="373874"/>
            </a:xfrm>
            <a:custGeom>
              <a:avLst/>
              <a:gdLst>
                <a:gd name="T0" fmla="*/ 97 w 109"/>
                <a:gd name="T1" fmla="*/ 100 h 108"/>
                <a:gd name="T2" fmla="*/ 86 w 109"/>
                <a:gd name="T3" fmla="*/ 95 h 108"/>
                <a:gd name="T4" fmla="*/ 81 w 109"/>
                <a:gd name="T5" fmla="*/ 105 h 108"/>
                <a:gd name="T6" fmla="*/ 75 w 109"/>
                <a:gd name="T7" fmla="*/ 97 h 108"/>
                <a:gd name="T8" fmla="*/ 63 w 109"/>
                <a:gd name="T9" fmla="*/ 104 h 108"/>
                <a:gd name="T10" fmla="*/ 60 w 109"/>
                <a:gd name="T11" fmla="*/ 86 h 108"/>
                <a:gd name="T12" fmla="*/ 55 w 109"/>
                <a:gd name="T13" fmla="*/ 84 h 108"/>
                <a:gd name="T14" fmla="*/ 56 w 109"/>
                <a:gd name="T15" fmla="*/ 76 h 108"/>
                <a:gd name="T16" fmla="*/ 59 w 109"/>
                <a:gd name="T17" fmla="*/ 69 h 108"/>
                <a:gd name="T18" fmla="*/ 50 w 109"/>
                <a:gd name="T19" fmla="*/ 67 h 108"/>
                <a:gd name="T20" fmla="*/ 48 w 109"/>
                <a:gd name="T21" fmla="*/ 52 h 108"/>
                <a:gd name="T22" fmla="*/ 43 w 109"/>
                <a:gd name="T23" fmla="*/ 58 h 108"/>
                <a:gd name="T24" fmla="*/ 37 w 109"/>
                <a:gd name="T25" fmla="*/ 54 h 108"/>
                <a:gd name="T26" fmla="*/ 32 w 109"/>
                <a:gd name="T27" fmla="*/ 49 h 108"/>
                <a:gd name="T28" fmla="*/ 25 w 109"/>
                <a:gd name="T29" fmla="*/ 55 h 108"/>
                <a:gd name="T30" fmla="*/ 13 w 109"/>
                <a:gd name="T31" fmla="*/ 42 h 108"/>
                <a:gd name="T32" fmla="*/ 6 w 109"/>
                <a:gd name="T33" fmla="*/ 45 h 108"/>
                <a:gd name="T34" fmla="*/ 5 w 109"/>
                <a:gd name="T35" fmla="*/ 30 h 108"/>
                <a:gd name="T36" fmla="*/ 13 w 109"/>
                <a:gd name="T37" fmla="*/ 26 h 108"/>
                <a:gd name="T38" fmla="*/ 9 w 109"/>
                <a:gd name="T39" fmla="*/ 16 h 108"/>
                <a:gd name="T40" fmla="*/ 18 w 109"/>
                <a:gd name="T41" fmla="*/ 17 h 108"/>
                <a:gd name="T42" fmla="*/ 20 w 109"/>
                <a:gd name="T43" fmla="*/ 4 h 108"/>
                <a:gd name="T44" fmla="*/ 37 w 109"/>
                <a:gd name="T45" fmla="*/ 9 h 108"/>
                <a:gd name="T46" fmla="*/ 38 w 109"/>
                <a:gd name="T47" fmla="*/ 1 h 108"/>
                <a:gd name="T48" fmla="*/ 49 w 109"/>
                <a:gd name="T49" fmla="*/ 3 h 108"/>
                <a:gd name="T50" fmla="*/ 54 w 109"/>
                <a:gd name="T51" fmla="*/ 10 h 108"/>
                <a:gd name="T52" fmla="*/ 63 w 109"/>
                <a:gd name="T53" fmla="*/ 4 h 108"/>
                <a:gd name="T54" fmla="*/ 73 w 109"/>
                <a:gd name="T55" fmla="*/ 18 h 108"/>
                <a:gd name="T56" fmla="*/ 78 w 109"/>
                <a:gd name="T57" fmla="*/ 12 h 108"/>
                <a:gd name="T58" fmla="*/ 85 w 109"/>
                <a:gd name="T59" fmla="*/ 21 h 108"/>
                <a:gd name="T60" fmla="*/ 86 w 109"/>
                <a:gd name="T61" fmla="*/ 29 h 108"/>
                <a:gd name="T62" fmla="*/ 97 w 109"/>
                <a:gd name="T63" fmla="*/ 30 h 108"/>
                <a:gd name="T64" fmla="*/ 97 w 109"/>
                <a:gd name="T65" fmla="*/ 47 h 108"/>
                <a:gd name="T66" fmla="*/ 104 w 109"/>
                <a:gd name="T67" fmla="*/ 46 h 108"/>
                <a:gd name="T68" fmla="*/ 100 w 109"/>
                <a:gd name="T69" fmla="*/ 59 h 108"/>
                <a:gd name="T70" fmla="*/ 107 w 109"/>
                <a:gd name="T71" fmla="*/ 60 h 108"/>
                <a:gd name="T72" fmla="*/ 105 w 109"/>
                <a:gd name="T73" fmla="*/ 71 h 108"/>
                <a:gd name="T74" fmla="*/ 99 w 109"/>
                <a:gd name="T75" fmla="*/ 76 h 108"/>
                <a:gd name="T76" fmla="*/ 102 w 109"/>
                <a:gd name="T77" fmla="*/ 85 h 108"/>
                <a:gd name="T78" fmla="*/ 94 w 109"/>
                <a:gd name="T79" fmla="*/ 88 h 108"/>
                <a:gd name="T80" fmla="*/ 71 w 109"/>
                <a:gd name="T81" fmla="*/ 22 h 108"/>
                <a:gd name="T82" fmla="*/ 27 w 109"/>
                <a:gd name="T83" fmla="*/ 44 h 108"/>
                <a:gd name="T84" fmla="*/ 64 w 109"/>
                <a:gd name="T85" fmla="*/ 83 h 108"/>
                <a:gd name="T86" fmla="*/ 96 w 109"/>
                <a:gd name="T87" fmla="*/ 6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8">
                  <a:moveTo>
                    <a:pt x="90" y="93"/>
                  </a:moveTo>
                  <a:cubicBezTo>
                    <a:pt x="91" y="95"/>
                    <a:pt x="92" y="97"/>
                    <a:pt x="95" y="98"/>
                  </a:cubicBezTo>
                  <a:cubicBezTo>
                    <a:pt x="96" y="98"/>
                    <a:pt x="97" y="99"/>
                    <a:pt x="97" y="100"/>
                  </a:cubicBezTo>
                  <a:cubicBezTo>
                    <a:pt x="96" y="100"/>
                    <a:pt x="95" y="102"/>
                    <a:pt x="94" y="101"/>
                  </a:cubicBezTo>
                  <a:cubicBezTo>
                    <a:pt x="91" y="100"/>
                    <a:pt x="88" y="98"/>
                    <a:pt x="85" y="96"/>
                  </a:cubicBezTo>
                  <a:cubicBezTo>
                    <a:pt x="86" y="96"/>
                    <a:pt x="86" y="95"/>
                    <a:pt x="86" y="95"/>
                  </a:cubicBezTo>
                  <a:cubicBezTo>
                    <a:pt x="85" y="95"/>
                    <a:pt x="84" y="96"/>
                    <a:pt x="83" y="96"/>
                  </a:cubicBezTo>
                  <a:cubicBezTo>
                    <a:pt x="79" y="97"/>
                    <a:pt x="78" y="100"/>
                    <a:pt x="81" y="104"/>
                  </a:cubicBezTo>
                  <a:cubicBezTo>
                    <a:pt x="81" y="104"/>
                    <a:pt x="81" y="105"/>
                    <a:pt x="81" y="105"/>
                  </a:cubicBezTo>
                  <a:cubicBezTo>
                    <a:pt x="82" y="106"/>
                    <a:pt x="82" y="107"/>
                    <a:pt x="82" y="108"/>
                  </a:cubicBezTo>
                  <a:cubicBezTo>
                    <a:pt x="81" y="108"/>
                    <a:pt x="79" y="108"/>
                    <a:pt x="78" y="107"/>
                  </a:cubicBezTo>
                  <a:cubicBezTo>
                    <a:pt x="75" y="105"/>
                    <a:pt x="75" y="101"/>
                    <a:pt x="75" y="97"/>
                  </a:cubicBezTo>
                  <a:cubicBezTo>
                    <a:pt x="74" y="97"/>
                    <a:pt x="73" y="97"/>
                    <a:pt x="71" y="96"/>
                  </a:cubicBezTo>
                  <a:cubicBezTo>
                    <a:pt x="68" y="96"/>
                    <a:pt x="65" y="97"/>
                    <a:pt x="65" y="101"/>
                  </a:cubicBezTo>
                  <a:cubicBezTo>
                    <a:pt x="65" y="102"/>
                    <a:pt x="64" y="103"/>
                    <a:pt x="63" y="104"/>
                  </a:cubicBezTo>
                  <a:cubicBezTo>
                    <a:pt x="63" y="103"/>
                    <a:pt x="61" y="102"/>
                    <a:pt x="61" y="101"/>
                  </a:cubicBezTo>
                  <a:cubicBezTo>
                    <a:pt x="62" y="99"/>
                    <a:pt x="63" y="96"/>
                    <a:pt x="64" y="93"/>
                  </a:cubicBezTo>
                  <a:cubicBezTo>
                    <a:pt x="63" y="91"/>
                    <a:pt x="62" y="88"/>
                    <a:pt x="60" y="86"/>
                  </a:cubicBezTo>
                  <a:cubicBezTo>
                    <a:pt x="59" y="86"/>
                    <a:pt x="58" y="87"/>
                    <a:pt x="57" y="87"/>
                  </a:cubicBezTo>
                  <a:cubicBezTo>
                    <a:pt x="56" y="87"/>
                    <a:pt x="55" y="87"/>
                    <a:pt x="53" y="87"/>
                  </a:cubicBezTo>
                  <a:cubicBezTo>
                    <a:pt x="54" y="86"/>
                    <a:pt x="54" y="84"/>
                    <a:pt x="55" y="84"/>
                  </a:cubicBezTo>
                  <a:cubicBezTo>
                    <a:pt x="57" y="83"/>
                    <a:pt x="58" y="82"/>
                    <a:pt x="60" y="81"/>
                  </a:cubicBezTo>
                  <a:cubicBezTo>
                    <a:pt x="60" y="79"/>
                    <a:pt x="60" y="76"/>
                    <a:pt x="60" y="73"/>
                  </a:cubicBezTo>
                  <a:cubicBezTo>
                    <a:pt x="58" y="74"/>
                    <a:pt x="57" y="75"/>
                    <a:pt x="56" y="76"/>
                  </a:cubicBezTo>
                  <a:cubicBezTo>
                    <a:pt x="55" y="76"/>
                    <a:pt x="54" y="76"/>
                    <a:pt x="53" y="76"/>
                  </a:cubicBezTo>
                  <a:cubicBezTo>
                    <a:pt x="53" y="75"/>
                    <a:pt x="53" y="73"/>
                    <a:pt x="53" y="73"/>
                  </a:cubicBezTo>
                  <a:cubicBezTo>
                    <a:pt x="55" y="71"/>
                    <a:pt x="57" y="70"/>
                    <a:pt x="59" y="69"/>
                  </a:cubicBezTo>
                  <a:cubicBezTo>
                    <a:pt x="58" y="67"/>
                    <a:pt x="57" y="64"/>
                    <a:pt x="56" y="61"/>
                  </a:cubicBezTo>
                  <a:cubicBezTo>
                    <a:pt x="55" y="63"/>
                    <a:pt x="54" y="64"/>
                    <a:pt x="53" y="65"/>
                  </a:cubicBezTo>
                  <a:cubicBezTo>
                    <a:pt x="52" y="66"/>
                    <a:pt x="51" y="66"/>
                    <a:pt x="50" y="67"/>
                  </a:cubicBezTo>
                  <a:cubicBezTo>
                    <a:pt x="50" y="65"/>
                    <a:pt x="49" y="64"/>
                    <a:pt x="50" y="63"/>
                  </a:cubicBezTo>
                  <a:cubicBezTo>
                    <a:pt x="51" y="62"/>
                    <a:pt x="52" y="60"/>
                    <a:pt x="54" y="58"/>
                  </a:cubicBezTo>
                  <a:cubicBezTo>
                    <a:pt x="52" y="56"/>
                    <a:pt x="50" y="55"/>
                    <a:pt x="48" y="52"/>
                  </a:cubicBezTo>
                  <a:cubicBezTo>
                    <a:pt x="47" y="55"/>
                    <a:pt x="47" y="56"/>
                    <a:pt x="46" y="58"/>
                  </a:cubicBezTo>
                  <a:cubicBezTo>
                    <a:pt x="46" y="59"/>
                    <a:pt x="45" y="59"/>
                    <a:pt x="44" y="60"/>
                  </a:cubicBezTo>
                  <a:cubicBezTo>
                    <a:pt x="44" y="59"/>
                    <a:pt x="43" y="59"/>
                    <a:pt x="43" y="58"/>
                  </a:cubicBezTo>
                  <a:cubicBezTo>
                    <a:pt x="43" y="56"/>
                    <a:pt x="43" y="54"/>
                    <a:pt x="44" y="51"/>
                  </a:cubicBezTo>
                  <a:cubicBezTo>
                    <a:pt x="41" y="50"/>
                    <a:pt x="39" y="50"/>
                    <a:pt x="36" y="49"/>
                  </a:cubicBezTo>
                  <a:cubicBezTo>
                    <a:pt x="36" y="51"/>
                    <a:pt x="37" y="52"/>
                    <a:pt x="37" y="54"/>
                  </a:cubicBezTo>
                  <a:cubicBezTo>
                    <a:pt x="37" y="55"/>
                    <a:pt x="36" y="56"/>
                    <a:pt x="36" y="57"/>
                  </a:cubicBezTo>
                  <a:cubicBezTo>
                    <a:pt x="35" y="56"/>
                    <a:pt x="33" y="55"/>
                    <a:pt x="33" y="55"/>
                  </a:cubicBezTo>
                  <a:cubicBezTo>
                    <a:pt x="32" y="53"/>
                    <a:pt x="32" y="51"/>
                    <a:pt x="32" y="49"/>
                  </a:cubicBezTo>
                  <a:cubicBezTo>
                    <a:pt x="29" y="49"/>
                    <a:pt x="27" y="49"/>
                    <a:pt x="24" y="49"/>
                  </a:cubicBezTo>
                  <a:cubicBezTo>
                    <a:pt x="24" y="50"/>
                    <a:pt x="25" y="51"/>
                    <a:pt x="25" y="52"/>
                  </a:cubicBezTo>
                  <a:cubicBezTo>
                    <a:pt x="25" y="53"/>
                    <a:pt x="25" y="54"/>
                    <a:pt x="25" y="55"/>
                  </a:cubicBezTo>
                  <a:cubicBezTo>
                    <a:pt x="24" y="55"/>
                    <a:pt x="23" y="54"/>
                    <a:pt x="22" y="54"/>
                  </a:cubicBezTo>
                  <a:cubicBezTo>
                    <a:pt x="21" y="54"/>
                    <a:pt x="21" y="53"/>
                    <a:pt x="21" y="53"/>
                  </a:cubicBezTo>
                  <a:cubicBezTo>
                    <a:pt x="20" y="48"/>
                    <a:pt x="18" y="45"/>
                    <a:pt x="13" y="42"/>
                  </a:cubicBezTo>
                  <a:cubicBezTo>
                    <a:pt x="11" y="42"/>
                    <a:pt x="10" y="44"/>
                    <a:pt x="9" y="46"/>
                  </a:cubicBezTo>
                  <a:cubicBezTo>
                    <a:pt x="9" y="47"/>
                    <a:pt x="8" y="48"/>
                    <a:pt x="7" y="48"/>
                  </a:cubicBezTo>
                  <a:cubicBezTo>
                    <a:pt x="6" y="47"/>
                    <a:pt x="6" y="46"/>
                    <a:pt x="6" y="45"/>
                  </a:cubicBezTo>
                  <a:cubicBezTo>
                    <a:pt x="6" y="41"/>
                    <a:pt x="9" y="39"/>
                    <a:pt x="12" y="38"/>
                  </a:cubicBezTo>
                  <a:cubicBezTo>
                    <a:pt x="12" y="36"/>
                    <a:pt x="12" y="34"/>
                    <a:pt x="12" y="32"/>
                  </a:cubicBezTo>
                  <a:cubicBezTo>
                    <a:pt x="11" y="30"/>
                    <a:pt x="8" y="29"/>
                    <a:pt x="5" y="30"/>
                  </a:cubicBezTo>
                  <a:cubicBezTo>
                    <a:pt x="4" y="31"/>
                    <a:pt x="2" y="33"/>
                    <a:pt x="1" y="30"/>
                  </a:cubicBezTo>
                  <a:cubicBezTo>
                    <a:pt x="0" y="28"/>
                    <a:pt x="3" y="27"/>
                    <a:pt x="5" y="26"/>
                  </a:cubicBezTo>
                  <a:cubicBezTo>
                    <a:pt x="7" y="26"/>
                    <a:pt x="10" y="26"/>
                    <a:pt x="13" y="26"/>
                  </a:cubicBezTo>
                  <a:cubicBezTo>
                    <a:pt x="13" y="25"/>
                    <a:pt x="13" y="24"/>
                    <a:pt x="14" y="23"/>
                  </a:cubicBezTo>
                  <a:cubicBezTo>
                    <a:pt x="16" y="20"/>
                    <a:pt x="15" y="17"/>
                    <a:pt x="11" y="16"/>
                  </a:cubicBezTo>
                  <a:cubicBezTo>
                    <a:pt x="10" y="16"/>
                    <a:pt x="9" y="16"/>
                    <a:pt x="9" y="16"/>
                  </a:cubicBezTo>
                  <a:cubicBezTo>
                    <a:pt x="8" y="16"/>
                    <a:pt x="8" y="15"/>
                    <a:pt x="7" y="14"/>
                  </a:cubicBezTo>
                  <a:cubicBezTo>
                    <a:pt x="8" y="14"/>
                    <a:pt x="8" y="13"/>
                    <a:pt x="9" y="12"/>
                  </a:cubicBezTo>
                  <a:cubicBezTo>
                    <a:pt x="12" y="12"/>
                    <a:pt x="15" y="13"/>
                    <a:pt x="18" y="17"/>
                  </a:cubicBezTo>
                  <a:cubicBezTo>
                    <a:pt x="20" y="16"/>
                    <a:pt x="21" y="15"/>
                    <a:pt x="22" y="14"/>
                  </a:cubicBezTo>
                  <a:cubicBezTo>
                    <a:pt x="25" y="12"/>
                    <a:pt x="25" y="10"/>
                    <a:pt x="22" y="8"/>
                  </a:cubicBezTo>
                  <a:cubicBezTo>
                    <a:pt x="21" y="7"/>
                    <a:pt x="18" y="6"/>
                    <a:pt x="20" y="4"/>
                  </a:cubicBezTo>
                  <a:cubicBezTo>
                    <a:pt x="22" y="2"/>
                    <a:pt x="24" y="4"/>
                    <a:pt x="25" y="5"/>
                  </a:cubicBezTo>
                  <a:cubicBezTo>
                    <a:pt x="27" y="7"/>
                    <a:pt x="28" y="9"/>
                    <a:pt x="29" y="11"/>
                  </a:cubicBezTo>
                  <a:cubicBezTo>
                    <a:pt x="31" y="11"/>
                    <a:pt x="34" y="10"/>
                    <a:pt x="37" y="9"/>
                  </a:cubicBezTo>
                  <a:cubicBezTo>
                    <a:pt x="36" y="7"/>
                    <a:pt x="35" y="5"/>
                    <a:pt x="35" y="4"/>
                  </a:cubicBezTo>
                  <a:cubicBezTo>
                    <a:pt x="35" y="3"/>
                    <a:pt x="35" y="1"/>
                    <a:pt x="35" y="0"/>
                  </a:cubicBezTo>
                  <a:cubicBezTo>
                    <a:pt x="36" y="0"/>
                    <a:pt x="37" y="0"/>
                    <a:pt x="38" y="1"/>
                  </a:cubicBezTo>
                  <a:cubicBezTo>
                    <a:pt x="39" y="3"/>
                    <a:pt x="40" y="6"/>
                    <a:pt x="41" y="9"/>
                  </a:cubicBezTo>
                  <a:cubicBezTo>
                    <a:pt x="43" y="9"/>
                    <a:pt x="46" y="9"/>
                    <a:pt x="50" y="9"/>
                  </a:cubicBezTo>
                  <a:cubicBezTo>
                    <a:pt x="49" y="7"/>
                    <a:pt x="49" y="5"/>
                    <a:pt x="49" y="3"/>
                  </a:cubicBezTo>
                  <a:cubicBezTo>
                    <a:pt x="49" y="2"/>
                    <a:pt x="49" y="1"/>
                    <a:pt x="49" y="0"/>
                  </a:cubicBezTo>
                  <a:cubicBezTo>
                    <a:pt x="50" y="1"/>
                    <a:pt x="52" y="1"/>
                    <a:pt x="52" y="2"/>
                  </a:cubicBezTo>
                  <a:cubicBezTo>
                    <a:pt x="53" y="4"/>
                    <a:pt x="53" y="7"/>
                    <a:pt x="54" y="10"/>
                  </a:cubicBezTo>
                  <a:cubicBezTo>
                    <a:pt x="56" y="10"/>
                    <a:pt x="59" y="11"/>
                    <a:pt x="62" y="12"/>
                  </a:cubicBezTo>
                  <a:cubicBezTo>
                    <a:pt x="62" y="10"/>
                    <a:pt x="62" y="8"/>
                    <a:pt x="62" y="7"/>
                  </a:cubicBezTo>
                  <a:cubicBezTo>
                    <a:pt x="62" y="6"/>
                    <a:pt x="63" y="5"/>
                    <a:pt x="63" y="4"/>
                  </a:cubicBezTo>
                  <a:cubicBezTo>
                    <a:pt x="64" y="4"/>
                    <a:pt x="66" y="5"/>
                    <a:pt x="66" y="6"/>
                  </a:cubicBezTo>
                  <a:cubicBezTo>
                    <a:pt x="66" y="8"/>
                    <a:pt x="66" y="11"/>
                    <a:pt x="66" y="14"/>
                  </a:cubicBezTo>
                  <a:cubicBezTo>
                    <a:pt x="68" y="15"/>
                    <a:pt x="70" y="16"/>
                    <a:pt x="73" y="18"/>
                  </a:cubicBezTo>
                  <a:cubicBezTo>
                    <a:pt x="74" y="16"/>
                    <a:pt x="74" y="14"/>
                    <a:pt x="74" y="12"/>
                  </a:cubicBezTo>
                  <a:cubicBezTo>
                    <a:pt x="75" y="12"/>
                    <a:pt x="75" y="11"/>
                    <a:pt x="76" y="10"/>
                  </a:cubicBezTo>
                  <a:cubicBezTo>
                    <a:pt x="77" y="11"/>
                    <a:pt x="78" y="12"/>
                    <a:pt x="78" y="12"/>
                  </a:cubicBezTo>
                  <a:cubicBezTo>
                    <a:pt x="78" y="15"/>
                    <a:pt x="77" y="18"/>
                    <a:pt x="77" y="21"/>
                  </a:cubicBezTo>
                  <a:cubicBezTo>
                    <a:pt x="78" y="22"/>
                    <a:pt x="80" y="24"/>
                    <a:pt x="83" y="26"/>
                  </a:cubicBezTo>
                  <a:cubicBezTo>
                    <a:pt x="84" y="24"/>
                    <a:pt x="84" y="23"/>
                    <a:pt x="85" y="21"/>
                  </a:cubicBezTo>
                  <a:cubicBezTo>
                    <a:pt x="85" y="20"/>
                    <a:pt x="87" y="20"/>
                    <a:pt x="87" y="19"/>
                  </a:cubicBezTo>
                  <a:cubicBezTo>
                    <a:pt x="88" y="20"/>
                    <a:pt x="89" y="21"/>
                    <a:pt x="89" y="22"/>
                  </a:cubicBezTo>
                  <a:cubicBezTo>
                    <a:pt x="88" y="24"/>
                    <a:pt x="87" y="26"/>
                    <a:pt x="86" y="29"/>
                  </a:cubicBezTo>
                  <a:cubicBezTo>
                    <a:pt x="87" y="31"/>
                    <a:pt x="89" y="33"/>
                    <a:pt x="91" y="36"/>
                  </a:cubicBezTo>
                  <a:cubicBezTo>
                    <a:pt x="92" y="34"/>
                    <a:pt x="93" y="33"/>
                    <a:pt x="94" y="31"/>
                  </a:cubicBezTo>
                  <a:cubicBezTo>
                    <a:pt x="95" y="31"/>
                    <a:pt x="96" y="30"/>
                    <a:pt x="97" y="30"/>
                  </a:cubicBezTo>
                  <a:cubicBezTo>
                    <a:pt x="97" y="31"/>
                    <a:pt x="98" y="32"/>
                    <a:pt x="98" y="33"/>
                  </a:cubicBezTo>
                  <a:cubicBezTo>
                    <a:pt x="96" y="35"/>
                    <a:pt x="95" y="37"/>
                    <a:pt x="93" y="40"/>
                  </a:cubicBezTo>
                  <a:cubicBezTo>
                    <a:pt x="94" y="42"/>
                    <a:pt x="95" y="44"/>
                    <a:pt x="97" y="47"/>
                  </a:cubicBezTo>
                  <a:cubicBezTo>
                    <a:pt x="98" y="46"/>
                    <a:pt x="99" y="44"/>
                    <a:pt x="101" y="43"/>
                  </a:cubicBezTo>
                  <a:cubicBezTo>
                    <a:pt x="101" y="43"/>
                    <a:pt x="103" y="43"/>
                    <a:pt x="104" y="42"/>
                  </a:cubicBezTo>
                  <a:cubicBezTo>
                    <a:pt x="104" y="43"/>
                    <a:pt x="104" y="45"/>
                    <a:pt x="104" y="46"/>
                  </a:cubicBezTo>
                  <a:cubicBezTo>
                    <a:pt x="104" y="47"/>
                    <a:pt x="103" y="48"/>
                    <a:pt x="102" y="48"/>
                  </a:cubicBezTo>
                  <a:cubicBezTo>
                    <a:pt x="97" y="50"/>
                    <a:pt x="98" y="54"/>
                    <a:pt x="99" y="57"/>
                  </a:cubicBezTo>
                  <a:cubicBezTo>
                    <a:pt x="99" y="58"/>
                    <a:pt x="99" y="58"/>
                    <a:pt x="100" y="59"/>
                  </a:cubicBezTo>
                  <a:cubicBezTo>
                    <a:pt x="102" y="58"/>
                    <a:pt x="103" y="57"/>
                    <a:pt x="105" y="57"/>
                  </a:cubicBezTo>
                  <a:cubicBezTo>
                    <a:pt x="106" y="56"/>
                    <a:pt x="107" y="56"/>
                    <a:pt x="108" y="56"/>
                  </a:cubicBezTo>
                  <a:cubicBezTo>
                    <a:pt x="108" y="57"/>
                    <a:pt x="108" y="59"/>
                    <a:pt x="107" y="60"/>
                  </a:cubicBezTo>
                  <a:cubicBezTo>
                    <a:pt x="105" y="61"/>
                    <a:pt x="103" y="62"/>
                    <a:pt x="100" y="64"/>
                  </a:cubicBezTo>
                  <a:cubicBezTo>
                    <a:pt x="100" y="66"/>
                    <a:pt x="100" y="68"/>
                    <a:pt x="100" y="72"/>
                  </a:cubicBezTo>
                  <a:cubicBezTo>
                    <a:pt x="102" y="71"/>
                    <a:pt x="103" y="71"/>
                    <a:pt x="105" y="71"/>
                  </a:cubicBezTo>
                  <a:cubicBezTo>
                    <a:pt x="106" y="71"/>
                    <a:pt x="108" y="71"/>
                    <a:pt x="109" y="71"/>
                  </a:cubicBezTo>
                  <a:cubicBezTo>
                    <a:pt x="108" y="72"/>
                    <a:pt x="108" y="74"/>
                    <a:pt x="107" y="74"/>
                  </a:cubicBezTo>
                  <a:cubicBezTo>
                    <a:pt x="104" y="75"/>
                    <a:pt x="102" y="75"/>
                    <a:pt x="99" y="76"/>
                  </a:cubicBezTo>
                  <a:cubicBezTo>
                    <a:pt x="98" y="78"/>
                    <a:pt x="97" y="80"/>
                    <a:pt x="97" y="82"/>
                  </a:cubicBezTo>
                  <a:cubicBezTo>
                    <a:pt x="97" y="83"/>
                    <a:pt x="97" y="84"/>
                    <a:pt x="98" y="84"/>
                  </a:cubicBezTo>
                  <a:cubicBezTo>
                    <a:pt x="99" y="85"/>
                    <a:pt x="101" y="85"/>
                    <a:pt x="102" y="85"/>
                  </a:cubicBezTo>
                  <a:cubicBezTo>
                    <a:pt x="103" y="85"/>
                    <a:pt x="105" y="84"/>
                    <a:pt x="106" y="86"/>
                  </a:cubicBezTo>
                  <a:cubicBezTo>
                    <a:pt x="107" y="89"/>
                    <a:pt x="104" y="89"/>
                    <a:pt x="102" y="89"/>
                  </a:cubicBezTo>
                  <a:cubicBezTo>
                    <a:pt x="100" y="89"/>
                    <a:pt x="97" y="88"/>
                    <a:pt x="94" y="88"/>
                  </a:cubicBezTo>
                  <a:cubicBezTo>
                    <a:pt x="93" y="89"/>
                    <a:pt x="91" y="91"/>
                    <a:pt x="90" y="93"/>
                  </a:cubicBezTo>
                  <a:close/>
                  <a:moveTo>
                    <a:pt x="96" y="65"/>
                  </a:moveTo>
                  <a:cubicBezTo>
                    <a:pt x="95" y="47"/>
                    <a:pt x="86" y="32"/>
                    <a:pt x="71" y="22"/>
                  </a:cubicBezTo>
                  <a:cubicBezTo>
                    <a:pt x="59" y="13"/>
                    <a:pt x="46" y="10"/>
                    <a:pt x="31" y="15"/>
                  </a:cubicBezTo>
                  <a:cubicBezTo>
                    <a:pt x="23" y="17"/>
                    <a:pt x="17" y="22"/>
                    <a:pt x="16" y="31"/>
                  </a:cubicBezTo>
                  <a:cubicBezTo>
                    <a:pt x="15" y="37"/>
                    <a:pt x="19" y="45"/>
                    <a:pt x="27" y="44"/>
                  </a:cubicBezTo>
                  <a:cubicBezTo>
                    <a:pt x="30" y="44"/>
                    <a:pt x="33" y="45"/>
                    <a:pt x="36" y="45"/>
                  </a:cubicBezTo>
                  <a:cubicBezTo>
                    <a:pt x="50" y="47"/>
                    <a:pt x="60" y="54"/>
                    <a:pt x="63" y="69"/>
                  </a:cubicBezTo>
                  <a:cubicBezTo>
                    <a:pt x="64" y="73"/>
                    <a:pt x="64" y="78"/>
                    <a:pt x="64" y="83"/>
                  </a:cubicBezTo>
                  <a:cubicBezTo>
                    <a:pt x="65" y="87"/>
                    <a:pt x="67" y="90"/>
                    <a:pt x="71" y="92"/>
                  </a:cubicBezTo>
                  <a:cubicBezTo>
                    <a:pt x="77" y="95"/>
                    <a:pt x="86" y="92"/>
                    <a:pt x="91" y="85"/>
                  </a:cubicBezTo>
                  <a:cubicBezTo>
                    <a:pt x="95" y="79"/>
                    <a:pt x="96" y="72"/>
                    <a:pt x="96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4" name="Freeform 21">
              <a:extLst>
                <a:ext uri="{FF2B5EF4-FFF2-40B4-BE49-F238E27FC236}">
                  <a16:creationId xmlns:a16="http://schemas.microsoft.com/office/drawing/2014/main" id="{D44A89AC-5AE1-48F9-A0A9-CAF4C25FC0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2595" y="2494966"/>
              <a:ext cx="407058" cy="506610"/>
            </a:xfrm>
            <a:custGeom>
              <a:avLst/>
              <a:gdLst>
                <a:gd name="T0" fmla="*/ 90 w 118"/>
                <a:gd name="T1" fmla="*/ 8 h 147"/>
                <a:gd name="T2" fmla="*/ 94 w 118"/>
                <a:gd name="T3" fmla="*/ 12 h 147"/>
                <a:gd name="T4" fmla="*/ 113 w 118"/>
                <a:gd name="T5" fmla="*/ 28 h 147"/>
                <a:gd name="T6" fmla="*/ 112 w 118"/>
                <a:gd name="T7" fmla="*/ 30 h 147"/>
                <a:gd name="T8" fmla="*/ 110 w 118"/>
                <a:gd name="T9" fmla="*/ 29 h 147"/>
                <a:gd name="T10" fmla="*/ 102 w 118"/>
                <a:gd name="T11" fmla="*/ 19 h 147"/>
                <a:gd name="T12" fmla="*/ 91 w 118"/>
                <a:gd name="T13" fmla="*/ 14 h 147"/>
                <a:gd name="T14" fmla="*/ 90 w 118"/>
                <a:gd name="T15" fmla="*/ 19 h 147"/>
                <a:gd name="T16" fmla="*/ 102 w 118"/>
                <a:gd name="T17" fmla="*/ 36 h 147"/>
                <a:gd name="T18" fmla="*/ 101 w 118"/>
                <a:gd name="T19" fmla="*/ 40 h 147"/>
                <a:gd name="T20" fmla="*/ 99 w 118"/>
                <a:gd name="T21" fmla="*/ 37 h 147"/>
                <a:gd name="T22" fmla="*/ 89 w 118"/>
                <a:gd name="T23" fmla="*/ 22 h 147"/>
                <a:gd name="T24" fmla="*/ 77 w 118"/>
                <a:gd name="T25" fmla="*/ 28 h 147"/>
                <a:gd name="T26" fmla="*/ 37 w 118"/>
                <a:gd name="T27" fmla="*/ 61 h 147"/>
                <a:gd name="T28" fmla="*/ 27 w 118"/>
                <a:gd name="T29" fmla="*/ 107 h 147"/>
                <a:gd name="T30" fmla="*/ 21 w 118"/>
                <a:gd name="T31" fmla="*/ 122 h 147"/>
                <a:gd name="T32" fmla="*/ 33 w 118"/>
                <a:gd name="T33" fmla="*/ 135 h 147"/>
                <a:gd name="T34" fmla="*/ 35 w 118"/>
                <a:gd name="T35" fmla="*/ 138 h 147"/>
                <a:gd name="T36" fmla="*/ 31 w 118"/>
                <a:gd name="T37" fmla="*/ 138 h 147"/>
                <a:gd name="T38" fmla="*/ 17 w 118"/>
                <a:gd name="T39" fmla="*/ 123 h 147"/>
                <a:gd name="T40" fmla="*/ 13 w 118"/>
                <a:gd name="T41" fmla="*/ 123 h 147"/>
                <a:gd name="T42" fmla="*/ 21 w 118"/>
                <a:gd name="T43" fmla="*/ 143 h 147"/>
                <a:gd name="T44" fmla="*/ 23 w 118"/>
                <a:gd name="T45" fmla="*/ 144 h 147"/>
                <a:gd name="T46" fmla="*/ 23 w 118"/>
                <a:gd name="T47" fmla="*/ 146 h 147"/>
                <a:gd name="T48" fmla="*/ 20 w 118"/>
                <a:gd name="T49" fmla="*/ 147 h 147"/>
                <a:gd name="T50" fmla="*/ 19 w 118"/>
                <a:gd name="T51" fmla="*/ 145 h 147"/>
                <a:gd name="T52" fmla="*/ 9 w 118"/>
                <a:gd name="T53" fmla="*/ 125 h 147"/>
                <a:gd name="T54" fmla="*/ 5 w 118"/>
                <a:gd name="T55" fmla="*/ 121 h 147"/>
                <a:gd name="T56" fmla="*/ 4 w 118"/>
                <a:gd name="T57" fmla="*/ 142 h 147"/>
                <a:gd name="T58" fmla="*/ 4 w 118"/>
                <a:gd name="T59" fmla="*/ 145 h 147"/>
                <a:gd name="T60" fmla="*/ 2 w 118"/>
                <a:gd name="T61" fmla="*/ 147 h 147"/>
                <a:gd name="T62" fmla="*/ 0 w 118"/>
                <a:gd name="T63" fmla="*/ 145 h 147"/>
                <a:gd name="T64" fmla="*/ 1 w 118"/>
                <a:gd name="T65" fmla="*/ 131 h 147"/>
                <a:gd name="T66" fmla="*/ 2 w 118"/>
                <a:gd name="T67" fmla="*/ 123 h 147"/>
                <a:gd name="T68" fmla="*/ 1 w 118"/>
                <a:gd name="T69" fmla="*/ 114 h 147"/>
                <a:gd name="T70" fmla="*/ 0 w 118"/>
                <a:gd name="T71" fmla="*/ 104 h 147"/>
                <a:gd name="T72" fmla="*/ 21 w 118"/>
                <a:gd name="T73" fmla="*/ 34 h 147"/>
                <a:gd name="T74" fmla="*/ 76 w 118"/>
                <a:gd name="T75" fmla="*/ 1 h 147"/>
                <a:gd name="T76" fmla="*/ 83 w 118"/>
                <a:gd name="T77" fmla="*/ 2 h 147"/>
                <a:gd name="T78" fmla="*/ 94 w 118"/>
                <a:gd name="T79" fmla="*/ 4 h 147"/>
                <a:gd name="T80" fmla="*/ 115 w 118"/>
                <a:gd name="T81" fmla="*/ 8 h 147"/>
                <a:gd name="T82" fmla="*/ 118 w 118"/>
                <a:gd name="T83" fmla="*/ 10 h 147"/>
                <a:gd name="T84" fmla="*/ 114 w 118"/>
                <a:gd name="T85" fmla="*/ 11 h 147"/>
                <a:gd name="T86" fmla="*/ 92 w 118"/>
                <a:gd name="T87" fmla="*/ 8 h 147"/>
                <a:gd name="T88" fmla="*/ 90 w 118"/>
                <a:gd name="T89" fmla="*/ 8 h 147"/>
                <a:gd name="T90" fmla="*/ 4 w 118"/>
                <a:gd name="T91" fmla="*/ 106 h 147"/>
                <a:gd name="T92" fmla="*/ 4 w 118"/>
                <a:gd name="T93" fmla="*/ 108 h 147"/>
                <a:gd name="T94" fmla="*/ 14 w 118"/>
                <a:gd name="T95" fmla="*/ 120 h 147"/>
                <a:gd name="T96" fmla="*/ 24 w 118"/>
                <a:gd name="T97" fmla="*/ 108 h 147"/>
                <a:gd name="T98" fmla="*/ 31 w 118"/>
                <a:gd name="T99" fmla="*/ 67 h 147"/>
                <a:gd name="T100" fmla="*/ 79 w 118"/>
                <a:gd name="T101" fmla="*/ 24 h 147"/>
                <a:gd name="T102" fmla="*/ 87 w 118"/>
                <a:gd name="T103" fmla="*/ 12 h 147"/>
                <a:gd name="T104" fmla="*/ 75 w 118"/>
                <a:gd name="T105" fmla="*/ 4 h 147"/>
                <a:gd name="T106" fmla="*/ 24 w 118"/>
                <a:gd name="T107" fmla="*/ 36 h 147"/>
                <a:gd name="T108" fmla="*/ 4 w 118"/>
                <a:gd name="T109" fmla="*/ 10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" h="147">
                  <a:moveTo>
                    <a:pt x="90" y="8"/>
                  </a:moveTo>
                  <a:cubicBezTo>
                    <a:pt x="90" y="10"/>
                    <a:pt x="91" y="11"/>
                    <a:pt x="94" y="12"/>
                  </a:cubicBezTo>
                  <a:cubicBezTo>
                    <a:pt x="103" y="13"/>
                    <a:pt x="109" y="19"/>
                    <a:pt x="113" y="28"/>
                  </a:cubicBezTo>
                  <a:cubicBezTo>
                    <a:pt x="113" y="28"/>
                    <a:pt x="113" y="29"/>
                    <a:pt x="112" y="30"/>
                  </a:cubicBezTo>
                  <a:cubicBezTo>
                    <a:pt x="111" y="30"/>
                    <a:pt x="110" y="30"/>
                    <a:pt x="110" y="29"/>
                  </a:cubicBezTo>
                  <a:cubicBezTo>
                    <a:pt x="107" y="26"/>
                    <a:pt x="105" y="22"/>
                    <a:pt x="102" y="19"/>
                  </a:cubicBezTo>
                  <a:cubicBezTo>
                    <a:pt x="99" y="17"/>
                    <a:pt x="95" y="16"/>
                    <a:pt x="91" y="14"/>
                  </a:cubicBezTo>
                  <a:cubicBezTo>
                    <a:pt x="91" y="16"/>
                    <a:pt x="91" y="17"/>
                    <a:pt x="90" y="19"/>
                  </a:cubicBezTo>
                  <a:cubicBezTo>
                    <a:pt x="97" y="23"/>
                    <a:pt x="101" y="29"/>
                    <a:pt x="102" y="36"/>
                  </a:cubicBezTo>
                  <a:cubicBezTo>
                    <a:pt x="103" y="38"/>
                    <a:pt x="103" y="40"/>
                    <a:pt x="101" y="40"/>
                  </a:cubicBezTo>
                  <a:cubicBezTo>
                    <a:pt x="101" y="40"/>
                    <a:pt x="99" y="39"/>
                    <a:pt x="99" y="37"/>
                  </a:cubicBezTo>
                  <a:cubicBezTo>
                    <a:pt x="97" y="31"/>
                    <a:pt x="94" y="26"/>
                    <a:pt x="89" y="22"/>
                  </a:cubicBezTo>
                  <a:cubicBezTo>
                    <a:pt x="86" y="26"/>
                    <a:pt x="81" y="28"/>
                    <a:pt x="77" y="28"/>
                  </a:cubicBezTo>
                  <a:cubicBezTo>
                    <a:pt x="58" y="32"/>
                    <a:pt x="45" y="44"/>
                    <a:pt x="37" y="61"/>
                  </a:cubicBezTo>
                  <a:cubicBezTo>
                    <a:pt x="31" y="76"/>
                    <a:pt x="28" y="91"/>
                    <a:pt x="27" y="107"/>
                  </a:cubicBezTo>
                  <a:cubicBezTo>
                    <a:pt x="27" y="115"/>
                    <a:pt x="26" y="117"/>
                    <a:pt x="21" y="122"/>
                  </a:cubicBezTo>
                  <a:cubicBezTo>
                    <a:pt x="22" y="128"/>
                    <a:pt x="27" y="132"/>
                    <a:pt x="33" y="135"/>
                  </a:cubicBezTo>
                  <a:cubicBezTo>
                    <a:pt x="34" y="136"/>
                    <a:pt x="36" y="136"/>
                    <a:pt x="35" y="138"/>
                  </a:cubicBezTo>
                  <a:cubicBezTo>
                    <a:pt x="35" y="139"/>
                    <a:pt x="32" y="139"/>
                    <a:pt x="31" y="138"/>
                  </a:cubicBezTo>
                  <a:cubicBezTo>
                    <a:pt x="24" y="135"/>
                    <a:pt x="20" y="130"/>
                    <a:pt x="17" y="123"/>
                  </a:cubicBezTo>
                  <a:cubicBezTo>
                    <a:pt x="16" y="123"/>
                    <a:pt x="14" y="123"/>
                    <a:pt x="13" y="123"/>
                  </a:cubicBezTo>
                  <a:cubicBezTo>
                    <a:pt x="12" y="132"/>
                    <a:pt x="16" y="137"/>
                    <a:pt x="21" y="143"/>
                  </a:cubicBezTo>
                  <a:cubicBezTo>
                    <a:pt x="22" y="143"/>
                    <a:pt x="22" y="143"/>
                    <a:pt x="23" y="144"/>
                  </a:cubicBezTo>
                  <a:cubicBezTo>
                    <a:pt x="23" y="144"/>
                    <a:pt x="23" y="146"/>
                    <a:pt x="23" y="146"/>
                  </a:cubicBezTo>
                  <a:cubicBezTo>
                    <a:pt x="22" y="147"/>
                    <a:pt x="21" y="147"/>
                    <a:pt x="20" y="147"/>
                  </a:cubicBezTo>
                  <a:cubicBezTo>
                    <a:pt x="20" y="147"/>
                    <a:pt x="19" y="146"/>
                    <a:pt x="19" y="145"/>
                  </a:cubicBezTo>
                  <a:cubicBezTo>
                    <a:pt x="13" y="140"/>
                    <a:pt x="9" y="134"/>
                    <a:pt x="9" y="125"/>
                  </a:cubicBezTo>
                  <a:cubicBezTo>
                    <a:pt x="9" y="122"/>
                    <a:pt x="9" y="122"/>
                    <a:pt x="5" y="121"/>
                  </a:cubicBezTo>
                  <a:cubicBezTo>
                    <a:pt x="5" y="128"/>
                    <a:pt x="4" y="135"/>
                    <a:pt x="4" y="142"/>
                  </a:cubicBezTo>
                  <a:cubicBezTo>
                    <a:pt x="4" y="143"/>
                    <a:pt x="4" y="144"/>
                    <a:pt x="4" y="145"/>
                  </a:cubicBezTo>
                  <a:cubicBezTo>
                    <a:pt x="3" y="146"/>
                    <a:pt x="2" y="146"/>
                    <a:pt x="2" y="147"/>
                  </a:cubicBezTo>
                  <a:cubicBezTo>
                    <a:pt x="1" y="146"/>
                    <a:pt x="0" y="145"/>
                    <a:pt x="0" y="145"/>
                  </a:cubicBezTo>
                  <a:cubicBezTo>
                    <a:pt x="0" y="140"/>
                    <a:pt x="0" y="135"/>
                    <a:pt x="1" y="131"/>
                  </a:cubicBezTo>
                  <a:cubicBezTo>
                    <a:pt x="1" y="128"/>
                    <a:pt x="1" y="125"/>
                    <a:pt x="2" y="123"/>
                  </a:cubicBezTo>
                  <a:cubicBezTo>
                    <a:pt x="2" y="120"/>
                    <a:pt x="2" y="117"/>
                    <a:pt x="1" y="114"/>
                  </a:cubicBezTo>
                  <a:cubicBezTo>
                    <a:pt x="0" y="111"/>
                    <a:pt x="0" y="108"/>
                    <a:pt x="0" y="104"/>
                  </a:cubicBezTo>
                  <a:cubicBezTo>
                    <a:pt x="1" y="79"/>
                    <a:pt x="6" y="55"/>
                    <a:pt x="21" y="34"/>
                  </a:cubicBezTo>
                  <a:cubicBezTo>
                    <a:pt x="34" y="15"/>
                    <a:pt x="52" y="4"/>
                    <a:pt x="76" y="1"/>
                  </a:cubicBezTo>
                  <a:cubicBezTo>
                    <a:pt x="78" y="0"/>
                    <a:pt x="81" y="1"/>
                    <a:pt x="83" y="2"/>
                  </a:cubicBezTo>
                  <a:cubicBezTo>
                    <a:pt x="86" y="4"/>
                    <a:pt x="90" y="4"/>
                    <a:pt x="94" y="4"/>
                  </a:cubicBezTo>
                  <a:cubicBezTo>
                    <a:pt x="101" y="5"/>
                    <a:pt x="108" y="7"/>
                    <a:pt x="115" y="8"/>
                  </a:cubicBezTo>
                  <a:cubicBezTo>
                    <a:pt x="116" y="8"/>
                    <a:pt x="117" y="9"/>
                    <a:pt x="118" y="10"/>
                  </a:cubicBezTo>
                  <a:cubicBezTo>
                    <a:pt x="117" y="11"/>
                    <a:pt x="115" y="11"/>
                    <a:pt x="114" y="11"/>
                  </a:cubicBezTo>
                  <a:cubicBezTo>
                    <a:pt x="107" y="10"/>
                    <a:pt x="99" y="9"/>
                    <a:pt x="92" y="8"/>
                  </a:cubicBezTo>
                  <a:cubicBezTo>
                    <a:pt x="91" y="8"/>
                    <a:pt x="91" y="8"/>
                    <a:pt x="90" y="8"/>
                  </a:cubicBezTo>
                  <a:close/>
                  <a:moveTo>
                    <a:pt x="4" y="106"/>
                  </a:moveTo>
                  <a:cubicBezTo>
                    <a:pt x="4" y="106"/>
                    <a:pt x="4" y="107"/>
                    <a:pt x="4" y="108"/>
                  </a:cubicBezTo>
                  <a:cubicBezTo>
                    <a:pt x="4" y="115"/>
                    <a:pt x="8" y="120"/>
                    <a:pt x="14" y="120"/>
                  </a:cubicBezTo>
                  <a:cubicBezTo>
                    <a:pt x="20" y="119"/>
                    <a:pt x="24" y="114"/>
                    <a:pt x="24" y="108"/>
                  </a:cubicBezTo>
                  <a:cubicBezTo>
                    <a:pt x="24" y="94"/>
                    <a:pt x="26" y="80"/>
                    <a:pt x="31" y="67"/>
                  </a:cubicBezTo>
                  <a:cubicBezTo>
                    <a:pt x="39" y="44"/>
                    <a:pt x="54" y="28"/>
                    <a:pt x="79" y="24"/>
                  </a:cubicBezTo>
                  <a:cubicBezTo>
                    <a:pt x="85" y="23"/>
                    <a:pt x="88" y="18"/>
                    <a:pt x="87" y="12"/>
                  </a:cubicBezTo>
                  <a:cubicBezTo>
                    <a:pt x="86" y="7"/>
                    <a:pt x="81" y="4"/>
                    <a:pt x="75" y="4"/>
                  </a:cubicBezTo>
                  <a:cubicBezTo>
                    <a:pt x="54" y="8"/>
                    <a:pt x="37" y="18"/>
                    <a:pt x="24" y="36"/>
                  </a:cubicBezTo>
                  <a:cubicBezTo>
                    <a:pt x="10" y="57"/>
                    <a:pt x="5" y="80"/>
                    <a:pt x="4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5" name="Freeform 22">
              <a:extLst>
                <a:ext uri="{FF2B5EF4-FFF2-40B4-BE49-F238E27FC236}">
                  <a16:creationId xmlns:a16="http://schemas.microsoft.com/office/drawing/2014/main" id="{A5457385-FFD2-44B0-A8F0-9BE22E8EAEF1}"/>
                </a:ext>
              </a:extLst>
            </p:cNvPr>
            <p:cNvSpPr/>
            <p:nvPr/>
          </p:nvSpPr>
          <p:spPr bwMode="auto">
            <a:xfrm>
              <a:off x="4796545" y="2366654"/>
              <a:ext cx="267685" cy="433605"/>
            </a:xfrm>
            <a:custGeom>
              <a:avLst/>
              <a:gdLst>
                <a:gd name="T0" fmla="*/ 67 w 78"/>
                <a:gd name="T1" fmla="*/ 36 h 126"/>
                <a:gd name="T2" fmla="*/ 72 w 78"/>
                <a:gd name="T3" fmla="*/ 40 h 126"/>
                <a:gd name="T4" fmla="*/ 63 w 78"/>
                <a:gd name="T5" fmla="*/ 39 h 126"/>
                <a:gd name="T6" fmla="*/ 63 w 78"/>
                <a:gd name="T7" fmla="*/ 46 h 126"/>
                <a:gd name="T8" fmla="*/ 62 w 78"/>
                <a:gd name="T9" fmla="*/ 50 h 126"/>
                <a:gd name="T10" fmla="*/ 52 w 78"/>
                <a:gd name="T11" fmla="*/ 56 h 126"/>
                <a:gd name="T12" fmla="*/ 60 w 78"/>
                <a:gd name="T13" fmla="*/ 57 h 126"/>
                <a:gd name="T14" fmla="*/ 51 w 78"/>
                <a:gd name="T15" fmla="*/ 60 h 126"/>
                <a:gd name="T16" fmla="*/ 56 w 78"/>
                <a:gd name="T17" fmla="*/ 66 h 126"/>
                <a:gd name="T18" fmla="*/ 59 w 78"/>
                <a:gd name="T19" fmla="*/ 69 h 126"/>
                <a:gd name="T20" fmla="*/ 58 w 78"/>
                <a:gd name="T21" fmla="*/ 80 h 126"/>
                <a:gd name="T22" fmla="*/ 63 w 78"/>
                <a:gd name="T23" fmla="*/ 74 h 126"/>
                <a:gd name="T24" fmla="*/ 61 w 78"/>
                <a:gd name="T25" fmla="*/ 83 h 126"/>
                <a:gd name="T26" fmla="*/ 68 w 78"/>
                <a:gd name="T27" fmla="*/ 85 h 126"/>
                <a:gd name="T28" fmla="*/ 71 w 78"/>
                <a:gd name="T29" fmla="*/ 86 h 126"/>
                <a:gd name="T30" fmla="*/ 68 w 78"/>
                <a:gd name="T31" fmla="*/ 100 h 126"/>
                <a:gd name="T32" fmla="*/ 78 w 78"/>
                <a:gd name="T33" fmla="*/ 100 h 126"/>
                <a:gd name="T34" fmla="*/ 67 w 78"/>
                <a:gd name="T35" fmla="*/ 104 h 126"/>
                <a:gd name="T36" fmla="*/ 67 w 78"/>
                <a:gd name="T37" fmla="*/ 115 h 126"/>
                <a:gd name="T38" fmla="*/ 69 w 78"/>
                <a:gd name="T39" fmla="*/ 117 h 126"/>
                <a:gd name="T40" fmla="*/ 59 w 78"/>
                <a:gd name="T41" fmla="*/ 112 h 126"/>
                <a:gd name="T42" fmla="*/ 52 w 78"/>
                <a:gd name="T43" fmla="*/ 117 h 126"/>
                <a:gd name="T44" fmla="*/ 53 w 78"/>
                <a:gd name="T45" fmla="*/ 125 h 126"/>
                <a:gd name="T46" fmla="*/ 47 w 78"/>
                <a:gd name="T47" fmla="*/ 114 h 126"/>
                <a:gd name="T48" fmla="*/ 39 w 78"/>
                <a:gd name="T49" fmla="*/ 119 h 126"/>
                <a:gd name="T50" fmla="*/ 35 w 78"/>
                <a:gd name="T51" fmla="*/ 120 h 126"/>
                <a:gd name="T52" fmla="*/ 29 w 78"/>
                <a:gd name="T53" fmla="*/ 106 h 126"/>
                <a:gd name="T54" fmla="*/ 24 w 78"/>
                <a:gd name="T55" fmla="*/ 115 h 126"/>
                <a:gd name="T56" fmla="*/ 26 w 78"/>
                <a:gd name="T57" fmla="*/ 104 h 126"/>
                <a:gd name="T58" fmla="*/ 17 w 78"/>
                <a:gd name="T59" fmla="*/ 102 h 126"/>
                <a:gd name="T60" fmla="*/ 13 w 78"/>
                <a:gd name="T61" fmla="*/ 101 h 126"/>
                <a:gd name="T62" fmla="*/ 14 w 78"/>
                <a:gd name="T63" fmla="*/ 87 h 126"/>
                <a:gd name="T64" fmla="*/ 7 w 78"/>
                <a:gd name="T65" fmla="*/ 92 h 126"/>
                <a:gd name="T66" fmla="*/ 11 w 78"/>
                <a:gd name="T67" fmla="*/ 82 h 126"/>
                <a:gd name="T68" fmla="*/ 10 w 78"/>
                <a:gd name="T69" fmla="*/ 75 h 126"/>
                <a:gd name="T70" fmla="*/ 2 w 78"/>
                <a:gd name="T71" fmla="*/ 78 h 126"/>
                <a:gd name="T72" fmla="*/ 9 w 78"/>
                <a:gd name="T73" fmla="*/ 71 h 126"/>
                <a:gd name="T74" fmla="*/ 4 w 78"/>
                <a:gd name="T75" fmla="*/ 64 h 126"/>
                <a:gd name="T76" fmla="*/ 1 w 78"/>
                <a:gd name="T77" fmla="*/ 62 h 126"/>
                <a:gd name="T78" fmla="*/ 12 w 78"/>
                <a:gd name="T79" fmla="*/ 62 h 126"/>
                <a:gd name="T80" fmla="*/ 36 w 78"/>
                <a:gd name="T81" fmla="*/ 106 h 126"/>
                <a:gd name="T82" fmla="*/ 61 w 78"/>
                <a:gd name="T83" fmla="*/ 88 h 126"/>
                <a:gd name="T84" fmla="*/ 52 w 78"/>
                <a:gd name="T85" fmla="*/ 47 h 126"/>
                <a:gd name="T86" fmla="*/ 53 w 78"/>
                <a:gd name="T87" fmla="*/ 15 h 126"/>
                <a:gd name="T88" fmla="*/ 29 w 78"/>
                <a:gd name="T89" fmla="*/ 20 h 126"/>
                <a:gd name="T90" fmla="*/ 24 w 78"/>
                <a:gd name="T91" fmla="*/ 14 h 126"/>
                <a:gd name="T92" fmla="*/ 25 w 78"/>
                <a:gd name="T93" fmla="*/ 11 h 126"/>
                <a:gd name="T94" fmla="*/ 39 w 78"/>
                <a:gd name="T95" fmla="*/ 12 h 126"/>
                <a:gd name="T96" fmla="*/ 34 w 78"/>
                <a:gd name="T97" fmla="*/ 4 h 126"/>
                <a:gd name="T98" fmla="*/ 45 w 78"/>
                <a:gd name="T99" fmla="*/ 11 h 126"/>
                <a:gd name="T100" fmla="*/ 51 w 78"/>
                <a:gd name="T101" fmla="*/ 3 h 126"/>
                <a:gd name="T102" fmla="*/ 54 w 78"/>
                <a:gd name="T103" fmla="*/ 2 h 126"/>
                <a:gd name="T104" fmla="*/ 58 w 78"/>
                <a:gd name="T105" fmla="*/ 13 h 126"/>
                <a:gd name="T106" fmla="*/ 67 w 78"/>
                <a:gd name="T107" fmla="*/ 5 h 126"/>
                <a:gd name="T108" fmla="*/ 65 w 78"/>
                <a:gd name="T109" fmla="*/ 18 h 126"/>
                <a:gd name="T110" fmla="*/ 73 w 78"/>
                <a:gd name="T111" fmla="*/ 23 h 126"/>
                <a:gd name="T112" fmla="*/ 77 w 78"/>
                <a:gd name="T113" fmla="*/ 21 h 126"/>
                <a:gd name="T114" fmla="*/ 70 w 78"/>
                <a:gd name="T115" fmla="*/ 2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125">
                  <a:moveTo>
                    <a:pt x="69" y="27"/>
                  </a:moveTo>
                  <a:cubicBezTo>
                    <a:pt x="68" y="30"/>
                    <a:pt x="67" y="33"/>
                    <a:pt x="67" y="36"/>
                  </a:cubicBezTo>
                  <a:cubicBezTo>
                    <a:pt x="68" y="36"/>
                    <a:pt x="69" y="37"/>
                    <a:pt x="70" y="38"/>
                  </a:cubicBezTo>
                  <a:cubicBezTo>
                    <a:pt x="71" y="38"/>
                    <a:pt x="71" y="39"/>
                    <a:pt x="72" y="40"/>
                  </a:cubicBezTo>
                  <a:cubicBezTo>
                    <a:pt x="71" y="40"/>
                    <a:pt x="70" y="41"/>
                    <a:pt x="69" y="41"/>
                  </a:cubicBezTo>
                  <a:cubicBezTo>
                    <a:pt x="67" y="41"/>
                    <a:pt x="65" y="40"/>
                    <a:pt x="63" y="39"/>
                  </a:cubicBezTo>
                  <a:cubicBezTo>
                    <a:pt x="62" y="41"/>
                    <a:pt x="60" y="43"/>
                    <a:pt x="58" y="45"/>
                  </a:cubicBezTo>
                  <a:cubicBezTo>
                    <a:pt x="60" y="46"/>
                    <a:pt x="61" y="46"/>
                    <a:pt x="63" y="46"/>
                  </a:cubicBezTo>
                  <a:cubicBezTo>
                    <a:pt x="64" y="47"/>
                    <a:pt x="64" y="48"/>
                    <a:pt x="65" y="48"/>
                  </a:cubicBezTo>
                  <a:cubicBezTo>
                    <a:pt x="64" y="49"/>
                    <a:pt x="63" y="50"/>
                    <a:pt x="62" y="50"/>
                  </a:cubicBezTo>
                  <a:cubicBezTo>
                    <a:pt x="60" y="50"/>
                    <a:pt x="58" y="49"/>
                    <a:pt x="56" y="49"/>
                  </a:cubicBezTo>
                  <a:cubicBezTo>
                    <a:pt x="55" y="51"/>
                    <a:pt x="53" y="53"/>
                    <a:pt x="52" y="56"/>
                  </a:cubicBezTo>
                  <a:cubicBezTo>
                    <a:pt x="54" y="56"/>
                    <a:pt x="56" y="56"/>
                    <a:pt x="57" y="56"/>
                  </a:cubicBezTo>
                  <a:cubicBezTo>
                    <a:pt x="58" y="56"/>
                    <a:pt x="59" y="57"/>
                    <a:pt x="60" y="57"/>
                  </a:cubicBezTo>
                  <a:cubicBezTo>
                    <a:pt x="60" y="58"/>
                    <a:pt x="59" y="59"/>
                    <a:pt x="58" y="59"/>
                  </a:cubicBezTo>
                  <a:cubicBezTo>
                    <a:pt x="56" y="60"/>
                    <a:pt x="54" y="60"/>
                    <a:pt x="51" y="60"/>
                  </a:cubicBezTo>
                  <a:cubicBezTo>
                    <a:pt x="51" y="63"/>
                    <a:pt x="52" y="65"/>
                    <a:pt x="52" y="69"/>
                  </a:cubicBezTo>
                  <a:cubicBezTo>
                    <a:pt x="54" y="67"/>
                    <a:pt x="55" y="66"/>
                    <a:pt x="56" y="66"/>
                  </a:cubicBezTo>
                  <a:cubicBezTo>
                    <a:pt x="57" y="65"/>
                    <a:pt x="59" y="66"/>
                    <a:pt x="60" y="65"/>
                  </a:cubicBezTo>
                  <a:cubicBezTo>
                    <a:pt x="59" y="67"/>
                    <a:pt x="60" y="68"/>
                    <a:pt x="59" y="69"/>
                  </a:cubicBezTo>
                  <a:cubicBezTo>
                    <a:pt x="57" y="70"/>
                    <a:pt x="56" y="71"/>
                    <a:pt x="54" y="72"/>
                  </a:cubicBezTo>
                  <a:cubicBezTo>
                    <a:pt x="55" y="74"/>
                    <a:pt x="56" y="77"/>
                    <a:pt x="58" y="80"/>
                  </a:cubicBezTo>
                  <a:cubicBezTo>
                    <a:pt x="59" y="78"/>
                    <a:pt x="60" y="76"/>
                    <a:pt x="61" y="75"/>
                  </a:cubicBezTo>
                  <a:cubicBezTo>
                    <a:pt x="61" y="75"/>
                    <a:pt x="62" y="74"/>
                    <a:pt x="63" y="74"/>
                  </a:cubicBezTo>
                  <a:cubicBezTo>
                    <a:pt x="64" y="75"/>
                    <a:pt x="64" y="76"/>
                    <a:pt x="64" y="77"/>
                  </a:cubicBezTo>
                  <a:cubicBezTo>
                    <a:pt x="63" y="79"/>
                    <a:pt x="62" y="81"/>
                    <a:pt x="61" y="83"/>
                  </a:cubicBezTo>
                  <a:cubicBezTo>
                    <a:pt x="62" y="84"/>
                    <a:pt x="64" y="86"/>
                    <a:pt x="66" y="89"/>
                  </a:cubicBezTo>
                  <a:cubicBezTo>
                    <a:pt x="67" y="87"/>
                    <a:pt x="67" y="86"/>
                    <a:pt x="68" y="85"/>
                  </a:cubicBezTo>
                  <a:cubicBezTo>
                    <a:pt x="68" y="84"/>
                    <a:pt x="69" y="84"/>
                    <a:pt x="70" y="83"/>
                  </a:cubicBezTo>
                  <a:cubicBezTo>
                    <a:pt x="71" y="84"/>
                    <a:pt x="71" y="85"/>
                    <a:pt x="71" y="86"/>
                  </a:cubicBezTo>
                  <a:cubicBezTo>
                    <a:pt x="71" y="86"/>
                    <a:pt x="71" y="87"/>
                    <a:pt x="71" y="88"/>
                  </a:cubicBezTo>
                  <a:cubicBezTo>
                    <a:pt x="68" y="94"/>
                    <a:pt x="68" y="94"/>
                    <a:pt x="68" y="100"/>
                  </a:cubicBezTo>
                  <a:cubicBezTo>
                    <a:pt x="70" y="102"/>
                    <a:pt x="72" y="102"/>
                    <a:pt x="75" y="100"/>
                  </a:cubicBezTo>
                  <a:cubicBezTo>
                    <a:pt x="75" y="100"/>
                    <a:pt x="77" y="100"/>
                    <a:pt x="78" y="100"/>
                  </a:cubicBezTo>
                  <a:cubicBezTo>
                    <a:pt x="77" y="101"/>
                    <a:pt x="77" y="103"/>
                    <a:pt x="76" y="104"/>
                  </a:cubicBezTo>
                  <a:cubicBezTo>
                    <a:pt x="73" y="106"/>
                    <a:pt x="70" y="105"/>
                    <a:pt x="67" y="104"/>
                  </a:cubicBezTo>
                  <a:cubicBezTo>
                    <a:pt x="66" y="105"/>
                    <a:pt x="65" y="106"/>
                    <a:pt x="64" y="107"/>
                  </a:cubicBezTo>
                  <a:cubicBezTo>
                    <a:pt x="62" y="110"/>
                    <a:pt x="63" y="113"/>
                    <a:pt x="67" y="115"/>
                  </a:cubicBezTo>
                  <a:cubicBezTo>
                    <a:pt x="67" y="115"/>
                    <a:pt x="68" y="115"/>
                    <a:pt x="69" y="115"/>
                  </a:cubicBezTo>
                  <a:cubicBezTo>
                    <a:pt x="69" y="116"/>
                    <a:pt x="70" y="117"/>
                    <a:pt x="69" y="117"/>
                  </a:cubicBezTo>
                  <a:cubicBezTo>
                    <a:pt x="69" y="118"/>
                    <a:pt x="68" y="119"/>
                    <a:pt x="67" y="118"/>
                  </a:cubicBezTo>
                  <a:cubicBezTo>
                    <a:pt x="63" y="118"/>
                    <a:pt x="61" y="115"/>
                    <a:pt x="59" y="112"/>
                  </a:cubicBezTo>
                  <a:cubicBezTo>
                    <a:pt x="57" y="112"/>
                    <a:pt x="55" y="113"/>
                    <a:pt x="53" y="114"/>
                  </a:cubicBezTo>
                  <a:cubicBezTo>
                    <a:pt x="52" y="114"/>
                    <a:pt x="52" y="116"/>
                    <a:pt x="52" y="117"/>
                  </a:cubicBezTo>
                  <a:cubicBezTo>
                    <a:pt x="52" y="118"/>
                    <a:pt x="52" y="119"/>
                    <a:pt x="53" y="120"/>
                  </a:cubicBezTo>
                  <a:cubicBezTo>
                    <a:pt x="53" y="122"/>
                    <a:pt x="56" y="123"/>
                    <a:pt x="53" y="125"/>
                  </a:cubicBezTo>
                  <a:cubicBezTo>
                    <a:pt x="51" y="126"/>
                    <a:pt x="50" y="123"/>
                    <a:pt x="49" y="122"/>
                  </a:cubicBezTo>
                  <a:cubicBezTo>
                    <a:pt x="48" y="120"/>
                    <a:pt x="48" y="117"/>
                    <a:pt x="47" y="114"/>
                  </a:cubicBezTo>
                  <a:cubicBezTo>
                    <a:pt x="45" y="114"/>
                    <a:pt x="43" y="113"/>
                    <a:pt x="40" y="113"/>
                  </a:cubicBezTo>
                  <a:cubicBezTo>
                    <a:pt x="39" y="115"/>
                    <a:pt x="39" y="117"/>
                    <a:pt x="39" y="119"/>
                  </a:cubicBezTo>
                  <a:cubicBezTo>
                    <a:pt x="38" y="120"/>
                    <a:pt x="38" y="121"/>
                    <a:pt x="37" y="122"/>
                  </a:cubicBezTo>
                  <a:cubicBezTo>
                    <a:pt x="36" y="121"/>
                    <a:pt x="35" y="121"/>
                    <a:pt x="35" y="120"/>
                  </a:cubicBezTo>
                  <a:cubicBezTo>
                    <a:pt x="35" y="117"/>
                    <a:pt x="35" y="114"/>
                    <a:pt x="36" y="111"/>
                  </a:cubicBezTo>
                  <a:cubicBezTo>
                    <a:pt x="34" y="110"/>
                    <a:pt x="32" y="108"/>
                    <a:pt x="29" y="106"/>
                  </a:cubicBezTo>
                  <a:cubicBezTo>
                    <a:pt x="28" y="108"/>
                    <a:pt x="28" y="110"/>
                    <a:pt x="27" y="112"/>
                  </a:cubicBezTo>
                  <a:cubicBezTo>
                    <a:pt x="26" y="113"/>
                    <a:pt x="25" y="114"/>
                    <a:pt x="24" y="115"/>
                  </a:cubicBezTo>
                  <a:cubicBezTo>
                    <a:pt x="24" y="114"/>
                    <a:pt x="23" y="112"/>
                    <a:pt x="23" y="112"/>
                  </a:cubicBezTo>
                  <a:cubicBezTo>
                    <a:pt x="24" y="109"/>
                    <a:pt x="25" y="106"/>
                    <a:pt x="26" y="104"/>
                  </a:cubicBezTo>
                  <a:cubicBezTo>
                    <a:pt x="24" y="102"/>
                    <a:pt x="22" y="100"/>
                    <a:pt x="20" y="98"/>
                  </a:cubicBezTo>
                  <a:cubicBezTo>
                    <a:pt x="19" y="99"/>
                    <a:pt x="18" y="101"/>
                    <a:pt x="17" y="102"/>
                  </a:cubicBezTo>
                  <a:cubicBezTo>
                    <a:pt x="16" y="103"/>
                    <a:pt x="15" y="104"/>
                    <a:pt x="14" y="104"/>
                  </a:cubicBezTo>
                  <a:cubicBezTo>
                    <a:pt x="14" y="103"/>
                    <a:pt x="13" y="102"/>
                    <a:pt x="13" y="101"/>
                  </a:cubicBezTo>
                  <a:cubicBezTo>
                    <a:pt x="15" y="99"/>
                    <a:pt x="16" y="97"/>
                    <a:pt x="18" y="94"/>
                  </a:cubicBezTo>
                  <a:cubicBezTo>
                    <a:pt x="17" y="92"/>
                    <a:pt x="15" y="90"/>
                    <a:pt x="14" y="87"/>
                  </a:cubicBezTo>
                  <a:cubicBezTo>
                    <a:pt x="12" y="88"/>
                    <a:pt x="11" y="89"/>
                    <a:pt x="10" y="91"/>
                  </a:cubicBezTo>
                  <a:cubicBezTo>
                    <a:pt x="9" y="91"/>
                    <a:pt x="8" y="91"/>
                    <a:pt x="7" y="92"/>
                  </a:cubicBezTo>
                  <a:cubicBezTo>
                    <a:pt x="7" y="91"/>
                    <a:pt x="6" y="89"/>
                    <a:pt x="7" y="89"/>
                  </a:cubicBezTo>
                  <a:cubicBezTo>
                    <a:pt x="8" y="86"/>
                    <a:pt x="9" y="84"/>
                    <a:pt x="11" y="82"/>
                  </a:cubicBezTo>
                  <a:cubicBezTo>
                    <a:pt x="11" y="82"/>
                    <a:pt x="12" y="83"/>
                    <a:pt x="12" y="83"/>
                  </a:cubicBezTo>
                  <a:cubicBezTo>
                    <a:pt x="12" y="81"/>
                    <a:pt x="11" y="78"/>
                    <a:pt x="10" y="75"/>
                  </a:cubicBezTo>
                  <a:cubicBezTo>
                    <a:pt x="8" y="76"/>
                    <a:pt x="7" y="77"/>
                    <a:pt x="5" y="78"/>
                  </a:cubicBezTo>
                  <a:cubicBezTo>
                    <a:pt x="4" y="78"/>
                    <a:pt x="3" y="78"/>
                    <a:pt x="2" y="78"/>
                  </a:cubicBezTo>
                  <a:cubicBezTo>
                    <a:pt x="2" y="77"/>
                    <a:pt x="2" y="76"/>
                    <a:pt x="3" y="75"/>
                  </a:cubicBezTo>
                  <a:cubicBezTo>
                    <a:pt x="5" y="74"/>
                    <a:pt x="7" y="72"/>
                    <a:pt x="9" y="71"/>
                  </a:cubicBezTo>
                  <a:cubicBezTo>
                    <a:pt x="9" y="68"/>
                    <a:pt x="9" y="66"/>
                    <a:pt x="9" y="62"/>
                  </a:cubicBezTo>
                  <a:cubicBezTo>
                    <a:pt x="7" y="63"/>
                    <a:pt x="6" y="63"/>
                    <a:pt x="4" y="64"/>
                  </a:cubicBezTo>
                  <a:cubicBezTo>
                    <a:pt x="3" y="64"/>
                    <a:pt x="2" y="64"/>
                    <a:pt x="1" y="64"/>
                  </a:cubicBezTo>
                  <a:cubicBezTo>
                    <a:pt x="1" y="63"/>
                    <a:pt x="0" y="62"/>
                    <a:pt x="1" y="62"/>
                  </a:cubicBezTo>
                  <a:cubicBezTo>
                    <a:pt x="2" y="61"/>
                    <a:pt x="3" y="60"/>
                    <a:pt x="4" y="60"/>
                  </a:cubicBezTo>
                  <a:cubicBezTo>
                    <a:pt x="7" y="61"/>
                    <a:pt x="10" y="62"/>
                    <a:pt x="12" y="62"/>
                  </a:cubicBezTo>
                  <a:cubicBezTo>
                    <a:pt x="13" y="67"/>
                    <a:pt x="13" y="71"/>
                    <a:pt x="14" y="76"/>
                  </a:cubicBezTo>
                  <a:cubicBezTo>
                    <a:pt x="17" y="89"/>
                    <a:pt x="24" y="99"/>
                    <a:pt x="36" y="106"/>
                  </a:cubicBezTo>
                  <a:cubicBezTo>
                    <a:pt x="43" y="111"/>
                    <a:pt x="51" y="112"/>
                    <a:pt x="58" y="107"/>
                  </a:cubicBezTo>
                  <a:cubicBezTo>
                    <a:pt x="66" y="102"/>
                    <a:pt x="66" y="95"/>
                    <a:pt x="61" y="88"/>
                  </a:cubicBezTo>
                  <a:cubicBezTo>
                    <a:pt x="57" y="84"/>
                    <a:pt x="54" y="80"/>
                    <a:pt x="51" y="75"/>
                  </a:cubicBezTo>
                  <a:cubicBezTo>
                    <a:pt x="46" y="66"/>
                    <a:pt x="47" y="56"/>
                    <a:pt x="52" y="47"/>
                  </a:cubicBezTo>
                  <a:cubicBezTo>
                    <a:pt x="54" y="44"/>
                    <a:pt x="57" y="40"/>
                    <a:pt x="60" y="37"/>
                  </a:cubicBezTo>
                  <a:cubicBezTo>
                    <a:pt x="68" y="29"/>
                    <a:pt x="65" y="18"/>
                    <a:pt x="53" y="15"/>
                  </a:cubicBezTo>
                  <a:cubicBezTo>
                    <a:pt x="46" y="13"/>
                    <a:pt x="39" y="16"/>
                    <a:pt x="33" y="20"/>
                  </a:cubicBezTo>
                  <a:cubicBezTo>
                    <a:pt x="31" y="21"/>
                    <a:pt x="30" y="22"/>
                    <a:pt x="29" y="20"/>
                  </a:cubicBezTo>
                  <a:cubicBezTo>
                    <a:pt x="28" y="19"/>
                    <a:pt x="28" y="17"/>
                    <a:pt x="27" y="17"/>
                  </a:cubicBezTo>
                  <a:cubicBezTo>
                    <a:pt x="26" y="16"/>
                    <a:pt x="25" y="15"/>
                    <a:pt x="24" y="14"/>
                  </a:cubicBezTo>
                  <a:cubicBezTo>
                    <a:pt x="23" y="14"/>
                    <a:pt x="23" y="13"/>
                    <a:pt x="22" y="12"/>
                  </a:cubicBezTo>
                  <a:cubicBezTo>
                    <a:pt x="23" y="12"/>
                    <a:pt x="24" y="11"/>
                    <a:pt x="25" y="11"/>
                  </a:cubicBezTo>
                  <a:cubicBezTo>
                    <a:pt x="27" y="12"/>
                    <a:pt x="30" y="14"/>
                    <a:pt x="33" y="15"/>
                  </a:cubicBezTo>
                  <a:cubicBezTo>
                    <a:pt x="34" y="15"/>
                    <a:pt x="37" y="13"/>
                    <a:pt x="39" y="12"/>
                  </a:cubicBezTo>
                  <a:cubicBezTo>
                    <a:pt x="39" y="10"/>
                    <a:pt x="38" y="8"/>
                    <a:pt x="36" y="6"/>
                  </a:cubicBezTo>
                  <a:cubicBezTo>
                    <a:pt x="35" y="6"/>
                    <a:pt x="35" y="5"/>
                    <a:pt x="34" y="4"/>
                  </a:cubicBezTo>
                  <a:cubicBezTo>
                    <a:pt x="36" y="3"/>
                    <a:pt x="37" y="3"/>
                    <a:pt x="38" y="3"/>
                  </a:cubicBezTo>
                  <a:cubicBezTo>
                    <a:pt x="40" y="5"/>
                    <a:pt x="42" y="8"/>
                    <a:pt x="45" y="11"/>
                  </a:cubicBezTo>
                  <a:cubicBezTo>
                    <a:pt x="46" y="11"/>
                    <a:pt x="48" y="11"/>
                    <a:pt x="51" y="10"/>
                  </a:cubicBezTo>
                  <a:cubicBezTo>
                    <a:pt x="52" y="8"/>
                    <a:pt x="52" y="6"/>
                    <a:pt x="51" y="3"/>
                  </a:cubicBezTo>
                  <a:cubicBezTo>
                    <a:pt x="50" y="2"/>
                    <a:pt x="51" y="1"/>
                    <a:pt x="51" y="0"/>
                  </a:cubicBezTo>
                  <a:cubicBezTo>
                    <a:pt x="52" y="0"/>
                    <a:pt x="54" y="1"/>
                    <a:pt x="54" y="2"/>
                  </a:cubicBezTo>
                  <a:cubicBezTo>
                    <a:pt x="55" y="5"/>
                    <a:pt x="55" y="8"/>
                    <a:pt x="56" y="12"/>
                  </a:cubicBezTo>
                  <a:cubicBezTo>
                    <a:pt x="56" y="12"/>
                    <a:pt x="57" y="12"/>
                    <a:pt x="58" y="13"/>
                  </a:cubicBezTo>
                  <a:cubicBezTo>
                    <a:pt x="62" y="15"/>
                    <a:pt x="65" y="13"/>
                    <a:pt x="65" y="9"/>
                  </a:cubicBezTo>
                  <a:cubicBezTo>
                    <a:pt x="65" y="7"/>
                    <a:pt x="65" y="5"/>
                    <a:pt x="67" y="5"/>
                  </a:cubicBezTo>
                  <a:cubicBezTo>
                    <a:pt x="68" y="6"/>
                    <a:pt x="69" y="8"/>
                    <a:pt x="69" y="9"/>
                  </a:cubicBezTo>
                  <a:cubicBezTo>
                    <a:pt x="68" y="12"/>
                    <a:pt x="66" y="15"/>
                    <a:pt x="65" y="18"/>
                  </a:cubicBezTo>
                  <a:cubicBezTo>
                    <a:pt x="65" y="19"/>
                    <a:pt x="66" y="21"/>
                    <a:pt x="67" y="22"/>
                  </a:cubicBezTo>
                  <a:cubicBezTo>
                    <a:pt x="69" y="25"/>
                    <a:pt x="71" y="24"/>
                    <a:pt x="73" y="23"/>
                  </a:cubicBezTo>
                  <a:cubicBezTo>
                    <a:pt x="73" y="22"/>
                    <a:pt x="74" y="21"/>
                    <a:pt x="75" y="21"/>
                  </a:cubicBezTo>
                  <a:cubicBezTo>
                    <a:pt x="75" y="21"/>
                    <a:pt x="76" y="21"/>
                    <a:pt x="77" y="21"/>
                  </a:cubicBezTo>
                  <a:cubicBezTo>
                    <a:pt x="77" y="21"/>
                    <a:pt x="78" y="23"/>
                    <a:pt x="77" y="23"/>
                  </a:cubicBezTo>
                  <a:cubicBezTo>
                    <a:pt x="76" y="26"/>
                    <a:pt x="73" y="27"/>
                    <a:pt x="70" y="27"/>
                  </a:cubicBezTo>
                  <a:cubicBezTo>
                    <a:pt x="70" y="27"/>
                    <a:pt x="69" y="27"/>
                    <a:pt x="69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6" name="Freeform 23">
              <a:extLst>
                <a:ext uri="{FF2B5EF4-FFF2-40B4-BE49-F238E27FC236}">
                  <a16:creationId xmlns:a16="http://schemas.microsoft.com/office/drawing/2014/main" id="{24752CA0-23FD-405B-BACA-D9B11DB4F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9013" y="3424120"/>
              <a:ext cx="261048" cy="263260"/>
            </a:xfrm>
            <a:custGeom>
              <a:avLst/>
              <a:gdLst>
                <a:gd name="T0" fmla="*/ 59 w 76"/>
                <a:gd name="T1" fmla="*/ 24 h 76"/>
                <a:gd name="T2" fmla="*/ 76 w 76"/>
                <a:gd name="T3" fmla="*/ 42 h 76"/>
                <a:gd name="T4" fmla="*/ 63 w 76"/>
                <a:gd name="T5" fmla="*/ 59 h 76"/>
                <a:gd name="T6" fmla="*/ 60 w 76"/>
                <a:gd name="T7" fmla="*/ 63 h 76"/>
                <a:gd name="T8" fmla="*/ 42 w 76"/>
                <a:gd name="T9" fmla="*/ 76 h 76"/>
                <a:gd name="T10" fmla="*/ 26 w 76"/>
                <a:gd name="T11" fmla="*/ 62 h 76"/>
                <a:gd name="T12" fmla="*/ 25 w 76"/>
                <a:gd name="T13" fmla="*/ 59 h 76"/>
                <a:gd name="T14" fmla="*/ 5 w 76"/>
                <a:gd name="T15" fmla="*/ 53 h 76"/>
                <a:gd name="T16" fmla="*/ 3 w 76"/>
                <a:gd name="T17" fmla="*/ 35 h 76"/>
                <a:gd name="T18" fmla="*/ 17 w 76"/>
                <a:gd name="T19" fmla="*/ 25 h 76"/>
                <a:gd name="T20" fmla="*/ 25 w 76"/>
                <a:gd name="T21" fmla="*/ 17 h 76"/>
                <a:gd name="T22" fmla="*/ 45 w 76"/>
                <a:gd name="T23" fmla="*/ 1 h 76"/>
                <a:gd name="T24" fmla="*/ 60 w 76"/>
                <a:gd name="T25" fmla="*/ 21 h 76"/>
                <a:gd name="T26" fmla="*/ 59 w 76"/>
                <a:gd name="T27" fmla="*/ 24 h 76"/>
                <a:gd name="T28" fmla="*/ 35 w 76"/>
                <a:gd name="T29" fmla="*/ 48 h 76"/>
                <a:gd name="T30" fmla="*/ 49 w 76"/>
                <a:gd name="T31" fmla="*/ 34 h 76"/>
                <a:gd name="T32" fmla="*/ 35 w 76"/>
                <a:gd name="T33" fmla="*/ 20 h 76"/>
                <a:gd name="T34" fmla="*/ 21 w 76"/>
                <a:gd name="T35" fmla="*/ 35 h 76"/>
                <a:gd name="T36" fmla="*/ 35 w 76"/>
                <a:gd name="T37" fmla="*/ 48 h 76"/>
                <a:gd name="T38" fmla="*/ 46 w 76"/>
                <a:gd name="T39" fmla="*/ 48 h 76"/>
                <a:gd name="T40" fmla="*/ 65 w 76"/>
                <a:gd name="T41" fmla="*/ 54 h 76"/>
                <a:gd name="T42" fmla="*/ 70 w 76"/>
                <a:gd name="T43" fmla="*/ 35 h 76"/>
                <a:gd name="T44" fmla="*/ 52 w 76"/>
                <a:gd name="T45" fmla="*/ 30 h 76"/>
                <a:gd name="T46" fmla="*/ 46 w 76"/>
                <a:gd name="T47" fmla="*/ 48 h 76"/>
                <a:gd name="T48" fmla="*/ 56 w 76"/>
                <a:gd name="T49" fmla="*/ 60 h 76"/>
                <a:gd name="T50" fmla="*/ 43 w 76"/>
                <a:gd name="T51" fmla="*/ 51 h 76"/>
                <a:gd name="T52" fmla="*/ 41 w 76"/>
                <a:gd name="T53" fmla="*/ 51 h 76"/>
                <a:gd name="T54" fmla="*/ 30 w 76"/>
                <a:gd name="T55" fmla="*/ 52 h 76"/>
                <a:gd name="T56" fmla="*/ 32 w 76"/>
                <a:gd name="T57" fmla="*/ 67 h 76"/>
                <a:gd name="T58" fmla="*/ 47 w 76"/>
                <a:gd name="T59" fmla="*/ 71 h 76"/>
                <a:gd name="T60" fmla="*/ 56 w 76"/>
                <a:gd name="T61" fmla="*/ 60 h 76"/>
                <a:gd name="T62" fmla="*/ 50 w 76"/>
                <a:gd name="T63" fmla="*/ 26 h 76"/>
                <a:gd name="T64" fmla="*/ 56 w 76"/>
                <a:gd name="T65" fmla="*/ 22 h 76"/>
                <a:gd name="T66" fmla="*/ 42 w 76"/>
                <a:gd name="T67" fmla="*/ 5 h 76"/>
                <a:gd name="T68" fmla="*/ 29 w 76"/>
                <a:gd name="T69" fmla="*/ 17 h 76"/>
                <a:gd name="T70" fmla="*/ 50 w 76"/>
                <a:gd name="T71" fmla="*/ 26 h 76"/>
                <a:gd name="T72" fmla="*/ 18 w 76"/>
                <a:gd name="T73" fmla="*/ 29 h 76"/>
                <a:gd name="T74" fmla="*/ 5 w 76"/>
                <a:gd name="T75" fmla="*/ 40 h 76"/>
                <a:gd name="T76" fmla="*/ 14 w 76"/>
                <a:gd name="T77" fmla="*/ 55 h 76"/>
                <a:gd name="T78" fmla="*/ 26 w 76"/>
                <a:gd name="T79" fmla="*/ 50 h 76"/>
                <a:gd name="T80" fmla="*/ 18 w 76"/>
                <a:gd name="T81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" h="76">
                  <a:moveTo>
                    <a:pt x="59" y="24"/>
                  </a:moveTo>
                  <a:cubicBezTo>
                    <a:pt x="70" y="27"/>
                    <a:pt x="76" y="33"/>
                    <a:pt x="76" y="42"/>
                  </a:cubicBezTo>
                  <a:cubicBezTo>
                    <a:pt x="76" y="50"/>
                    <a:pt x="71" y="57"/>
                    <a:pt x="63" y="59"/>
                  </a:cubicBezTo>
                  <a:cubicBezTo>
                    <a:pt x="61" y="60"/>
                    <a:pt x="60" y="60"/>
                    <a:pt x="60" y="63"/>
                  </a:cubicBezTo>
                  <a:cubicBezTo>
                    <a:pt x="58" y="71"/>
                    <a:pt x="50" y="76"/>
                    <a:pt x="42" y="76"/>
                  </a:cubicBezTo>
                  <a:cubicBezTo>
                    <a:pt x="34" y="76"/>
                    <a:pt x="27" y="70"/>
                    <a:pt x="26" y="62"/>
                  </a:cubicBezTo>
                  <a:cubicBezTo>
                    <a:pt x="25" y="61"/>
                    <a:pt x="25" y="60"/>
                    <a:pt x="25" y="59"/>
                  </a:cubicBezTo>
                  <a:cubicBezTo>
                    <a:pt x="17" y="61"/>
                    <a:pt x="10" y="59"/>
                    <a:pt x="5" y="53"/>
                  </a:cubicBezTo>
                  <a:cubicBezTo>
                    <a:pt x="1" y="47"/>
                    <a:pt x="0" y="41"/>
                    <a:pt x="3" y="35"/>
                  </a:cubicBezTo>
                  <a:cubicBezTo>
                    <a:pt x="5" y="29"/>
                    <a:pt x="10" y="26"/>
                    <a:pt x="17" y="25"/>
                  </a:cubicBezTo>
                  <a:cubicBezTo>
                    <a:pt x="21" y="24"/>
                    <a:pt x="25" y="21"/>
                    <a:pt x="25" y="17"/>
                  </a:cubicBezTo>
                  <a:cubicBezTo>
                    <a:pt x="26" y="7"/>
                    <a:pt x="35" y="0"/>
                    <a:pt x="45" y="1"/>
                  </a:cubicBezTo>
                  <a:cubicBezTo>
                    <a:pt x="54" y="2"/>
                    <a:pt x="61" y="11"/>
                    <a:pt x="60" y="21"/>
                  </a:cubicBezTo>
                  <a:cubicBezTo>
                    <a:pt x="60" y="22"/>
                    <a:pt x="60" y="23"/>
                    <a:pt x="59" y="24"/>
                  </a:cubicBezTo>
                  <a:close/>
                  <a:moveTo>
                    <a:pt x="35" y="48"/>
                  </a:moveTo>
                  <a:cubicBezTo>
                    <a:pt x="42" y="49"/>
                    <a:pt x="49" y="41"/>
                    <a:pt x="49" y="34"/>
                  </a:cubicBezTo>
                  <a:cubicBezTo>
                    <a:pt x="48" y="27"/>
                    <a:pt x="42" y="20"/>
                    <a:pt x="35" y="20"/>
                  </a:cubicBezTo>
                  <a:cubicBezTo>
                    <a:pt x="27" y="20"/>
                    <a:pt x="21" y="27"/>
                    <a:pt x="21" y="35"/>
                  </a:cubicBezTo>
                  <a:cubicBezTo>
                    <a:pt x="21" y="42"/>
                    <a:pt x="27" y="48"/>
                    <a:pt x="35" y="48"/>
                  </a:cubicBezTo>
                  <a:close/>
                  <a:moveTo>
                    <a:pt x="46" y="48"/>
                  </a:moveTo>
                  <a:cubicBezTo>
                    <a:pt x="50" y="56"/>
                    <a:pt x="58" y="58"/>
                    <a:pt x="65" y="54"/>
                  </a:cubicBezTo>
                  <a:cubicBezTo>
                    <a:pt x="72" y="50"/>
                    <a:pt x="74" y="42"/>
                    <a:pt x="70" y="35"/>
                  </a:cubicBezTo>
                  <a:cubicBezTo>
                    <a:pt x="67" y="30"/>
                    <a:pt x="59" y="26"/>
                    <a:pt x="52" y="30"/>
                  </a:cubicBezTo>
                  <a:cubicBezTo>
                    <a:pt x="53" y="37"/>
                    <a:pt x="51" y="43"/>
                    <a:pt x="46" y="48"/>
                  </a:cubicBezTo>
                  <a:close/>
                  <a:moveTo>
                    <a:pt x="56" y="60"/>
                  </a:moveTo>
                  <a:cubicBezTo>
                    <a:pt x="49" y="57"/>
                    <a:pt x="49" y="57"/>
                    <a:pt x="43" y="51"/>
                  </a:cubicBezTo>
                  <a:cubicBezTo>
                    <a:pt x="43" y="51"/>
                    <a:pt x="42" y="51"/>
                    <a:pt x="41" y="51"/>
                  </a:cubicBezTo>
                  <a:cubicBezTo>
                    <a:pt x="38" y="51"/>
                    <a:pt x="34" y="52"/>
                    <a:pt x="30" y="52"/>
                  </a:cubicBezTo>
                  <a:cubicBezTo>
                    <a:pt x="28" y="57"/>
                    <a:pt x="28" y="63"/>
                    <a:pt x="32" y="67"/>
                  </a:cubicBezTo>
                  <a:cubicBezTo>
                    <a:pt x="36" y="71"/>
                    <a:pt x="42" y="73"/>
                    <a:pt x="47" y="71"/>
                  </a:cubicBezTo>
                  <a:cubicBezTo>
                    <a:pt x="52" y="69"/>
                    <a:pt x="56" y="65"/>
                    <a:pt x="56" y="60"/>
                  </a:cubicBezTo>
                  <a:close/>
                  <a:moveTo>
                    <a:pt x="50" y="26"/>
                  </a:moveTo>
                  <a:cubicBezTo>
                    <a:pt x="55" y="25"/>
                    <a:pt x="55" y="25"/>
                    <a:pt x="56" y="22"/>
                  </a:cubicBezTo>
                  <a:cubicBezTo>
                    <a:pt x="58" y="13"/>
                    <a:pt x="51" y="5"/>
                    <a:pt x="42" y="5"/>
                  </a:cubicBezTo>
                  <a:cubicBezTo>
                    <a:pt x="35" y="5"/>
                    <a:pt x="29" y="11"/>
                    <a:pt x="29" y="17"/>
                  </a:cubicBezTo>
                  <a:cubicBezTo>
                    <a:pt x="38" y="15"/>
                    <a:pt x="45" y="18"/>
                    <a:pt x="50" y="26"/>
                  </a:cubicBezTo>
                  <a:close/>
                  <a:moveTo>
                    <a:pt x="18" y="29"/>
                  </a:moveTo>
                  <a:cubicBezTo>
                    <a:pt x="11" y="29"/>
                    <a:pt x="6" y="34"/>
                    <a:pt x="5" y="40"/>
                  </a:cubicBezTo>
                  <a:cubicBezTo>
                    <a:pt x="4" y="46"/>
                    <a:pt x="8" y="53"/>
                    <a:pt x="14" y="55"/>
                  </a:cubicBezTo>
                  <a:cubicBezTo>
                    <a:pt x="21" y="58"/>
                    <a:pt x="25" y="56"/>
                    <a:pt x="26" y="50"/>
                  </a:cubicBezTo>
                  <a:cubicBezTo>
                    <a:pt x="19" y="45"/>
                    <a:pt x="16" y="38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7" name="Freeform 24">
              <a:extLst>
                <a:ext uri="{FF2B5EF4-FFF2-40B4-BE49-F238E27FC236}">
                  <a16:creationId xmlns:a16="http://schemas.microsoft.com/office/drawing/2014/main" id="{B393C620-AC9A-4E96-BA61-035F8E6F45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7941" y="2324621"/>
              <a:ext cx="210166" cy="148222"/>
            </a:xfrm>
            <a:custGeom>
              <a:avLst/>
              <a:gdLst>
                <a:gd name="T0" fmla="*/ 0 w 61"/>
                <a:gd name="T1" fmla="*/ 34 h 43"/>
                <a:gd name="T2" fmla="*/ 9 w 61"/>
                <a:gd name="T3" fmla="*/ 16 h 43"/>
                <a:gd name="T4" fmla="*/ 54 w 61"/>
                <a:gd name="T5" fmla="*/ 6 h 43"/>
                <a:gd name="T6" fmla="*/ 60 w 61"/>
                <a:gd name="T7" fmla="*/ 18 h 43"/>
                <a:gd name="T8" fmla="*/ 47 w 61"/>
                <a:gd name="T9" fmla="*/ 24 h 43"/>
                <a:gd name="T10" fmla="*/ 23 w 61"/>
                <a:gd name="T11" fmla="*/ 31 h 43"/>
                <a:gd name="T12" fmla="*/ 19 w 61"/>
                <a:gd name="T13" fmla="*/ 37 h 43"/>
                <a:gd name="T14" fmla="*/ 10 w 61"/>
                <a:gd name="T15" fmla="*/ 43 h 43"/>
                <a:gd name="T16" fmla="*/ 1 w 61"/>
                <a:gd name="T17" fmla="*/ 38 h 43"/>
                <a:gd name="T18" fmla="*/ 0 w 61"/>
                <a:gd name="T19" fmla="*/ 34 h 43"/>
                <a:gd name="T20" fmla="*/ 41 w 61"/>
                <a:gd name="T21" fmla="*/ 7 h 43"/>
                <a:gd name="T22" fmla="*/ 33 w 61"/>
                <a:gd name="T23" fmla="*/ 7 h 43"/>
                <a:gd name="T24" fmla="*/ 5 w 61"/>
                <a:gd name="T25" fmla="*/ 31 h 43"/>
                <a:gd name="T26" fmla="*/ 8 w 61"/>
                <a:gd name="T27" fmla="*/ 39 h 43"/>
                <a:gd name="T28" fmla="*/ 15 w 61"/>
                <a:gd name="T29" fmla="*/ 36 h 43"/>
                <a:gd name="T30" fmla="*/ 48 w 61"/>
                <a:gd name="T31" fmla="*/ 20 h 43"/>
                <a:gd name="T32" fmla="*/ 56 w 61"/>
                <a:gd name="T33" fmla="*/ 17 h 43"/>
                <a:gd name="T34" fmla="*/ 52 w 61"/>
                <a:gd name="T35" fmla="*/ 9 h 43"/>
                <a:gd name="T36" fmla="*/ 41 w 61"/>
                <a:gd name="T37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43">
                  <a:moveTo>
                    <a:pt x="0" y="34"/>
                  </a:moveTo>
                  <a:cubicBezTo>
                    <a:pt x="1" y="26"/>
                    <a:pt x="5" y="21"/>
                    <a:pt x="9" y="16"/>
                  </a:cubicBezTo>
                  <a:cubicBezTo>
                    <a:pt x="22" y="3"/>
                    <a:pt x="37" y="0"/>
                    <a:pt x="54" y="6"/>
                  </a:cubicBezTo>
                  <a:cubicBezTo>
                    <a:pt x="59" y="7"/>
                    <a:pt x="61" y="13"/>
                    <a:pt x="60" y="18"/>
                  </a:cubicBezTo>
                  <a:cubicBezTo>
                    <a:pt x="58" y="23"/>
                    <a:pt x="53" y="26"/>
                    <a:pt x="47" y="24"/>
                  </a:cubicBezTo>
                  <a:cubicBezTo>
                    <a:pt x="37" y="21"/>
                    <a:pt x="29" y="23"/>
                    <a:pt x="23" y="31"/>
                  </a:cubicBezTo>
                  <a:cubicBezTo>
                    <a:pt x="21" y="33"/>
                    <a:pt x="20" y="35"/>
                    <a:pt x="19" y="37"/>
                  </a:cubicBezTo>
                  <a:cubicBezTo>
                    <a:pt x="17" y="41"/>
                    <a:pt x="14" y="43"/>
                    <a:pt x="10" y="43"/>
                  </a:cubicBezTo>
                  <a:cubicBezTo>
                    <a:pt x="6" y="43"/>
                    <a:pt x="3" y="42"/>
                    <a:pt x="1" y="38"/>
                  </a:cubicBezTo>
                  <a:cubicBezTo>
                    <a:pt x="1" y="37"/>
                    <a:pt x="1" y="35"/>
                    <a:pt x="0" y="34"/>
                  </a:cubicBezTo>
                  <a:close/>
                  <a:moveTo>
                    <a:pt x="41" y="7"/>
                  </a:moveTo>
                  <a:cubicBezTo>
                    <a:pt x="37" y="7"/>
                    <a:pt x="35" y="7"/>
                    <a:pt x="33" y="7"/>
                  </a:cubicBezTo>
                  <a:cubicBezTo>
                    <a:pt x="19" y="10"/>
                    <a:pt x="10" y="18"/>
                    <a:pt x="5" y="31"/>
                  </a:cubicBezTo>
                  <a:cubicBezTo>
                    <a:pt x="3" y="34"/>
                    <a:pt x="4" y="37"/>
                    <a:pt x="8" y="39"/>
                  </a:cubicBezTo>
                  <a:cubicBezTo>
                    <a:pt x="11" y="40"/>
                    <a:pt x="14" y="39"/>
                    <a:pt x="15" y="36"/>
                  </a:cubicBezTo>
                  <a:cubicBezTo>
                    <a:pt x="19" y="24"/>
                    <a:pt x="33" y="15"/>
                    <a:pt x="48" y="20"/>
                  </a:cubicBezTo>
                  <a:cubicBezTo>
                    <a:pt x="52" y="21"/>
                    <a:pt x="55" y="20"/>
                    <a:pt x="56" y="17"/>
                  </a:cubicBezTo>
                  <a:cubicBezTo>
                    <a:pt x="57" y="13"/>
                    <a:pt x="56" y="10"/>
                    <a:pt x="52" y="9"/>
                  </a:cubicBezTo>
                  <a:cubicBezTo>
                    <a:pt x="48" y="8"/>
                    <a:pt x="44" y="7"/>
                    <a:pt x="4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8" name="Freeform 25">
              <a:extLst>
                <a:ext uri="{FF2B5EF4-FFF2-40B4-BE49-F238E27FC236}">
                  <a16:creationId xmlns:a16="http://schemas.microsoft.com/office/drawing/2014/main" id="{E7DB516A-B1F2-41C1-9719-022D785E44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4064" y="2428598"/>
              <a:ext cx="134949" cy="190255"/>
            </a:xfrm>
            <a:custGeom>
              <a:avLst/>
              <a:gdLst>
                <a:gd name="T0" fmla="*/ 0 w 39"/>
                <a:gd name="T1" fmla="*/ 42 h 55"/>
                <a:gd name="T2" fmla="*/ 10 w 39"/>
                <a:gd name="T3" fmla="*/ 14 h 55"/>
                <a:gd name="T4" fmla="*/ 23 w 39"/>
                <a:gd name="T5" fmla="*/ 3 h 55"/>
                <a:gd name="T6" fmla="*/ 36 w 39"/>
                <a:gd name="T7" fmla="*/ 7 h 55"/>
                <a:gd name="T8" fmla="*/ 33 w 39"/>
                <a:gd name="T9" fmla="*/ 20 h 55"/>
                <a:gd name="T10" fmla="*/ 20 w 39"/>
                <a:gd name="T11" fmla="*/ 43 h 55"/>
                <a:gd name="T12" fmla="*/ 15 w 39"/>
                <a:gd name="T13" fmla="*/ 53 h 55"/>
                <a:gd name="T14" fmla="*/ 5 w 39"/>
                <a:gd name="T15" fmla="*/ 53 h 55"/>
                <a:gd name="T16" fmla="*/ 0 w 39"/>
                <a:gd name="T17" fmla="*/ 44 h 55"/>
                <a:gd name="T18" fmla="*/ 0 w 39"/>
                <a:gd name="T19" fmla="*/ 42 h 55"/>
                <a:gd name="T20" fmla="*/ 4 w 39"/>
                <a:gd name="T21" fmla="*/ 41 h 55"/>
                <a:gd name="T22" fmla="*/ 4 w 39"/>
                <a:gd name="T23" fmla="*/ 44 h 55"/>
                <a:gd name="T24" fmla="*/ 9 w 39"/>
                <a:gd name="T25" fmla="*/ 50 h 55"/>
                <a:gd name="T26" fmla="*/ 16 w 39"/>
                <a:gd name="T27" fmla="*/ 44 h 55"/>
                <a:gd name="T28" fmla="*/ 20 w 39"/>
                <a:gd name="T29" fmla="*/ 28 h 55"/>
                <a:gd name="T30" fmla="*/ 30 w 39"/>
                <a:gd name="T31" fmla="*/ 17 h 55"/>
                <a:gd name="T32" fmla="*/ 32 w 39"/>
                <a:gd name="T33" fmla="*/ 9 h 55"/>
                <a:gd name="T34" fmla="*/ 24 w 39"/>
                <a:gd name="T35" fmla="*/ 7 h 55"/>
                <a:gd name="T36" fmla="*/ 4 w 39"/>
                <a:gd name="T37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55">
                  <a:moveTo>
                    <a:pt x="0" y="42"/>
                  </a:moveTo>
                  <a:cubicBezTo>
                    <a:pt x="0" y="31"/>
                    <a:pt x="3" y="22"/>
                    <a:pt x="10" y="14"/>
                  </a:cubicBezTo>
                  <a:cubicBezTo>
                    <a:pt x="13" y="9"/>
                    <a:pt x="18" y="6"/>
                    <a:pt x="23" y="3"/>
                  </a:cubicBezTo>
                  <a:cubicBezTo>
                    <a:pt x="28" y="0"/>
                    <a:pt x="34" y="2"/>
                    <a:pt x="36" y="7"/>
                  </a:cubicBezTo>
                  <a:cubicBezTo>
                    <a:pt x="39" y="11"/>
                    <a:pt x="37" y="17"/>
                    <a:pt x="33" y="20"/>
                  </a:cubicBezTo>
                  <a:cubicBezTo>
                    <a:pt x="23" y="25"/>
                    <a:pt x="20" y="33"/>
                    <a:pt x="20" y="43"/>
                  </a:cubicBezTo>
                  <a:cubicBezTo>
                    <a:pt x="19" y="47"/>
                    <a:pt x="18" y="51"/>
                    <a:pt x="15" y="53"/>
                  </a:cubicBezTo>
                  <a:cubicBezTo>
                    <a:pt x="11" y="55"/>
                    <a:pt x="8" y="55"/>
                    <a:pt x="5" y="53"/>
                  </a:cubicBezTo>
                  <a:cubicBezTo>
                    <a:pt x="1" y="51"/>
                    <a:pt x="0" y="48"/>
                    <a:pt x="0" y="44"/>
                  </a:cubicBezTo>
                  <a:cubicBezTo>
                    <a:pt x="0" y="44"/>
                    <a:pt x="0" y="43"/>
                    <a:pt x="0" y="42"/>
                  </a:cubicBezTo>
                  <a:close/>
                  <a:moveTo>
                    <a:pt x="4" y="41"/>
                  </a:moveTo>
                  <a:cubicBezTo>
                    <a:pt x="4" y="42"/>
                    <a:pt x="4" y="43"/>
                    <a:pt x="4" y="44"/>
                  </a:cubicBezTo>
                  <a:cubicBezTo>
                    <a:pt x="4" y="48"/>
                    <a:pt x="6" y="50"/>
                    <a:pt x="9" y="50"/>
                  </a:cubicBezTo>
                  <a:cubicBezTo>
                    <a:pt x="12" y="51"/>
                    <a:pt x="15" y="48"/>
                    <a:pt x="16" y="44"/>
                  </a:cubicBezTo>
                  <a:cubicBezTo>
                    <a:pt x="16" y="38"/>
                    <a:pt x="17" y="33"/>
                    <a:pt x="20" y="28"/>
                  </a:cubicBezTo>
                  <a:cubicBezTo>
                    <a:pt x="23" y="23"/>
                    <a:pt x="26" y="19"/>
                    <a:pt x="30" y="17"/>
                  </a:cubicBezTo>
                  <a:cubicBezTo>
                    <a:pt x="33" y="15"/>
                    <a:pt x="34" y="11"/>
                    <a:pt x="32" y="9"/>
                  </a:cubicBezTo>
                  <a:cubicBezTo>
                    <a:pt x="31" y="6"/>
                    <a:pt x="27" y="5"/>
                    <a:pt x="24" y="7"/>
                  </a:cubicBezTo>
                  <a:cubicBezTo>
                    <a:pt x="10" y="14"/>
                    <a:pt x="5" y="27"/>
                    <a:pt x="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19" name="Freeform 26">
              <a:extLst>
                <a:ext uri="{FF2B5EF4-FFF2-40B4-BE49-F238E27FC236}">
                  <a16:creationId xmlns:a16="http://schemas.microsoft.com/office/drawing/2014/main" id="{F9F78560-59DF-4B07-BCB9-27BB72FE53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4681" y="1552538"/>
              <a:ext cx="146010" cy="143798"/>
            </a:xfrm>
            <a:custGeom>
              <a:avLst/>
              <a:gdLst>
                <a:gd name="T0" fmla="*/ 21 w 42"/>
                <a:gd name="T1" fmla="*/ 0 h 42"/>
                <a:gd name="T2" fmla="*/ 42 w 42"/>
                <a:gd name="T3" fmla="*/ 22 h 42"/>
                <a:gd name="T4" fmla="*/ 21 w 42"/>
                <a:gd name="T5" fmla="*/ 42 h 42"/>
                <a:gd name="T6" fmla="*/ 0 w 42"/>
                <a:gd name="T7" fmla="*/ 21 h 42"/>
                <a:gd name="T8" fmla="*/ 21 w 42"/>
                <a:gd name="T9" fmla="*/ 0 h 42"/>
                <a:gd name="T10" fmla="*/ 21 w 42"/>
                <a:gd name="T11" fmla="*/ 4 h 42"/>
                <a:gd name="T12" fmla="*/ 4 w 42"/>
                <a:gd name="T13" fmla="*/ 21 h 42"/>
                <a:gd name="T14" fmla="*/ 21 w 42"/>
                <a:gd name="T15" fmla="*/ 38 h 42"/>
                <a:gd name="T16" fmla="*/ 38 w 42"/>
                <a:gd name="T17" fmla="*/ 22 h 42"/>
                <a:gd name="T18" fmla="*/ 21 w 42"/>
                <a:gd name="T1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33" y="0"/>
                    <a:pt x="42" y="9"/>
                    <a:pt x="42" y="22"/>
                  </a:cubicBezTo>
                  <a:cubicBezTo>
                    <a:pt x="42" y="33"/>
                    <a:pt x="33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lose/>
                  <a:moveTo>
                    <a:pt x="21" y="4"/>
                  </a:moveTo>
                  <a:cubicBezTo>
                    <a:pt x="12" y="4"/>
                    <a:pt x="4" y="11"/>
                    <a:pt x="4" y="21"/>
                  </a:cubicBezTo>
                  <a:cubicBezTo>
                    <a:pt x="4" y="30"/>
                    <a:pt x="12" y="38"/>
                    <a:pt x="21" y="38"/>
                  </a:cubicBezTo>
                  <a:cubicBezTo>
                    <a:pt x="30" y="38"/>
                    <a:pt x="38" y="31"/>
                    <a:pt x="38" y="22"/>
                  </a:cubicBezTo>
                  <a:cubicBezTo>
                    <a:pt x="38" y="12"/>
                    <a:pt x="31" y="4"/>
                    <a:pt x="2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0" name="Freeform 27">
              <a:extLst>
                <a:ext uri="{FF2B5EF4-FFF2-40B4-BE49-F238E27FC236}">
                  <a16:creationId xmlns:a16="http://schemas.microsoft.com/office/drawing/2014/main" id="{76E97C86-8899-4745-97D2-D4186E7D02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9321" y="3846664"/>
              <a:ext cx="146010" cy="143798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1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4 h 42"/>
                <a:gd name="T12" fmla="*/ 4 w 42"/>
                <a:gd name="T13" fmla="*/ 21 h 42"/>
                <a:gd name="T14" fmla="*/ 20 w 42"/>
                <a:gd name="T15" fmla="*/ 39 h 42"/>
                <a:gd name="T16" fmla="*/ 38 w 42"/>
                <a:gd name="T17" fmla="*/ 22 h 42"/>
                <a:gd name="T18" fmla="*/ 21 w 42"/>
                <a:gd name="T1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9" y="42"/>
                    <a:pt x="0" y="33"/>
                    <a:pt x="0" y="21"/>
                  </a:cubicBezTo>
                  <a:cubicBezTo>
                    <a:pt x="0" y="10"/>
                    <a:pt x="9" y="1"/>
                    <a:pt x="21" y="1"/>
                  </a:cubicBezTo>
                  <a:cubicBezTo>
                    <a:pt x="32" y="0"/>
                    <a:pt x="42" y="9"/>
                    <a:pt x="42" y="21"/>
                  </a:cubicBezTo>
                  <a:cubicBezTo>
                    <a:pt x="42" y="33"/>
                    <a:pt x="33" y="42"/>
                    <a:pt x="21" y="42"/>
                  </a:cubicBezTo>
                  <a:close/>
                  <a:moveTo>
                    <a:pt x="21" y="4"/>
                  </a:moveTo>
                  <a:cubicBezTo>
                    <a:pt x="11" y="4"/>
                    <a:pt x="4" y="12"/>
                    <a:pt x="4" y="21"/>
                  </a:cubicBezTo>
                  <a:cubicBezTo>
                    <a:pt x="3" y="31"/>
                    <a:pt x="11" y="39"/>
                    <a:pt x="20" y="39"/>
                  </a:cubicBezTo>
                  <a:cubicBezTo>
                    <a:pt x="30" y="39"/>
                    <a:pt x="38" y="31"/>
                    <a:pt x="38" y="22"/>
                  </a:cubicBezTo>
                  <a:cubicBezTo>
                    <a:pt x="38" y="12"/>
                    <a:pt x="30" y="4"/>
                    <a:pt x="2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1" name="Freeform 28">
              <a:extLst>
                <a:ext uri="{FF2B5EF4-FFF2-40B4-BE49-F238E27FC236}">
                  <a16:creationId xmlns:a16="http://schemas.microsoft.com/office/drawing/2014/main" id="{7E11529C-4A3E-441E-98E4-C311DCCB0A90}"/>
                </a:ext>
              </a:extLst>
            </p:cNvPr>
            <p:cNvSpPr/>
            <p:nvPr/>
          </p:nvSpPr>
          <p:spPr bwMode="auto">
            <a:xfrm>
              <a:off x="4245689" y="3158648"/>
              <a:ext cx="130524" cy="148222"/>
            </a:xfrm>
            <a:custGeom>
              <a:avLst/>
              <a:gdLst>
                <a:gd name="T0" fmla="*/ 0 w 38"/>
                <a:gd name="T1" fmla="*/ 19 h 43"/>
                <a:gd name="T2" fmla="*/ 1 w 38"/>
                <a:gd name="T3" fmla="*/ 16 h 43"/>
                <a:gd name="T4" fmla="*/ 22 w 38"/>
                <a:gd name="T5" fmla="*/ 34 h 43"/>
                <a:gd name="T6" fmla="*/ 28 w 38"/>
                <a:gd name="T7" fmla="*/ 38 h 43"/>
                <a:gd name="T8" fmla="*/ 33 w 38"/>
                <a:gd name="T9" fmla="*/ 34 h 43"/>
                <a:gd name="T10" fmla="*/ 32 w 38"/>
                <a:gd name="T11" fmla="*/ 28 h 43"/>
                <a:gd name="T12" fmla="*/ 5 w 38"/>
                <a:gd name="T13" fmla="*/ 5 h 43"/>
                <a:gd name="T14" fmla="*/ 1 w 38"/>
                <a:gd name="T15" fmla="*/ 0 h 43"/>
                <a:gd name="T16" fmla="*/ 4 w 38"/>
                <a:gd name="T17" fmla="*/ 0 h 43"/>
                <a:gd name="T18" fmla="*/ 36 w 38"/>
                <a:gd name="T19" fmla="*/ 26 h 43"/>
                <a:gd name="T20" fmla="*/ 35 w 38"/>
                <a:gd name="T21" fmla="*/ 39 h 43"/>
                <a:gd name="T22" fmla="*/ 24 w 38"/>
                <a:gd name="T23" fmla="*/ 41 h 43"/>
                <a:gd name="T24" fmla="*/ 19 w 38"/>
                <a:gd name="T25" fmla="*/ 37 h 43"/>
                <a:gd name="T26" fmla="*/ 0 w 38"/>
                <a:gd name="T27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3">
                  <a:moveTo>
                    <a:pt x="0" y="19"/>
                  </a:moveTo>
                  <a:cubicBezTo>
                    <a:pt x="0" y="18"/>
                    <a:pt x="0" y="17"/>
                    <a:pt x="1" y="16"/>
                  </a:cubicBezTo>
                  <a:cubicBezTo>
                    <a:pt x="10" y="20"/>
                    <a:pt x="17" y="26"/>
                    <a:pt x="22" y="34"/>
                  </a:cubicBezTo>
                  <a:cubicBezTo>
                    <a:pt x="23" y="37"/>
                    <a:pt x="25" y="39"/>
                    <a:pt x="28" y="38"/>
                  </a:cubicBezTo>
                  <a:cubicBezTo>
                    <a:pt x="30" y="37"/>
                    <a:pt x="32" y="36"/>
                    <a:pt x="33" y="34"/>
                  </a:cubicBezTo>
                  <a:cubicBezTo>
                    <a:pt x="34" y="32"/>
                    <a:pt x="33" y="30"/>
                    <a:pt x="32" y="28"/>
                  </a:cubicBezTo>
                  <a:cubicBezTo>
                    <a:pt x="26" y="17"/>
                    <a:pt x="17" y="10"/>
                    <a:pt x="5" y="5"/>
                  </a:cubicBezTo>
                  <a:cubicBezTo>
                    <a:pt x="2" y="3"/>
                    <a:pt x="2" y="3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7" y="5"/>
                    <a:pt x="28" y="14"/>
                    <a:pt x="36" y="26"/>
                  </a:cubicBezTo>
                  <a:cubicBezTo>
                    <a:pt x="38" y="31"/>
                    <a:pt x="38" y="35"/>
                    <a:pt x="35" y="39"/>
                  </a:cubicBezTo>
                  <a:cubicBezTo>
                    <a:pt x="32" y="42"/>
                    <a:pt x="27" y="43"/>
                    <a:pt x="24" y="41"/>
                  </a:cubicBezTo>
                  <a:cubicBezTo>
                    <a:pt x="22" y="40"/>
                    <a:pt x="20" y="39"/>
                    <a:pt x="19" y="37"/>
                  </a:cubicBezTo>
                  <a:cubicBezTo>
                    <a:pt x="15" y="29"/>
                    <a:pt x="8" y="23"/>
                    <a:pt x="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2" name="Freeform 29">
              <a:extLst>
                <a:ext uri="{FF2B5EF4-FFF2-40B4-BE49-F238E27FC236}">
                  <a16:creationId xmlns:a16="http://schemas.microsoft.com/office/drawing/2014/main" id="{690F31D4-1F95-4EF5-94D5-17C3B119705B}"/>
                </a:ext>
              </a:extLst>
            </p:cNvPr>
            <p:cNvSpPr/>
            <p:nvPr/>
          </p:nvSpPr>
          <p:spPr bwMode="auto">
            <a:xfrm>
              <a:off x="4011188" y="2417536"/>
              <a:ext cx="154859" cy="148222"/>
            </a:xfrm>
            <a:custGeom>
              <a:avLst/>
              <a:gdLst>
                <a:gd name="T0" fmla="*/ 43 w 45"/>
                <a:gd name="T1" fmla="*/ 28 h 43"/>
                <a:gd name="T2" fmla="*/ 43 w 45"/>
                <a:gd name="T3" fmla="*/ 21 h 43"/>
                <a:gd name="T4" fmla="*/ 41 w 45"/>
                <a:gd name="T5" fmla="*/ 22 h 43"/>
                <a:gd name="T6" fmla="*/ 28 w 45"/>
                <a:gd name="T7" fmla="*/ 6 h 43"/>
                <a:gd name="T8" fmla="*/ 10 w 45"/>
                <a:gd name="T9" fmla="*/ 11 h 43"/>
                <a:gd name="T10" fmla="*/ 8 w 45"/>
                <a:gd name="T11" fmla="*/ 30 h 43"/>
                <a:gd name="T12" fmla="*/ 25 w 45"/>
                <a:gd name="T13" fmla="*/ 40 h 43"/>
                <a:gd name="T14" fmla="*/ 30 w 45"/>
                <a:gd name="T15" fmla="*/ 42 h 43"/>
                <a:gd name="T16" fmla="*/ 25 w 45"/>
                <a:gd name="T17" fmla="*/ 43 h 43"/>
                <a:gd name="T18" fmla="*/ 21 w 45"/>
                <a:gd name="T19" fmla="*/ 42 h 43"/>
                <a:gd name="T20" fmla="*/ 17 w 45"/>
                <a:gd name="T21" fmla="*/ 42 h 43"/>
                <a:gd name="T22" fmla="*/ 3 w 45"/>
                <a:gd name="T23" fmla="*/ 17 h 43"/>
                <a:gd name="T24" fmla="*/ 27 w 45"/>
                <a:gd name="T25" fmla="*/ 2 h 43"/>
                <a:gd name="T26" fmla="*/ 44 w 45"/>
                <a:gd name="T27" fmla="*/ 25 h 43"/>
                <a:gd name="T28" fmla="*/ 43 w 45"/>
                <a:gd name="T2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43" y="28"/>
                  </a:moveTo>
                  <a:cubicBezTo>
                    <a:pt x="43" y="26"/>
                    <a:pt x="43" y="24"/>
                    <a:pt x="43" y="21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0" y="14"/>
                    <a:pt x="36" y="9"/>
                    <a:pt x="28" y="6"/>
                  </a:cubicBezTo>
                  <a:cubicBezTo>
                    <a:pt x="22" y="4"/>
                    <a:pt x="15" y="6"/>
                    <a:pt x="10" y="11"/>
                  </a:cubicBezTo>
                  <a:cubicBezTo>
                    <a:pt x="5" y="17"/>
                    <a:pt x="5" y="24"/>
                    <a:pt x="8" y="30"/>
                  </a:cubicBezTo>
                  <a:cubicBezTo>
                    <a:pt x="11" y="37"/>
                    <a:pt x="18" y="40"/>
                    <a:pt x="25" y="40"/>
                  </a:cubicBezTo>
                  <a:cubicBezTo>
                    <a:pt x="28" y="39"/>
                    <a:pt x="28" y="39"/>
                    <a:pt x="30" y="42"/>
                  </a:cubicBezTo>
                  <a:cubicBezTo>
                    <a:pt x="28" y="43"/>
                    <a:pt x="27" y="43"/>
                    <a:pt x="25" y="43"/>
                  </a:cubicBezTo>
                  <a:cubicBezTo>
                    <a:pt x="25" y="41"/>
                    <a:pt x="23" y="41"/>
                    <a:pt x="21" y="42"/>
                  </a:cubicBezTo>
                  <a:cubicBezTo>
                    <a:pt x="20" y="43"/>
                    <a:pt x="18" y="43"/>
                    <a:pt x="17" y="42"/>
                  </a:cubicBezTo>
                  <a:cubicBezTo>
                    <a:pt x="6" y="40"/>
                    <a:pt x="0" y="28"/>
                    <a:pt x="3" y="17"/>
                  </a:cubicBezTo>
                  <a:cubicBezTo>
                    <a:pt x="6" y="6"/>
                    <a:pt x="16" y="0"/>
                    <a:pt x="27" y="2"/>
                  </a:cubicBezTo>
                  <a:cubicBezTo>
                    <a:pt x="36" y="3"/>
                    <a:pt x="45" y="12"/>
                    <a:pt x="44" y="25"/>
                  </a:cubicBezTo>
                  <a:cubicBezTo>
                    <a:pt x="44" y="26"/>
                    <a:pt x="43" y="27"/>
                    <a:pt x="43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3" name="Freeform 30">
              <a:extLst>
                <a:ext uri="{FF2B5EF4-FFF2-40B4-BE49-F238E27FC236}">
                  <a16:creationId xmlns:a16="http://schemas.microsoft.com/office/drawing/2014/main" id="{AA5DE3A8-6F9D-4B30-BCC7-07AE6300E88A}"/>
                </a:ext>
              </a:extLst>
            </p:cNvPr>
            <p:cNvSpPr/>
            <p:nvPr/>
          </p:nvSpPr>
          <p:spPr bwMode="auto">
            <a:xfrm>
              <a:off x="5062018" y="2897600"/>
              <a:ext cx="123887" cy="103977"/>
            </a:xfrm>
            <a:custGeom>
              <a:avLst/>
              <a:gdLst>
                <a:gd name="T0" fmla="*/ 0 w 36"/>
                <a:gd name="T1" fmla="*/ 14 h 30"/>
                <a:gd name="T2" fmla="*/ 12 w 36"/>
                <a:gd name="T3" fmla="*/ 1 h 30"/>
                <a:gd name="T4" fmla="*/ 27 w 36"/>
                <a:gd name="T5" fmla="*/ 12 h 30"/>
                <a:gd name="T6" fmla="*/ 32 w 36"/>
                <a:gd name="T7" fmla="*/ 18 h 30"/>
                <a:gd name="T8" fmla="*/ 35 w 36"/>
                <a:gd name="T9" fmla="*/ 22 h 30"/>
                <a:gd name="T10" fmla="*/ 30 w 36"/>
                <a:gd name="T11" fmla="*/ 22 h 30"/>
                <a:gd name="T12" fmla="*/ 26 w 36"/>
                <a:gd name="T13" fmla="*/ 20 h 30"/>
                <a:gd name="T14" fmla="*/ 23 w 36"/>
                <a:gd name="T15" fmla="*/ 15 h 30"/>
                <a:gd name="T16" fmla="*/ 17 w 36"/>
                <a:gd name="T17" fmla="*/ 5 h 30"/>
                <a:gd name="T18" fmla="*/ 5 w 36"/>
                <a:gd name="T19" fmla="*/ 9 h 30"/>
                <a:gd name="T20" fmla="*/ 6 w 36"/>
                <a:gd name="T21" fmla="*/ 21 h 30"/>
                <a:gd name="T22" fmla="*/ 18 w 36"/>
                <a:gd name="T23" fmla="*/ 23 h 30"/>
                <a:gd name="T24" fmla="*/ 26 w 36"/>
                <a:gd name="T25" fmla="*/ 24 h 30"/>
                <a:gd name="T26" fmla="*/ 30 w 36"/>
                <a:gd name="T27" fmla="*/ 26 h 30"/>
                <a:gd name="T28" fmla="*/ 31 w 36"/>
                <a:gd name="T29" fmla="*/ 29 h 30"/>
                <a:gd name="T30" fmla="*/ 28 w 36"/>
                <a:gd name="T31" fmla="*/ 29 h 30"/>
                <a:gd name="T32" fmla="*/ 16 w 36"/>
                <a:gd name="T33" fmla="*/ 28 h 30"/>
                <a:gd name="T34" fmla="*/ 0 w 36"/>
                <a:gd name="T3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30">
                  <a:moveTo>
                    <a:pt x="0" y="14"/>
                  </a:moveTo>
                  <a:cubicBezTo>
                    <a:pt x="0" y="7"/>
                    <a:pt x="5" y="1"/>
                    <a:pt x="12" y="1"/>
                  </a:cubicBezTo>
                  <a:cubicBezTo>
                    <a:pt x="19" y="0"/>
                    <a:pt x="26" y="5"/>
                    <a:pt x="27" y="12"/>
                  </a:cubicBezTo>
                  <a:cubicBezTo>
                    <a:pt x="28" y="15"/>
                    <a:pt x="29" y="17"/>
                    <a:pt x="32" y="18"/>
                  </a:cubicBezTo>
                  <a:cubicBezTo>
                    <a:pt x="33" y="19"/>
                    <a:pt x="36" y="19"/>
                    <a:pt x="35" y="22"/>
                  </a:cubicBezTo>
                  <a:cubicBezTo>
                    <a:pt x="33" y="24"/>
                    <a:pt x="31" y="22"/>
                    <a:pt x="30" y="22"/>
                  </a:cubicBezTo>
                  <a:cubicBezTo>
                    <a:pt x="29" y="21"/>
                    <a:pt x="28" y="20"/>
                    <a:pt x="26" y="20"/>
                  </a:cubicBezTo>
                  <a:cubicBezTo>
                    <a:pt x="24" y="19"/>
                    <a:pt x="23" y="18"/>
                    <a:pt x="23" y="15"/>
                  </a:cubicBezTo>
                  <a:cubicBezTo>
                    <a:pt x="24" y="11"/>
                    <a:pt x="21" y="6"/>
                    <a:pt x="17" y="5"/>
                  </a:cubicBezTo>
                  <a:cubicBezTo>
                    <a:pt x="13" y="4"/>
                    <a:pt x="8" y="5"/>
                    <a:pt x="5" y="9"/>
                  </a:cubicBezTo>
                  <a:cubicBezTo>
                    <a:pt x="3" y="13"/>
                    <a:pt x="3" y="18"/>
                    <a:pt x="6" y="21"/>
                  </a:cubicBezTo>
                  <a:cubicBezTo>
                    <a:pt x="9" y="24"/>
                    <a:pt x="15" y="26"/>
                    <a:pt x="18" y="23"/>
                  </a:cubicBezTo>
                  <a:cubicBezTo>
                    <a:pt x="21" y="21"/>
                    <a:pt x="23" y="22"/>
                    <a:pt x="26" y="24"/>
                  </a:cubicBezTo>
                  <a:cubicBezTo>
                    <a:pt x="27" y="24"/>
                    <a:pt x="29" y="25"/>
                    <a:pt x="30" y="26"/>
                  </a:cubicBezTo>
                  <a:cubicBezTo>
                    <a:pt x="30" y="27"/>
                    <a:pt x="30" y="28"/>
                    <a:pt x="31" y="29"/>
                  </a:cubicBezTo>
                  <a:cubicBezTo>
                    <a:pt x="30" y="29"/>
                    <a:pt x="28" y="30"/>
                    <a:pt x="28" y="29"/>
                  </a:cubicBezTo>
                  <a:cubicBezTo>
                    <a:pt x="24" y="26"/>
                    <a:pt x="20" y="27"/>
                    <a:pt x="16" y="28"/>
                  </a:cubicBezTo>
                  <a:cubicBezTo>
                    <a:pt x="7" y="30"/>
                    <a:pt x="0" y="23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4" name="Freeform 31">
              <a:extLst>
                <a:ext uri="{FF2B5EF4-FFF2-40B4-BE49-F238E27FC236}">
                  <a16:creationId xmlns:a16="http://schemas.microsoft.com/office/drawing/2014/main" id="{905E823A-3959-4629-9C5B-EAB5141D5548}"/>
                </a:ext>
              </a:extLst>
            </p:cNvPr>
            <p:cNvSpPr/>
            <p:nvPr/>
          </p:nvSpPr>
          <p:spPr bwMode="auto">
            <a:xfrm>
              <a:off x="5440316" y="2893175"/>
              <a:ext cx="123887" cy="110614"/>
            </a:xfrm>
            <a:custGeom>
              <a:avLst/>
              <a:gdLst>
                <a:gd name="T0" fmla="*/ 11 w 36"/>
                <a:gd name="T1" fmla="*/ 16 h 32"/>
                <a:gd name="T2" fmla="*/ 8 w 36"/>
                <a:gd name="T3" fmla="*/ 21 h 32"/>
                <a:gd name="T4" fmla="*/ 2 w 36"/>
                <a:gd name="T5" fmla="*/ 24 h 32"/>
                <a:gd name="T6" fmla="*/ 0 w 36"/>
                <a:gd name="T7" fmla="*/ 23 h 32"/>
                <a:gd name="T8" fmla="*/ 0 w 36"/>
                <a:gd name="T9" fmla="*/ 20 h 32"/>
                <a:gd name="T10" fmla="*/ 1 w 36"/>
                <a:gd name="T11" fmla="*/ 20 h 32"/>
                <a:gd name="T12" fmla="*/ 7 w 36"/>
                <a:gd name="T13" fmla="*/ 12 h 32"/>
                <a:gd name="T14" fmla="*/ 25 w 36"/>
                <a:gd name="T15" fmla="*/ 2 h 32"/>
                <a:gd name="T16" fmla="*/ 34 w 36"/>
                <a:gd name="T17" fmla="*/ 20 h 32"/>
                <a:gd name="T18" fmla="*/ 16 w 36"/>
                <a:gd name="T19" fmla="*/ 29 h 32"/>
                <a:gd name="T20" fmla="*/ 8 w 36"/>
                <a:gd name="T21" fmla="*/ 30 h 32"/>
                <a:gd name="T22" fmla="*/ 7 w 36"/>
                <a:gd name="T23" fmla="*/ 30 h 32"/>
                <a:gd name="T24" fmla="*/ 3 w 36"/>
                <a:gd name="T25" fmla="*/ 30 h 32"/>
                <a:gd name="T26" fmla="*/ 4 w 36"/>
                <a:gd name="T27" fmla="*/ 27 h 32"/>
                <a:gd name="T28" fmla="*/ 11 w 36"/>
                <a:gd name="T29" fmla="*/ 23 h 32"/>
                <a:gd name="T30" fmla="*/ 15 w 36"/>
                <a:gd name="T31" fmla="*/ 24 h 32"/>
                <a:gd name="T32" fmla="*/ 27 w 36"/>
                <a:gd name="T33" fmla="*/ 23 h 32"/>
                <a:gd name="T34" fmla="*/ 29 w 36"/>
                <a:gd name="T35" fmla="*/ 11 h 32"/>
                <a:gd name="T36" fmla="*/ 18 w 36"/>
                <a:gd name="T37" fmla="*/ 6 h 32"/>
                <a:gd name="T38" fmla="*/ 11 w 36"/>
                <a:gd name="T3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2">
                  <a:moveTo>
                    <a:pt x="11" y="16"/>
                  </a:moveTo>
                  <a:cubicBezTo>
                    <a:pt x="11" y="18"/>
                    <a:pt x="10" y="20"/>
                    <a:pt x="8" y="21"/>
                  </a:cubicBezTo>
                  <a:cubicBezTo>
                    <a:pt x="6" y="21"/>
                    <a:pt x="4" y="23"/>
                    <a:pt x="2" y="24"/>
                  </a:cubicBezTo>
                  <a:cubicBezTo>
                    <a:pt x="2" y="24"/>
                    <a:pt x="0" y="23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5" y="18"/>
                    <a:pt x="7" y="16"/>
                    <a:pt x="7" y="12"/>
                  </a:cubicBezTo>
                  <a:cubicBezTo>
                    <a:pt x="8" y="4"/>
                    <a:pt x="17" y="0"/>
                    <a:pt x="25" y="2"/>
                  </a:cubicBezTo>
                  <a:cubicBezTo>
                    <a:pt x="32" y="4"/>
                    <a:pt x="36" y="12"/>
                    <a:pt x="34" y="20"/>
                  </a:cubicBezTo>
                  <a:cubicBezTo>
                    <a:pt x="31" y="27"/>
                    <a:pt x="23" y="32"/>
                    <a:pt x="16" y="29"/>
                  </a:cubicBezTo>
                  <a:cubicBezTo>
                    <a:pt x="13" y="27"/>
                    <a:pt x="10" y="28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5" y="30"/>
                    <a:pt x="3" y="30"/>
                  </a:cubicBezTo>
                  <a:cubicBezTo>
                    <a:pt x="4" y="29"/>
                    <a:pt x="4" y="28"/>
                    <a:pt x="4" y="27"/>
                  </a:cubicBezTo>
                  <a:cubicBezTo>
                    <a:pt x="7" y="26"/>
                    <a:pt x="9" y="24"/>
                    <a:pt x="11" y="23"/>
                  </a:cubicBezTo>
                  <a:cubicBezTo>
                    <a:pt x="12" y="22"/>
                    <a:pt x="14" y="23"/>
                    <a:pt x="15" y="24"/>
                  </a:cubicBezTo>
                  <a:cubicBezTo>
                    <a:pt x="19" y="26"/>
                    <a:pt x="24" y="26"/>
                    <a:pt x="27" y="23"/>
                  </a:cubicBezTo>
                  <a:cubicBezTo>
                    <a:pt x="30" y="20"/>
                    <a:pt x="31" y="15"/>
                    <a:pt x="29" y="11"/>
                  </a:cubicBezTo>
                  <a:cubicBezTo>
                    <a:pt x="27" y="7"/>
                    <a:pt x="23" y="5"/>
                    <a:pt x="18" y="6"/>
                  </a:cubicBezTo>
                  <a:cubicBezTo>
                    <a:pt x="14" y="7"/>
                    <a:pt x="11" y="11"/>
                    <a:pt x="1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5" name="Freeform 32">
              <a:extLst>
                <a:ext uri="{FF2B5EF4-FFF2-40B4-BE49-F238E27FC236}">
                  <a16:creationId xmlns:a16="http://schemas.microsoft.com/office/drawing/2014/main" id="{25F58973-3A92-4512-AE3A-D4C3C06244B2}"/>
                </a:ext>
              </a:extLst>
            </p:cNvPr>
            <p:cNvSpPr/>
            <p:nvPr/>
          </p:nvSpPr>
          <p:spPr bwMode="auto">
            <a:xfrm>
              <a:off x="5258910" y="2775925"/>
              <a:ext cx="106189" cy="132736"/>
            </a:xfrm>
            <a:custGeom>
              <a:avLst/>
              <a:gdLst>
                <a:gd name="T0" fmla="*/ 17 w 31"/>
                <a:gd name="T1" fmla="*/ 31 h 38"/>
                <a:gd name="T2" fmla="*/ 20 w 31"/>
                <a:gd name="T3" fmla="*/ 24 h 38"/>
                <a:gd name="T4" fmla="*/ 25 w 31"/>
                <a:gd name="T5" fmla="*/ 13 h 38"/>
                <a:gd name="T6" fmla="*/ 15 w 31"/>
                <a:gd name="T7" fmla="*/ 6 h 38"/>
                <a:gd name="T8" fmla="*/ 5 w 31"/>
                <a:gd name="T9" fmla="*/ 14 h 38"/>
                <a:gd name="T10" fmla="*/ 10 w 31"/>
                <a:gd name="T11" fmla="*/ 24 h 38"/>
                <a:gd name="T12" fmla="*/ 13 w 31"/>
                <a:gd name="T13" fmla="*/ 30 h 38"/>
                <a:gd name="T14" fmla="*/ 13 w 31"/>
                <a:gd name="T15" fmla="*/ 35 h 38"/>
                <a:gd name="T16" fmla="*/ 11 w 31"/>
                <a:gd name="T17" fmla="*/ 38 h 38"/>
                <a:gd name="T18" fmla="*/ 9 w 31"/>
                <a:gd name="T19" fmla="*/ 35 h 38"/>
                <a:gd name="T20" fmla="*/ 9 w 31"/>
                <a:gd name="T21" fmla="*/ 34 h 38"/>
                <a:gd name="T22" fmla="*/ 6 w 31"/>
                <a:gd name="T23" fmla="*/ 26 h 38"/>
                <a:gd name="T24" fmla="*/ 5 w 31"/>
                <a:gd name="T25" fmla="*/ 6 h 38"/>
                <a:gd name="T26" fmla="*/ 26 w 31"/>
                <a:gd name="T27" fmla="*/ 7 h 38"/>
                <a:gd name="T28" fmla="*/ 24 w 31"/>
                <a:gd name="T29" fmla="*/ 27 h 38"/>
                <a:gd name="T30" fmla="*/ 21 w 31"/>
                <a:gd name="T31" fmla="*/ 32 h 38"/>
                <a:gd name="T32" fmla="*/ 19 w 31"/>
                <a:gd name="T33" fmla="*/ 38 h 38"/>
                <a:gd name="T34" fmla="*/ 17 w 31"/>
                <a:gd name="T35" fmla="*/ 32 h 38"/>
                <a:gd name="T36" fmla="*/ 17 w 31"/>
                <a:gd name="T3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38">
                  <a:moveTo>
                    <a:pt x="17" y="31"/>
                  </a:moveTo>
                  <a:cubicBezTo>
                    <a:pt x="17" y="28"/>
                    <a:pt x="17" y="25"/>
                    <a:pt x="20" y="24"/>
                  </a:cubicBezTo>
                  <a:cubicBezTo>
                    <a:pt x="24" y="22"/>
                    <a:pt x="26" y="17"/>
                    <a:pt x="25" y="13"/>
                  </a:cubicBezTo>
                  <a:cubicBezTo>
                    <a:pt x="23" y="9"/>
                    <a:pt x="19" y="6"/>
                    <a:pt x="15" y="6"/>
                  </a:cubicBezTo>
                  <a:cubicBezTo>
                    <a:pt x="10" y="6"/>
                    <a:pt x="6" y="9"/>
                    <a:pt x="5" y="14"/>
                  </a:cubicBezTo>
                  <a:cubicBezTo>
                    <a:pt x="4" y="18"/>
                    <a:pt x="6" y="23"/>
                    <a:pt x="10" y="24"/>
                  </a:cubicBezTo>
                  <a:cubicBezTo>
                    <a:pt x="13" y="25"/>
                    <a:pt x="13" y="27"/>
                    <a:pt x="13" y="30"/>
                  </a:cubicBezTo>
                  <a:cubicBezTo>
                    <a:pt x="13" y="31"/>
                    <a:pt x="13" y="33"/>
                    <a:pt x="13" y="35"/>
                  </a:cubicBezTo>
                  <a:cubicBezTo>
                    <a:pt x="13" y="36"/>
                    <a:pt x="12" y="37"/>
                    <a:pt x="11" y="38"/>
                  </a:cubicBezTo>
                  <a:cubicBezTo>
                    <a:pt x="10" y="37"/>
                    <a:pt x="10" y="36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0"/>
                    <a:pt x="9" y="28"/>
                    <a:pt x="6" y="26"/>
                  </a:cubicBezTo>
                  <a:cubicBezTo>
                    <a:pt x="0" y="21"/>
                    <a:pt x="0" y="11"/>
                    <a:pt x="5" y="6"/>
                  </a:cubicBezTo>
                  <a:cubicBezTo>
                    <a:pt x="11" y="0"/>
                    <a:pt x="20" y="1"/>
                    <a:pt x="26" y="7"/>
                  </a:cubicBezTo>
                  <a:cubicBezTo>
                    <a:pt x="31" y="12"/>
                    <a:pt x="30" y="22"/>
                    <a:pt x="24" y="27"/>
                  </a:cubicBezTo>
                  <a:cubicBezTo>
                    <a:pt x="21" y="28"/>
                    <a:pt x="21" y="30"/>
                    <a:pt x="21" y="32"/>
                  </a:cubicBezTo>
                  <a:cubicBezTo>
                    <a:pt x="21" y="34"/>
                    <a:pt x="22" y="38"/>
                    <a:pt x="19" y="38"/>
                  </a:cubicBezTo>
                  <a:cubicBezTo>
                    <a:pt x="16" y="38"/>
                    <a:pt x="17" y="34"/>
                    <a:pt x="17" y="32"/>
                  </a:cubicBezTo>
                  <a:cubicBezTo>
                    <a:pt x="17" y="32"/>
                    <a:pt x="17" y="31"/>
                    <a:pt x="1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6" name="Freeform 33">
              <a:extLst>
                <a:ext uri="{FF2B5EF4-FFF2-40B4-BE49-F238E27FC236}">
                  <a16:creationId xmlns:a16="http://schemas.microsoft.com/office/drawing/2014/main" id="{F69BA84B-4B3B-45B3-BF61-C799DDC1E736}"/>
                </a:ext>
              </a:extLst>
            </p:cNvPr>
            <p:cNvSpPr/>
            <p:nvPr/>
          </p:nvSpPr>
          <p:spPr bwMode="auto">
            <a:xfrm>
              <a:off x="5057593" y="3127676"/>
              <a:ext cx="121675" cy="103977"/>
            </a:xfrm>
            <a:custGeom>
              <a:avLst/>
              <a:gdLst>
                <a:gd name="T0" fmla="*/ 16 w 35"/>
                <a:gd name="T1" fmla="*/ 1 h 30"/>
                <a:gd name="T2" fmla="*/ 18 w 35"/>
                <a:gd name="T3" fmla="*/ 2 h 30"/>
                <a:gd name="T4" fmla="*/ 28 w 35"/>
                <a:gd name="T5" fmla="*/ 1 h 30"/>
                <a:gd name="T6" fmla="*/ 31 w 35"/>
                <a:gd name="T7" fmla="*/ 0 h 30"/>
                <a:gd name="T8" fmla="*/ 30 w 35"/>
                <a:gd name="T9" fmla="*/ 4 h 30"/>
                <a:gd name="T10" fmla="*/ 26 w 35"/>
                <a:gd name="T11" fmla="*/ 6 h 30"/>
                <a:gd name="T12" fmla="*/ 19 w 35"/>
                <a:gd name="T13" fmla="*/ 6 h 30"/>
                <a:gd name="T14" fmla="*/ 7 w 35"/>
                <a:gd name="T15" fmla="*/ 8 h 30"/>
                <a:gd name="T16" fmla="*/ 6 w 35"/>
                <a:gd name="T17" fmla="*/ 20 h 30"/>
                <a:gd name="T18" fmla="*/ 18 w 35"/>
                <a:gd name="T19" fmla="*/ 24 h 30"/>
                <a:gd name="T20" fmla="*/ 24 w 35"/>
                <a:gd name="T21" fmla="*/ 14 h 30"/>
                <a:gd name="T22" fmla="*/ 24 w 35"/>
                <a:gd name="T23" fmla="*/ 13 h 30"/>
                <a:gd name="T24" fmla="*/ 26 w 35"/>
                <a:gd name="T25" fmla="*/ 10 h 30"/>
                <a:gd name="T26" fmla="*/ 35 w 35"/>
                <a:gd name="T27" fmla="*/ 7 h 30"/>
                <a:gd name="T28" fmla="*/ 35 w 35"/>
                <a:gd name="T29" fmla="*/ 10 h 30"/>
                <a:gd name="T30" fmla="*/ 27 w 35"/>
                <a:gd name="T31" fmla="*/ 20 h 30"/>
                <a:gd name="T32" fmla="*/ 11 w 35"/>
                <a:gd name="T33" fmla="*/ 28 h 30"/>
                <a:gd name="T34" fmla="*/ 1 w 35"/>
                <a:gd name="T35" fmla="*/ 13 h 30"/>
                <a:gd name="T36" fmla="*/ 16 w 35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0">
                  <a:moveTo>
                    <a:pt x="16" y="1"/>
                  </a:moveTo>
                  <a:cubicBezTo>
                    <a:pt x="16" y="1"/>
                    <a:pt x="17" y="1"/>
                    <a:pt x="18" y="2"/>
                  </a:cubicBezTo>
                  <a:cubicBezTo>
                    <a:pt x="22" y="4"/>
                    <a:pt x="25" y="3"/>
                    <a:pt x="28" y="1"/>
                  </a:cubicBezTo>
                  <a:cubicBezTo>
                    <a:pt x="29" y="0"/>
                    <a:pt x="31" y="0"/>
                    <a:pt x="31" y="0"/>
                  </a:cubicBezTo>
                  <a:cubicBezTo>
                    <a:pt x="33" y="2"/>
                    <a:pt x="31" y="3"/>
                    <a:pt x="30" y="4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24" y="8"/>
                    <a:pt x="22" y="8"/>
                    <a:pt x="19" y="6"/>
                  </a:cubicBezTo>
                  <a:cubicBezTo>
                    <a:pt x="16" y="4"/>
                    <a:pt x="11" y="5"/>
                    <a:pt x="7" y="8"/>
                  </a:cubicBezTo>
                  <a:cubicBezTo>
                    <a:pt x="4" y="12"/>
                    <a:pt x="4" y="16"/>
                    <a:pt x="6" y="20"/>
                  </a:cubicBezTo>
                  <a:cubicBezTo>
                    <a:pt x="9" y="24"/>
                    <a:pt x="14" y="26"/>
                    <a:pt x="18" y="24"/>
                  </a:cubicBezTo>
                  <a:cubicBezTo>
                    <a:pt x="22" y="23"/>
                    <a:pt x="25" y="18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5" y="12"/>
                    <a:pt x="25" y="11"/>
                    <a:pt x="26" y="10"/>
                  </a:cubicBezTo>
                  <a:cubicBezTo>
                    <a:pt x="29" y="9"/>
                    <a:pt x="32" y="8"/>
                    <a:pt x="35" y="7"/>
                  </a:cubicBezTo>
                  <a:cubicBezTo>
                    <a:pt x="35" y="8"/>
                    <a:pt x="35" y="10"/>
                    <a:pt x="35" y="10"/>
                  </a:cubicBezTo>
                  <a:cubicBezTo>
                    <a:pt x="30" y="12"/>
                    <a:pt x="29" y="16"/>
                    <a:pt x="27" y="20"/>
                  </a:cubicBezTo>
                  <a:cubicBezTo>
                    <a:pt x="25" y="27"/>
                    <a:pt x="18" y="30"/>
                    <a:pt x="11" y="28"/>
                  </a:cubicBezTo>
                  <a:cubicBezTo>
                    <a:pt x="4" y="26"/>
                    <a:pt x="0" y="20"/>
                    <a:pt x="1" y="13"/>
                  </a:cubicBezTo>
                  <a:cubicBezTo>
                    <a:pt x="2" y="6"/>
                    <a:pt x="8" y="1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7" name="Freeform 34">
              <a:extLst>
                <a:ext uri="{FF2B5EF4-FFF2-40B4-BE49-F238E27FC236}">
                  <a16:creationId xmlns:a16="http://schemas.microsoft.com/office/drawing/2014/main" id="{4B005A43-F2C4-4AA0-8A62-480D16B0C4F1}"/>
                </a:ext>
              </a:extLst>
            </p:cNvPr>
            <p:cNvSpPr/>
            <p:nvPr/>
          </p:nvSpPr>
          <p:spPr bwMode="auto">
            <a:xfrm>
              <a:off x="5258910" y="3220591"/>
              <a:ext cx="106189" cy="128312"/>
            </a:xfrm>
            <a:custGeom>
              <a:avLst/>
              <a:gdLst>
                <a:gd name="T0" fmla="*/ 13 w 31"/>
                <a:gd name="T1" fmla="*/ 6 h 37"/>
                <a:gd name="T2" fmla="*/ 9 w 31"/>
                <a:gd name="T3" fmla="*/ 14 h 37"/>
                <a:gd name="T4" fmla="*/ 6 w 31"/>
                <a:gd name="T5" fmla="*/ 25 h 37"/>
                <a:gd name="T6" fmla="*/ 15 w 31"/>
                <a:gd name="T7" fmla="*/ 32 h 37"/>
                <a:gd name="T8" fmla="*/ 25 w 31"/>
                <a:gd name="T9" fmla="*/ 24 h 37"/>
                <a:gd name="T10" fmla="*/ 20 w 31"/>
                <a:gd name="T11" fmla="*/ 13 h 37"/>
                <a:gd name="T12" fmla="*/ 17 w 31"/>
                <a:gd name="T13" fmla="*/ 7 h 37"/>
                <a:gd name="T14" fmla="*/ 17 w 31"/>
                <a:gd name="T15" fmla="*/ 3 h 37"/>
                <a:gd name="T16" fmla="*/ 19 w 31"/>
                <a:gd name="T17" fmla="*/ 0 h 37"/>
                <a:gd name="T18" fmla="*/ 21 w 31"/>
                <a:gd name="T19" fmla="*/ 3 h 37"/>
                <a:gd name="T20" fmla="*/ 25 w 31"/>
                <a:gd name="T21" fmla="*/ 12 h 37"/>
                <a:gd name="T22" fmla="*/ 24 w 31"/>
                <a:gd name="T23" fmla="*/ 32 h 37"/>
                <a:gd name="T24" fmla="*/ 5 w 31"/>
                <a:gd name="T25" fmla="*/ 31 h 37"/>
                <a:gd name="T26" fmla="*/ 6 w 31"/>
                <a:gd name="T27" fmla="*/ 11 h 37"/>
                <a:gd name="T28" fmla="*/ 9 w 31"/>
                <a:gd name="T29" fmla="*/ 4 h 37"/>
                <a:gd name="T30" fmla="*/ 9 w 31"/>
                <a:gd name="T31" fmla="*/ 2 h 37"/>
                <a:gd name="T32" fmla="*/ 11 w 31"/>
                <a:gd name="T33" fmla="*/ 0 h 37"/>
                <a:gd name="T34" fmla="*/ 13 w 31"/>
                <a:gd name="T35" fmla="*/ 2 h 37"/>
                <a:gd name="T36" fmla="*/ 13 w 31"/>
                <a:gd name="T3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37">
                  <a:moveTo>
                    <a:pt x="13" y="6"/>
                  </a:moveTo>
                  <a:cubicBezTo>
                    <a:pt x="14" y="10"/>
                    <a:pt x="13" y="12"/>
                    <a:pt x="9" y="14"/>
                  </a:cubicBezTo>
                  <a:cubicBezTo>
                    <a:pt x="5" y="16"/>
                    <a:pt x="4" y="21"/>
                    <a:pt x="6" y="25"/>
                  </a:cubicBezTo>
                  <a:cubicBezTo>
                    <a:pt x="7" y="29"/>
                    <a:pt x="11" y="32"/>
                    <a:pt x="15" y="32"/>
                  </a:cubicBezTo>
                  <a:cubicBezTo>
                    <a:pt x="20" y="31"/>
                    <a:pt x="24" y="28"/>
                    <a:pt x="25" y="24"/>
                  </a:cubicBezTo>
                  <a:cubicBezTo>
                    <a:pt x="26" y="20"/>
                    <a:pt x="24" y="15"/>
                    <a:pt x="20" y="13"/>
                  </a:cubicBezTo>
                  <a:cubicBezTo>
                    <a:pt x="17" y="12"/>
                    <a:pt x="17" y="10"/>
                    <a:pt x="17" y="7"/>
                  </a:cubicBezTo>
                  <a:cubicBezTo>
                    <a:pt x="17" y="6"/>
                    <a:pt x="17" y="4"/>
                    <a:pt x="17" y="3"/>
                  </a:cubicBezTo>
                  <a:cubicBezTo>
                    <a:pt x="17" y="2"/>
                    <a:pt x="18" y="1"/>
                    <a:pt x="19" y="0"/>
                  </a:cubicBezTo>
                  <a:cubicBezTo>
                    <a:pt x="20" y="1"/>
                    <a:pt x="21" y="2"/>
                    <a:pt x="21" y="3"/>
                  </a:cubicBezTo>
                  <a:cubicBezTo>
                    <a:pt x="20" y="6"/>
                    <a:pt x="21" y="9"/>
                    <a:pt x="25" y="12"/>
                  </a:cubicBezTo>
                  <a:cubicBezTo>
                    <a:pt x="31" y="17"/>
                    <a:pt x="30" y="26"/>
                    <a:pt x="24" y="32"/>
                  </a:cubicBezTo>
                  <a:cubicBezTo>
                    <a:pt x="19" y="37"/>
                    <a:pt x="10" y="37"/>
                    <a:pt x="5" y="31"/>
                  </a:cubicBezTo>
                  <a:cubicBezTo>
                    <a:pt x="0" y="25"/>
                    <a:pt x="0" y="16"/>
                    <a:pt x="6" y="11"/>
                  </a:cubicBezTo>
                  <a:cubicBezTo>
                    <a:pt x="9" y="9"/>
                    <a:pt x="9" y="7"/>
                    <a:pt x="9" y="4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8" name="Freeform 35">
              <a:extLst>
                <a:ext uri="{FF2B5EF4-FFF2-40B4-BE49-F238E27FC236}">
                  <a16:creationId xmlns:a16="http://schemas.microsoft.com/office/drawing/2014/main" id="{11937BAF-AA31-4761-A491-AE3E4827A9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7659" y="3249351"/>
              <a:ext cx="106189" cy="110614"/>
            </a:xfrm>
            <a:custGeom>
              <a:avLst/>
              <a:gdLst>
                <a:gd name="T0" fmla="*/ 31 w 31"/>
                <a:gd name="T1" fmla="*/ 16 h 32"/>
                <a:gd name="T2" fmla="*/ 15 w 31"/>
                <a:gd name="T3" fmla="*/ 32 h 32"/>
                <a:gd name="T4" fmla="*/ 0 w 31"/>
                <a:gd name="T5" fmla="*/ 16 h 32"/>
                <a:gd name="T6" fmla="*/ 16 w 31"/>
                <a:gd name="T7" fmla="*/ 0 h 32"/>
                <a:gd name="T8" fmla="*/ 31 w 31"/>
                <a:gd name="T9" fmla="*/ 16 h 32"/>
                <a:gd name="T10" fmla="*/ 27 w 31"/>
                <a:gd name="T11" fmla="*/ 16 h 32"/>
                <a:gd name="T12" fmla="*/ 16 w 31"/>
                <a:gd name="T13" fmla="*/ 4 h 32"/>
                <a:gd name="T14" fmla="*/ 4 w 31"/>
                <a:gd name="T15" fmla="*/ 16 h 32"/>
                <a:gd name="T16" fmla="*/ 16 w 31"/>
                <a:gd name="T17" fmla="*/ 28 h 32"/>
                <a:gd name="T18" fmla="*/ 27 w 31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31" y="16"/>
                  </a:moveTo>
                  <a:cubicBezTo>
                    <a:pt x="31" y="25"/>
                    <a:pt x="25" y="32"/>
                    <a:pt x="15" y="32"/>
                  </a:cubicBezTo>
                  <a:cubicBezTo>
                    <a:pt x="7" y="32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1" y="7"/>
                    <a:pt x="31" y="16"/>
                  </a:cubicBezTo>
                  <a:close/>
                  <a:moveTo>
                    <a:pt x="27" y="16"/>
                  </a:moveTo>
                  <a:cubicBezTo>
                    <a:pt x="27" y="9"/>
                    <a:pt x="22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8"/>
                    <a:pt x="16" y="28"/>
                  </a:cubicBezTo>
                  <a:cubicBezTo>
                    <a:pt x="22" y="28"/>
                    <a:pt x="27" y="23"/>
                    <a:pt x="2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29" name="Freeform 36">
              <a:extLst>
                <a:ext uri="{FF2B5EF4-FFF2-40B4-BE49-F238E27FC236}">
                  <a16:creationId xmlns:a16="http://schemas.microsoft.com/office/drawing/2014/main" id="{BCDE64AF-AE2A-488C-A47E-99BE20A3F6B8}"/>
                </a:ext>
              </a:extLst>
            </p:cNvPr>
            <p:cNvSpPr/>
            <p:nvPr/>
          </p:nvSpPr>
          <p:spPr bwMode="auto">
            <a:xfrm>
              <a:off x="3338658" y="3269261"/>
              <a:ext cx="152647" cy="130524"/>
            </a:xfrm>
            <a:custGeom>
              <a:avLst/>
              <a:gdLst>
                <a:gd name="T0" fmla="*/ 2 w 44"/>
                <a:gd name="T1" fmla="*/ 8 h 38"/>
                <a:gd name="T2" fmla="*/ 4 w 44"/>
                <a:gd name="T3" fmla="*/ 14 h 38"/>
                <a:gd name="T4" fmla="*/ 5 w 44"/>
                <a:gd name="T5" fmla="*/ 18 h 38"/>
                <a:gd name="T6" fmla="*/ 19 w 44"/>
                <a:gd name="T7" fmla="*/ 32 h 38"/>
                <a:gd name="T8" fmla="*/ 37 w 44"/>
                <a:gd name="T9" fmla="*/ 25 h 38"/>
                <a:gd name="T10" fmla="*/ 35 w 44"/>
                <a:gd name="T11" fmla="*/ 20 h 38"/>
                <a:gd name="T12" fmla="*/ 17 w 44"/>
                <a:gd name="T13" fmla="*/ 0 h 38"/>
                <a:gd name="T14" fmla="*/ 22 w 44"/>
                <a:gd name="T15" fmla="*/ 4 h 38"/>
                <a:gd name="T16" fmla="*/ 36 w 44"/>
                <a:gd name="T17" fmla="*/ 16 h 38"/>
                <a:gd name="T18" fmla="*/ 40 w 44"/>
                <a:gd name="T19" fmla="*/ 27 h 38"/>
                <a:gd name="T20" fmla="*/ 15 w 44"/>
                <a:gd name="T21" fmla="*/ 35 h 38"/>
                <a:gd name="T22" fmla="*/ 1 w 44"/>
                <a:gd name="T23" fmla="*/ 13 h 38"/>
                <a:gd name="T24" fmla="*/ 2 w 44"/>
                <a:gd name="T2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8">
                  <a:moveTo>
                    <a:pt x="2" y="8"/>
                  </a:moveTo>
                  <a:cubicBezTo>
                    <a:pt x="3" y="10"/>
                    <a:pt x="3" y="12"/>
                    <a:pt x="4" y="14"/>
                  </a:cubicBezTo>
                  <a:cubicBezTo>
                    <a:pt x="5" y="15"/>
                    <a:pt x="5" y="17"/>
                    <a:pt x="5" y="18"/>
                  </a:cubicBezTo>
                  <a:cubicBezTo>
                    <a:pt x="7" y="26"/>
                    <a:pt x="12" y="30"/>
                    <a:pt x="19" y="32"/>
                  </a:cubicBezTo>
                  <a:cubicBezTo>
                    <a:pt x="26" y="33"/>
                    <a:pt x="32" y="31"/>
                    <a:pt x="37" y="25"/>
                  </a:cubicBezTo>
                  <a:cubicBezTo>
                    <a:pt x="40" y="22"/>
                    <a:pt x="39" y="20"/>
                    <a:pt x="35" y="20"/>
                  </a:cubicBezTo>
                  <a:cubicBezTo>
                    <a:pt x="25" y="18"/>
                    <a:pt x="19" y="11"/>
                    <a:pt x="17" y="0"/>
                  </a:cubicBezTo>
                  <a:cubicBezTo>
                    <a:pt x="20" y="0"/>
                    <a:pt x="21" y="2"/>
                    <a:pt x="22" y="4"/>
                  </a:cubicBezTo>
                  <a:cubicBezTo>
                    <a:pt x="24" y="11"/>
                    <a:pt x="29" y="15"/>
                    <a:pt x="36" y="16"/>
                  </a:cubicBezTo>
                  <a:cubicBezTo>
                    <a:pt x="43" y="17"/>
                    <a:pt x="44" y="21"/>
                    <a:pt x="40" y="27"/>
                  </a:cubicBezTo>
                  <a:cubicBezTo>
                    <a:pt x="35" y="35"/>
                    <a:pt x="25" y="38"/>
                    <a:pt x="15" y="35"/>
                  </a:cubicBezTo>
                  <a:cubicBezTo>
                    <a:pt x="6" y="31"/>
                    <a:pt x="0" y="23"/>
                    <a:pt x="1" y="13"/>
                  </a:cubicBezTo>
                  <a:cubicBezTo>
                    <a:pt x="1" y="11"/>
                    <a:pt x="2" y="10"/>
                    <a:pt x="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0" name="Freeform 37">
              <a:extLst>
                <a:ext uri="{FF2B5EF4-FFF2-40B4-BE49-F238E27FC236}">
                  <a16:creationId xmlns:a16="http://schemas.microsoft.com/office/drawing/2014/main" id="{1F6CD9A0-3DFD-4AA4-8FE8-3688F66208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6969" y="3651984"/>
              <a:ext cx="106189" cy="110614"/>
            </a:xfrm>
            <a:custGeom>
              <a:avLst/>
              <a:gdLst>
                <a:gd name="T0" fmla="*/ 15 w 31"/>
                <a:gd name="T1" fmla="*/ 0 h 32"/>
                <a:gd name="T2" fmla="*/ 31 w 31"/>
                <a:gd name="T3" fmla="*/ 16 h 32"/>
                <a:gd name="T4" fmla="*/ 15 w 31"/>
                <a:gd name="T5" fmla="*/ 32 h 32"/>
                <a:gd name="T6" fmla="*/ 0 w 31"/>
                <a:gd name="T7" fmla="*/ 16 h 32"/>
                <a:gd name="T8" fmla="*/ 15 w 31"/>
                <a:gd name="T9" fmla="*/ 0 h 32"/>
                <a:gd name="T10" fmla="*/ 27 w 31"/>
                <a:gd name="T11" fmla="*/ 16 h 32"/>
                <a:gd name="T12" fmla="*/ 15 w 31"/>
                <a:gd name="T13" fmla="*/ 4 h 32"/>
                <a:gd name="T14" fmla="*/ 3 w 31"/>
                <a:gd name="T15" fmla="*/ 16 h 32"/>
                <a:gd name="T16" fmla="*/ 15 w 31"/>
                <a:gd name="T17" fmla="*/ 28 h 32"/>
                <a:gd name="T18" fmla="*/ 27 w 31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15" y="0"/>
                  </a:moveTo>
                  <a:cubicBezTo>
                    <a:pt x="24" y="0"/>
                    <a:pt x="31" y="7"/>
                    <a:pt x="31" y="16"/>
                  </a:cubicBezTo>
                  <a:cubicBezTo>
                    <a:pt x="31" y="25"/>
                    <a:pt x="24" y="32"/>
                    <a:pt x="15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6" y="0"/>
                    <a:pt x="15" y="0"/>
                  </a:cubicBezTo>
                  <a:close/>
                  <a:moveTo>
                    <a:pt x="27" y="16"/>
                  </a:moveTo>
                  <a:cubicBezTo>
                    <a:pt x="27" y="10"/>
                    <a:pt x="22" y="4"/>
                    <a:pt x="15" y="4"/>
                  </a:cubicBezTo>
                  <a:cubicBezTo>
                    <a:pt x="9" y="4"/>
                    <a:pt x="4" y="10"/>
                    <a:pt x="3" y="16"/>
                  </a:cubicBezTo>
                  <a:cubicBezTo>
                    <a:pt x="3" y="23"/>
                    <a:pt x="9" y="28"/>
                    <a:pt x="15" y="28"/>
                  </a:cubicBezTo>
                  <a:cubicBezTo>
                    <a:pt x="22" y="28"/>
                    <a:pt x="27" y="23"/>
                    <a:pt x="2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1" name="Freeform 38">
              <a:extLst>
                <a:ext uri="{FF2B5EF4-FFF2-40B4-BE49-F238E27FC236}">
                  <a16:creationId xmlns:a16="http://schemas.microsoft.com/office/drawing/2014/main" id="{EC12C29C-86A4-4013-AA9C-B123958D0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8797" y="1149905"/>
              <a:ext cx="106189" cy="106189"/>
            </a:xfrm>
            <a:custGeom>
              <a:avLst/>
              <a:gdLst>
                <a:gd name="T0" fmla="*/ 15 w 31"/>
                <a:gd name="T1" fmla="*/ 0 h 31"/>
                <a:gd name="T2" fmla="*/ 31 w 31"/>
                <a:gd name="T3" fmla="*/ 16 h 31"/>
                <a:gd name="T4" fmla="*/ 15 w 31"/>
                <a:gd name="T5" fmla="*/ 31 h 31"/>
                <a:gd name="T6" fmla="*/ 0 w 31"/>
                <a:gd name="T7" fmla="*/ 16 h 31"/>
                <a:gd name="T8" fmla="*/ 15 w 31"/>
                <a:gd name="T9" fmla="*/ 0 h 31"/>
                <a:gd name="T10" fmla="*/ 15 w 31"/>
                <a:gd name="T11" fmla="*/ 27 h 31"/>
                <a:gd name="T12" fmla="*/ 27 w 31"/>
                <a:gd name="T13" fmla="*/ 16 h 31"/>
                <a:gd name="T14" fmla="*/ 16 w 31"/>
                <a:gd name="T15" fmla="*/ 4 h 31"/>
                <a:gd name="T16" fmla="*/ 3 w 31"/>
                <a:gd name="T17" fmla="*/ 15 h 31"/>
                <a:gd name="T18" fmla="*/ 15 w 31"/>
                <a:gd name="T1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5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lose/>
                  <a:moveTo>
                    <a:pt x="15" y="27"/>
                  </a:move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6" y="4"/>
                  </a:cubicBezTo>
                  <a:cubicBezTo>
                    <a:pt x="9" y="4"/>
                    <a:pt x="4" y="9"/>
                    <a:pt x="3" y="15"/>
                  </a:cubicBezTo>
                  <a:cubicBezTo>
                    <a:pt x="3" y="22"/>
                    <a:pt x="9" y="27"/>
                    <a:pt x="15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2" name="Freeform 39">
              <a:extLst>
                <a:ext uri="{FF2B5EF4-FFF2-40B4-BE49-F238E27FC236}">
                  <a16:creationId xmlns:a16="http://schemas.microsoft.com/office/drawing/2014/main" id="{5F6C9917-071F-4813-B37A-837C361AA6E0}"/>
                </a:ext>
              </a:extLst>
            </p:cNvPr>
            <p:cNvSpPr/>
            <p:nvPr/>
          </p:nvSpPr>
          <p:spPr bwMode="auto">
            <a:xfrm>
              <a:off x="5438104" y="3125464"/>
              <a:ext cx="123887" cy="106189"/>
            </a:xfrm>
            <a:custGeom>
              <a:avLst/>
              <a:gdLst>
                <a:gd name="T0" fmla="*/ 22 w 36"/>
                <a:gd name="T1" fmla="*/ 6 h 31"/>
                <a:gd name="T2" fmla="*/ 17 w 36"/>
                <a:gd name="T3" fmla="*/ 7 h 31"/>
                <a:gd name="T4" fmla="*/ 11 w 36"/>
                <a:gd name="T5" fmla="*/ 8 h 31"/>
                <a:gd name="T6" fmla="*/ 6 w 36"/>
                <a:gd name="T7" fmla="*/ 4 h 31"/>
                <a:gd name="T8" fmla="*/ 4 w 36"/>
                <a:gd name="T9" fmla="*/ 2 h 31"/>
                <a:gd name="T10" fmla="*/ 7 w 36"/>
                <a:gd name="T11" fmla="*/ 1 h 31"/>
                <a:gd name="T12" fmla="*/ 19 w 36"/>
                <a:gd name="T13" fmla="*/ 3 h 31"/>
                <a:gd name="T14" fmla="*/ 35 w 36"/>
                <a:gd name="T15" fmla="*/ 15 h 31"/>
                <a:gd name="T16" fmla="*/ 23 w 36"/>
                <a:gd name="T17" fmla="*/ 30 h 31"/>
                <a:gd name="T18" fmla="*/ 8 w 36"/>
                <a:gd name="T19" fmla="*/ 17 h 31"/>
                <a:gd name="T20" fmla="*/ 6 w 36"/>
                <a:gd name="T21" fmla="*/ 13 h 31"/>
                <a:gd name="T22" fmla="*/ 1 w 36"/>
                <a:gd name="T23" fmla="*/ 11 h 31"/>
                <a:gd name="T24" fmla="*/ 1 w 36"/>
                <a:gd name="T25" fmla="*/ 9 h 31"/>
                <a:gd name="T26" fmla="*/ 3 w 36"/>
                <a:gd name="T27" fmla="*/ 8 h 31"/>
                <a:gd name="T28" fmla="*/ 11 w 36"/>
                <a:gd name="T29" fmla="*/ 12 h 31"/>
                <a:gd name="T30" fmla="*/ 12 w 36"/>
                <a:gd name="T31" fmla="*/ 16 h 31"/>
                <a:gd name="T32" fmla="*/ 20 w 36"/>
                <a:gd name="T33" fmla="*/ 26 h 31"/>
                <a:gd name="T34" fmla="*/ 31 w 36"/>
                <a:gd name="T35" fmla="*/ 20 h 31"/>
                <a:gd name="T36" fmla="*/ 27 w 36"/>
                <a:gd name="T37" fmla="*/ 8 h 31"/>
                <a:gd name="T38" fmla="*/ 22 w 36"/>
                <a:gd name="T3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1">
                  <a:moveTo>
                    <a:pt x="22" y="6"/>
                  </a:moveTo>
                  <a:cubicBezTo>
                    <a:pt x="20" y="6"/>
                    <a:pt x="18" y="6"/>
                    <a:pt x="17" y="7"/>
                  </a:cubicBezTo>
                  <a:cubicBezTo>
                    <a:pt x="15" y="9"/>
                    <a:pt x="13" y="9"/>
                    <a:pt x="11" y="8"/>
                  </a:cubicBezTo>
                  <a:cubicBezTo>
                    <a:pt x="9" y="6"/>
                    <a:pt x="7" y="6"/>
                    <a:pt x="6" y="4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11" y="4"/>
                    <a:pt x="14" y="4"/>
                    <a:pt x="19" y="3"/>
                  </a:cubicBezTo>
                  <a:cubicBezTo>
                    <a:pt x="27" y="0"/>
                    <a:pt x="34" y="6"/>
                    <a:pt x="35" y="15"/>
                  </a:cubicBezTo>
                  <a:cubicBezTo>
                    <a:pt x="36" y="21"/>
                    <a:pt x="30" y="29"/>
                    <a:pt x="23" y="30"/>
                  </a:cubicBezTo>
                  <a:cubicBezTo>
                    <a:pt x="15" y="31"/>
                    <a:pt x="8" y="25"/>
                    <a:pt x="8" y="17"/>
                  </a:cubicBezTo>
                  <a:cubicBezTo>
                    <a:pt x="8" y="16"/>
                    <a:pt x="7" y="14"/>
                    <a:pt x="6" y="13"/>
                  </a:cubicBezTo>
                  <a:cubicBezTo>
                    <a:pt x="4" y="12"/>
                    <a:pt x="3" y="12"/>
                    <a:pt x="1" y="11"/>
                  </a:cubicBezTo>
                  <a:cubicBezTo>
                    <a:pt x="1" y="11"/>
                    <a:pt x="0" y="9"/>
                    <a:pt x="1" y="9"/>
                  </a:cubicBezTo>
                  <a:cubicBezTo>
                    <a:pt x="1" y="8"/>
                    <a:pt x="2" y="7"/>
                    <a:pt x="3" y="8"/>
                  </a:cubicBezTo>
                  <a:cubicBezTo>
                    <a:pt x="6" y="9"/>
                    <a:pt x="8" y="11"/>
                    <a:pt x="11" y="12"/>
                  </a:cubicBezTo>
                  <a:cubicBezTo>
                    <a:pt x="12" y="13"/>
                    <a:pt x="12" y="15"/>
                    <a:pt x="12" y="16"/>
                  </a:cubicBezTo>
                  <a:cubicBezTo>
                    <a:pt x="12" y="21"/>
                    <a:pt x="15" y="25"/>
                    <a:pt x="20" y="26"/>
                  </a:cubicBezTo>
                  <a:cubicBezTo>
                    <a:pt x="24" y="27"/>
                    <a:pt x="29" y="24"/>
                    <a:pt x="31" y="20"/>
                  </a:cubicBezTo>
                  <a:cubicBezTo>
                    <a:pt x="32" y="16"/>
                    <a:pt x="31" y="10"/>
                    <a:pt x="27" y="8"/>
                  </a:cubicBezTo>
                  <a:cubicBezTo>
                    <a:pt x="26" y="7"/>
                    <a:pt x="24" y="6"/>
                    <a:pt x="2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3" name="Freeform 40">
              <a:extLst>
                <a:ext uri="{FF2B5EF4-FFF2-40B4-BE49-F238E27FC236}">
                  <a16:creationId xmlns:a16="http://schemas.microsoft.com/office/drawing/2014/main" id="{994A9B5B-C031-496D-8282-83013F71FE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3633" y="3070157"/>
              <a:ext cx="110614" cy="110614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6 h 32"/>
                <a:gd name="T4" fmla="*/ 16 w 32"/>
                <a:gd name="T5" fmla="*/ 32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4 h 32"/>
                <a:gd name="T12" fmla="*/ 4 w 32"/>
                <a:gd name="T13" fmla="*/ 16 h 32"/>
                <a:gd name="T14" fmla="*/ 16 w 32"/>
                <a:gd name="T15" fmla="*/ 28 h 32"/>
                <a:gd name="T16" fmla="*/ 28 w 32"/>
                <a:gd name="T17" fmla="*/ 16 h 32"/>
                <a:gd name="T18" fmla="*/ 16 w 32"/>
                <a:gd name="T1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1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  <a:moveTo>
                    <a:pt x="16" y="4"/>
                  </a:moveTo>
                  <a:cubicBezTo>
                    <a:pt x="9" y="4"/>
                    <a:pt x="4" y="10"/>
                    <a:pt x="4" y="16"/>
                  </a:cubicBezTo>
                  <a:cubicBezTo>
                    <a:pt x="4" y="23"/>
                    <a:pt x="9" y="28"/>
                    <a:pt x="16" y="28"/>
                  </a:cubicBezTo>
                  <a:cubicBezTo>
                    <a:pt x="22" y="28"/>
                    <a:pt x="28" y="23"/>
                    <a:pt x="28" y="16"/>
                  </a:cubicBezTo>
                  <a:cubicBezTo>
                    <a:pt x="28" y="10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4" name="Freeform 41">
              <a:extLst>
                <a:ext uri="{FF2B5EF4-FFF2-40B4-BE49-F238E27FC236}">
                  <a16:creationId xmlns:a16="http://schemas.microsoft.com/office/drawing/2014/main" id="{A0170078-7897-4F49-9EE4-028A8A5A00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2184" y="1607845"/>
              <a:ext cx="88491" cy="88491"/>
            </a:xfrm>
            <a:custGeom>
              <a:avLst/>
              <a:gdLst>
                <a:gd name="T0" fmla="*/ 0 w 26"/>
                <a:gd name="T1" fmla="*/ 13 h 26"/>
                <a:gd name="T2" fmla="*/ 13 w 26"/>
                <a:gd name="T3" fmla="*/ 0 h 26"/>
                <a:gd name="T4" fmla="*/ 26 w 26"/>
                <a:gd name="T5" fmla="*/ 13 h 26"/>
                <a:gd name="T6" fmla="*/ 13 w 26"/>
                <a:gd name="T7" fmla="*/ 26 h 26"/>
                <a:gd name="T8" fmla="*/ 0 w 26"/>
                <a:gd name="T9" fmla="*/ 13 h 26"/>
                <a:gd name="T10" fmla="*/ 13 w 26"/>
                <a:gd name="T11" fmla="*/ 4 h 26"/>
                <a:gd name="T12" fmla="*/ 4 w 26"/>
                <a:gd name="T13" fmla="*/ 13 h 26"/>
                <a:gd name="T14" fmla="*/ 13 w 26"/>
                <a:gd name="T15" fmla="*/ 22 h 26"/>
                <a:gd name="T16" fmla="*/ 22 w 26"/>
                <a:gd name="T17" fmla="*/ 13 h 26"/>
                <a:gd name="T18" fmla="*/ 13 w 26"/>
                <a:gd name="T1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0" y="13"/>
                  </a:moveTo>
                  <a:cubicBezTo>
                    <a:pt x="0" y="5"/>
                    <a:pt x="5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5" y="26"/>
                    <a:pt x="0" y="21"/>
                    <a:pt x="0" y="13"/>
                  </a:cubicBezTo>
                  <a:close/>
                  <a:moveTo>
                    <a:pt x="13" y="4"/>
                  </a:moveTo>
                  <a:cubicBezTo>
                    <a:pt x="7" y="4"/>
                    <a:pt x="4" y="8"/>
                    <a:pt x="4" y="13"/>
                  </a:cubicBezTo>
                  <a:cubicBezTo>
                    <a:pt x="3" y="18"/>
                    <a:pt x="7" y="22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ubicBezTo>
                    <a:pt x="22" y="8"/>
                    <a:pt x="18" y="4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5" name="Freeform 42">
              <a:extLst>
                <a:ext uri="{FF2B5EF4-FFF2-40B4-BE49-F238E27FC236}">
                  <a16:creationId xmlns:a16="http://schemas.microsoft.com/office/drawing/2014/main" id="{95FBDCF2-950C-4B42-BB83-6567B9320A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0509" y="2514876"/>
              <a:ext cx="90703" cy="88491"/>
            </a:xfrm>
            <a:custGeom>
              <a:avLst/>
              <a:gdLst>
                <a:gd name="T0" fmla="*/ 13 w 26"/>
                <a:gd name="T1" fmla="*/ 0 h 26"/>
                <a:gd name="T2" fmla="*/ 26 w 26"/>
                <a:gd name="T3" fmla="*/ 13 h 26"/>
                <a:gd name="T4" fmla="*/ 13 w 26"/>
                <a:gd name="T5" fmla="*/ 26 h 26"/>
                <a:gd name="T6" fmla="*/ 0 w 26"/>
                <a:gd name="T7" fmla="*/ 13 h 26"/>
                <a:gd name="T8" fmla="*/ 13 w 26"/>
                <a:gd name="T9" fmla="*/ 0 h 26"/>
                <a:gd name="T10" fmla="*/ 4 w 26"/>
                <a:gd name="T11" fmla="*/ 13 h 26"/>
                <a:gd name="T12" fmla="*/ 13 w 26"/>
                <a:gd name="T13" fmla="*/ 22 h 26"/>
                <a:gd name="T14" fmla="*/ 22 w 26"/>
                <a:gd name="T15" fmla="*/ 13 h 26"/>
                <a:gd name="T16" fmla="*/ 13 w 26"/>
                <a:gd name="T17" fmla="*/ 4 h 26"/>
                <a:gd name="T18" fmla="*/ 4 w 26"/>
                <a:gd name="T1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5" y="26"/>
                    <a:pt x="0" y="20"/>
                    <a:pt x="0" y="13"/>
                  </a:cubicBezTo>
                  <a:cubicBezTo>
                    <a:pt x="0" y="5"/>
                    <a:pt x="5" y="0"/>
                    <a:pt x="13" y="0"/>
                  </a:cubicBezTo>
                  <a:close/>
                  <a:moveTo>
                    <a:pt x="4" y="13"/>
                  </a:moveTo>
                  <a:cubicBezTo>
                    <a:pt x="4" y="18"/>
                    <a:pt x="8" y="22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ubicBezTo>
                    <a:pt x="22" y="8"/>
                    <a:pt x="18" y="4"/>
                    <a:pt x="13" y="4"/>
                  </a:cubicBezTo>
                  <a:cubicBezTo>
                    <a:pt x="8" y="4"/>
                    <a:pt x="4" y="8"/>
                    <a:pt x="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6" name="Freeform 43">
              <a:extLst>
                <a:ext uri="{FF2B5EF4-FFF2-40B4-BE49-F238E27FC236}">
                  <a16:creationId xmlns:a16="http://schemas.microsoft.com/office/drawing/2014/main" id="{18642B5C-77C1-46E5-9C3C-5794D7396A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404" y="3707291"/>
              <a:ext cx="88491" cy="92915"/>
            </a:xfrm>
            <a:custGeom>
              <a:avLst/>
              <a:gdLst>
                <a:gd name="T0" fmla="*/ 0 w 26"/>
                <a:gd name="T1" fmla="*/ 14 h 27"/>
                <a:gd name="T2" fmla="*/ 12 w 26"/>
                <a:gd name="T3" fmla="*/ 0 h 27"/>
                <a:gd name="T4" fmla="*/ 26 w 26"/>
                <a:gd name="T5" fmla="*/ 13 h 27"/>
                <a:gd name="T6" fmla="*/ 12 w 26"/>
                <a:gd name="T7" fmla="*/ 27 h 27"/>
                <a:gd name="T8" fmla="*/ 0 w 26"/>
                <a:gd name="T9" fmla="*/ 14 h 27"/>
                <a:gd name="T10" fmla="*/ 13 w 26"/>
                <a:gd name="T11" fmla="*/ 4 h 27"/>
                <a:gd name="T12" fmla="*/ 4 w 26"/>
                <a:gd name="T13" fmla="*/ 13 h 27"/>
                <a:gd name="T14" fmla="*/ 12 w 26"/>
                <a:gd name="T15" fmla="*/ 23 h 27"/>
                <a:gd name="T16" fmla="*/ 22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0" y="14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1"/>
                    <a:pt x="20" y="27"/>
                    <a:pt x="12" y="27"/>
                  </a:cubicBezTo>
                  <a:cubicBezTo>
                    <a:pt x="5" y="27"/>
                    <a:pt x="0" y="21"/>
                    <a:pt x="0" y="14"/>
                  </a:cubicBezTo>
                  <a:close/>
                  <a:moveTo>
                    <a:pt x="13" y="4"/>
                  </a:moveTo>
                  <a:cubicBezTo>
                    <a:pt x="8" y="4"/>
                    <a:pt x="4" y="8"/>
                    <a:pt x="4" y="13"/>
                  </a:cubicBezTo>
                  <a:cubicBezTo>
                    <a:pt x="3" y="18"/>
                    <a:pt x="7" y="22"/>
                    <a:pt x="12" y="23"/>
                  </a:cubicBezTo>
                  <a:cubicBezTo>
                    <a:pt x="17" y="23"/>
                    <a:pt x="22" y="18"/>
                    <a:pt x="22" y="14"/>
                  </a:cubicBezTo>
                  <a:cubicBezTo>
                    <a:pt x="22" y="9"/>
                    <a:pt x="18" y="4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7" name="Freeform 44">
              <a:extLst>
                <a:ext uri="{FF2B5EF4-FFF2-40B4-BE49-F238E27FC236}">
                  <a16:creationId xmlns:a16="http://schemas.microsoft.com/office/drawing/2014/main" id="{F5EBB390-20AF-4873-8662-A68EBF2CF4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6326" y="2791410"/>
              <a:ext cx="92915" cy="88491"/>
            </a:xfrm>
            <a:custGeom>
              <a:avLst/>
              <a:gdLst>
                <a:gd name="T0" fmla="*/ 13 w 27"/>
                <a:gd name="T1" fmla="*/ 0 h 26"/>
                <a:gd name="T2" fmla="*/ 27 w 27"/>
                <a:gd name="T3" fmla="*/ 13 h 26"/>
                <a:gd name="T4" fmla="*/ 14 w 27"/>
                <a:gd name="T5" fmla="*/ 26 h 26"/>
                <a:gd name="T6" fmla="*/ 0 w 27"/>
                <a:gd name="T7" fmla="*/ 13 h 26"/>
                <a:gd name="T8" fmla="*/ 13 w 27"/>
                <a:gd name="T9" fmla="*/ 0 h 26"/>
                <a:gd name="T10" fmla="*/ 14 w 27"/>
                <a:gd name="T11" fmla="*/ 4 h 26"/>
                <a:gd name="T12" fmla="*/ 4 w 27"/>
                <a:gd name="T13" fmla="*/ 13 h 26"/>
                <a:gd name="T14" fmla="*/ 14 w 27"/>
                <a:gd name="T15" fmla="*/ 22 h 26"/>
                <a:gd name="T16" fmla="*/ 23 w 27"/>
                <a:gd name="T17" fmla="*/ 13 h 26"/>
                <a:gd name="T18" fmla="*/ 14 w 27"/>
                <a:gd name="T1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6"/>
                    <a:pt x="14" y="26"/>
                  </a:cubicBezTo>
                  <a:cubicBezTo>
                    <a:pt x="6" y="26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lose/>
                  <a:moveTo>
                    <a:pt x="14" y="4"/>
                  </a:moveTo>
                  <a:cubicBezTo>
                    <a:pt x="8" y="4"/>
                    <a:pt x="4" y="8"/>
                    <a:pt x="4" y="13"/>
                  </a:cubicBezTo>
                  <a:cubicBezTo>
                    <a:pt x="4" y="18"/>
                    <a:pt x="8" y="22"/>
                    <a:pt x="14" y="22"/>
                  </a:cubicBezTo>
                  <a:cubicBezTo>
                    <a:pt x="18" y="22"/>
                    <a:pt x="23" y="18"/>
                    <a:pt x="23" y="13"/>
                  </a:cubicBezTo>
                  <a:cubicBezTo>
                    <a:pt x="23" y="8"/>
                    <a:pt x="19" y="4"/>
                    <a:pt x="1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8" name="Freeform 45">
              <a:extLst>
                <a:ext uri="{FF2B5EF4-FFF2-40B4-BE49-F238E27FC236}">
                  <a16:creationId xmlns:a16="http://schemas.microsoft.com/office/drawing/2014/main" id="{20B19D2A-9F94-46C7-8D4E-9121CEC0C8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4080" y="2280376"/>
              <a:ext cx="92915" cy="92915"/>
            </a:xfrm>
            <a:custGeom>
              <a:avLst/>
              <a:gdLst>
                <a:gd name="T0" fmla="*/ 13 w 27"/>
                <a:gd name="T1" fmla="*/ 26 h 27"/>
                <a:gd name="T2" fmla="*/ 1 w 27"/>
                <a:gd name="T3" fmla="*/ 12 h 27"/>
                <a:gd name="T4" fmla="*/ 15 w 27"/>
                <a:gd name="T5" fmla="*/ 0 h 27"/>
                <a:gd name="T6" fmla="*/ 27 w 27"/>
                <a:gd name="T7" fmla="*/ 14 h 27"/>
                <a:gd name="T8" fmla="*/ 13 w 27"/>
                <a:gd name="T9" fmla="*/ 26 h 27"/>
                <a:gd name="T10" fmla="*/ 5 w 27"/>
                <a:gd name="T11" fmla="*/ 13 h 27"/>
                <a:gd name="T12" fmla="*/ 14 w 27"/>
                <a:gd name="T13" fmla="*/ 23 h 27"/>
                <a:gd name="T14" fmla="*/ 23 w 27"/>
                <a:gd name="T15" fmla="*/ 13 h 27"/>
                <a:gd name="T16" fmla="*/ 14 w 27"/>
                <a:gd name="T17" fmla="*/ 4 h 27"/>
                <a:gd name="T18" fmla="*/ 5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6"/>
                  </a:moveTo>
                  <a:cubicBezTo>
                    <a:pt x="5" y="26"/>
                    <a:pt x="0" y="20"/>
                    <a:pt x="1" y="12"/>
                  </a:cubicBezTo>
                  <a:cubicBezTo>
                    <a:pt x="1" y="5"/>
                    <a:pt x="7" y="0"/>
                    <a:pt x="15" y="0"/>
                  </a:cubicBezTo>
                  <a:cubicBezTo>
                    <a:pt x="21" y="1"/>
                    <a:pt x="27" y="7"/>
                    <a:pt x="27" y="14"/>
                  </a:cubicBezTo>
                  <a:cubicBezTo>
                    <a:pt x="26" y="21"/>
                    <a:pt x="21" y="27"/>
                    <a:pt x="13" y="26"/>
                  </a:cubicBezTo>
                  <a:close/>
                  <a:moveTo>
                    <a:pt x="5" y="13"/>
                  </a:moveTo>
                  <a:cubicBezTo>
                    <a:pt x="4" y="19"/>
                    <a:pt x="8" y="22"/>
                    <a:pt x="14" y="23"/>
                  </a:cubicBezTo>
                  <a:cubicBezTo>
                    <a:pt x="19" y="23"/>
                    <a:pt x="23" y="18"/>
                    <a:pt x="23" y="13"/>
                  </a:cubicBezTo>
                  <a:cubicBezTo>
                    <a:pt x="23" y="9"/>
                    <a:pt x="19" y="4"/>
                    <a:pt x="14" y="4"/>
                  </a:cubicBezTo>
                  <a:cubicBezTo>
                    <a:pt x="9" y="4"/>
                    <a:pt x="5" y="8"/>
                    <a:pt x="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39" name="Freeform 46">
              <a:extLst>
                <a:ext uri="{FF2B5EF4-FFF2-40B4-BE49-F238E27FC236}">
                  <a16:creationId xmlns:a16="http://schemas.microsoft.com/office/drawing/2014/main" id="{A493D6A9-1779-4E26-9CEC-1D3D041B9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2094" y="3408634"/>
              <a:ext cx="90703" cy="88491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  <a:gd name="T10" fmla="*/ 22 w 26"/>
                <a:gd name="T11" fmla="*/ 13 h 26"/>
                <a:gd name="T12" fmla="*/ 13 w 26"/>
                <a:gd name="T13" fmla="*/ 3 h 26"/>
                <a:gd name="T14" fmla="*/ 4 w 26"/>
                <a:gd name="T15" fmla="*/ 13 h 26"/>
                <a:gd name="T16" fmla="*/ 13 w 26"/>
                <a:gd name="T17" fmla="*/ 22 h 26"/>
                <a:gd name="T18" fmla="*/ 22 w 26"/>
                <a:gd name="T1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cubicBezTo>
                    <a:pt x="26" y="20"/>
                    <a:pt x="20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3"/>
                  </a:cubicBezTo>
                  <a:close/>
                  <a:moveTo>
                    <a:pt x="22" y="13"/>
                  </a:moveTo>
                  <a:cubicBezTo>
                    <a:pt x="22" y="7"/>
                    <a:pt x="18" y="3"/>
                    <a:pt x="13" y="3"/>
                  </a:cubicBezTo>
                  <a:cubicBezTo>
                    <a:pt x="8" y="3"/>
                    <a:pt x="4" y="8"/>
                    <a:pt x="4" y="13"/>
                  </a:cubicBezTo>
                  <a:cubicBezTo>
                    <a:pt x="4" y="18"/>
                    <a:pt x="8" y="22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0" name="Freeform 47">
              <a:extLst>
                <a:ext uri="{FF2B5EF4-FFF2-40B4-BE49-F238E27FC236}">
                  <a16:creationId xmlns:a16="http://schemas.microsoft.com/office/drawing/2014/main" id="{CD41F371-D4E0-4C19-B88B-CFCA8FC748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4512" y="1231759"/>
              <a:ext cx="90703" cy="90703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2 w 26"/>
                <a:gd name="T7" fmla="*/ 0 h 26"/>
                <a:gd name="T8" fmla="*/ 26 w 26"/>
                <a:gd name="T9" fmla="*/ 13 h 26"/>
                <a:gd name="T10" fmla="*/ 13 w 26"/>
                <a:gd name="T11" fmla="*/ 4 h 26"/>
                <a:gd name="T12" fmla="*/ 3 w 26"/>
                <a:gd name="T13" fmla="*/ 13 h 26"/>
                <a:gd name="T14" fmla="*/ 13 w 26"/>
                <a:gd name="T15" fmla="*/ 22 h 26"/>
                <a:gd name="T16" fmla="*/ 22 w 26"/>
                <a:gd name="T17" fmla="*/ 13 h 26"/>
                <a:gd name="T18" fmla="*/ 13 w 26"/>
                <a:gd name="T1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cubicBezTo>
                    <a:pt x="26" y="21"/>
                    <a:pt x="20" y="26"/>
                    <a:pt x="13" y="26"/>
                  </a:cubicBezTo>
                  <a:cubicBezTo>
                    <a:pt x="5" y="26"/>
                    <a:pt x="0" y="21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0" y="0"/>
                    <a:pt x="26" y="6"/>
                    <a:pt x="26" y="13"/>
                  </a:cubicBezTo>
                  <a:close/>
                  <a:moveTo>
                    <a:pt x="13" y="4"/>
                  </a:moveTo>
                  <a:cubicBezTo>
                    <a:pt x="8" y="4"/>
                    <a:pt x="3" y="8"/>
                    <a:pt x="3" y="13"/>
                  </a:cubicBezTo>
                  <a:cubicBezTo>
                    <a:pt x="3" y="18"/>
                    <a:pt x="8" y="23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ubicBezTo>
                    <a:pt x="22" y="8"/>
                    <a:pt x="18" y="4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1" name="Freeform 48">
              <a:extLst>
                <a:ext uri="{FF2B5EF4-FFF2-40B4-BE49-F238E27FC236}">
                  <a16:creationId xmlns:a16="http://schemas.microsoft.com/office/drawing/2014/main" id="{41A06A84-9433-40AF-A0B4-7BACC6AC5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3580" y="1596784"/>
              <a:ext cx="88491" cy="90703"/>
            </a:xfrm>
            <a:custGeom>
              <a:avLst/>
              <a:gdLst>
                <a:gd name="T0" fmla="*/ 0 w 26"/>
                <a:gd name="T1" fmla="*/ 13 h 26"/>
                <a:gd name="T2" fmla="*/ 13 w 26"/>
                <a:gd name="T3" fmla="*/ 0 h 26"/>
                <a:gd name="T4" fmla="*/ 26 w 26"/>
                <a:gd name="T5" fmla="*/ 13 h 26"/>
                <a:gd name="T6" fmla="*/ 13 w 26"/>
                <a:gd name="T7" fmla="*/ 26 h 26"/>
                <a:gd name="T8" fmla="*/ 0 w 26"/>
                <a:gd name="T9" fmla="*/ 13 h 26"/>
                <a:gd name="T10" fmla="*/ 22 w 26"/>
                <a:gd name="T11" fmla="*/ 13 h 26"/>
                <a:gd name="T12" fmla="*/ 12 w 26"/>
                <a:gd name="T13" fmla="*/ 4 h 26"/>
                <a:gd name="T14" fmla="*/ 3 w 26"/>
                <a:gd name="T15" fmla="*/ 13 h 26"/>
                <a:gd name="T16" fmla="*/ 12 w 26"/>
                <a:gd name="T17" fmla="*/ 22 h 26"/>
                <a:gd name="T18" fmla="*/ 22 w 26"/>
                <a:gd name="T1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0" y="13"/>
                  </a:moveTo>
                  <a:cubicBezTo>
                    <a:pt x="0" y="5"/>
                    <a:pt x="5" y="0"/>
                    <a:pt x="13" y="0"/>
                  </a:cubicBezTo>
                  <a:cubicBezTo>
                    <a:pt x="20" y="0"/>
                    <a:pt x="26" y="5"/>
                    <a:pt x="26" y="13"/>
                  </a:cubicBezTo>
                  <a:cubicBezTo>
                    <a:pt x="25" y="20"/>
                    <a:pt x="20" y="26"/>
                    <a:pt x="13" y="26"/>
                  </a:cubicBezTo>
                  <a:cubicBezTo>
                    <a:pt x="5" y="26"/>
                    <a:pt x="0" y="20"/>
                    <a:pt x="0" y="13"/>
                  </a:cubicBezTo>
                  <a:close/>
                  <a:moveTo>
                    <a:pt x="22" y="13"/>
                  </a:moveTo>
                  <a:cubicBezTo>
                    <a:pt x="22" y="7"/>
                    <a:pt x="18" y="3"/>
                    <a:pt x="12" y="4"/>
                  </a:cubicBezTo>
                  <a:cubicBezTo>
                    <a:pt x="7" y="4"/>
                    <a:pt x="3" y="8"/>
                    <a:pt x="3" y="13"/>
                  </a:cubicBezTo>
                  <a:cubicBezTo>
                    <a:pt x="3" y="18"/>
                    <a:pt x="7" y="22"/>
                    <a:pt x="12" y="22"/>
                  </a:cubicBezTo>
                  <a:cubicBezTo>
                    <a:pt x="18" y="22"/>
                    <a:pt x="22" y="18"/>
                    <a:pt x="2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2" name="Freeform 49">
              <a:extLst>
                <a:ext uri="{FF2B5EF4-FFF2-40B4-BE49-F238E27FC236}">
                  <a16:creationId xmlns:a16="http://schemas.microsoft.com/office/drawing/2014/main" id="{C50EDA0C-1BF5-45D4-A5A4-5826BEFB06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2963" y="2260465"/>
              <a:ext cx="88491" cy="88491"/>
            </a:xfrm>
            <a:custGeom>
              <a:avLst/>
              <a:gdLst>
                <a:gd name="T0" fmla="*/ 0 w 26"/>
                <a:gd name="T1" fmla="*/ 13 h 26"/>
                <a:gd name="T2" fmla="*/ 12 w 26"/>
                <a:gd name="T3" fmla="*/ 0 h 26"/>
                <a:gd name="T4" fmla="*/ 26 w 26"/>
                <a:gd name="T5" fmla="*/ 13 h 26"/>
                <a:gd name="T6" fmla="*/ 13 w 26"/>
                <a:gd name="T7" fmla="*/ 26 h 26"/>
                <a:gd name="T8" fmla="*/ 0 w 26"/>
                <a:gd name="T9" fmla="*/ 13 h 26"/>
                <a:gd name="T10" fmla="*/ 22 w 26"/>
                <a:gd name="T11" fmla="*/ 13 h 26"/>
                <a:gd name="T12" fmla="*/ 13 w 26"/>
                <a:gd name="T13" fmla="*/ 4 h 26"/>
                <a:gd name="T14" fmla="*/ 3 w 26"/>
                <a:gd name="T15" fmla="*/ 13 h 26"/>
                <a:gd name="T16" fmla="*/ 13 w 26"/>
                <a:gd name="T17" fmla="*/ 22 h 26"/>
                <a:gd name="T18" fmla="*/ 22 w 26"/>
                <a:gd name="T1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20" y="0"/>
                    <a:pt x="25" y="5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5" y="26"/>
                    <a:pt x="0" y="21"/>
                    <a:pt x="0" y="13"/>
                  </a:cubicBezTo>
                  <a:close/>
                  <a:moveTo>
                    <a:pt x="22" y="13"/>
                  </a:moveTo>
                  <a:cubicBezTo>
                    <a:pt x="22" y="8"/>
                    <a:pt x="18" y="4"/>
                    <a:pt x="13" y="4"/>
                  </a:cubicBezTo>
                  <a:cubicBezTo>
                    <a:pt x="8" y="4"/>
                    <a:pt x="3" y="8"/>
                    <a:pt x="3" y="13"/>
                  </a:cubicBezTo>
                  <a:cubicBezTo>
                    <a:pt x="3" y="18"/>
                    <a:pt x="7" y="22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3" name="Freeform 50">
              <a:extLst>
                <a:ext uri="{FF2B5EF4-FFF2-40B4-BE49-F238E27FC236}">
                  <a16:creationId xmlns:a16="http://schemas.microsoft.com/office/drawing/2014/main" id="{32E2B6D0-7700-458D-BEE8-5C99D54C560B}"/>
                </a:ext>
              </a:extLst>
            </p:cNvPr>
            <p:cNvSpPr/>
            <p:nvPr/>
          </p:nvSpPr>
          <p:spPr bwMode="auto">
            <a:xfrm>
              <a:off x="4382850" y="3729414"/>
              <a:ext cx="117250" cy="81854"/>
            </a:xfrm>
            <a:custGeom>
              <a:avLst/>
              <a:gdLst>
                <a:gd name="T0" fmla="*/ 14 w 34"/>
                <a:gd name="T1" fmla="*/ 16 h 24"/>
                <a:gd name="T2" fmla="*/ 30 w 34"/>
                <a:gd name="T3" fmla="*/ 9 h 24"/>
                <a:gd name="T4" fmla="*/ 34 w 34"/>
                <a:gd name="T5" fmla="*/ 10 h 24"/>
                <a:gd name="T6" fmla="*/ 32 w 34"/>
                <a:gd name="T7" fmla="*/ 13 h 24"/>
                <a:gd name="T8" fmla="*/ 4 w 34"/>
                <a:gd name="T9" fmla="*/ 24 h 24"/>
                <a:gd name="T10" fmla="*/ 0 w 34"/>
                <a:gd name="T11" fmla="*/ 23 h 24"/>
                <a:gd name="T12" fmla="*/ 2 w 34"/>
                <a:gd name="T13" fmla="*/ 20 h 24"/>
                <a:gd name="T14" fmla="*/ 25 w 34"/>
                <a:gd name="T15" fmla="*/ 0 h 24"/>
                <a:gd name="T16" fmla="*/ 28 w 34"/>
                <a:gd name="T17" fmla="*/ 0 h 24"/>
                <a:gd name="T18" fmla="*/ 27 w 34"/>
                <a:gd name="T19" fmla="*/ 4 h 24"/>
                <a:gd name="T20" fmla="*/ 14 w 34"/>
                <a:gd name="T21" fmla="*/ 15 h 24"/>
                <a:gd name="T22" fmla="*/ 14 w 34"/>
                <a:gd name="T2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24">
                  <a:moveTo>
                    <a:pt x="14" y="16"/>
                  </a:moveTo>
                  <a:cubicBezTo>
                    <a:pt x="19" y="14"/>
                    <a:pt x="25" y="12"/>
                    <a:pt x="30" y="9"/>
                  </a:cubicBezTo>
                  <a:cubicBezTo>
                    <a:pt x="32" y="9"/>
                    <a:pt x="33" y="8"/>
                    <a:pt x="34" y="10"/>
                  </a:cubicBezTo>
                  <a:cubicBezTo>
                    <a:pt x="34" y="11"/>
                    <a:pt x="33" y="13"/>
                    <a:pt x="32" y="13"/>
                  </a:cubicBezTo>
                  <a:cubicBezTo>
                    <a:pt x="22" y="17"/>
                    <a:pt x="13" y="20"/>
                    <a:pt x="4" y="24"/>
                  </a:cubicBezTo>
                  <a:cubicBezTo>
                    <a:pt x="3" y="24"/>
                    <a:pt x="1" y="23"/>
                    <a:pt x="0" y="23"/>
                  </a:cubicBezTo>
                  <a:cubicBezTo>
                    <a:pt x="1" y="22"/>
                    <a:pt x="1" y="20"/>
                    <a:pt x="2" y="20"/>
                  </a:cubicBezTo>
                  <a:cubicBezTo>
                    <a:pt x="9" y="13"/>
                    <a:pt x="17" y="7"/>
                    <a:pt x="25" y="0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3" y="7"/>
                    <a:pt x="18" y="11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4" name="Freeform 51">
              <a:extLst>
                <a:ext uri="{FF2B5EF4-FFF2-40B4-BE49-F238E27FC236}">
                  <a16:creationId xmlns:a16="http://schemas.microsoft.com/office/drawing/2014/main" id="{632437E0-1DB8-45D1-A9A5-DAE160F46F59}"/>
                </a:ext>
              </a:extLst>
            </p:cNvPr>
            <p:cNvSpPr/>
            <p:nvPr/>
          </p:nvSpPr>
          <p:spPr bwMode="auto">
            <a:xfrm>
              <a:off x="4382850" y="3525885"/>
              <a:ext cx="117250" cy="86279"/>
            </a:xfrm>
            <a:custGeom>
              <a:avLst/>
              <a:gdLst>
                <a:gd name="T0" fmla="*/ 13 w 34"/>
                <a:gd name="T1" fmla="*/ 9 h 25"/>
                <a:gd name="T2" fmla="*/ 27 w 34"/>
                <a:gd name="T3" fmla="*/ 20 h 25"/>
                <a:gd name="T4" fmla="*/ 28 w 34"/>
                <a:gd name="T5" fmla="*/ 24 h 25"/>
                <a:gd name="T6" fmla="*/ 24 w 34"/>
                <a:gd name="T7" fmla="*/ 23 h 25"/>
                <a:gd name="T8" fmla="*/ 1 w 34"/>
                <a:gd name="T9" fmla="*/ 4 h 25"/>
                <a:gd name="T10" fmla="*/ 0 w 34"/>
                <a:gd name="T11" fmla="*/ 1 h 25"/>
                <a:gd name="T12" fmla="*/ 4 w 34"/>
                <a:gd name="T13" fmla="*/ 0 h 25"/>
                <a:gd name="T14" fmla="*/ 31 w 34"/>
                <a:gd name="T15" fmla="*/ 11 h 25"/>
                <a:gd name="T16" fmla="*/ 32 w 34"/>
                <a:gd name="T17" fmla="*/ 11 h 25"/>
                <a:gd name="T18" fmla="*/ 34 w 34"/>
                <a:gd name="T19" fmla="*/ 14 h 25"/>
                <a:gd name="T20" fmla="*/ 31 w 34"/>
                <a:gd name="T21" fmla="*/ 15 h 25"/>
                <a:gd name="T22" fmla="*/ 16 w 34"/>
                <a:gd name="T23" fmla="*/ 9 h 25"/>
                <a:gd name="T24" fmla="*/ 14 w 34"/>
                <a:gd name="T25" fmla="*/ 8 h 25"/>
                <a:gd name="T26" fmla="*/ 13 w 34"/>
                <a:gd name="T2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25">
                  <a:moveTo>
                    <a:pt x="13" y="9"/>
                  </a:moveTo>
                  <a:cubicBezTo>
                    <a:pt x="18" y="13"/>
                    <a:pt x="23" y="16"/>
                    <a:pt x="27" y="20"/>
                  </a:cubicBezTo>
                  <a:cubicBezTo>
                    <a:pt x="28" y="21"/>
                    <a:pt x="29" y="23"/>
                    <a:pt x="28" y="24"/>
                  </a:cubicBezTo>
                  <a:cubicBezTo>
                    <a:pt x="27" y="25"/>
                    <a:pt x="26" y="24"/>
                    <a:pt x="24" y="23"/>
                  </a:cubicBezTo>
                  <a:cubicBezTo>
                    <a:pt x="17" y="17"/>
                    <a:pt x="9" y="11"/>
                    <a:pt x="1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13" y="4"/>
                    <a:pt x="22" y="7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2"/>
                    <a:pt x="33" y="13"/>
                    <a:pt x="34" y="14"/>
                  </a:cubicBezTo>
                  <a:cubicBezTo>
                    <a:pt x="33" y="14"/>
                    <a:pt x="32" y="15"/>
                    <a:pt x="31" y="15"/>
                  </a:cubicBezTo>
                  <a:cubicBezTo>
                    <a:pt x="26" y="13"/>
                    <a:pt x="21" y="11"/>
                    <a:pt x="16" y="9"/>
                  </a:cubicBezTo>
                  <a:cubicBezTo>
                    <a:pt x="15" y="9"/>
                    <a:pt x="15" y="9"/>
                    <a:pt x="14" y="8"/>
                  </a:cubicBezTo>
                  <a:cubicBezTo>
                    <a:pt x="14" y="9"/>
                    <a:pt x="14" y="9"/>
                    <a:pt x="1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5" name="Freeform 52">
              <a:extLst>
                <a:ext uri="{FF2B5EF4-FFF2-40B4-BE49-F238E27FC236}">
                  <a16:creationId xmlns:a16="http://schemas.microsoft.com/office/drawing/2014/main" id="{269522C6-D387-402D-BF9F-3431CA6B38B9}"/>
                </a:ext>
              </a:extLst>
            </p:cNvPr>
            <p:cNvSpPr/>
            <p:nvPr/>
          </p:nvSpPr>
          <p:spPr bwMode="auto">
            <a:xfrm>
              <a:off x="4597441" y="3824542"/>
              <a:ext cx="57519" cy="123887"/>
            </a:xfrm>
            <a:custGeom>
              <a:avLst/>
              <a:gdLst>
                <a:gd name="T0" fmla="*/ 9 w 17"/>
                <a:gd name="T1" fmla="*/ 20 h 36"/>
                <a:gd name="T2" fmla="*/ 12 w 17"/>
                <a:gd name="T3" fmla="*/ 3 h 36"/>
                <a:gd name="T4" fmla="*/ 14 w 17"/>
                <a:gd name="T5" fmla="*/ 0 h 36"/>
                <a:gd name="T6" fmla="*/ 16 w 17"/>
                <a:gd name="T7" fmla="*/ 4 h 36"/>
                <a:gd name="T8" fmla="*/ 11 w 17"/>
                <a:gd name="T9" fmla="*/ 32 h 36"/>
                <a:gd name="T10" fmla="*/ 8 w 17"/>
                <a:gd name="T11" fmla="*/ 36 h 36"/>
                <a:gd name="T12" fmla="*/ 6 w 17"/>
                <a:gd name="T13" fmla="*/ 33 h 36"/>
                <a:gd name="T14" fmla="*/ 1 w 17"/>
                <a:gd name="T15" fmla="*/ 4 h 36"/>
                <a:gd name="T16" fmla="*/ 3 w 17"/>
                <a:gd name="T17" fmla="*/ 0 h 36"/>
                <a:gd name="T18" fmla="*/ 5 w 17"/>
                <a:gd name="T19" fmla="*/ 3 h 36"/>
                <a:gd name="T20" fmla="*/ 8 w 17"/>
                <a:gd name="T21" fmla="*/ 20 h 36"/>
                <a:gd name="T22" fmla="*/ 9 w 17"/>
                <a:gd name="T2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36">
                  <a:moveTo>
                    <a:pt x="9" y="20"/>
                  </a:moveTo>
                  <a:cubicBezTo>
                    <a:pt x="10" y="15"/>
                    <a:pt x="11" y="9"/>
                    <a:pt x="12" y="3"/>
                  </a:cubicBezTo>
                  <a:cubicBezTo>
                    <a:pt x="12" y="2"/>
                    <a:pt x="13" y="0"/>
                    <a:pt x="14" y="0"/>
                  </a:cubicBezTo>
                  <a:cubicBezTo>
                    <a:pt x="17" y="0"/>
                    <a:pt x="16" y="2"/>
                    <a:pt x="16" y="4"/>
                  </a:cubicBezTo>
                  <a:cubicBezTo>
                    <a:pt x="14" y="13"/>
                    <a:pt x="12" y="23"/>
                    <a:pt x="11" y="32"/>
                  </a:cubicBezTo>
                  <a:cubicBezTo>
                    <a:pt x="11" y="34"/>
                    <a:pt x="9" y="35"/>
                    <a:pt x="8" y="36"/>
                  </a:cubicBezTo>
                  <a:cubicBezTo>
                    <a:pt x="8" y="35"/>
                    <a:pt x="7" y="34"/>
                    <a:pt x="6" y="33"/>
                  </a:cubicBezTo>
                  <a:cubicBezTo>
                    <a:pt x="5" y="23"/>
                    <a:pt x="3" y="14"/>
                    <a:pt x="1" y="4"/>
                  </a:cubicBezTo>
                  <a:cubicBezTo>
                    <a:pt x="1" y="2"/>
                    <a:pt x="0" y="1"/>
                    <a:pt x="3" y="0"/>
                  </a:cubicBezTo>
                  <a:cubicBezTo>
                    <a:pt x="5" y="0"/>
                    <a:pt x="5" y="2"/>
                    <a:pt x="5" y="3"/>
                  </a:cubicBezTo>
                  <a:cubicBezTo>
                    <a:pt x="6" y="9"/>
                    <a:pt x="7" y="15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6" name="Freeform 53">
              <a:extLst>
                <a:ext uri="{FF2B5EF4-FFF2-40B4-BE49-F238E27FC236}">
                  <a16:creationId xmlns:a16="http://schemas.microsoft.com/office/drawing/2014/main" id="{FC627C50-4A17-40B9-965A-54C47AE46C05}"/>
                </a:ext>
              </a:extLst>
            </p:cNvPr>
            <p:cNvSpPr/>
            <p:nvPr/>
          </p:nvSpPr>
          <p:spPr bwMode="auto">
            <a:xfrm>
              <a:off x="4752300" y="3525885"/>
              <a:ext cx="117250" cy="81854"/>
            </a:xfrm>
            <a:custGeom>
              <a:avLst/>
              <a:gdLst>
                <a:gd name="T0" fmla="*/ 20 w 34"/>
                <a:gd name="T1" fmla="*/ 8 h 24"/>
                <a:gd name="T2" fmla="*/ 4 w 34"/>
                <a:gd name="T3" fmla="*/ 14 h 24"/>
                <a:gd name="T4" fmla="*/ 0 w 34"/>
                <a:gd name="T5" fmla="*/ 14 h 24"/>
                <a:gd name="T6" fmla="*/ 2 w 34"/>
                <a:gd name="T7" fmla="*/ 11 h 24"/>
                <a:gd name="T8" fmla="*/ 30 w 34"/>
                <a:gd name="T9" fmla="*/ 1 h 24"/>
                <a:gd name="T10" fmla="*/ 34 w 34"/>
                <a:gd name="T11" fmla="*/ 1 h 24"/>
                <a:gd name="T12" fmla="*/ 32 w 34"/>
                <a:gd name="T13" fmla="*/ 4 h 24"/>
                <a:gd name="T14" fmla="*/ 9 w 34"/>
                <a:gd name="T15" fmla="*/ 23 h 24"/>
                <a:gd name="T16" fmla="*/ 6 w 34"/>
                <a:gd name="T17" fmla="*/ 24 h 24"/>
                <a:gd name="T18" fmla="*/ 7 w 34"/>
                <a:gd name="T19" fmla="*/ 20 h 24"/>
                <a:gd name="T20" fmla="*/ 21 w 34"/>
                <a:gd name="T21" fmla="*/ 9 h 24"/>
                <a:gd name="T22" fmla="*/ 20 w 34"/>
                <a:gd name="T2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24">
                  <a:moveTo>
                    <a:pt x="20" y="8"/>
                  </a:moveTo>
                  <a:cubicBezTo>
                    <a:pt x="15" y="10"/>
                    <a:pt x="9" y="12"/>
                    <a:pt x="4" y="14"/>
                  </a:cubicBezTo>
                  <a:cubicBezTo>
                    <a:pt x="2" y="15"/>
                    <a:pt x="0" y="16"/>
                    <a:pt x="0" y="14"/>
                  </a:cubicBezTo>
                  <a:cubicBezTo>
                    <a:pt x="0" y="13"/>
                    <a:pt x="1" y="11"/>
                    <a:pt x="2" y="11"/>
                  </a:cubicBezTo>
                  <a:cubicBezTo>
                    <a:pt x="12" y="7"/>
                    <a:pt x="21" y="4"/>
                    <a:pt x="30" y="1"/>
                  </a:cubicBezTo>
                  <a:cubicBezTo>
                    <a:pt x="31" y="0"/>
                    <a:pt x="33" y="1"/>
                    <a:pt x="34" y="1"/>
                  </a:cubicBezTo>
                  <a:cubicBezTo>
                    <a:pt x="33" y="2"/>
                    <a:pt x="33" y="4"/>
                    <a:pt x="32" y="4"/>
                  </a:cubicBezTo>
                  <a:cubicBezTo>
                    <a:pt x="25" y="11"/>
                    <a:pt x="17" y="17"/>
                    <a:pt x="9" y="23"/>
                  </a:cubicBezTo>
                  <a:cubicBezTo>
                    <a:pt x="9" y="24"/>
                    <a:pt x="7" y="24"/>
                    <a:pt x="6" y="24"/>
                  </a:cubicBezTo>
                  <a:cubicBezTo>
                    <a:pt x="6" y="23"/>
                    <a:pt x="6" y="21"/>
                    <a:pt x="7" y="20"/>
                  </a:cubicBezTo>
                  <a:cubicBezTo>
                    <a:pt x="12" y="16"/>
                    <a:pt x="16" y="13"/>
                    <a:pt x="21" y="9"/>
                  </a:cubicBezTo>
                  <a:cubicBezTo>
                    <a:pt x="21" y="9"/>
                    <a:pt x="21" y="8"/>
                    <a:pt x="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7" name="Freeform 54">
              <a:extLst>
                <a:ext uri="{FF2B5EF4-FFF2-40B4-BE49-F238E27FC236}">
                  <a16:creationId xmlns:a16="http://schemas.microsoft.com/office/drawing/2014/main" id="{F311F919-652E-48C3-AE9E-A94C438D458E}"/>
                </a:ext>
              </a:extLst>
            </p:cNvPr>
            <p:cNvSpPr/>
            <p:nvPr/>
          </p:nvSpPr>
          <p:spPr bwMode="auto">
            <a:xfrm>
              <a:off x="4599653" y="3386512"/>
              <a:ext cx="50882" cy="123887"/>
            </a:xfrm>
            <a:custGeom>
              <a:avLst/>
              <a:gdLst>
                <a:gd name="T0" fmla="*/ 7 w 15"/>
                <a:gd name="T1" fmla="*/ 15 h 36"/>
                <a:gd name="T2" fmla="*/ 5 w 15"/>
                <a:gd name="T3" fmla="*/ 31 h 36"/>
                <a:gd name="T4" fmla="*/ 4 w 15"/>
                <a:gd name="T5" fmla="*/ 34 h 36"/>
                <a:gd name="T6" fmla="*/ 2 w 15"/>
                <a:gd name="T7" fmla="*/ 36 h 36"/>
                <a:gd name="T8" fmla="*/ 0 w 15"/>
                <a:gd name="T9" fmla="*/ 33 h 36"/>
                <a:gd name="T10" fmla="*/ 5 w 15"/>
                <a:gd name="T11" fmla="*/ 3 h 36"/>
                <a:gd name="T12" fmla="*/ 7 w 15"/>
                <a:gd name="T13" fmla="*/ 0 h 36"/>
                <a:gd name="T14" fmla="*/ 10 w 15"/>
                <a:gd name="T15" fmla="*/ 3 h 36"/>
                <a:gd name="T16" fmla="*/ 15 w 15"/>
                <a:gd name="T17" fmla="*/ 33 h 36"/>
                <a:gd name="T18" fmla="*/ 13 w 15"/>
                <a:gd name="T19" fmla="*/ 36 h 36"/>
                <a:gd name="T20" fmla="*/ 11 w 15"/>
                <a:gd name="T21" fmla="*/ 34 h 36"/>
                <a:gd name="T22" fmla="*/ 8 w 15"/>
                <a:gd name="T23" fmla="*/ 16 h 36"/>
                <a:gd name="T24" fmla="*/ 7 w 15"/>
                <a:gd name="T25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6">
                  <a:moveTo>
                    <a:pt x="7" y="15"/>
                  </a:moveTo>
                  <a:cubicBezTo>
                    <a:pt x="6" y="21"/>
                    <a:pt x="5" y="26"/>
                    <a:pt x="5" y="31"/>
                  </a:cubicBezTo>
                  <a:cubicBezTo>
                    <a:pt x="4" y="32"/>
                    <a:pt x="4" y="33"/>
                    <a:pt x="4" y="34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2" y="23"/>
                    <a:pt x="4" y="13"/>
                    <a:pt x="5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1"/>
                    <a:pt x="9" y="2"/>
                    <a:pt x="10" y="3"/>
                  </a:cubicBezTo>
                  <a:cubicBezTo>
                    <a:pt x="11" y="13"/>
                    <a:pt x="13" y="23"/>
                    <a:pt x="15" y="33"/>
                  </a:cubicBezTo>
                  <a:cubicBezTo>
                    <a:pt x="15" y="34"/>
                    <a:pt x="14" y="35"/>
                    <a:pt x="13" y="36"/>
                  </a:cubicBezTo>
                  <a:cubicBezTo>
                    <a:pt x="13" y="35"/>
                    <a:pt x="11" y="35"/>
                    <a:pt x="11" y="34"/>
                  </a:cubicBezTo>
                  <a:cubicBezTo>
                    <a:pt x="10" y="28"/>
                    <a:pt x="9" y="22"/>
                    <a:pt x="8" y="16"/>
                  </a:cubicBezTo>
                  <a:cubicBezTo>
                    <a:pt x="8" y="16"/>
                    <a:pt x="7" y="16"/>
                    <a:pt x="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8" name="Freeform 55">
              <a:extLst>
                <a:ext uri="{FF2B5EF4-FFF2-40B4-BE49-F238E27FC236}">
                  <a16:creationId xmlns:a16="http://schemas.microsoft.com/office/drawing/2014/main" id="{611563AF-F743-4185-9BDB-F4A10D6E2A8C}"/>
                </a:ext>
              </a:extLst>
            </p:cNvPr>
            <p:cNvSpPr/>
            <p:nvPr/>
          </p:nvSpPr>
          <p:spPr bwMode="auto">
            <a:xfrm>
              <a:off x="4752300" y="3720565"/>
              <a:ext cx="112826" cy="86279"/>
            </a:xfrm>
            <a:custGeom>
              <a:avLst/>
              <a:gdLst>
                <a:gd name="T0" fmla="*/ 29 w 33"/>
                <a:gd name="T1" fmla="*/ 24 h 25"/>
                <a:gd name="T2" fmla="*/ 7 w 33"/>
                <a:gd name="T3" fmla="*/ 17 h 25"/>
                <a:gd name="T4" fmla="*/ 2 w 33"/>
                <a:gd name="T5" fmla="*/ 15 h 25"/>
                <a:gd name="T6" fmla="*/ 0 w 33"/>
                <a:gd name="T7" fmla="*/ 12 h 25"/>
                <a:gd name="T8" fmla="*/ 3 w 33"/>
                <a:gd name="T9" fmla="*/ 11 h 25"/>
                <a:gd name="T10" fmla="*/ 21 w 33"/>
                <a:gd name="T11" fmla="*/ 17 h 25"/>
                <a:gd name="T12" fmla="*/ 8 w 33"/>
                <a:gd name="T13" fmla="*/ 7 h 25"/>
                <a:gd name="T14" fmla="*/ 6 w 33"/>
                <a:gd name="T15" fmla="*/ 2 h 25"/>
                <a:gd name="T16" fmla="*/ 11 w 33"/>
                <a:gd name="T17" fmla="*/ 4 h 25"/>
                <a:gd name="T18" fmla="*/ 31 w 33"/>
                <a:gd name="T19" fmla="*/ 21 h 25"/>
                <a:gd name="T20" fmla="*/ 33 w 33"/>
                <a:gd name="T21" fmla="*/ 23 h 25"/>
                <a:gd name="T22" fmla="*/ 31 w 33"/>
                <a:gd name="T23" fmla="*/ 24 h 25"/>
                <a:gd name="T24" fmla="*/ 30 w 33"/>
                <a:gd name="T25" fmla="*/ 25 h 25"/>
                <a:gd name="T26" fmla="*/ 30 w 33"/>
                <a:gd name="T27" fmla="*/ 25 h 25"/>
                <a:gd name="T28" fmla="*/ 29 w 33"/>
                <a:gd name="T29" fmla="*/ 24 h 25"/>
                <a:gd name="T30" fmla="*/ 29 w 33"/>
                <a:gd name="T3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25">
                  <a:moveTo>
                    <a:pt x="29" y="24"/>
                  </a:moveTo>
                  <a:cubicBezTo>
                    <a:pt x="22" y="22"/>
                    <a:pt x="14" y="19"/>
                    <a:pt x="7" y="17"/>
                  </a:cubicBezTo>
                  <a:cubicBezTo>
                    <a:pt x="5" y="16"/>
                    <a:pt x="3" y="16"/>
                    <a:pt x="2" y="15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9" y="13"/>
                    <a:pt x="15" y="16"/>
                    <a:pt x="21" y="17"/>
                  </a:cubicBezTo>
                  <a:cubicBezTo>
                    <a:pt x="17" y="14"/>
                    <a:pt x="12" y="10"/>
                    <a:pt x="8" y="7"/>
                  </a:cubicBezTo>
                  <a:cubicBezTo>
                    <a:pt x="7" y="6"/>
                    <a:pt x="4" y="5"/>
                    <a:pt x="6" y="2"/>
                  </a:cubicBezTo>
                  <a:cubicBezTo>
                    <a:pt x="8" y="0"/>
                    <a:pt x="9" y="3"/>
                    <a:pt x="11" y="4"/>
                  </a:cubicBezTo>
                  <a:cubicBezTo>
                    <a:pt x="17" y="9"/>
                    <a:pt x="24" y="15"/>
                    <a:pt x="31" y="21"/>
                  </a:cubicBezTo>
                  <a:cubicBezTo>
                    <a:pt x="31" y="21"/>
                    <a:pt x="32" y="22"/>
                    <a:pt x="33" y="23"/>
                  </a:cubicBezTo>
                  <a:cubicBezTo>
                    <a:pt x="32" y="23"/>
                    <a:pt x="32" y="24"/>
                    <a:pt x="31" y="24"/>
                  </a:cubicBezTo>
                  <a:cubicBezTo>
                    <a:pt x="31" y="24"/>
                    <a:pt x="31" y="24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49" name="Freeform 56">
              <a:extLst>
                <a:ext uri="{FF2B5EF4-FFF2-40B4-BE49-F238E27FC236}">
                  <a16:creationId xmlns:a16="http://schemas.microsoft.com/office/drawing/2014/main" id="{73EBD235-7EA1-4D14-B6F4-AC1128E4470A}"/>
                </a:ext>
              </a:extLst>
            </p:cNvPr>
            <p:cNvSpPr/>
            <p:nvPr/>
          </p:nvSpPr>
          <p:spPr bwMode="auto">
            <a:xfrm>
              <a:off x="3301049" y="3200681"/>
              <a:ext cx="123887" cy="123887"/>
            </a:xfrm>
            <a:custGeom>
              <a:avLst/>
              <a:gdLst>
                <a:gd name="T0" fmla="*/ 0 w 36"/>
                <a:gd name="T1" fmla="*/ 34 h 36"/>
                <a:gd name="T2" fmla="*/ 33 w 36"/>
                <a:gd name="T3" fmla="*/ 1 h 36"/>
                <a:gd name="T4" fmla="*/ 36 w 36"/>
                <a:gd name="T5" fmla="*/ 2 h 36"/>
                <a:gd name="T6" fmla="*/ 33 w 36"/>
                <a:gd name="T7" fmla="*/ 4 h 36"/>
                <a:gd name="T8" fmla="*/ 7 w 36"/>
                <a:gd name="T9" fmla="*/ 22 h 36"/>
                <a:gd name="T10" fmla="*/ 4 w 36"/>
                <a:gd name="T11" fmla="*/ 33 h 36"/>
                <a:gd name="T12" fmla="*/ 2 w 36"/>
                <a:gd name="T13" fmla="*/ 36 h 36"/>
                <a:gd name="T14" fmla="*/ 0 w 36"/>
                <a:gd name="T1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6">
                  <a:moveTo>
                    <a:pt x="0" y="34"/>
                  </a:moveTo>
                  <a:cubicBezTo>
                    <a:pt x="1" y="15"/>
                    <a:pt x="15" y="1"/>
                    <a:pt x="33" y="1"/>
                  </a:cubicBezTo>
                  <a:cubicBezTo>
                    <a:pt x="34" y="0"/>
                    <a:pt x="35" y="2"/>
                    <a:pt x="36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1" y="5"/>
                    <a:pt x="12" y="11"/>
                    <a:pt x="7" y="22"/>
                  </a:cubicBezTo>
                  <a:cubicBezTo>
                    <a:pt x="5" y="25"/>
                    <a:pt x="5" y="29"/>
                    <a:pt x="4" y="33"/>
                  </a:cubicBezTo>
                  <a:cubicBezTo>
                    <a:pt x="4" y="34"/>
                    <a:pt x="3" y="35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0" name="Freeform 57">
              <a:extLst>
                <a:ext uri="{FF2B5EF4-FFF2-40B4-BE49-F238E27FC236}">
                  <a16:creationId xmlns:a16="http://schemas.microsoft.com/office/drawing/2014/main" id="{4AB63A51-D185-4F93-8E74-7CA318E30D73}"/>
                </a:ext>
              </a:extLst>
            </p:cNvPr>
            <p:cNvSpPr/>
            <p:nvPr/>
          </p:nvSpPr>
          <p:spPr bwMode="auto">
            <a:xfrm>
              <a:off x="3411663" y="3311294"/>
              <a:ext cx="123887" cy="123887"/>
            </a:xfrm>
            <a:custGeom>
              <a:avLst/>
              <a:gdLst>
                <a:gd name="T0" fmla="*/ 36 w 36"/>
                <a:gd name="T1" fmla="*/ 4 h 36"/>
                <a:gd name="T2" fmla="*/ 7 w 36"/>
                <a:gd name="T3" fmla="*/ 35 h 36"/>
                <a:gd name="T4" fmla="*/ 3 w 36"/>
                <a:gd name="T5" fmla="*/ 36 h 36"/>
                <a:gd name="T6" fmla="*/ 0 w 36"/>
                <a:gd name="T7" fmla="*/ 34 h 36"/>
                <a:gd name="T8" fmla="*/ 3 w 36"/>
                <a:gd name="T9" fmla="*/ 32 h 36"/>
                <a:gd name="T10" fmla="*/ 18 w 36"/>
                <a:gd name="T11" fmla="*/ 27 h 36"/>
                <a:gd name="T12" fmla="*/ 31 w 36"/>
                <a:gd name="T13" fmla="*/ 4 h 36"/>
                <a:gd name="T14" fmla="*/ 34 w 36"/>
                <a:gd name="T15" fmla="*/ 0 h 36"/>
                <a:gd name="T16" fmla="*/ 36 w 36"/>
                <a:gd name="T1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6">
                  <a:moveTo>
                    <a:pt x="36" y="4"/>
                  </a:moveTo>
                  <a:cubicBezTo>
                    <a:pt x="35" y="20"/>
                    <a:pt x="22" y="34"/>
                    <a:pt x="7" y="35"/>
                  </a:cubicBezTo>
                  <a:cubicBezTo>
                    <a:pt x="5" y="36"/>
                    <a:pt x="4" y="36"/>
                    <a:pt x="3" y="36"/>
                  </a:cubicBezTo>
                  <a:cubicBezTo>
                    <a:pt x="2" y="36"/>
                    <a:pt x="1" y="35"/>
                    <a:pt x="0" y="34"/>
                  </a:cubicBezTo>
                  <a:cubicBezTo>
                    <a:pt x="1" y="33"/>
                    <a:pt x="2" y="32"/>
                    <a:pt x="3" y="32"/>
                  </a:cubicBezTo>
                  <a:cubicBezTo>
                    <a:pt x="8" y="31"/>
                    <a:pt x="14" y="30"/>
                    <a:pt x="18" y="27"/>
                  </a:cubicBezTo>
                  <a:cubicBezTo>
                    <a:pt x="26" y="21"/>
                    <a:pt x="31" y="14"/>
                    <a:pt x="31" y="4"/>
                  </a:cubicBezTo>
                  <a:cubicBezTo>
                    <a:pt x="32" y="3"/>
                    <a:pt x="31" y="0"/>
                    <a:pt x="34" y="0"/>
                  </a:cubicBezTo>
                  <a:cubicBezTo>
                    <a:pt x="35" y="1"/>
                    <a:pt x="35" y="3"/>
                    <a:pt x="3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1" name="Freeform 58">
              <a:extLst>
                <a:ext uri="{FF2B5EF4-FFF2-40B4-BE49-F238E27FC236}">
                  <a16:creationId xmlns:a16="http://schemas.microsoft.com/office/drawing/2014/main" id="{EA745D9A-E7FE-40D2-83A8-D11306F4C1ED}"/>
                </a:ext>
              </a:extLst>
            </p:cNvPr>
            <p:cNvSpPr/>
            <p:nvPr/>
          </p:nvSpPr>
          <p:spPr bwMode="auto">
            <a:xfrm>
              <a:off x="3491304" y="3118827"/>
              <a:ext cx="64156" cy="86279"/>
            </a:xfrm>
            <a:custGeom>
              <a:avLst/>
              <a:gdLst>
                <a:gd name="T0" fmla="*/ 0 w 19"/>
                <a:gd name="T1" fmla="*/ 22 h 25"/>
                <a:gd name="T2" fmla="*/ 2 w 19"/>
                <a:gd name="T3" fmla="*/ 20 h 25"/>
                <a:gd name="T4" fmla="*/ 7 w 19"/>
                <a:gd name="T5" fmla="*/ 18 h 25"/>
                <a:gd name="T6" fmla="*/ 12 w 19"/>
                <a:gd name="T7" fmla="*/ 12 h 25"/>
                <a:gd name="T8" fmla="*/ 13 w 19"/>
                <a:gd name="T9" fmla="*/ 10 h 25"/>
                <a:gd name="T10" fmla="*/ 15 w 19"/>
                <a:gd name="T11" fmla="*/ 3 h 25"/>
                <a:gd name="T12" fmla="*/ 17 w 19"/>
                <a:gd name="T13" fmla="*/ 0 h 25"/>
                <a:gd name="T14" fmla="*/ 19 w 19"/>
                <a:gd name="T15" fmla="*/ 3 h 25"/>
                <a:gd name="T16" fmla="*/ 17 w 19"/>
                <a:gd name="T17" fmla="*/ 8 h 25"/>
                <a:gd name="T18" fmla="*/ 7 w 19"/>
                <a:gd name="T19" fmla="*/ 23 h 25"/>
                <a:gd name="T20" fmla="*/ 1 w 19"/>
                <a:gd name="T21" fmla="*/ 22 h 25"/>
                <a:gd name="T22" fmla="*/ 0 w 19"/>
                <a:gd name="T2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5">
                  <a:moveTo>
                    <a:pt x="0" y="22"/>
                  </a:moveTo>
                  <a:cubicBezTo>
                    <a:pt x="2" y="22"/>
                    <a:pt x="3" y="21"/>
                    <a:pt x="2" y="20"/>
                  </a:cubicBezTo>
                  <a:cubicBezTo>
                    <a:pt x="4" y="19"/>
                    <a:pt x="5" y="19"/>
                    <a:pt x="7" y="18"/>
                  </a:cubicBezTo>
                  <a:cubicBezTo>
                    <a:pt x="8" y="16"/>
                    <a:pt x="10" y="14"/>
                    <a:pt x="12" y="12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6" y="9"/>
                    <a:pt x="17" y="7"/>
                    <a:pt x="15" y="3"/>
                  </a:cubicBezTo>
                  <a:cubicBezTo>
                    <a:pt x="15" y="3"/>
                    <a:pt x="16" y="2"/>
                    <a:pt x="17" y="0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8" y="5"/>
                    <a:pt x="17" y="7"/>
                    <a:pt x="17" y="8"/>
                  </a:cubicBezTo>
                  <a:cubicBezTo>
                    <a:pt x="15" y="14"/>
                    <a:pt x="12" y="19"/>
                    <a:pt x="7" y="23"/>
                  </a:cubicBezTo>
                  <a:cubicBezTo>
                    <a:pt x="4" y="25"/>
                    <a:pt x="2" y="25"/>
                    <a:pt x="1" y="22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2" name="Freeform 59">
              <a:extLst>
                <a:ext uri="{FF2B5EF4-FFF2-40B4-BE49-F238E27FC236}">
                  <a16:creationId xmlns:a16="http://schemas.microsoft.com/office/drawing/2014/main" id="{6D8379CD-6D2E-4496-930E-301AC54EB52D}"/>
                </a:ext>
              </a:extLst>
            </p:cNvPr>
            <p:cNvSpPr/>
            <p:nvPr/>
          </p:nvSpPr>
          <p:spPr bwMode="auto">
            <a:xfrm>
              <a:off x="4062071" y="3174134"/>
              <a:ext cx="44245" cy="68580"/>
            </a:xfrm>
            <a:custGeom>
              <a:avLst/>
              <a:gdLst>
                <a:gd name="T0" fmla="*/ 8 w 13"/>
                <a:gd name="T1" fmla="*/ 0 h 20"/>
                <a:gd name="T2" fmla="*/ 6 w 13"/>
                <a:gd name="T3" fmla="*/ 6 h 20"/>
                <a:gd name="T4" fmla="*/ 7 w 13"/>
                <a:gd name="T5" fmla="*/ 14 h 20"/>
                <a:gd name="T6" fmla="*/ 13 w 13"/>
                <a:gd name="T7" fmla="*/ 18 h 20"/>
                <a:gd name="T8" fmla="*/ 2 w 13"/>
                <a:gd name="T9" fmla="*/ 13 h 20"/>
                <a:gd name="T10" fmla="*/ 8 w 13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8" y="0"/>
                  </a:moveTo>
                  <a:cubicBezTo>
                    <a:pt x="7" y="3"/>
                    <a:pt x="6" y="5"/>
                    <a:pt x="6" y="6"/>
                  </a:cubicBezTo>
                  <a:cubicBezTo>
                    <a:pt x="4" y="9"/>
                    <a:pt x="4" y="12"/>
                    <a:pt x="7" y="14"/>
                  </a:cubicBezTo>
                  <a:cubicBezTo>
                    <a:pt x="9" y="15"/>
                    <a:pt x="11" y="17"/>
                    <a:pt x="13" y="18"/>
                  </a:cubicBezTo>
                  <a:cubicBezTo>
                    <a:pt x="9" y="20"/>
                    <a:pt x="4" y="18"/>
                    <a:pt x="2" y="13"/>
                  </a:cubicBezTo>
                  <a:cubicBezTo>
                    <a:pt x="0" y="8"/>
                    <a:pt x="2" y="3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3" name="Freeform 60">
              <a:extLst>
                <a:ext uri="{FF2B5EF4-FFF2-40B4-BE49-F238E27FC236}">
                  <a16:creationId xmlns:a16="http://schemas.microsoft.com/office/drawing/2014/main" id="{63E3CB0A-F66B-4CEA-807A-BAD30B5CC4C0}"/>
                </a:ext>
              </a:extLst>
            </p:cNvPr>
            <p:cNvSpPr/>
            <p:nvPr/>
          </p:nvSpPr>
          <p:spPr bwMode="auto">
            <a:xfrm>
              <a:off x="4834154" y="2483905"/>
              <a:ext cx="30972" cy="50882"/>
            </a:xfrm>
            <a:custGeom>
              <a:avLst/>
              <a:gdLst>
                <a:gd name="T0" fmla="*/ 9 w 9"/>
                <a:gd name="T1" fmla="*/ 0 h 15"/>
                <a:gd name="T2" fmla="*/ 4 w 9"/>
                <a:gd name="T3" fmla="*/ 12 h 15"/>
                <a:gd name="T4" fmla="*/ 0 w 9"/>
                <a:gd name="T5" fmla="*/ 13 h 15"/>
                <a:gd name="T6" fmla="*/ 3 w 9"/>
                <a:gd name="T7" fmla="*/ 4 h 15"/>
                <a:gd name="T8" fmla="*/ 0 w 9"/>
                <a:gd name="T9" fmla="*/ 3 h 15"/>
                <a:gd name="T10" fmla="*/ 0 w 9"/>
                <a:gd name="T11" fmla="*/ 2 h 15"/>
                <a:gd name="T12" fmla="*/ 9 w 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cubicBezTo>
                    <a:pt x="7" y="5"/>
                    <a:pt x="5" y="8"/>
                    <a:pt x="4" y="12"/>
                  </a:cubicBezTo>
                  <a:cubicBezTo>
                    <a:pt x="3" y="15"/>
                    <a:pt x="2" y="13"/>
                    <a:pt x="0" y="13"/>
                  </a:cubicBezTo>
                  <a:cubicBezTo>
                    <a:pt x="1" y="10"/>
                    <a:pt x="2" y="7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5" y="1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4" name="Freeform 61">
              <a:extLst>
                <a:ext uri="{FF2B5EF4-FFF2-40B4-BE49-F238E27FC236}">
                  <a16:creationId xmlns:a16="http://schemas.microsoft.com/office/drawing/2014/main" id="{E1125401-BAC2-4177-833E-0E90E400A417}"/>
                </a:ext>
              </a:extLst>
            </p:cNvPr>
            <p:cNvSpPr/>
            <p:nvPr/>
          </p:nvSpPr>
          <p:spPr bwMode="auto">
            <a:xfrm>
              <a:off x="5568628" y="2417536"/>
              <a:ext cx="30972" cy="42033"/>
            </a:xfrm>
            <a:custGeom>
              <a:avLst/>
              <a:gdLst>
                <a:gd name="T0" fmla="*/ 2 w 9"/>
                <a:gd name="T1" fmla="*/ 0 h 12"/>
                <a:gd name="T2" fmla="*/ 6 w 9"/>
                <a:gd name="T3" fmla="*/ 3 h 12"/>
                <a:gd name="T4" fmla="*/ 9 w 9"/>
                <a:gd name="T5" fmla="*/ 6 h 12"/>
                <a:gd name="T6" fmla="*/ 2 w 9"/>
                <a:gd name="T7" fmla="*/ 12 h 12"/>
                <a:gd name="T8" fmla="*/ 0 w 9"/>
                <a:gd name="T9" fmla="*/ 10 h 12"/>
                <a:gd name="T10" fmla="*/ 3 w 9"/>
                <a:gd name="T11" fmla="*/ 7 h 12"/>
                <a:gd name="T12" fmla="*/ 1 w 9"/>
                <a:gd name="T13" fmla="*/ 1 h 12"/>
                <a:gd name="T14" fmla="*/ 2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2" y="0"/>
                  </a:moveTo>
                  <a:cubicBezTo>
                    <a:pt x="4" y="0"/>
                    <a:pt x="5" y="1"/>
                    <a:pt x="6" y="3"/>
                  </a:cubicBezTo>
                  <a:cubicBezTo>
                    <a:pt x="7" y="4"/>
                    <a:pt x="8" y="5"/>
                    <a:pt x="9" y="6"/>
                  </a:cubicBezTo>
                  <a:cubicBezTo>
                    <a:pt x="7" y="8"/>
                    <a:pt x="4" y="10"/>
                    <a:pt x="2" y="12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1" y="9"/>
                    <a:pt x="2" y="7"/>
                    <a:pt x="3" y="7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5" name="Freeform 62">
              <a:extLst>
                <a:ext uri="{FF2B5EF4-FFF2-40B4-BE49-F238E27FC236}">
                  <a16:creationId xmlns:a16="http://schemas.microsoft.com/office/drawing/2014/main" id="{A55854F6-4594-4AFD-8734-0C090602D3A1}"/>
                </a:ext>
              </a:extLst>
            </p:cNvPr>
            <p:cNvSpPr/>
            <p:nvPr/>
          </p:nvSpPr>
          <p:spPr bwMode="auto">
            <a:xfrm>
              <a:off x="3356356" y="3251563"/>
              <a:ext cx="37609" cy="35396"/>
            </a:xfrm>
            <a:custGeom>
              <a:avLst/>
              <a:gdLst>
                <a:gd name="T0" fmla="*/ 2 w 11"/>
                <a:gd name="T1" fmla="*/ 10 h 10"/>
                <a:gd name="T2" fmla="*/ 0 w 11"/>
                <a:gd name="T3" fmla="*/ 7 h 10"/>
                <a:gd name="T4" fmla="*/ 10 w 11"/>
                <a:gd name="T5" fmla="*/ 0 h 10"/>
                <a:gd name="T6" fmla="*/ 11 w 11"/>
                <a:gd name="T7" fmla="*/ 3 h 10"/>
                <a:gd name="T8" fmla="*/ 4 w 11"/>
                <a:gd name="T9" fmla="*/ 7 h 10"/>
                <a:gd name="T10" fmla="*/ 2 w 11"/>
                <a:gd name="T11" fmla="*/ 10 h 10"/>
                <a:gd name="T12" fmla="*/ 2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2" y="10"/>
                  </a:moveTo>
                  <a:cubicBezTo>
                    <a:pt x="1" y="9"/>
                    <a:pt x="1" y="8"/>
                    <a:pt x="0" y="7"/>
                  </a:cubicBezTo>
                  <a:cubicBezTo>
                    <a:pt x="3" y="3"/>
                    <a:pt x="6" y="0"/>
                    <a:pt x="10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8" y="3"/>
                    <a:pt x="6" y="5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6" name="Freeform 63">
              <a:extLst>
                <a:ext uri="{FF2B5EF4-FFF2-40B4-BE49-F238E27FC236}">
                  <a16:creationId xmlns:a16="http://schemas.microsoft.com/office/drawing/2014/main" id="{828BA306-2209-4ACD-BD91-9CE534AF58AD}"/>
                </a:ext>
              </a:extLst>
            </p:cNvPr>
            <p:cNvSpPr/>
            <p:nvPr/>
          </p:nvSpPr>
          <p:spPr bwMode="auto">
            <a:xfrm>
              <a:off x="4838578" y="2446296"/>
              <a:ext cx="50882" cy="26547"/>
            </a:xfrm>
            <a:custGeom>
              <a:avLst/>
              <a:gdLst>
                <a:gd name="T0" fmla="*/ 0 w 15"/>
                <a:gd name="T1" fmla="*/ 0 h 8"/>
                <a:gd name="T2" fmla="*/ 15 w 15"/>
                <a:gd name="T3" fmla="*/ 2 h 8"/>
                <a:gd name="T4" fmla="*/ 9 w 15"/>
                <a:gd name="T5" fmla="*/ 6 h 8"/>
                <a:gd name="T6" fmla="*/ 8 w 15"/>
                <a:gd name="T7" fmla="*/ 6 h 8"/>
                <a:gd name="T8" fmla="*/ 1 w 15"/>
                <a:gd name="T9" fmla="*/ 2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5" y="1"/>
                    <a:pt x="9" y="1"/>
                    <a:pt x="15" y="2"/>
                  </a:cubicBezTo>
                  <a:cubicBezTo>
                    <a:pt x="12" y="5"/>
                    <a:pt x="12" y="8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8" y="1"/>
                    <a:pt x="4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7" name="Freeform 64">
              <a:extLst>
                <a:ext uri="{FF2B5EF4-FFF2-40B4-BE49-F238E27FC236}">
                  <a16:creationId xmlns:a16="http://schemas.microsoft.com/office/drawing/2014/main" id="{C53808E8-FC44-4B7D-B45C-ED314968C1F2}"/>
                </a:ext>
              </a:extLst>
            </p:cNvPr>
            <p:cNvSpPr/>
            <p:nvPr/>
          </p:nvSpPr>
          <p:spPr bwMode="auto">
            <a:xfrm>
              <a:off x="3232468" y="3138737"/>
              <a:ext cx="17698" cy="30972"/>
            </a:xfrm>
            <a:custGeom>
              <a:avLst/>
              <a:gdLst>
                <a:gd name="T0" fmla="*/ 0 w 5"/>
                <a:gd name="T1" fmla="*/ 5 h 9"/>
                <a:gd name="T2" fmla="*/ 1 w 5"/>
                <a:gd name="T3" fmla="*/ 2 h 9"/>
                <a:gd name="T4" fmla="*/ 4 w 5"/>
                <a:gd name="T5" fmla="*/ 0 h 9"/>
                <a:gd name="T6" fmla="*/ 5 w 5"/>
                <a:gd name="T7" fmla="*/ 3 h 9"/>
                <a:gd name="T8" fmla="*/ 5 w 5"/>
                <a:gd name="T9" fmla="*/ 6 h 9"/>
                <a:gd name="T10" fmla="*/ 4 w 5"/>
                <a:gd name="T11" fmla="*/ 9 h 9"/>
                <a:gd name="T12" fmla="*/ 1 w 5"/>
                <a:gd name="T13" fmla="*/ 8 h 9"/>
                <a:gd name="T14" fmla="*/ 0 w 5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0" y="5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7"/>
                    <a:pt x="4" y="8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8" name="Freeform 65">
              <a:extLst>
                <a:ext uri="{FF2B5EF4-FFF2-40B4-BE49-F238E27FC236}">
                  <a16:creationId xmlns:a16="http://schemas.microsoft.com/office/drawing/2014/main" id="{6530317E-560A-46D1-B113-A44552663076}"/>
                </a:ext>
              </a:extLst>
            </p:cNvPr>
            <p:cNvSpPr/>
            <p:nvPr/>
          </p:nvSpPr>
          <p:spPr bwMode="auto">
            <a:xfrm>
              <a:off x="3566522" y="3132100"/>
              <a:ext cx="30972" cy="17698"/>
            </a:xfrm>
            <a:custGeom>
              <a:avLst/>
              <a:gdLst>
                <a:gd name="T0" fmla="*/ 5 w 9"/>
                <a:gd name="T1" fmla="*/ 0 h 5"/>
                <a:gd name="T2" fmla="*/ 8 w 9"/>
                <a:gd name="T3" fmla="*/ 2 h 5"/>
                <a:gd name="T4" fmla="*/ 9 w 9"/>
                <a:gd name="T5" fmla="*/ 5 h 5"/>
                <a:gd name="T6" fmla="*/ 6 w 9"/>
                <a:gd name="T7" fmla="*/ 5 h 5"/>
                <a:gd name="T8" fmla="*/ 3 w 9"/>
                <a:gd name="T9" fmla="*/ 5 h 5"/>
                <a:gd name="T10" fmla="*/ 0 w 9"/>
                <a:gd name="T11" fmla="*/ 4 h 5"/>
                <a:gd name="T12" fmla="*/ 2 w 9"/>
                <a:gd name="T13" fmla="*/ 1 h 5"/>
                <a:gd name="T14" fmla="*/ 5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6" y="1"/>
                    <a:pt x="7" y="1"/>
                    <a:pt x="8" y="2"/>
                  </a:cubicBezTo>
                  <a:cubicBezTo>
                    <a:pt x="9" y="2"/>
                    <a:pt x="9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59" name="Freeform 66">
              <a:extLst>
                <a:ext uri="{FF2B5EF4-FFF2-40B4-BE49-F238E27FC236}">
                  <a16:creationId xmlns:a16="http://schemas.microsoft.com/office/drawing/2014/main" id="{45DF4C8F-FDCD-48F1-9F8E-B8DCEA0277F8}"/>
                </a:ext>
              </a:extLst>
            </p:cNvPr>
            <p:cNvSpPr/>
            <p:nvPr/>
          </p:nvSpPr>
          <p:spPr bwMode="auto">
            <a:xfrm>
              <a:off x="3239105" y="3486064"/>
              <a:ext cx="30972" cy="17698"/>
            </a:xfrm>
            <a:custGeom>
              <a:avLst/>
              <a:gdLst>
                <a:gd name="T0" fmla="*/ 4 w 9"/>
                <a:gd name="T1" fmla="*/ 5 h 5"/>
                <a:gd name="T2" fmla="*/ 1 w 9"/>
                <a:gd name="T3" fmla="*/ 3 h 5"/>
                <a:gd name="T4" fmla="*/ 0 w 9"/>
                <a:gd name="T5" fmla="*/ 1 h 5"/>
                <a:gd name="T6" fmla="*/ 2 w 9"/>
                <a:gd name="T7" fmla="*/ 0 h 5"/>
                <a:gd name="T8" fmla="*/ 5 w 9"/>
                <a:gd name="T9" fmla="*/ 0 h 5"/>
                <a:gd name="T10" fmla="*/ 9 w 9"/>
                <a:gd name="T11" fmla="*/ 1 h 5"/>
                <a:gd name="T12" fmla="*/ 7 w 9"/>
                <a:gd name="T13" fmla="*/ 4 h 5"/>
                <a:gd name="T14" fmla="*/ 4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3" y="5"/>
                    <a:pt x="1" y="4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8" y="1"/>
                    <a:pt x="9" y="1"/>
                  </a:cubicBezTo>
                  <a:cubicBezTo>
                    <a:pt x="8" y="2"/>
                    <a:pt x="8" y="3"/>
                    <a:pt x="7" y="4"/>
                  </a:cubicBezTo>
                  <a:cubicBezTo>
                    <a:pt x="6" y="5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0" name="Freeform 67">
              <a:extLst>
                <a:ext uri="{FF2B5EF4-FFF2-40B4-BE49-F238E27FC236}">
                  <a16:creationId xmlns:a16="http://schemas.microsoft.com/office/drawing/2014/main" id="{97D3C37E-A66A-40FB-B4B6-F52705BCCD54}"/>
                </a:ext>
              </a:extLst>
            </p:cNvPr>
            <p:cNvSpPr/>
            <p:nvPr/>
          </p:nvSpPr>
          <p:spPr bwMode="auto">
            <a:xfrm>
              <a:off x="3163888" y="3311294"/>
              <a:ext cx="26547" cy="26547"/>
            </a:xfrm>
            <a:custGeom>
              <a:avLst/>
              <a:gdLst>
                <a:gd name="T0" fmla="*/ 0 w 8"/>
                <a:gd name="T1" fmla="*/ 2 h 8"/>
                <a:gd name="T2" fmla="*/ 2 w 8"/>
                <a:gd name="T3" fmla="*/ 0 h 8"/>
                <a:gd name="T4" fmla="*/ 4 w 8"/>
                <a:gd name="T5" fmla="*/ 2 h 8"/>
                <a:gd name="T6" fmla="*/ 7 w 8"/>
                <a:gd name="T7" fmla="*/ 4 h 8"/>
                <a:gd name="T8" fmla="*/ 8 w 8"/>
                <a:gd name="T9" fmla="*/ 7 h 8"/>
                <a:gd name="T10" fmla="*/ 6 w 8"/>
                <a:gd name="T11" fmla="*/ 8 h 8"/>
                <a:gd name="T12" fmla="*/ 0 w 8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3" y="8"/>
                    <a:pt x="1" y="5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1" name="Freeform 68">
              <a:extLst>
                <a:ext uri="{FF2B5EF4-FFF2-40B4-BE49-F238E27FC236}">
                  <a16:creationId xmlns:a16="http://schemas.microsoft.com/office/drawing/2014/main" id="{891999F9-1F65-4428-90C0-C1D233821D5F}"/>
                </a:ext>
              </a:extLst>
            </p:cNvPr>
            <p:cNvSpPr/>
            <p:nvPr/>
          </p:nvSpPr>
          <p:spPr bwMode="auto">
            <a:xfrm>
              <a:off x="3411663" y="3545795"/>
              <a:ext cx="26547" cy="26547"/>
            </a:xfrm>
            <a:custGeom>
              <a:avLst/>
              <a:gdLst>
                <a:gd name="T0" fmla="*/ 8 w 8"/>
                <a:gd name="T1" fmla="*/ 1 h 8"/>
                <a:gd name="T2" fmla="*/ 2 w 8"/>
                <a:gd name="T3" fmla="*/ 8 h 8"/>
                <a:gd name="T4" fmla="*/ 0 w 8"/>
                <a:gd name="T5" fmla="*/ 6 h 8"/>
                <a:gd name="T6" fmla="*/ 1 w 8"/>
                <a:gd name="T7" fmla="*/ 4 h 8"/>
                <a:gd name="T8" fmla="*/ 4 w 8"/>
                <a:gd name="T9" fmla="*/ 1 h 8"/>
                <a:gd name="T10" fmla="*/ 6 w 8"/>
                <a:gd name="T11" fmla="*/ 0 h 8"/>
                <a:gd name="T12" fmla="*/ 8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1"/>
                  </a:moveTo>
                  <a:cubicBezTo>
                    <a:pt x="8" y="5"/>
                    <a:pt x="5" y="8"/>
                    <a:pt x="2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2" name="Freeform 69">
              <a:extLst>
                <a:ext uri="{FF2B5EF4-FFF2-40B4-BE49-F238E27FC236}">
                  <a16:creationId xmlns:a16="http://schemas.microsoft.com/office/drawing/2014/main" id="{2D3C141F-D761-4414-A986-ED9CEBC918AE}"/>
                </a:ext>
              </a:extLst>
            </p:cNvPr>
            <p:cNvSpPr/>
            <p:nvPr/>
          </p:nvSpPr>
          <p:spPr bwMode="auto">
            <a:xfrm>
              <a:off x="3398389" y="3065732"/>
              <a:ext cx="26547" cy="24335"/>
            </a:xfrm>
            <a:custGeom>
              <a:avLst/>
              <a:gdLst>
                <a:gd name="T0" fmla="*/ 0 w 8"/>
                <a:gd name="T1" fmla="*/ 6 h 7"/>
                <a:gd name="T2" fmla="*/ 5 w 8"/>
                <a:gd name="T3" fmla="*/ 0 h 7"/>
                <a:gd name="T4" fmla="*/ 8 w 8"/>
                <a:gd name="T5" fmla="*/ 1 h 7"/>
                <a:gd name="T6" fmla="*/ 6 w 8"/>
                <a:gd name="T7" fmla="*/ 4 h 7"/>
                <a:gd name="T8" fmla="*/ 4 w 8"/>
                <a:gd name="T9" fmla="*/ 6 h 7"/>
                <a:gd name="T10" fmla="*/ 1 w 8"/>
                <a:gd name="T11" fmla="*/ 7 h 7"/>
                <a:gd name="T12" fmla="*/ 0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0" y="6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3" name="Freeform 70">
              <a:extLst>
                <a:ext uri="{FF2B5EF4-FFF2-40B4-BE49-F238E27FC236}">
                  <a16:creationId xmlns:a16="http://schemas.microsoft.com/office/drawing/2014/main" id="{579AE4EC-9F0C-4F6F-981B-E448C8CB7F47}"/>
                </a:ext>
              </a:extLst>
            </p:cNvPr>
            <p:cNvSpPr/>
            <p:nvPr/>
          </p:nvSpPr>
          <p:spPr bwMode="auto">
            <a:xfrm>
              <a:off x="3586432" y="3466153"/>
              <a:ext cx="17698" cy="30972"/>
            </a:xfrm>
            <a:custGeom>
              <a:avLst/>
              <a:gdLst>
                <a:gd name="T0" fmla="*/ 5 w 5"/>
                <a:gd name="T1" fmla="*/ 5 h 9"/>
                <a:gd name="T2" fmla="*/ 3 w 5"/>
                <a:gd name="T3" fmla="*/ 8 h 9"/>
                <a:gd name="T4" fmla="*/ 0 w 5"/>
                <a:gd name="T5" fmla="*/ 9 h 9"/>
                <a:gd name="T6" fmla="*/ 0 w 5"/>
                <a:gd name="T7" fmla="*/ 6 h 9"/>
                <a:gd name="T8" fmla="*/ 0 w 5"/>
                <a:gd name="T9" fmla="*/ 3 h 9"/>
                <a:gd name="T10" fmla="*/ 1 w 5"/>
                <a:gd name="T11" fmla="*/ 0 h 9"/>
                <a:gd name="T12" fmla="*/ 4 w 5"/>
                <a:gd name="T13" fmla="*/ 2 h 9"/>
                <a:gd name="T14" fmla="*/ 5 w 5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5" y="5"/>
                  </a:moveTo>
                  <a:cubicBezTo>
                    <a:pt x="4" y="6"/>
                    <a:pt x="4" y="7"/>
                    <a:pt x="3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3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4" name="Freeform 71">
              <a:extLst>
                <a:ext uri="{FF2B5EF4-FFF2-40B4-BE49-F238E27FC236}">
                  <a16:creationId xmlns:a16="http://schemas.microsoft.com/office/drawing/2014/main" id="{1514C68D-8690-4595-80E5-EFD6BCBF6333}"/>
                </a:ext>
              </a:extLst>
            </p:cNvPr>
            <p:cNvSpPr/>
            <p:nvPr/>
          </p:nvSpPr>
          <p:spPr bwMode="auto">
            <a:xfrm>
              <a:off x="3641739" y="3298021"/>
              <a:ext cx="28760" cy="26547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8 h 8"/>
                <a:gd name="T4" fmla="*/ 4 w 8"/>
                <a:gd name="T5" fmla="*/ 6 h 8"/>
                <a:gd name="T6" fmla="*/ 2 w 8"/>
                <a:gd name="T7" fmla="*/ 4 h 8"/>
                <a:gd name="T8" fmla="*/ 0 w 8"/>
                <a:gd name="T9" fmla="*/ 2 h 8"/>
                <a:gd name="T10" fmla="*/ 3 w 8"/>
                <a:gd name="T11" fmla="*/ 0 h 8"/>
                <a:gd name="T12" fmla="*/ 8 w 8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7" y="8"/>
                    <a:pt x="7" y="8"/>
                  </a:cubicBezTo>
                  <a:cubicBezTo>
                    <a:pt x="6" y="8"/>
                    <a:pt x="5" y="7"/>
                    <a:pt x="4" y="6"/>
                  </a:cubicBezTo>
                  <a:cubicBezTo>
                    <a:pt x="3" y="6"/>
                    <a:pt x="3" y="5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6" y="0"/>
                    <a:pt x="8" y="3"/>
                    <a:pt x="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5" name="Freeform 72">
              <a:extLst>
                <a:ext uri="{FF2B5EF4-FFF2-40B4-BE49-F238E27FC236}">
                  <a16:creationId xmlns:a16="http://schemas.microsoft.com/office/drawing/2014/main" id="{57331B63-6EB0-4576-8671-913626D83F87}"/>
                </a:ext>
              </a:extLst>
            </p:cNvPr>
            <p:cNvSpPr/>
            <p:nvPr/>
          </p:nvSpPr>
          <p:spPr bwMode="auto">
            <a:xfrm>
              <a:off x="4110741" y="3152011"/>
              <a:ext cx="37609" cy="28760"/>
            </a:xfrm>
            <a:custGeom>
              <a:avLst/>
              <a:gdLst>
                <a:gd name="T0" fmla="*/ 11 w 11"/>
                <a:gd name="T1" fmla="*/ 1 h 8"/>
                <a:gd name="T2" fmla="*/ 0 w 11"/>
                <a:gd name="T3" fmla="*/ 8 h 8"/>
                <a:gd name="T4" fmla="*/ 10 w 11"/>
                <a:gd name="T5" fmla="*/ 0 h 8"/>
                <a:gd name="T6" fmla="*/ 11 w 11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1" y="1"/>
                  </a:moveTo>
                  <a:cubicBezTo>
                    <a:pt x="7" y="3"/>
                    <a:pt x="4" y="5"/>
                    <a:pt x="0" y="8"/>
                  </a:cubicBezTo>
                  <a:cubicBezTo>
                    <a:pt x="1" y="2"/>
                    <a:pt x="1" y="2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6" name="Freeform 73">
              <a:extLst>
                <a:ext uri="{FF2B5EF4-FFF2-40B4-BE49-F238E27FC236}">
                  <a16:creationId xmlns:a16="http://schemas.microsoft.com/office/drawing/2014/main" id="{52F748E7-C6DF-4CBD-B70F-E86E50828CCF}"/>
                </a:ext>
              </a:extLst>
            </p:cNvPr>
            <p:cNvSpPr/>
            <p:nvPr/>
          </p:nvSpPr>
          <p:spPr bwMode="auto">
            <a:xfrm>
              <a:off x="4197019" y="3145374"/>
              <a:ext cx="33184" cy="19910"/>
            </a:xfrm>
            <a:custGeom>
              <a:avLst/>
              <a:gdLst>
                <a:gd name="T0" fmla="*/ 9 w 10"/>
                <a:gd name="T1" fmla="*/ 6 h 6"/>
                <a:gd name="T2" fmla="*/ 0 w 10"/>
                <a:gd name="T3" fmla="*/ 2 h 6"/>
                <a:gd name="T4" fmla="*/ 10 w 10"/>
                <a:gd name="T5" fmla="*/ 5 h 6"/>
                <a:gd name="T6" fmla="*/ 9 w 10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9" y="6"/>
                  </a:moveTo>
                  <a:cubicBezTo>
                    <a:pt x="6" y="5"/>
                    <a:pt x="3" y="3"/>
                    <a:pt x="0" y="2"/>
                  </a:cubicBezTo>
                  <a:cubicBezTo>
                    <a:pt x="6" y="0"/>
                    <a:pt x="8" y="1"/>
                    <a:pt x="10" y="5"/>
                  </a:cubicBezTo>
                  <a:cubicBezTo>
                    <a:pt x="10" y="6"/>
                    <a:pt x="9" y="6"/>
                    <a:pt x="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7" name="Freeform 74">
              <a:extLst>
                <a:ext uri="{FF2B5EF4-FFF2-40B4-BE49-F238E27FC236}">
                  <a16:creationId xmlns:a16="http://schemas.microsoft.com/office/drawing/2014/main" id="{AC83BB83-CC74-4B6A-AB76-889FBEBBDCD6}"/>
                </a:ext>
              </a:extLst>
            </p:cNvPr>
            <p:cNvSpPr/>
            <p:nvPr/>
          </p:nvSpPr>
          <p:spPr bwMode="auto">
            <a:xfrm>
              <a:off x="5402708" y="2612216"/>
              <a:ext cx="17698" cy="19910"/>
            </a:xfrm>
            <a:custGeom>
              <a:avLst/>
              <a:gdLst>
                <a:gd name="T0" fmla="*/ 0 w 5"/>
                <a:gd name="T1" fmla="*/ 0 h 6"/>
                <a:gd name="T2" fmla="*/ 5 w 5"/>
                <a:gd name="T3" fmla="*/ 5 h 6"/>
                <a:gd name="T4" fmla="*/ 0 w 5"/>
                <a:gd name="T5" fmla="*/ 6 h 6"/>
                <a:gd name="T6" fmla="*/ 0 w 5"/>
                <a:gd name="T7" fmla="*/ 0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2" y="1"/>
                    <a:pt x="5" y="1"/>
                    <a:pt x="5" y="5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8" name="Freeform 75">
              <a:extLst>
                <a:ext uri="{FF2B5EF4-FFF2-40B4-BE49-F238E27FC236}">
                  <a16:creationId xmlns:a16="http://schemas.microsoft.com/office/drawing/2014/main" id="{A79405CD-C333-4703-83DA-3F0E2D8F4236}"/>
                </a:ext>
              </a:extLst>
            </p:cNvPr>
            <p:cNvSpPr/>
            <p:nvPr/>
          </p:nvSpPr>
          <p:spPr bwMode="auto">
            <a:xfrm>
              <a:off x="4121802" y="3207318"/>
              <a:ext cx="26547" cy="22123"/>
            </a:xfrm>
            <a:custGeom>
              <a:avLst/>
              <a:gdLst>
                <a:gd name="T0" fmla="*/ 0 w 8"/>
                <a:gd name="T1" fmla="*/ 3 h 6"/>
                <a:gd name="T2" fmla="*/ 8 w 8"/>
                <a:gd name="T3" fmla="*/ 4 h 6"/>
                <a:gd name="T4" fmla="*/ 2 w 8"/>
                <a:gd name="T5" fmla="*/ 6 h 6"/>
                <a:gd name="T6" fmla="*/ 0 w 8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3"/>
                  </a:moveTo>
                  <a:cubicBezTo>
                    <a:pt x="3" y="1"/>
                    <a:pt x="5" y="0"/>
                    <a:pt x="8" y="4"/>
                  </a:cubicBezTo>
                  <a:cubicBezTo>
                    <a:pt x="6" y="4"/>
                    <a:pt x="4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69" name="Freeform 76">
              <a:extLst>
                <a:ext uri="{FF2B5EF4-FFF2-40B4-BE49-F238E27FC236}">
                  <a16:creationId xmlns:a16="http://schemas.microsoft.com/office/drawing/2014/main" id="{7FDA31AE-F38B-4A34-B3DF-7DF00B1036D9}"/>
                </a:ext>
              </a:extLst>
            </p:cNvPr>
            <p:cNvSpPr/>
            <p:nvPr/>
          </p:nvSpPr>
          <p:spPr bwMode="auto">
            <a:xfrm>
              <a:off x="4115165" y="2541424"/>
              <a:ext cx="26547" cy="17698"/>
            </a:xfrm>
            <a:custGeom>
              <a:avLst/>
              <a:gdLst>
                <a:gd name="T0" fmla="*/ 8 w 8"/>
                <a:gd name="T1" fmla="*/ 2 h 5"/>
                <a:gd name="T2" fmla="*/ 4 w 8"/>
                <a:gd name="T3" fmla="*/ 4 h 5"/>
                <a:gd name="T4" fmla="*/ 0 w 8"/>
                <a:gd name="T5" fmla="*/ 3 h 5"/>
                <a:gd name="T6" fmla="*/ 4 w 8"/>
                <a:gd name="T7" fmla="*/ 0 h 5"/>
                <a:gd name="T8" fmla="*/ 8 w 8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7" y="3"/>
                    <a:pt x="6" y="3"/>
                    <a:pt x="4" y="4"/>
                  </a:cubicBezTo>
                  <a:cubicBezTo>
                    <a:pt x="2" y="5"/>
                    <a:pt x="1" y="5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0" name="Freeform 77">
              <a:extLst>
                <a:ext uri="{FF2B5EF4-FFF2-40B4-BE49-F238E27FC236}">
                  <a16:creationId xmlns:a16="http://schemas.microsoft.com/office/drawing/2014/main" id="{CF3E87C0-07F1-4036-BFAB-3E8CABDE70A3}"/>
                </a:ext>
              </a:extLst>
            </p:cNvPr>
            <p:cNvSpPr/>
            <p:nvPr/>
          </p:nvSpPr>
          <p:spPr bwMode="auto">
            <a:xfrm>
              <a:off x="4827517" y="2541424"/>
              <a:ext cx="17698" cy="22123"/>
            </a:xfrm>
            <a:custGeom>
              <a:avLst/>
              <a:gdLst>
                <a:gd name="T0" fmla="*/ 0 w 5"/>
                <a:gd name="T1" fmla="*/ 4 h 6"/>
                <a:gd name="T2" fmla="*/ 1 w 5"/>
                <a:gd name="T3" fmla="*/ 0 h 6"/>
                <a:gd name="T4" fmla="*/ 5 w 5"/>
                <a:gd name="T5" fmla="*/ 0 h 6"/>
                <a:gd name="T6" fmla="*/ 4 w 5"/>
                <a:gd name="T7" fmla="*/ 6 h 6"/>
                <a:gd name="T8" fmla="*/ 0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4" y="2"/>
                    <a:pt x="4" y="4"/>
                    <a:pt x="4" y="6"/>
                  </a:cubicBezTo>
                  <a:cubicBezTo>
                    <a:pt x="3" y="5"/>
                    <a:pt x="2" y="5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1" name="Freeform 78">
              <a:extLst>
                <a:ext uri="{FF2B5EF4-FFF2-40B4-BE49-F238E27FC236}">
                  <a16:creationId xmlns:a16="http://schemas.microsoft.com/office/drawing/2014/main" id="{A9829BDD-D8BD-429D-ADF9-176DF75DD402}"/>
                </a:ext>
              </a:extLst>
            </p:cNvPr>
            <p:cNvSpPr/>
            <p:nvPr/>
          </p:nvSpPr>
          <p:spPr bwMode="auto">
            <a:xfrm>
              <a:off x="5475713" y="2534787"/>
              <a:ext cx="17698" cy="24335"/>
            </a:xfrm>
            <a:custGeom>
              <a:avLst/>
              <a:gdLst>
                <a:gd name="T0" fmla="*/ 4 w 5"/>
                <a:gd name="T1" fmla="*/ 7 h 7"/>
                <a:gd name="T2" fmla="*/ 1 w 5"/>
                <a:gd name="T3" fmla="*/ 2 h 7"/>
                <a:gd name="T4" fmla="*/ 5 w 5"/>
                <a:gd name="T5" fmla="*/ 2 h 7"/>
                <a:gd name="T6" fmla="*/ 4 w 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5" y="4"/>
                    <a:pt x="4" y="5"/>
                    <a:pt x="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2" name="Freeform 79">
              <a:extLst>
                <a:ext uri="{FF2B5EF4-FFF2-40B4-BE49-F238E27FC236}">
                  <a16:creationId xmlns:a16="http://schemas.microsoft.com/office/drawing/2014/main" id="{C1BC9014-6960-4E5A-9C7F-BCF5038CEE2A}"/>
                </a:ext>
              </a:extLst>
            </p:cNvPr>
            <p:cNvSpPr/>
            <p:nvPr/>
          </p:nvSpPr>
          <p:spPr bwMode="auto">
            <a:xfrm>
              <a:off x="4183746" y="3200681"/>
              <a:ext cx="19910" cy="19910"/>
            </a:xfrm>
            <a:custGeom>
              <a:avLst/>
              <a:gdLst>
                <a:gd name="T0" fmla="*/ 6 w 6"/>
                <a:gd name="T1" fmla="*/ 1 h 6"/>
                <a:gd name="T2" fmla="*/ 0 w 6"/>
                <a:gd name="T3" fmla="*/ 4 h 6"/>
                <a:gd name="T4" fmla="*/ 6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1"/>
                  </a:moveTo>
                  <a:cubicBezTo>
                    <a:pt x="6" y="6"/>
                    <a:pt x="3" y="4"/>
                    <a:pt x="0" y="4"/>
                  </a:cubicBezTo>
                  <a:cubicBezTo>
                    <a:pt x="2" y="0"/>
                    <a:pt x="1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3" name="Freeform 80">
              <a:extLst>
                <a:ext uri="{FF2B5EF4-FFF2-40B4-BE49-F238E27FC236}">
                  <a16:creationId xmlns:a16="http://schemas.microsoft.com/office/drawing/2014/main" id="{34C55B6B-0978-42E8-BF7F-C6BA1B4ABA15}"/>
                </a:ext>
              </a:extLst>
            </p:cNvPr>
            <p:cNvSpPr/>
            <p:nvPr/>
          </p:nvSpPr>
          <p:spPr bwMode="auto">
            <a:xfrm>
              <a:off x="4803182" y="2525938"/>
              <a:ext cx="17698" cy="13274"/>
            </a:xfrm>
            <a:custGeom>
              <a:avLst/>
              <a:gdLst>
                <a:gd name="T0" fmla="*/ 5 w 5"/>
                <a:gd name="T1" fmla="*/ 4 h 4"/>
                <a:gd name="T2" fmla="*/ 0 w 5"/>
                <a:gd name="T3" fmla="*/ 4 h 4"/>
                <a:gd name="T4" fmla="*/ 2 w 5"/>
                <a:gd name="T5" fmla="*/ 0 h 4"/>
                <a:gd name="T6" fmla="*/ 5 w 5"/>
                <a:gd name="T7" fmla="*/ 3 h 4"/>
                <a:gd name="T8" fmla="*/ 5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cubicBezTo>
                    <a:pt x="3" y="4"/>
                    <a:pt x="2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4" name="Freeform 81">
              <a:extLst>
                <a:ext uri="{FF2B5EF4-FFF2-40B4-BE49-F238E27FC236}">
                  <a16:creationId xmlns:a16="http://schemas.microsoft.com/office/drawing/2014/main" id="{866F33DE-70B2-4BC2-96F7-F2FC67D40639}"/>
                </a:ext>
              </a:extLst>
            </p:cNvPr>
            <p:cNvSpPr/>
            <p:nvPr/>
          </p:nvSpPr>
          <p:spPr bwMode="auto">
            <a:xfrm>
              <a:off x="4141712" y="2508240"/>
              <a:ext cx="17698" cy="24335"/>
            </a:xfrm>
            <a:custGeom>
              <a:avLst/>
              <a:gdLst>
                <a:gd name="T0" fmla="*/ 5 w 5"/>
                <a:gd name="T1" fmla="*/ 2 h 7"/>
                <a:gd name="T2" fmla="*/ 4 w 5"/>
                <a:gd name="T3" fmla="*/ 7 h 7"/>
                <a:gd name="T4" fmla="*/ 2 w 5"/>
                <a:gd name="T5" fmla="*/ 0 h 7"/>
                <a:gd name="T6" fmla="*/ 5 w 5"/>
                <a:gd name="T7" fmla="*/ 2 h 7"/>
                <a:gd name="T8" fmla="*/ 5 w 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4" y="4"/>
                    <a:pt x="4" y="5"/>
                    <a:pt x="4" y="7"/>
                  </a:cubicBezTo>
                  <a:cubicBezTo>
                    <a:pt x="0" y="5"/>
                    <a:pt x="1" y="2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5" name="Freeform 82">
              <a:extLst>
                <a:ext uri="{FF2B5EF4-FFF2-40B4-BE49-F238E27FC236}">
                  <a16:creationId xmlns:a16="http://schemas.microsoft.com/office/drawing/2014/main" id="{DB00F8FD-4831-4454-AD4F-DF224380BFA3}"/>
                </a:ext>
              </a:extLst>
            </p:cNvPr>
            <p:cNvSpPr/>
            <p:nvPr/>
          </p:nvSpPr>
          <p:spPr bwMode="auto">
            <a:xfrm>
              <a:off x="3345294" y="3282535"/>
              <a:ext cx="17698" cy="28760"/>
            </a:xfrm>
            <a:custGeom>
              <a:avLst/>
              <a:gdLst>
                <a:gd name="T0" fmla="*/ 0 w 5"/>
                <a:gd name="T1" fmla="*/ 4 h 8"/>
                <a:gd name="T2" fmla="*/ 1 w 5"/>
                <a:gd name="T3" fmla="*/ 0 h 8"/>
                <a:gd name="T4" fmla="*/ 5 w 5"/>
                <a:gd name="T5" fmla="*/ 1 h 8"/>
                <a:gd name="T6" fmla="*/ 5 w 5"/>
                <a:gd name="T7" fmla="*/ 1 h 8"/>
                <a:gd name="T8" fmla="*/ 3 w 5"/>
                <a:gd name="T9" fmla="*/ 8 h 8"/>
                <a:gd name="T10" fmla="*/ 2 w 5"/>
                <a:gd name="T11" fmla="*/ 8 h 8"/>
                <a:gd name="T12" fmla="*/ 2 w 5"/>
                <a:gd name="T13" fmla="*/ 3 h 8"/>
                <a:gd name="T14" fmla="*/ 0 w 5"/>
                <a:gd name="T15" fmla="*/ 4 h 8"/>
                <a:gd name="T16" fmla="*/ 0 w 5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0" y="4"/>
                  </a:moveTo>
                  <a:cubicBezTo>
                    <a:pt x="1" y="3"/>
                    <a:pt x="1" y="1"/>
                    <a:pt x="1" y="0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3"/>
                    <a:pt x="3" y="6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6"/>
                    <a:pt x="2" y="5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6" name="Freeform 83">
              <a:extLst>
                <a:ext uri="{FF2B5EF4-FFF2-40B4-BE49-F238E27FC236}">
                  <a16:creationId xmlns:a16="http://schemas.microsoft.com/office/drawing/2014/main" id="{55C856AB-E05C-4AFF-AC3A-1552E18EF10A}"/>
                </a:ext>
              </a:extLst>
            </p:cNvPr>
            <p:cNvSpPr/>
            <p:nvPr/>
          </p:nvSpPr>
          <p:spPr bwMode="auto">
            <a:xfrm>
              <a:off x="4135076" y="2528150"/>
              <a:ext cx="13274" cy="19910"/>
            </a:xfrm>
            <a:custGeom>
              <a:avLst/>
              <a:gdLst>
                <a:gd name="T0" fmla="*/ 2 w 4"/>
                <a:gd name="T1" fmla="*/ 6 h 6"/>
                <a:gd name="T2" fmla="*/ 0 w 4"/>
                <a:gd name="T3" fmla="*/ 3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3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7" name="Freeform 84">
              <a:extLst>
                <a:ext uri="{FF2B5EF4-FFF2-40B4-BE49-F238E27FC236}">
                  <a16:creationId xmlns:a16="http://schemas.microsoft.com/office/drawing/2014/main" id="{FEAE441D-53A5-47B3-9857-732357CB63CF}"/>
                </a:ext>
              </a:extLst>
            </p:cNvPr>
            <p:cNvSpPr/>
            <p:nvPr/>
          </p:nvSpPr>
          <p:spPr bwMode="auto">
            <a:xfrm>
              <a:off x="5484562" y="2521513"/>
              <a:ext cx="22123" cy="17698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3 h 5"/>
                <a:gd name="T4" fmla="*/ 4 w 6"/>
                <a:gd name="T5" fmla="*/ 0 h 5"/>
                <a:gd name="T6" fmla="*/ 6 w 6"/>
                <a:gd name="T7" fmla="*/ 3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3" y="4"/>
                    <a:pt x="2" y="3"/>
                    <a:pt x="0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1"/>
                    <a:pt x="6" y="3"/>
                  </a:cubicBezTo>
                  <a:cubicBezTo>
                    <a:pt x="5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8" name="Freeform 85">
              <a:extLst>
                <a:ext uri="{FF2B5EF4-FFF2-40B4-BE49-F238E27FC236}">
                  <a16:creationId xmlns:a16="http://schemas.microsoft.com/office/drawing/2014/main" id="{6A618BBF-C932-4F46-A309-1726B833C1E0}"/>
                </a:ext>
              </a:extLst>
            </p:cNvPr>
            <p:cNvSpPr/>
            <p:nvPr/>
          </p:nvSpPr>
          <p:spPr bwMode="auto">
            <a:xfrm>
              <a:off x="5506684" y="2508240"/>
              <a:ext cx="17698" cy="19910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3 h 6"/>
                <a:gd name="T4" fmla="*/ 5 w 5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3" y="5"/>
                    <a:pt x="1" y="6"/>
                    <a:pt x="0" y="3"/>
                  </a:cubicBezTo>
                  <a:cubicBezTo>
                    <a:pt x="2" y="0"/>
                    <a:pt x="4" y="2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79" name="Freeform 86">
              <a:extLst>
                <a:ext uri="{FF2B5EF4-FFF2-40B4-BE49-F238E27FC236}">
                  <a16:creationId xmlns:a16="http://schemas.microsoft.com/office/drawing/2014/main" id="{7ABE64AE-6CD7-4542-8580-4441E61E9218}"/>
                </a:ext>
              </a:extLst>
            </p:cNvPr>
            <p:cNvSpPr/>
            <p:nvPr/>
          </p:nvSpPr>
          <p:spPr bwMode="auto">
            <a:xfrm>
              <a:off x="4221354" y="3205105"/>
              <a:ext cx="13274" cy="15486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0 w 4"/>
                <a:gd name="T5" fmla="*/ 4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3" y="4"/>
                    <a:pt x="3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1"/>
                    <a:pt x="1" y="0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0" name="Freeform 87">
              <a:extLst>
                <a:ext uri="{FF2B5EF4-FFF2-40B4-BE49-F238E27FC236}">
                  <a16:creationId xmlns:a16="http://schemas.microsoft.com/office/drawing/2014/main" id="{6FC2D06C-77BE-4FCC-8988-6A0FDDD32928}"/>
                </a:ext>
              </a:extLst>
            </p:cNvPr>
            <p:cNvSpPr/>
            <p:nvPr/>
          </p:nvSpPr>
          <p:spPr bwMode="auto">
            <a:xfrm>
              <a:off x="3469182" y="3176346"/>
              <a:ext cx="24335" cy="17698"/>
            </a:xfrm>
            <a:custGeom>
              <a:avLst/>
              <a:gdLst>
                <a:gd name="T0" fmla="*/ 7 w 7"/>
                <a:gd name="T1" fmla="*/ 5 h 5"/>
                <a:gd name="T2" fmla="*/ 0 w 7"/>
                <a:gd name="T3" fmla="*/ 2 h 5"/>
                <a:gd name="T4" fmla="*/ 6 w 7"/>
                <a:gd name="T5" fmla="*/ 5 h 5"/>
                <a:gd name="T6" fmla="*/ 7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cubicBezTo>
                    <a:pt x="4" y="4"/>
                    <a:pt x="2" y="3"/>
                    <a:pt x="0" y="2"/>
                  </a:cubicBezTo>
                  <a:cubicBezTo>
                    <a:pt x="2" y="0"/>
                    <a:pt x="4" y="1"/>
                    <a:pt x="6" y="5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1" name="Freeform 88">
              <a:extLst>
                <a:ext uri="{FF2B5EF4-FFF2-40B4-BE49-F238E27FC236}">
                  <a16:creationId xmlns:a16="http://schemas.microsoft.com/office/drawing/2014/main" id="{B8EAE7D5-CC0B-4255-81F4-F4B596AB20CC}"/>
                </a:ext>
              </a:extLst>
            </p:cNvPr>
            <p:cNvSpPr/>
            <p:nvPr/>
          </p:nvSpPr>
          <p:spPr bwMode="auto">
            <a:xfrm>
              <a:off x="4154986" y="3205105"/>
              <a:ext cx="22123" cy="6637"/>
            </a:xfrm>
            <a:custGeom>
              <a:avLst/>
              <a:gdLst>
                <a:gd name="T0" fmla="*/ 0 w 6"/>
                <a:gd name="T1" fmla="*/ 0 h 2"/>
                <a:gd name="T2" fmla="*/ 6 w 6"/>
                <a:gd name="T3" fmla="*/ 0 h 2"/>
                <a:gd name="T4" fmla="*/ 6 w 6"/>
                <a:gd name="T5" fmla="*/ 1 h 2"/>
                <a:gd name="T6" fmla="*/ 0 w 6"/>
                <a:gd name="T7" fmla="*/ 2 h 2"/>
                <a:gd name="T8" fmla="*/ 0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2" name="Freeform 89">
              <a:extLst>
                <a:ext uri="{FF2B5EF4-FFF2-40B4-BE49-F238E27FC236}">
                  <a16:creationId xmlns:a16="http://schemas.microsoft.com/office/drawing/2014/main" id="{B2536EA8-6B80-462C-83AD-5D7274B10AC7}"/>
                </a:ext>
              </a:extLst>
            </p:cNvPr>
            <p:cNvSpPr/>
            <p:nvPr/>
          </p:nvSpPr>
          <p:spPr bwMode="auto">
            <a:xfrm>
              <a:off x="5561991" y="2404263"/>
              <a:ext cx="19910" cy="17698"/>
            </a:xfrm>
            <a:custGeom>
              <a:avLst/>
              <a:gdLst>
                <a:gd name="T0" fmla="*/ 4 w 6"/>
                <a:gd name="T1" fmla="*/ 4 h 5"/>
                <a:gd name="T2" fmla="*/ 3 w 6"/>
                <a:gd name="T3" fmla="*/ 5 h 5"/>
                <a:gd name="T4" fmla="*/ 0 w 6"/>
                <a:gd name="T5" fmla="*/ 2 h 5"/>
                <a:gd name="T6" fmla="*/ 0 w 6"/>
                <a:gd name="T7" fmla="*/ 2 h 5"/>
                <a:gd name="T8" fmla="*/ 1 w 6"/>
                <a:gd name="T9" fmla="*/ 0 h 5"/>
                <a:gd name="T10" fmla="*/ 2 w 6"/>
                <a:gd name="T11" fmla="*/ 2 h 5"/>
                <a:gd name="T12" fmla="*/ 2 w 6"/>
                <a:gd name="T13" fmla="*/ 2 h 5"/>
                <a:gd name="T14" fmla="*/ 2 w 6"/>
                <a:gd name="T15" fmla="*/ 2 h 5"/>
                <a:gd name="T16" fmla="*/ 2 w 6"/>
                <a:gd name="T17" fmla="*/ 2 h 5"/>
                <a:gd name="T18" fmla="*/ 3 w 6"/>
                <a:gd name="T19" fmla="*/ 3 h 5"/>
                <a:gd name="T20" fmla="*/ 4 w 6"/>
                <a:gd name="T21" fmla="*/ 3 h 5"/>
                <a:gd name="T22" fmla="*/ 4 w 6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4" y="4"/>
                  </a:moveTo>
                  <a:cubicBezTo>
                    <a:pt x="4" y="5"/>
                    <a:pt x="3" y="5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6" y="4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3" name="Freeform 90">
              <a:extLst>
                <a:ext uri="{FF2B5EF4-FFF2-40B4-BE49-F238E27FC236}">
                  <a16:creationId xmlns:a16="http://schemas.microsoft.com/office/drawing/2014/main" id="{2F704EBD-FC5C-496D-83FC-E7874E456AFD}"/>
                </a:ext>
              </a:extLst>
            </p:cNvPr>
            <p:cNvSpPr/>
            <p:nvPr/>
          </p:nvSpPr>
          <p:spPr bwMode="auto">
            <a:xfrm>
              <a:off x="4858489" y="3800207"/>
              <a:ext cx="6637" cy="442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4" name="Oval 91">
              <a:extLst>
                <a:ext uri="{FF2B5EF4-FFF2-40B4-BE49-F238E27FC236}">
                  <a16:creationId xmlns:a16="http://schemas.microsoft.com/office/drawing/2014/main" id="{38400557-E1D0-4F31-B0B1-513C539FB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8628" y="2410900"/>
              <a:ext cx="2212" cy="22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5" name="Freeform 92">
              <a:extLst>
                <a:ext uri="{FF2B5EF4-FFF2-40B4-BE49-F238E27FC236}">
                  <a16:creationId xmlns:a16="http://schemas.microsoft.com/office/drawing/2014/main" id="{BDCD5E68-432C-4844-A961-3B006757E1BA}"/>
                </a:ext>
              </a:extLst>
            </p:cNvPr>
            <p:cNvSpPr/>
            <p:nvPr/>
          </p:nvSpPr>
          <p:spPr bwMode="auto">
            <a:xfrm>
              <a:off x="5570840" y="2415324"/>
              <a:ext cx="442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6" name="Freeform 93">
              <a:extLst>
                <a:ext uri="{FF2B5EF4-FFF2-40B4-BE49-F238E27FC236}">
                  <a16:creationId xmlns:a16="http://schemas.microsoft.com/office/drawing/2014/main" id="{CBFB6D45-9FAB-44B5-843C-C53189511584}"/>
                </a:ext>
              </a:extLst>
            </p:cNvPr>
            <p:cNvSpPr/>
            <p:nvPr/>
          </p:nvSpPr>
          <p:spPr bwMode="auto">
            <a:xfrm flipH="1">
              <a:off x="4851852" y="38046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7" name="Freeform 94">
              <a:extLst>
                <a:ext uri="{FF2B5EF4-FFF2-40B4-BE49-F238E27FC236}">
                  <a16:creationId xmlns:a16="http://schemas.microsoft.com/office/drawing/2014/main" id="{55616CD1-DBC2-4331-A57D-80CAD6C09196}"/>
                </a:ext>
              </a:extLst>
            </p:cNvPr>
            <p:cNvSpPr/>
            <p:nvPr/>
          </p:nvSpPr>
          <p:spPr bwMode="auto">
            <a:xfrm>
              <a:off x="4858489" y="3800207"/>
              <a:ext cx="6637" cy="442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8" name="Freeform 95">
              <a:extLst>
                <a:ext uri="{FF2B5EF4-FFF2-40B4-BE49-F238E27FC236}">
                  <a16:creationId xmlns:a16="http://schemas.microsoft.com/office/drawing/2014/main" id="{3CEA2747-8A1E-4AC1-80FC-875B08C7C2F3}"/>
                </a:ext>
              </a:extLst>
            </p:cNvPr>
            <p:cNvSpPr/>
            <p:nvPr/>
          </p:nvSpPr>
          <p:spPr bwMode="auto">
            <a:xfrm flipH="1">
              <a:off x="4854064" y="38068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89" name="Freeform 96">
              <a:extLst>
                <a:ext uri="{FF2B5EF4-FFF2-40B4-BE49-F238E27FC236}">
                  <a16:creationId xmlns:a16="http://schemas.microsoft.com/office/drawing/2014/main" id="{EDC4BF90-A98F-43A3-936C-9FFF3B63A9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7212" y="1979507"/>
              <a:ext cx="141585" cy="134949"/>
            </a:xfrm>
            <a:custGeom>
              <a:avLst/>
              <a:gdLst>
                <a:gd name="T0" fmla="*/ 23 w 41"/>
                <a:gd name="T1" fmla="*/ 39 h 39"/>
                <a:gd name="T2" fmla="*/ 2 w 41"/>
                <a:gd name="T3" fmla="*/ 24 h 39"/>
                <a:gd name="T4" fmla="*/ 13 w 41"/>
                <a:gd name="T5" fmla="*/ 2 h 39"/>
                <a:gd name="T6" fmla="*/ 22 w 41"/>
                <a:gd name="T7" fmla="*/ 6 h 39"/>
                <a:gd name="T8" fmla="*/ 35 w 41"/>
                <a:gd name="T9" fmla="*/ 19 h 39"/>
                <a:gd name="T10" fmla="*/ 39 w 41"/>
                <a:gd name="T11" fmla="*/ 28 h 39"/>
                <a:gd name="T12" fmla="*/ 23 w 41"/>
                <a:gd name="T13" fmla="*/ 39 h 39"/>
                <a:gd name="T14" fmla="*/ 23 w 41"/>
                <a:gd name="T15" fmla="*/ 35 h 39"/>
                <a:gd name="T16" fmla="*/ 35 w 41"/>
                <a:gd name="T17" fmla="*/ 28 h 39"/>
                <a:gd name="T18" fmla="*/ 33 w 41"/>
                <a:gd name="T19" fmla="*/ 23 h 39"/>
                <a:gd name="T20" fmla="*/ 18 w 41"/>
                <a:gd name="T21" fmla="*/ 7 h 39"/>
                <a:gd name="T22" fmla="*/ 14 w 41"/>
                <a:gd name="T23" fmla="*/ 6 h 39"/>
                <a:gd name="T24" fmla="*/ 6 w 41"/>
                <a:gd name="T25" fmla="*/ 23 h 39"/>
                <a:gd name="T26" fmla="*/ 23 w 41"/>
                <a:gd name="T27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9">
                  <a:moveTo>
                    <a:pt x="23" y="39"/>
                  </a:moveTo>
                  <a:cubicBezTo>
                    <a:pt x="12" y="39"/>
                    <a:pt x="4" y="33"/>
                    <a:pt x="2" y="24"/>
                  </a:cubicBezTo>
                  <a:cubicBezTo>
                    <a:pt x="0" y="15"/>
                    <a:pt x="5" y="6"/>
                    <a:pt x="13" y="2"/>
                  </a:cubicBezTo>
                  <a:cubicBezTo>
                    <a:pt x="17" y="0"/>
                    <a:pt x="20" y="1"/>
                    <a:pt x="22" y="6"/>
                  </a:cubicBezTo>
                  <a:cubicBezTo>
                    <a:pt x="23" y="13"/>
                    <a:pt x="28" y="18"/>
                    <a:pt x="35" y="19"/>
                  </a:cubicBezTo>
                  <a:cubicBezTo>
                    <a:pt x="39" y="20"/>
                    <a:pt x="41" y="24"/>
                    <a:pt x="39" y="28"/>
                  </a:cubicBezTo>
                  <a:cubicBezTo>
                    <a:pt x="36" y="36"/>
                    <a:pt x="29" y="39"/>
                    <a:pt x="23" y="39"/>
                  </a:cubicBezTo>
                  <a:close/>
                  <a:moveTo>
                    <a:pt x="23" y="35"/>
                  </a:moveTo>
                  <a:cubicBezTo>
                    <a:pt x="28" y="35"/>
                    <a:pt x="32" y="33"/>
                    <a:pt x="35" y="28"/>
                  </a:cubicBezTo>
                  <a:cubicBezTo>
                    <a:pt x="37" y="25"/>
                    <a:pt x="36" y="24"/>
                    <a:pt x="33" y="23"/>
                  </a:cubicBezTo>
                  <a:cubicBezTo>
                    <a:pt x="25" y="21"/>
                    <a:pt x="20" y="16"/>
                    <a:pt x="18" y="7"/>
                  </a:cubicBezTo>
                  <a:cubicBezTo>
                    <a:pt x="18" y="5"/>
                    <a:pt x="16" y="4"/>
                    <a:pt x="14" y="6"/>
                  </a:cubicBezTo>
                  <a:cubicBezTo>
                    <a:pt x="8" y="9"/>
                    <a:pt x="4" y="16"/>
                    <a:pt x="6" y="23"/>
                  </a:cubicBezTo>
                  <a:cubicBezTo>
                    <a:pt x="8" y="31"/>
                    <a:pt x="14" y="35"/>
                    <a:pt x="2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0" name="Freeform 97">
              <a:extLst>
                <a:ext uri="{FF2B5EF4-FFF2-40B4-BE49-F238E27FC236}">
                  <a16:creationId xmlns:a16="http://schemas.microsoft.com/office/drawing/2014/main" id="{FE2FA37E-969F-413D-B2D7-B9E2558250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9822" y="2634339"/>
              <a:ext cx="117250" cy="126100"/>
            </a:xfrm>
            <a:custGeom>
              <a:avLst/>
              <a:gdLst>
                <a:gd name="T0" fmla="*/ 0 w 34"/>
                <a:gd name="T1" fmla="*/ 16 h 36"/>
                <a:gd name="T2" fmla="*/ 5 w 34"/>
                <a:gd name="T3" fmla="*/ 4 h 36"/>
                <a:gd name="T4" fmla="*/ 20 w 34"/>
                <a:gd name="T5" fmla="*/ 5 h 36"/>
                <a:gd name="T6" fmla="*/ 29 w 34"/>
                <a:gd name="T7" fmla="*/ 14 h 36"/>
                <a:gd name="T8" fmla="*/ 30 w 34"/>
                <a:gd name="T9" fmla="*/ 30 h 36"/>
                <a:gd name="T10" fmla="*/ 10 w 34"/>
                <a:gd name="T11" fmla="*/ 33 h 36"/>
                <a:gd name="T12" fmla="*/ 0 w 34"/>
                <a:gd name="T13" fmla="*/ 16 h 36"/>
                <a:gd name="T14" fmla="*/ 3 w 34"/>
                <a:gd name="T15" fmla="*/ 16 h 36"/>
                <a:gd name="T16" fmla="*/ 4 w 34"/>
                <a:gd name="T17" fmla="*/ 17 h 36"/>
                <a:gd name="T18" fmla="*/ 12 w 34"/>
                <a:gd name="T19" fmla="*/ 29 h 36"/>
                <a:gd name="T20" fmla="*/ 27 w 34"/>
                <a:gd name="T21" fmla="*/ 27 h 36"/>
                <a:gd name="T22" fmla="*/ 26 w 34"/>
                <a:gd name="T23" fmla="*/ 17 h 36"/>
                <a:gd name="T24" fmla="*/ 17 w 34"/>
                <a:gd name="T25" fmla="*/ 8 h 36"/>
                <a:gd name="T26" fmla="*/ 7 w 34"/>
                <a:gd name="T27" fmla="*/ 7 h 36"/>
                <a:gd name="T28" fmla="*/ 3 w 34"/>
                <a:gd name="T2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6">
                  <a:moveTo>
                    <a:pt x="0" y="16"/>
                  </a:moveTo>
                  <a:cubicBezTo>
                    <a:pt x="0" y="11"/>
                    <a:pt x="2" y="7"/>
                    <a:pt x="5" y="4"/>
                  </a:cubicBezTo>
                  <a:cubicBezTo>
                    <a:pt x="9" y="0"/>
                    <a:pt x="16" y="0"/>
                    <a:pt x="20" y="5"/>
                  </a:cubicBezTo>
                  <a:cubicBezTo>
                    <a:pt x="22" y="9"/>
                    <a:pt x="25" y="12"/>
                    <a:pt x="29" y="14"/>
                  </a:cubicBezTo>
                  <a:cubicBezTo>
                    <a:pt x="34" y="18"/>
                    <a:pt x="34" y="25"/>
                    <a:pt x="30" y="30"/>
                  </a:cubicBezTo>
                  <a:cubicBezTo>
                    <a:pt x="25" y="34"/>
                    <a:pt x="16" y="36"/>
                    <a:pt x="10" y="33"/>
                  </a:cubicBezTo>
                  <a:cubicBezTo>
                    <a:pt x="3" y="29"/>
                    <a:pt x="0" y="24"/>
                    <a:pt x="0" y="16"/>
                  </a:cubicBezTo>
                  <a:close/>
                  <a:moveTo>
                    <a:pt x="3" y="16"/>
                  </a:moveTo>
                  <a:cubicBezTo>
                    <a:pt x="3" y="16"/>
                    <a:pt x="3" y="17"/>
                    <a:pt x="4" y="17"/>
                  </a:cubicBezTo>
                  <a:cubicBezTo>
                    <a:pt x="4" y="23"/>
                    <a:pt x="7" y="27"/>
                    <a:pt x="12" y="29"/>
                  </a:cubicBezTo>
                  <a:cubicBezTo>
                    <a:pt x="17" y="32"/>
                    <a:pt x="22" y="31"/>
                    <a:pt x="27" y="27"/>
                  </a:cubicBezTo>
                  <a:cubicBezTo>
                    <a:pt x="30" y="24"/>
                    <a:pt x="30" y="20"/>
                    <a:pt x="26" y="17"/>
                  </a:cubicBezTo>
                  <a:cubicBezTo>
                    <a:pt x="22" y="15"/>
                    <a:pt x="19" y="12"/>
                    <a:pt x="17" y="8"/>
                  </a:cubicBezTo>
                  <a:cubicBezTo>
                    <a:pt x="15" y="4"/>
                    <a:pt x="10" y="4"/>
                    <a:pt x="7" y="7"/>
                  </a:cubicBezTo>
                  <a:cubicBezTo>
                    <a:pt x="5" y="10"/>
                    <a:pt x="4" y="13"/>
                    <a:pt x="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1" name="Freeform 98">
              <a:extLst>
                <a:ext uri="{FF2B5EF4-FFF2-40B4-BE49-F238E27FC236}">
                  <a16:creationId xmlns:a16="http://schemas.microsoft.com/office/drawing/2014/main" id="{8D500FA2-4F62-4A00-941D-5271D94EA664}"/>
                </a:ext>
              </a:extLst>
            </p:cNvPr>
            <p:cNvSpPr/>
            <p:nvPr/>
          </p:nvSpPr>
          <p:spPr bwMode="auto">
            <a:xfrm>
              <a:off x="3066548" y="2603367"/>
              <a:ext cx="86279" cy="48670"/>
            </a:xfrm>
            <a:custGeom>
              <a:avLst/>
              <a:gdLst>
                <a:gd name="T0" fmla="*/ 25 w 25"/>
                <a:gd name="T1" fmla="*/ 2 h 14"/>
                <a:gd name="T2" fmla="*/ 21 w 25"/>
                <a:gd name="T3" fmla="*/ 3 h 14"/>
                <a:gd name="T4" fmla="*/ 3 w 25"/>
                <a:gd name="T5" fmla="*/ 13 h 14"/>
                <a:gd name="T6" fmla="*/ 0 w 25"/>
                <a:gd name="T7" fmla="*/ 14 h 14"/>
                <a:gd name="T8" fmla="*/ 0 w 25"/>
                <a:gd name="T9" fmla="*/ 11 h 14"/>
                <a:gd name="T10" fmla="*/ 21 w 25"/>
                <a:gd name="T11" fmla="*/ 0 h 14"/>
                <a:gd name="T12" fmla="*/ 25 w 25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4">
                  <a:moveTo>
                    <a:pt x="25" y="2"/>
                  </a:moveTo>
                  <a:cubicBezTo>
                    <a:pt x="23" y="3"/>
                    <a:pt x="22" y="3"/>
                    <a:pt x="21" y="3"/>
                  </a:cubicBezTo>
                  <a:cubicBezTo>
                    <a:pt x="14" y="4"/>
                    <a:pt x="8" y="7"/>
                    <a:pt x="3" y="13"/>
                  </a:cubicBezTo>
                  <a:cubicBezTo>
                    <a:pt x="3" y="14"/>
                    <a:pt x="1" y="14"/>
                    <a:pt x="0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5" y="4"/>
                    <a:pt x="12" y="0"/>
                    <a:pt x="21" y="0"/>
                  </a:cubicBezTo>
                  <a:cubicBezTo>
                    <a:pt x="22" y="0"/>
                    <a:pt x="23" y="1"/>
                    <a:pt x="2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2" name="Freeform 99">
              <a:extLst>
                <a:ext uri="{FF2B5EF4-FFF2-40B4-BE49-F238E27FC236}">
                  <a16:creationId xmlns:a16="http://schemas.microsoft.com/office/drawing/2014/main" id="{6273D852-CD8B-4AC5-9AD0-15A1E2F03DA4}"/>
                </a:ext>
              </a:extLst>
            </p:cNvPr>
            <p:cNvSpPr/>
            <p:nvPr/>
          </p:nvSpPr>
          <p:spPr bwMode="auto">
            <a:xfrm>
              <a:off x="3135129" y="2731679"/>
              <a:ext cx="79642" cy="48670"/>
            </a:xfrm>
            <a:custGeom>
              <a:avLst/>
              <a:gdLst>
                <a:gd name="T0" fmla="*/ 2 w 23"/>
                <a:gd name="T1" fmla="*/ 14 h 14"/>
                <a:gd name="T2" fmla="*/ 0 w 23"/>
                <a:gd name="T3" fmla="*/ 13 h 14"/>
                <a:gd name="T4" fmla="*/ 2 w 23"/>
                <a:gd name="T5" fmla="*/ 10 h 14"/>
                <a:gd name="T6" fmla="*/ 20 w 23"/>
                <a:gd name="T7" fmla="*/ 1 h 14"/>
                <a:gd name="T8" fmla="*/ 23 w 23"/>
                <a:gd name="T9" fmla="*/ 0 h 14"/>
                <a:gd name="T10" fmla="*/ 23 w 23"/>
                <a:gd name="T11" fmla="*/ 3 h 14"/>
                <a:gd name="T12" fmla="*/ 2 w 2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4">
                  <a:moveTo>
                    <a:pt x="2" y="14"/>
                  </a:moveTo>
                  <a:cubicBezTo>
                    <a:pt x="1" y="14"/>
                    <a:pt x="1" y="13"/>
                    <a:pt x="0" y="13"/>
                  </a:cubicBezTo>
                  <a:cubicBezTo>
                    <a:pt x="1" y="12"/>
                    <a:pt x="1" y="10"/>
                    <a:pt x="2" y="10"/>
                  </a:cubicBezTo>
                  <a:cubicBezTo>
                    <a:pt x="10" y="10"/>
                    <a:pt x="15" y="7"/>
                    <a:pt x="20" y="1"/>
                  </a:cubicBezTo>
                  <a:cubicBezTo>
                    <a:pt x="20" y="0"/>
                    <a:pt x="22" y="0"/>
                    <a:pt x="23" y="0"/>
                  </a:cubicBezTo>
                  <a:cubicBezTo>
                    <a:pt x="23" y="1"/>
                    <a:pt x="23" y="2"/>
                    <a:pt x="23" y="3"/>
                  </a:cubicBezTo>
                  <a:cubicBezTo>
                    <a:pt x="18" y="10"/>
                    <a:pt x="11" y="14"/>
                    <a:pt x="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3" name="Freeform 100">
              <a:extLst>
                <a:ext uri="{FF2B5EF4-FFF2-40B4-BE49-F238E27FC236}">
                  <a16:creationId xmlns:a16="http://schemas.microsoft.com/office/drawing/2014/main" id="{03335494-4480-4B65-B13B-E05AD8B69087}"/>
                </a:ext>
              </a:extLst>
            </p:cNvPr>
            <p:cNvSpPr/>
            <p:nvPr/>
          </p:nvSpPr>
          <p:spPr bwMode="auto">
            <a:xfrm>
              <a:off x="3214770" y="2683009"/>
              <a:ext cx="17698" cy="35396"/>
            </a:xfrm>
            <a:custGeom>
              <a:avLst/>
              <a:gdLst>
                <a:gd name="T0" fmla="*/ 5 w 5"/>
                <a:gd name="T1" fmla="*/ 3 h 10"/>
                <a:gd name="T2" fmla="*/ 4 w 5"/>
                <a:gd name="T3" fmla="*/ 8 h 10"/>
                <a:gd name="T4" fmla="*/ 2 w 5"/>
                <a:gd name="T5" fmla="*/ 10 h 10"/>
                <a:gd name="T6" fmla="*/ 0 w 5"/>
                <a:gd name="T7" fmla="*/ 7 h 10"/>
                <a:gd name="T8" fmla="*/ 1 w 5"/>
                <a:gd name="T9" fmla="*/ 3 h 10"/>
                <a:gd name="T10" fmla="*/ 3 w 5"/>
                <a:gd name="T11" fmla="*/ 0 h 10"/>
                <a:gd name="T12" fmla="*/ 5 w 5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4" y="5"/>
                    <a:pt x="4" y="7"/>
                    <a:pt x="4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4" name="Freeform 101">
              <a:extLst>
                <a:ext uri="{FF2B5EF4-FFF2-40B4-BE49-F238E27FC236}">
                  <a16:creationId xmlns:a16="http://schemas.microsoft.com/office/drawing/2014/main" id="{AB863218-6F7C-4B8E-8367-CE220C5E94D9}"/>
                </a:ext>
              </a:extLst>
            </p:cNvPr>
            <p:cNvSpPr/>
            <p:nvPr/>
          </p:nvSpPr>
          <p:spPr bwMode="auto">
            <a:xfrm>
              <a:off x="3053274" y="2665311"/>
              <a:ext cx="13274" cy="30972"/>
            </a:xfrm>
            <a:custGeom>
              <a:avLst/>
              <a:gdLst>
                <a:gd name="T0" fmla="*/ 4 w 4"/>
                <a:gd name="T1" fmla="*/ 2 h 9"/>
                <a:gd name="T2" fmla="*/ 4 w 4"/>
                <a:gd name="T3" fmla="*/ 7 h 9"/>
                <a:gd name="T4" fmla="*/ 2 w 4"/>
                <a:gd name="T5" fmla="*/ 9 h 9"/>
                <a:gd name="T6" fmla="*/ 0 w 4"/>
                <a:gd name="T7" fmla="*/ 7 h 9"/>
                <a:gd name="T8" fmla="*/ 0 w 4"/>
                <a:gd name="T9" fmla="*/ 2 h 9"/>
                <a:gd name="T10" fmla="*/ 3 w 4"/>
                <a:gd name="T11" fmla="*/ 0 h 9"/>
                <a:gd name="T12" fmla="*/ 4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4" y="2"/>
                  </a:moveTo>
                  <a:cubicBezTo>
                    <a:pt x="4" y="4"/>
                    <a:pt x="4" y="6"/>
                    <a:pt x="4" y="7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1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5" name="Freeform 102">
              <a:extLst>
                <a:ext uri="{FF2B5EF4-FFF2-40B4-BE49-F238E27FC236}">
                  <a16:creationId xmlns:a16="http://schemas.microsoft.com/office/drawing/2014/main" id="{51534AF3-741E-4721-BE9C-050678007A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5460" y="1461835"/>
              <a:ext cx="115038" cy="207954"/>
            </a:xfrm>
            <a:custGeom>
              <a:avLst/>
              <a:gdLst>
                <a:gd name="T0" fmla="*/ 33 w 33"/>
                <a:gd name="T1" fmla="*/ 10 h 60"/>
                <a:gd name="T2" fmla="*/ 31 w 33"/>
                <a:gd name="T3" fmla="*/ 14 h 60"/>
                <a:gd name="T4" fmla="*/ 28 w 33"/>
                <a:gd name="T5" fmla="*/ 47 h 60"/>
                <a:gd name="T6" fmla="*/ 24 w 33"/>
                <a:gd name="T7" fmla="*/ 59 h 60"/>
                <a:gd name="T8" fmla="*/ 18 w 33"/>
                <a:gd name="T9" fmla="*/ 58 h 60"/>
                <a:gd name="T10" fmla="*/ 14 w 33"/>
                <a:gd name="T11" fmla="*/ 9 h 60"/>
                <a:gd name="T12" fmla="*/ 22 w 33"/>
                <a:gd name="T13" fmla="*/ 3 h 60"/>
                <a:gd name="T14" fmla="*/ 33 w 33"/>
                <a:gd name="T15" fmla="*/ 10 h 60"/>
                <a:gd name="T16" fmla="*/ 8 w 33"/>
                <a:gd name="T17" fmla="*/ 30 h 60"/>
                <a:gd name="T18" fmla="*/ 20 w 33"/>
                <a:gd name="T19" fmla="*/ 55 h 60"/>
                <a:gd name="T20" fmla="*/ 25 w 33"/>
                <a:gd name="T21" fmla="*/ 53 h 60"/>
                <a:gd name="T22" fmla="*/ 24 w 33"/>
                <a:gd name="T23" fmla="*/ 49 h 60"/>
                <a:gd name="T24" fmla="*/ 20 w 33"/>
                <a:gd name="T25" fmla="*/ 28 h 60"/>
                <a:gd name="T26" fmla="*/ 27 w 33"/>
                <a:gd name="T27" fmla="*/ 12 h 60"/>
                <a:gd name="T28" fmla="*/ 28 w 33"/>
                <a:gd name="T29" fmla="*/ 7 h 60"/>
                <a:gd name="T30" fmla="*/ 23 w 33"/>
                <a:gd name="T31" fmla="*/ 7 h 60"/>
                <a:gd name="T32" fmla="*/ 8 w 33"/>
                <a:gd name="T3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60">
                  <a:moveTo>
                    <a:pt x="33" y="10"/>
                  </a:moveTo>
                  <a:cubicBezTo>
                    <a:pt x="32" y="11"/>
                    <a:pt x="32" y="13"/>
                    <a:pt x="31" y="14"/>
                  </a:cubicBezTo>
                  <a:cubicBezTo>
                    <a:pt x="22" y="25"/>
                    <a:pt x="22" y="36"/>
                    <a:pt x="28" y="47"/>
                  </a:cubicBezTo>
                  <a:cubicBezTo>
                    <a:pt x="31" y="53"/>
                    <a:pt x="29" y="58"/>
                    <a:pt x="24" y="59"/>
                  </a:cubicBezTo>
                  <a:cubicBezTo>
                    <a:pt x="22" y="60"/>
                    <a:pt x="19" y="59"/>
                    <a:pt x="18" y="58"/>
                  </a:cubicBezTo>
                  <a:cubicBezTo>
                    <a:pt x="2" y="48"/>
                    <a:pt x="0" y="21"/>
                    <a:pt x="14" y="9"/>
                  </a:cubicBezTo>
                  <a:cubicBezTo>
                    <a:pt x="16" y="6"/>
                    <a:pt x="19" y="4"/>
                    <a:pt x="22" y="3"/>
                  </a:cubicBezTo>
                  <a:cubicBezTo>
                    <a:pt x="27" y="0"/>
                    <a:pt x="32" y="4"/>
                    <a:pt x="33" y="10"/>
                  </a:cubicBezTo>
                  <a:close/>
                  <a:moveTo>
                    <a:pt x="8" y="30"/>
                  </a:moveTo>
                  <a:cubicBezTo>
                    <a:pt x="8" y="41"/>
                    <a:pt x="13" y="50"/>
                    <a:pt x="20" y="55"/>
                  </a:cubicBezTo>
                  <a:cubicBezTo>
                    <a:pt x="22" y="56"/>
                    <a:pt x="25" y="55"/>
                    <a:pt x="25" y="53"/>
                  </a:cubicBezTo>
                  <a:cubicBezTo>
                    <a:pt x="25" y="51"/>
                    <a:pt x="25" y="50"/>
                    <a:pt x="24" y="49"/>
                  </a:cubicBezTo>
                  <a:cubicBezTo>
                    <a:pt x="21" y="42"/>
                    <a:pt x="19" y="36"/>
                    <a:pt x="20" y="28"/>
                  </a:cubicBezTo>
                  <a:cubicBezTo>
                    <a:pt x="21" y="22"/>
                    <a:pt x="23" y="17"/>
                    <a:pt x="27" y="12"/>
                  </a:cubicBezTo>
                  <a:cubicBezTo>
                    <a:pt x="29" y="11"/>
                    <a:pt x="29" y="9"/>
                    <a:pt x="28" y="7"/>
                  </a:cubicBezTo>
                  <a:cubicBezTo>
                    <a:pt x="26" y="5"/>
                    <a:pt x="24" y="6"/>
                    <a:pt x="23" y="7"/>
                  </a:cubicBezTo>
                  <a:cubicBezTo>
                    <a:pt x="13" y="12"/>
                    <a:pt x="8" y="21"/>
                    <a:pt x="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6" name="Freeform 103">
              <a:extLst>
                <a:ext uri="{FF2B5EF4-FFF2-40B4-BE49-F238E27FC236}">
                  <a16:creationId xmlns:a16="http://schemas.microsoft.com/office/drawing/2014/main" id="{499224AE-D3E8-47B3-89BB-2C4DE87E63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49" y="1304764"/>
              <a:ext cx="150435" cy="148222"/>
            </a:xfrm>
            <a:custGeom>
              <a:avLst/>
              <a:gdLst>
                <a:gd name="T0" fmla="*/ 22 w 44"/>
                <a:gd name="T1" fmla="*/ 43 h 43"/>
                <a:gd name="T2" fmla="*/ 0 w 44"/>
                <a:gd name="T3" fmla="*/ 21 h 43"/>
                <a:gd name="T4" fmla="*/ 22 w 44"/>
                <a:gd name="T5" fmla="*/ 0 h 43"/>
                <a:gd name="T6" fmla="*/ 44 w 44"/>
                <a:gd name="T7" fmla="*/ 22 h 43"/>
                <a:gd name="T8" fmla="*/ 22 w 44"/>
                <a:gd name="T9" fmla="*/ 43 h 43"/>
                <a:gd name="T10" fmla="*/ 22 w 44"/>
                <a:gd name="T11" fmla="*/ 39 h 43"/>
                <a:gd name="T12" fmla="*/ 40 w 44"/>
                <a:gd name="T13" fmla="*/ 20 h 43"/>
                <a:gd name="T14" fmla="*/ 22 w 44"/>
                <a:gd name="T15" fmla="*/ 3 h 43"/>
                <a:gd name="T16" fmla="*/ 4 w 44"/>
                <a:gd name="T17" fmla="*/ 22 h 43"/>
                <a:gd name="T18" fmla="*/ 22 w 44"/>
                <a:gd name="T19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22" y="43"/>
                  </a:moveTo>
                  <a:cubicBezTo>
                    <a:pt x="10" y="43"/>
                    <a:pt x="0" y="33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3"/>
                    <a:pt x="22" y="43"/>
                  </a:cubicBezTo>
                  <a:close/>
                  <a:moveTo>
                    <a:pt x="22" y="39"/>
                  </a:moveTo>
                  <a:cubicBezTo>
                    <a:pt x="33" y="39"/>
                    <a:pt x="40" y="31"/>
                    <a:pt x="40" y="20"/>
                  </a:cubicBezTo>
                  <a:cubicBezTo>
                    <a:pt x="40" y="11"/>
                    <a:pt x="31" y="3"/>
                    <a:pt x="22" y="3"/>
                  </a:cubicBez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3" y="40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7" name="Freeform 104">
              <a:extLst>
                <a:ext uri="{FF2B5EF4-FFF2-40B4-BE49-F238E27FC236}">
                  <a16:creationId xmlns:a16="http://schemas.microsoft.com/office/drawing/2014/main" id="{A119D196-CB25-4DA2-8318-BFA85E5C85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9437" y="1366707"/>
              <a:ext cx="117250" cy="137161"/>
            </a:xfrm>
            <a:custGeom>
              <a:avLst/>
              <a:gdLst>
                <a:gd name="T0" fmla="*/ 1 w 34"/>
                <a:gd name="T1" fmla="*/ 23 h 40"/>
                <a:gd name="T2" fmla="*/ 7 w 34"/>
                <a:gd name="T3" fmla="*/ 6 h 40"/>
                <a:gd name="T4" fmla="*/ 26 w 34"/>
                <a:gd name="T5" fmla="*/ 5 h 40"/>
                <a:gd name="T6" fmla="*/ 33 w 34"/>
                <a:gd name="T7" fmla="*/ 20 h 40"/>
                <a:gd name="T8" fmla="*/ 25 w 34"/>
                <a:gd name="T9" fmla="*/ 37 h 40"/>
                <a:gd name="T10" fmla="*/ 15 w 34"/>
                <a:gd name="T11" fmla="*/ 39 h 40"/>
                <a:gd name="T12" fmla="*/ 1 w 34"/>
                <a:gd name="T13" fmla="*/ 23 h 40"/>
                <a:gd name="T14" fmla="*/ 29 w 34"/>
                <a:gd name="T15" fmla="*/ 21 h 40"/>
                <a:gd name="T16" fmla="*/ 18 w 34"/>
                <a:gd name="T17" fmla="*/ 5 h 40"/>
                <a:gd name="T18" fmla="*/ 11 w 34"/>
                <a:gd name="T19" fmla="*/ 7 h 40"/>
                <a:gd name="T20" fmla="*/ 5 w 34"/>
                <a:gd name="T21" fmla="*/ 19 h 40"/>
                <a:gd name="T22" fmla="*/ 16 w 34"/>
                <a:gd name="T23" fmla="*/ 36 h 40"/>
                <a:gd name="T24" fmla="*/ 23 w 34"/>
                <a:gd name="T25" fmla="*/ 34 h 40"/>
                <a:gd name="T26" fmla="*/ 29 w 34"/>
                <a:gd name="T27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" y="23"/>
                  </a:moveTo>
                  <a:cubicBezTo>
                    <a:pt x="1" y="16"/>
                    <a:pt x="3" y="11"/>
                    <a:pt x="7" y="6"/>
                  </a:cubicBezTo>
                  <a:cubicBezTo>
                    <a:pt x="12" y="0"/>
                    <a:pt x="19" y="0"/>
                    <a:pt x="26" y="5"/>
                  </a:cubicBezTo>
                  <a:cubicBezTo>
                    <a:pt x="31" y="9"/>
                    <a:pt x="34" y="14"/>
                    <a:pt x="33" y="20"/>
                  </a:cubicBezTo>
                  <a:cubicBezTo>
                    <a:pt x="33" y="27"/>
                    <a:pt x="30" y="33"/>
                    <a:pt x="25" y="37"/>
                  </a:cubicBezTo>
                  <a:cubicBezTo>
                    <a:pt x="22" y="40"/>
                    <a:pt x="19" y="40"/>
                    <a:pt x="15" y="39"/>
                  </a:cubicBezTo>
                  <a:cubicBezTo>
                    <a:pt x="9" y="38"/>
                    <a:pt x="0" y="32"/>
                    <a:pt x="1" y="23"/>
                  </a:cubicBezTo>
                  <a:close/>
                  <a:moveTo>
                    <a:pt x="29" y="21"/>
                  </a:moveTo>
                  <a:cubicBezTo>
                    <a:pt x="30" y="13"/>
                    <a:pt x="24" y="6"/>
                    <a:pt x="18" y="5"/>
                  </a:cubicBezTo>
                  <a:cubicBezTo>
                    <a:pt x="15" y="5"/>
                    <a:pt x="12" y="5"/>
                    <a:pt x="11" y="7"/>
                  </a:cubicBezTo>
                  <a:cubicBezTo>
                    <a:pt x="9" y="11"/>
                    <a:pt x="6" y="15"/>
                    <a:pt x="5" y="19"/>
                  </a:cubicBezTo>
                  <a:cubicBezTo>
                    <a:pt x="3" y="26"/>
                    <a:pt x="8" y="33"/>
                    <a:pt x="16" y="36"/>
                  </a:cubicBezTo>
                  <a:cubicBezTo>
                    <a:pt x="18" y="36"/>
                    <a:pt x="21" y="36"/>
                    <a:pt x="23" y="34"/>
                  </a:cubicBezTo>
                  <a:cubicBezTo>
                    <a:pt x="27" y="30"/>
                    <a:pt x="29" y="25"/>
                    <a:pt x="29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8" name="Freeform 105">
              <a:extLst>
                <a:ext uri="{FF2B5EF4-FFF2-40B4-BE49-F238E27FC236}">
                  <a16:creationId xmlns:a16="http://schemas.microsoft.com/office/drawing/2014/main" id="{F9D43A80-074A-4FCB-80F3-F36E64D45CC1}"/>
                </a:ext>
              </a:extLst>
            </p:cNvPr>
            <p:cNvSpPr/>
            <p:nvPr/>
          </p:nvSpPr>
          <p:spPr bwMode="auto">
            <a:xfrm>
              <a:off x="3652800" y="1514929"/>
              <a:ext cx="55307" cy="81854"/>
            </a:xfrm>
            <a:custGeom>
              <a:avLst/>
              <a:gdLst>
                <a:gd name="T0" fmla="*/ 0 w 16"/>
                <a:gd name="T1" fmla="*/ 22 h 24"/>
                <a:gd name="T2" fmla="*/ 13 w 16"/>
                <a:gd name="T3" fmla="*/ 0 h 24"/>
                <a:gd name="T4" fmla="*/ 15 w 16"/>
                <a:gd name="T5" fmla="*/ 0 h 24"/>
                <a:gd name="T6" fmla="*/ 15 w 16"/>
                <a:gd name="T7" fmla="*/ 3 h 24"/>
                <a:gd name="T8" fmla="*/ 4 w 16"/>
                <a:gd name="T9" fmla="*/ 23 h 24"/>
                <a:gd name="T10" fmla="*/ 2 w 16"/>
                <a:gd name="T11" fmla="*/ 24 h 24"/>
                <a:gd name="T12" fmla="*/ 0 w 16"/>
                <a:gd name="T1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0" y="22"/>
                  </a:moveTo>
                  <a:cubicBezTo>
                    <a:pt x="3" y="13"/>
                    <a:pt x="7" y="6"/>
                    <a:pt x="13" y="0"/>
                  </a:cubicBezTo>
                  <a:cubicBezTo>
                    <a:pt x="13" y="0"/>
                    <a:pt x="15" y="0"/>
                    <a:pt x="15" y="0"/>
                  </a:cubicBezTo>
                  <a:cubicBezTo>
                    <a:pt x="15" y="1"/>
                    <a:pt x="16" y="3"/>
                    <a:pt x="15" y="3"/>
                  </a:cubicBezTo>
                  <a:cubicBezTo>
                    <a:pt x="10" y="9"/>
                    <a:pt x="6" y="15"/>
                    <a:pt x="4" y="23"/>
                  </a:cubicBezTo>
                  <a:cubicBezTo>
                    <a:pt x="4" y="23"/>
                    <a:pt x="2" y="24"/>
                    <a:pt x="2" y="24"/>
                  </a:cubicBezTo>
                  <a:cubicBezTo>
                    <a:pt x="1" y="24"/>
                    <a:pt x="1" y="23"/>
                    <a:pt x="0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99" name="Freeform 106">
              <a:extLst>
                <a:ext uri="{FF2B5EF4-FFF2-40B4-BE49-F238E27FC236}">
                  <a16:creationId xmlns:a16="http://schemas.microsoft.com/office/drawing/2014/main" id="{FA1445F6-F3D6-4F8D-ABDC-361190A7169C}"/>
                </a:ext>
              </a:extLst>
            </p:cNvPr>
            <p:cNvSpPr/>
            <p:nvPr/>
          </p:nvSpPr>
          <p:spPr bwMode="auto">
            <a:xfrm>
              <a:off x="3734654" y="1329099"/>
              <a:ext cx="48670" cy="33184"/>
            </a:xfrm>
            <a:custGeom>
              <a:avLst/>
              <a:gdLst>
                <a:gd name="T0" fmla="*/ 1 w 14"/>
                <a:gd name="T1" fmla="*/ 10 h 10"/>
                <a:gd name="T2" fmla="*/ 0 w 14"/>
                <a:gd name="T3" fmla="*/ 8 h 10"/>
                <a:gd name="T4" fmla="*/ 1 w 14"/>
                <a:gd name="T5" fmla="*/ 6 h 10"/>
                <a:gd name="T6" fmla="*/ 11 w 14"/>
                <a:gd name="T7" fmla="*/ 0 h 10"/>
                <a:gd name="T8" fmla="*/ 14 w 14"/>
                <a:gd name="T9" fmla="*/ 1 h 10"/>
                <a:gd name="T10" fmla="*/ 13 w 14"/>
                <a:gd name="T11" fmla="*/ 4 h 10"/>
                <a:gd name="T12" fmla="*/ 2 w 14"/>
                <a:gd name="T13" fmla="*/ 10 h 10"/>
                <a:gd name="T14" fmla="*/ 1 w 14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4" y="4"/>
                    <a:pt x="8" y="2"/>
                    <a:pt x="11" y="0"/>
                  </a:cubicBezTo>
                  <a:cubicBezTo>
                    <a:pt x="12" y="0"/>
                    <a:pt x="14" y="1"/>
                    <a:pt x="14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10" y="6"/>
                    <a:pt x="6" y="8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0" name="Freeform 107">
              <a:extLst>
                <a:ext uri="{FF2B5EF4-FFF2-40B4-BE49-F238E27FC236}">
                  <a16:creationId xmlns:a16="http://schemas.microsoft.com/office/drawing/2014/main" id="{AE0E155F-FC5E-450C-80AC-4C49EAD5ED0F}"/>
                </a:ext>
              </a:extLst>
            </p:cNvPr>
            <p:cNvSpPr/>
            <p:nvPr/>
          </p:nvSpPr>
          <p:spPr bwMode="auto">
            <a:xfrm>
              <a:off x="3615192" y="1428651"/>
              <a:ext cx="33184" cy="33184"/>
            </a:xfrm>
            <a:custGeom>
              <a:avLst/>
              <a:gdLst>
                <a:gd name="T0" fmla="*/ 10 w 10"/>
                <a:gd name="T1" fmla="*/ 2 h 10"/>
                <a:gd name="T2" fmla="*/ 7 w 10"/>
                <a:gd name="T3" fmla="*/ 6 h 10"/>
                <a:gd name="T4" fmla="*/ 2 w 10"/>
                <a:gd name="T5" fmla="*/ 8 h 10"/>
                <a:gd name="T6" fmla="*/ 4 w 10"/>
                <a:gd name="T7" fmla="*/ 3 h 10"/>
                <a:gd name="T8" fmla="*/ 7 w 10"/>
                <a:gd name="T9" fmla="*/ 0 h 10"/>
                <a:gd name="T10" fmla="*/ 9 w 10"/>
                <a:gd name="T11" fmla="*/ 0 h 10"/>
                <a:gd name="T12" fmla="*/ 10 w 10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2"/>
                  </a:moveTo>
                  <a:cubicBezTo>
                    <a:pt x="9" y="3"/>
                    <a:pt x="8" y="5"/>
                    <a:pt x="7" y="6"/>
                  </a:cubicBezTo>
                  <a:cubicBezTo>
                    <a:pt x="6" y="7"/>
                    <a:pt x="5" y="10"/>
                    <a:pt x="2" y="8"/>
                  </a:cubicBezTo>
                  <a:cubicBezTo>
                    <a:pt x="0" y="6"/>
                    <a:pt x="3" y="5"/>
                    <a:pt x="4" y="3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1" name="Freeform 108">
              <a:extLst>
                <a:ext uri="{FF2B5EF4-FFF2-40B4-BE49-F238E27FC236}">
                  <a16:creationId xmlns:a16="http://schemas.microsoft.com/office/drawing/2014/main" id="{6DF995C4-BA9A-451A-96AB-1BB6E9B13F3E}"/>
                </a:ext>
              </a:extLst>
            </p:cNvPr>
            <p:cNvSpPr/>
            <p:nvPr/>
          </p:nvSpPr>
          <p:spPr bwMode="auto">
            <a:xfrm>
              <a:off x="3783324" y="1448561"/>
              <a:ext cx="35396" cy="24335"/>
            </a:xfrm>
            <a:custGeom>
              <a:avLst/>
              <a:gdLst>
                <a:gd name="T0" fmla="*/ 10 w 10"/>
                <a:gd name="T1" fmla="*/ 2 h 7"/>
                <a:gd name="T2" fmla="*/ 9 w 10"/>
                <a:gd name="T3" fmla="*/ 4 h 7"/>
                <a:gd name="T4" fmla="*/ 1 w 10"/>
                <a:gd name="T5" fmla="*/ 6 h 7"/>
                <a:gd name="T6" fmla="*/ 0 w 10"/>
                <a:gd name="T7" fmla="*/ 5 h 7"/>
                <a:gd name="T8" fmla="*/ 1 w 10"/>
                <a:gd name="T9" fmla="*/ 3 h 7"/>
                <a:gd name="T10" fmla="*/ 8 w 10"/>
                <a:gd name="T11" fmla="*/ 1 h 7"/>
                <a:gd name="T12" fmla="*/ 10 w 10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cubicBezTo>
                    <a:pt x="10" y="3"/>
                    <a:pt x="10" y="3"/>
                    <a:pt x="9" y="4"/>
                  </a:cubicBezTo>
                  <a:cubicBezTo>
                    <a:pt x="7" y="5"/>
                    <a:pt x="4" y="6"/>
                    <a:pt x="1" y="6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3" y="2"/>
                    <a:pt x="5" y="1"/>
                    <a:pt x="8" y="1"/>
                  </a:cubicBezTo>
                  <a:cubicBezTo>
                    <a:pt x="8" y="0"/>
                    <a:pt x="9" y="1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2" name="Freeform 109">
              <a:extLst>
                <a:ext uri="{FF2B5EF4-FFF2-40B4-BE49-F238E27FC236}">
                  <a16:creationId xmlns:a16="http://schemas.microsoft.com/office/drawing/2014/main" id="{5640BA9C-BBD4-48DF-A8BF-98C19932AF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8426" y="1362283"/>
              <a:ext cx="121675" cy="128312"/>
            </a:xfrm>
            <a:custGeom>
              <a:avLst/>
              <a:gdLst>
                <a:gd name="T0" fmla="*/ 0 w 35"/>
                <a:gd name="T1" fmla="*/ 16 h 37"/>
                <a:gd name="T2" fmla="*/ 4 w 35"/>
                <a:gd name="T3" fmla="*/ 7 h 37"/>
                <a:gd name="T4" fmla="*/ 21 w 35"/>
                <a:gd name="T5" fmla="*/ 8 h 37"/>
                <a:gd name="T6" fmla="*/ 28 w 35"/>
                <a:gd name="T7" fmla="*/ 15 h 37"/>
                <a:gd name="T8" fmla="*/ 29 w 35"/>
                <a:gd name="T9" fmla="*/ 32 h 37"/>
                <a:gd name="T10" fmla="*/ 10 w 35"/>
                <a:gd name="T11" fmla="*/ 34 h 37"/>
                <a:gd name="T12" fmla="*/ 0 w 35"/>
                <a:gd name="T13" fmla="*/ 16 h 37"/>
                <a:gd name="T14" fmla="*/ 4 w 35"/>
                <a:gd name="T15" fmla="*/ 16 h 37"/>
                <a:gd name="T16" fmla="*/ 12 w 35"/>
                <a:gd name="T17" fmla="*/ 30 h 37"/>
                <a:gd name="T18" fmla="*/ 26 w 35"/>
                <a:gd name="T19" fmla="*/ 29 h 37"/>
                <a:gd name="T20" fmla="*/ 26 w 35"/>
                <a:gd name="T21" fmla="*/ 18 h 37"/>
                <a:gd name="T22" fmla="*/ 18 w 35"/>
                <a:gd name="T23" fmla="*/ 10 h 37"/>
                <a:gd name="T24" fmla="*/ 7 w 35"/>
                <a:gd name="T25" fmla="*/ 9 h 37"/>
                <a:gd name="T26" fmla="*/ 4 w 35"/>
                <a:gd name="T27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0" y="16"/>
                  </a:moveTo>
                  <a:cubicBezTo>
                    <a:pt x="1" y="14"/>
                    <a:pt x="2" y="10"/>
                    <a:pt x="4" y="7"/>
                  </a:cubicBezTo>
                  <a:cubicBezTo>
                    <a:pt x="9" y="0"/>
                    <a:pt x="17" y="1"/>
                    <a:pt x="21" y="8"/>
                  </a:cubicBezTo>
                  <a:cubicBezTo>
                    <a:pt x="23" y="10"/>
                    <a:pt x="25" y="13"/>
                    <a:pt x="28" y="15"/>
                  </a:cubicBezTo>
                  <a:cubicBezTo>
                    <a:pt x="35" y="19"/>
                    <a:pt x="35" y="27"/>
                    <a:pt x="29" y="32"/>
                  </a:cubicBezTo>
                  <a:cubicBezTo>
                    <a:pt x="23" y="37"/>
                    <a:pt x="16" y="37"/>
                    <a:pt x="10" y="34"/>
                  </a:cubicBezTo>
                  <a:cubicBezTo>
                    <a:pt x="3" y="31"/>
                    <a:pt x="0" y="25"/>
                    <a:pt x="0" y="16"/>
                  </a:cubicBezTo>
                  <a:close/>
                  <a:moveTo>
                    <a:pt x="4" y="16"/>
                  </a:moveTo>
                  <a:cubicBezTo>
                    <a:pt x="4" y="24"/>
                    <a:pt x="7" y="28"/>
                    <a:pt x="12" y="30"/>
                  </a:cubicBezTo>
                  <a:cubicBezTo>
                    <a:pt x="17" y="33"/>
                    <a:pt x="22" y="32"/>
                    <a:pt x="26" y="29"/>
                  </a:cubicBezTo>
                  <a:cubicBezTo>
                    <a:pt x="31" y="26"/>
                    <a:pt x="30" y="21"/>
                    <a:pt x="26" y="18"/>
                  </a:cubicBezTo>
                  <a:cubicBezTo>
                    <a:pt x="23" y="16"/>
                    <a:pt x="20" y="13"/>
                    <a:pt x="18" y="10"/>
                  </a:cubicBezTo>
                  <a:cubicBezTo>
                    <a:pt x="14" y="6"/>
                    <a:pt x="10" y="5"/>
                    <a:pt x="7" y="9"/>
                  </a:cubicBezTo>
                  <a:cubicBezTo>
                    <a:pt x="6" y="12"/>
                    <a:pt x="5" y="15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3" name="Freeform 110">
              <a:extLst>
                <a:ext uri="{FF2B5EF4-FFF2-40B4-BE49-F238E27FC236}">
                  <a16:creationId xmlns:a16="http://schemas.microsoft.com/office/drawing/2014/main" id="{8A807127-91FA-4440-BC40-FF2F572CB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8820" y="3034760"/>
              <a:ext cx="128312" cy="123887"/>
            </a:xfrm>
            <a:custGeom>
              <a:avLst/>
              <a:gdLst>
                <a:gd name="T0" fmla="*/ 37 w 37"/>
                <a:gd name="T1" fmla="*/ 9 h 36"/>
                <a:gd name="T2" fmla="*/ 10 w 37"/>
                <a:gd name="T3" fmla="*/ 36 h 36"/>
                <a:gd name="T4" fmla="*/ 1 w 37"/>
                <a:gd name="T5" fmla="*/ 28 h 36"/>
                <a:gd name="T6" fmla="*/ 9 w 37"/>
                <a:gd name="T7" fmla="*/ 19 h 36"/>
                <a:gd name="T8" fmla="*/ 20 w 37"/>
                <a:gd name="T9" fmla="*/ 8 h 36"/>
                <a:gd name="T10" fmla="*/ 29 w 37"/>
                <a:gd name="T11" fmla="*/ 0 h 36"/>
                <a:gd name="T12" fmla="*/ 37 w 37"/>
                <a:gd name="T13" fmla="*/ 9 h 36"/>
                <a:gd name="T14" fmla="*/ 33 w 37"/>
                <a:gd name="T15" fmla="*/ 10 h 36"/>
                <a:gd name="T16" fmla="*/ 29 w 37"/>
                <a:gd name="T17" fmla="*/ 4 h 36"/>
                <a:gd name="T18" fmla="*/ 24 w 37"/>
                <a:gd name="T19" fmla="*/ 8 h 36"/>
                <a:gd name="T20" fmla="*/ 9 w 37"/>
                <a:gd name="T21" fmla="*/ 23 h 36"/>
                <a:gd name="T22" fmla="*/ 5 w 37"/>
                <a:gd name="T23" fmla="*/ 28 h 36"/>
                <a:gd name="T24" fmla="*/ 9 w 37"/>
                <a:gd name="T25" fmla="*/ 32 h 36"/>
                <a:gd name="T26" fmla="*/ 33 w 37"/>
                <a:gd name="T2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6">
                  <a:moveTo>
                    <a:pt x="37" y="9"/>
                  </a:moveTo>
                  <a:cubicBezTo>
                    <a:pt x="36" y="24"/>
                    <a:pt x="24" y="36"/>
                    <a:pt x="10" y="36"/>
                  </a:cubicBezTo>
                  <a:cubicBezTo>
                    <a:pt x="5" y="36"/>
                    <a:pt x="1" y="33"/>
                    <a:pt x="1" y="28"/>
                  </a:cubicBezTo>
                  <a:cubicBezTo>
                    <a:pt x="0" y="23"/>
                    <a:pt x="4" y="19"/>
                    <a:pt x="9" y="19"/>
                  </a:cubicBezTo>
                  <a:cubicBezTo>
                    <a:pt x="15" y="19"/>
                    <a:pt x="19" y="15"/>
                    <a:pt x="20" y="8"/>
                  </a:cubicBezTo>
                  <a:cubicBezTo>
                    <a:pt x="21" y="3"/>
                    <a:pt x="24" y="0"/>
                    <a:pt x="29" y="0"/>
                  </a:cubicBezTo>
                  <a:cubicBezTo>
                    <a:pt x="34" y="0"/>
                    <a:pt x="37" y="4"/>
                    <a:pt x="37" y="9"/>
                  </a:cubicBezTo>
                  <a:close/>
                  <a:moveTo>
                    <a:pt x="33" y="10"/>
                  </a:moveTo>
                  <a:cubicBezTo>
                    <a:pt x="33" y="6"/>
                    <a:pt x="32" y="4"/>
                    <a:pt x="29" y="4"/>
                  </a:cubicBezTo>
                  <a:cubicBezTo>
                    <a:pt x="26" y="4"/>
                    <a:pt x="24" y="5"/>
                    <a:pt x="24" y="8"/>
                  </a:cubicBezTo>
                  <a:cubicBezTo>
                    <a:pt x="22" y="18"/>
                    <a:pt x="19" y="21"/>
                    <a:pt x="9" y="23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30"/>
                    <a:pt x="7" y="32"/>
                    <a:pt x="9" y="32"/>
                  </a:cubicBezTo>
                  <a:cubicBezTo>
                    <a:pt x="23" y="31"/>
                    <a:pt x="32" y="21"/>
                    <a:pt x="3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4" name="Freeform 111">
              <a:extLst>
                <a:ext uri="{FF2B5EF4-FFF2-40B4-BE49-F238E27FC236}">
                  <a16:creationId xmlns:a16="http://schemas.microsoft.com/office/drawing/2014/main" id="{E1C0D36C-7E10-4589-AA3E-C848E4A6CB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2452" y="2966180"/>
              <a:ext cx="128312" cy="128312"/>
            </a:xfrm>
            <a:custGeom>
              <a:avLst/>
              <a:gdLst>
                <a:gd name="T0" fmla="*/ 0 w 37"/>
                <a:gd name="T1" fmla="*/ 27 h 37"/>
                <a:gd name="T2" fmla="*/ 28 w 37"/>
                <a:gd name="T3" fmla="*/ 0 h 37"/>
                <a:gd name="T4" fmla="*/ 36 w 37"/>
                <a:gd name="T5" fmla="*/ 9 h 37"/>
                <a:gd name="T6" fmla="*/ 28 w 37"/>
                <a:gd name="T7" fmla="*/ 17 h 37"/>
                <a:gd name="T8" fmla="*/ 17 w 37"/>
                <a:gd name="T9" fmla="*/ 28 h 37"/>
                <a:gd name="T10" fmla="*/ 8 w 37"/>
                <a:gd name="T11" fmla="*/ 36 h 37"/>
                <a:gd name="T12" fmla="*/ 0 w 37"/>
                <a:gd name="T13" fmla="*/ 27 h 37"/>
                <a:gd name="T14" fmla="*/ 27 w 37"/>
                <a:gd name="T15" fmla="*/ 4 h 37"/>
                <a:gd name="T16" fmla="*/ 4 w 37"/>
                <a:gd name="T17" fmla="*/ 27 h 37"/>
                <a:gd name="T18" fmla="*/ 8 w 37"/>
                <a:gd name="T19" fmla="*/ 33 h 37"/>
                <a:gd name="T20" fmla="*/ 13 w 37"/>
                <a:gd name="T21" fmla="*/ 28 h 37"/>
                <a:gd name="T22" fmla="*/ 28 w 37"/>
                <a:gd name="T23" fmla="*/ 13 h 37"/>
                <a:gd name="T24" fmla="*/ 33 w 37"/>
                <a:gd name="T25" fmla="*/ 9 h 37"/>
                <a:gd name="T26" fmla="*/ 27 w 37"/>
                <a:gd name="T2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0" y="27"/>
                  </a:moveTo>
                  <a:cubicBezTo>
                    <a:pt x="0" y="13"/>
                    <a:pt x="13" y="0"/>
                    <a:pt x="28" y="0"/>
                  </a:cubicBezTo>
                  <a:cubicBezTo>
                    <a:pt x="33" y="0"/>
                    <a:pt x="36" y="4"/>
                    <a:pt x="36" y="9"/>
                  </a:cubicBezTo>
                  <a:cubicBezTo>
                    <a:pt x="37" y="13"/>
                    <a:pt x="33" y="17"/>
                    <a:pt x="28" y="17"/>
                  </a:cubicBezTo>
                  <a:cubicBezTo>
                    <a:pt x="22" y="18"/>
                    <a:pt x="18" y="21"/>
                    <a:pt x="17" y="28"/>
                  </a:cubicBezTo>
                  <a:cubicBezTo>
                    <a:pt x="17" y="34"/>
                    <a:pt x="13" y="37"/>
                    <a:pt x="8" y="36"/>
                  </a:cubicBezTo>
                  <a:cubicBezTo>
                    <a:pt x="3" y="36"/>
                    <a:pt x="0" y="33"/>
                    <a:pt x="0" y="27"/>
                  </a:cubicBezTo>
                  <a:close/>
                  <a:moveTo>
                    <a:pt x="27" y="4"/>
                  </a:moveTo>
                  <a:cubicBezTo>
                    <a:pt x="15" y="5"/>
                    <a:pt x="5" y="15"/>
                    <a:pt x="4" y="27"/>
                  </a:cubicBezTo>
                  <a:cubicBezTo>
                    <a:pt x="4" y="30"/>
                    <a:pt x="6" y="32"/>
                    <a:pt x="8" y="33"/>
                  </a:cubicBezTo>
                  <a:cubicBezTo>
                    <a:pt x="11" y="33"/>
                    <a:pt x="13" y="31"/>
                    <a:pt x="13" y="28"/>
                  </a:cubicBezTo>
                  <a:cubicBezTo>
                    <a:pt x="14" y="19"/>
                    <a:pt x="19" y="14"/>
                    <a:pt x="28" y="13"/>
                  </a:cubicBezTo>
                  <a:cubicBezTo>
                    <a:pt x="31" y="13"/>
                    <a:pt x="33" y="11"/>
                    <a:pt x="33" y="9"/>
                  </a:cubicBezTo>
                  <a:cubicBezTo>
                    <a:pt x="32" y="6"/>
                    <a:pt x="30" y="4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5" name="Freeform 112">
              <a:extLst>
                <a:ext uri="{FF2B5EF4-FFF2-40B4-BE49-F238E27FC236}">
                  <a16:creationId xmlns:a16="http://schemas.microsoft.com/office/drawing/2014/main" id="{2246D576-1D8C-4F70-9063-FC6661F9D2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844" y="2014903"/>
              <a:ext cx="68580" cy="64156"/>
            </a:xfrm>
            <a:custGeom>
              <a:avLst/>
              <a:gdLst>
                <a:gd name="T0" fmla="*/ 20 w 20"/>
                <a:gd name="T1" fmla="*/ 9 h 19"/>
                <a:gd name="T2" fmla="*/ 10 w 20"/>
                <a:gd name="T3" fmla="*/ 19 h 19"/>
                <a:gd name="T4" fmla="*/ 0 w 20"/>
                <a:gd name="T5" fmla="*/ 10 h 19"/>
                <a:gd name="T6" fmla="*/ 10 w 20"/>
                <a:gd name="T7" fmla="*/ 0 h 19"/>
                <a:gd name="T8" fmla="*/ 20 w 20"/>
                <a:gd name="T9" fmla="*/ 9 h 19"/>
                <a:gd name="T10" fmla="*/ 10 w 20"/>
                <a:gd name="T11" fmla="*/ 3 h 19"/>
                <a:gd name="T12" fmla="*/ 4 w 20"/>
                <a:gd name="T13" fmla="*/ 9 h 19"/>
                <a:gd name="T14" fmla="*/ 10 w 20"/>
                <a:gd name="T15" fmla="*/ 16 h 19"/>
                <a:gd name="T16" fmla="*/ 16 w 20"/>
                <a:gd name="T17" fmla="*/ 10 h 19"/>
                <a:gd name="T18" fmla="*/ 10 w 20"/>
                <a:gd name="T1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9">
                  <a:moveTo>
                    <a:pt x="20" y="9"/>
                  </a:moveTo>
                  <a:cubicBezTo>
                    <a:pt x="20" y="15"/>
                    <a:pt x="16" y="19"/>
                    <a:pt x="10" y="19"/>
                  </a:cubicBezTo>
                  <a:cubicBezTo>
                    <a:pt x="5" y="19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20" y="4"/>
                    <a:pt x="20" y="9"/>
                  </a:cubicBezTo>
                  <a:close/>
                  <a:moveTo>
                    <a:pt x="10" y="3"/>
                  </a:moveTo>
                  <a:cubicBezTo>
                    <a:pt x="7" y="3"/>
                    <a:pt x="4" y="6"/>
                    <a:pt x="4" y="9"/>
                  </a:cubicBezTo>
                  <a:cubicBezTo>
                    <a:pt x="4" y="13"/>
                    <a:pt x="7" y="15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6"/>
                    <a:pt x="13" y="4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6" name="Freeform 113">
              <a:extLst>
                <a:ext uri="{FF2B5EF4-FFF2-40B4-BE49-F238E27FC236}">
                  <a16:creationId xmlns:a16="http://schemas.microsoft.com/office/drawing/2014/main" id="{4DD13B3A-ABEF-4161-84AD-A5BE2798D0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0764" y="2094545"/>
              <a:ext cx="66368" cy="68580"/>
            </a:xfrm>
            <a:custGeom>
              <a:avLst/>
              <a:gdLst>
                <a:gd name="T0" fmla="*/ 19 w 19"/>
                <a:gd name="T1" fmla="*/ 10 h 20"/>
                <a:gd name="T2" fmla="*/ 10 w 19"/>
                <a:gd name="T3" fmla="*/ 20 h 20"/>
                <a:gd name="T4" fmla="*/ 0 w 19"/>
                <a:gd name="T5" fmla="*/ 10 h 20"/>
                <a:gd name="T6" fmla="*/ 9 w 19"/>
                <a:gd name="T7" fmla="*/ 1 h 20"/>
                <a:gd name="T8" fmla="*/ 19 w 19"/>
                <a:gd name="T9" fmla="*/ 10 h 20"/>
                <a:gd name="T10" fmla="*/ 16 w 19"/>
                <a:gd name="T11" fmla="*/ 10 h 20"/>
                <a:gd name="T12" fmla="*/ 10 w 19"/>
                <a:gd name="T13" fmla="*/ 4 h 20"/>
                <a:gd name="T14" fmla="*/ 3 w 19"/>
                <a:gd name="T15" fmla="*/ 10 h 20"/>
                <a:gd name="T16" fmla="*/ 9 w 19"/>
                <a:gd name="T17" fmla="*/ 16 h 20"/>
                <a:gd name="T18" fmla="*/ 16 w 19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19" y="10"/>
                  </a:moveTo>
                  <a:cubicBezTo>
                    <a:pt x="19" y="16"/>
                    <a:pt x="15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1"/>
                    <a:pt x="9" y="1"/>
                  </a:cubicBezTo>
                  <a:cubicBezTo>
                    <a:pt x="15" y="0"/>
                    <a:pt x="19" y="5"/>
                    <a:pt x="19" y="10"/>
                  </a:cubicBezTo>
                  <a:close/>
                  <a:moveTo>
                    <a:pt x="16" y="10"/>
                  </a:move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3" y="13"/>
                    <a:pt x="6" y="16"/>
                    <a:pt x="9" y="16"/>
                  </a:cubicBezTo>
                  <a:cubicBezTo>
                    <a:pt x="13" y="16"/>
                    <a:pt x="16" y="14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7" name="Freeform 114">
              <a:extLst>
                <a:ext uri="{FF2B5EF4-FFF2-40B4-BE49-F238E27FC236}">
                  <a16:creationId xmlns:a16="http://schemas.microsoft.com/office/drawing/2014/main" id="{8FDED86D-4A8B-4B0F-9265-6316A8D5AB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8910" y="1904289"/>
              <a:ext cx="68580" cy="6858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6 w 20"/>
                <a:gd name="T11" fmla="*/ 10 h 20"/>
                <a:gd name="T12" fmla="*/ 10 w 20"/>
                <a:gd name="T13" fmla="*/ 4 h 20"/>
                <a:gd name="T14" fmla="*/ 4 w 20"/>
                <a:gd name="T15" fmla="*/ 10 h 20"/>
                <a:gd name="T16" fmla="*/ 10 w 20"/>
                <a:gd name="T17" fmla="*/ 16 h 20"/>
                <a:gd name="T18" fmla="*/ 16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19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lose/>
                  <a:moveTo>
                    <a:pt x="16" y="10"/>
                  </a:move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6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8" name="Freeform 115">
              <a:extLst>
                <a:ext uri="{FF2B5EF4-FFF2-40B4-BE49-F238E27FC236}">
                  <a16:creationId xmlns:a16="http://schemas.microsoft.com/office/drawing/2014/main" id="{6334671B-17E1-4850-BC0E-7718C1CFD986}"/>
                </a:ext>
              </a:extLst>
            </p:cNvPr>
            <p:cNvSpPr/>
            <p:nvPr/>
          </p:nvSpPr>
          <p:spPr bwMode="auto">
            <a:xfrm>
              <a:off x="5203603" y="2041450"/>
              <a:ext cx="68580" cy="66368"/>
            </a:xfrm>
            <a:custGeom>
              <a:avLst/>
              <a:gdLst>
                <a:gd name="T0" fmla="*/ 2 w 20"/>
                <a:gd name="T1" fmla="*/ 19 h 19"/>
                <a:gd name="T2" fmla="*/ 0 w 20"/>
                <a:gd name="T3" fmla="*/ 17 h 19"/>
                <a:gd name="T4" fmla="*/ 3 w 20"/>
                <a:gd name="T5" fmla="*/ 15 h 19"/>
                <a:gd name="T6" fmla="*/ 16 w 20"/>
                <a:gd name="T7" fmla="*/ 2 h 19"/>
                <a:gd name="T8" fmla="*/ 18 w 20"/>
                <a:gd name="T9" fmla="*/ 0 h 19"/>
                <a:gd name="T10" fmla="*/ 20 w 20"/>
                <a:gd name="T11" fmla="*/ 3 h 19"/>
                <a:gd name="T12" fmla="*/ 2 w 20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" y="19"/>
                  </a:moveTo>
                  <a:cubicBezTo>
                    <a:pt x="2" y="19"/>
                    <a:pt x="1" y="18"/>
                    <a:pt x="0" y="17"/>
                  </a:cubicBezTo>
                  <a:cubicBezTo>
                    <a:pt x="1" y="17"/>
                    <a:pt x="2" y="16"/>
                    <a:pt x="3" y="15"/>
                  </a:cubicBezTo>
                  <a:cubicBezTo>
                    <a:pt x="10" y="15"/>
                    <a:pt x="15" y="10"/>
                    <a:pt x="16" y="2"/>
                  </a:cubicBezTo>
                  <a:cubicBezTo>
                    <a:pt x="16" y="1"/>
                    <a:pt x="17" y="1"/>
                    <a:pt x="18" y="0"/>
                  </a:cubicBezTo>
                  <a:cubicBezTo>
                    <a:pt x="19" y="1"/>
                    <a:pt x="20" y="2"/>
                    <a:pt x="20" y="3"/>
                  </a:cubicBezTo>
                  <a:cubicBezTo>
                    <a:pt x="20" y="11"/>
                    <a:pt x="12" y="19"/>
                    <a:pt x="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09" name="Freeform 116">
              <a:extLst>
                <a:ext uri="{FF2B5EF4-FFF2-40B4-BE49-F238E27FC236}">
                  <a16:creationId xmlns:a16="http://schemas.microsoft.com/office/drawing/2014/main" id="{0F65E7C4-1EF5-4CBD-A129-97B3EDD5AA3E}"/>
                </a:ext>
              </a:extLst>
            </p:cNvPr>
            <p:cNvSpPr/>
            <p:nvPr/>
          </p:nvSpPr>
          <p:spPr bwMode="auto">
            <a:xfrm>
              <a:off x="5314217" y="2065785"/>
              <a:ext cx="64156" cy="68580"/>
            </a:xfrm>
            <a:custGeom>
              <a:avLst/>
              <a:gdLst>
                <a:gd name="T0" fmla="*/ 18 w 19"/>
                <a:gd name="T1" fmla="*/ 0 h 20"/>
                <a:gd name="T2" fmla="*/ 19 w 19"/>
                <a:gd name="T3" fmla="*/ 2 h 20"/>
                <a:gd name="T4" fmla="*/ 17 w 19"/>
                <a:gd name="T5" fmla="*/ 4 h 20"/>
                <a:gd name="T6" fmla="*/ 4 w 19"/>
                <a:gd name="T7" fmla="*/ 18 h 20"/>
                <a:gd name="T8" fmla="*/ 1 w 19"/>
                <a:gd name="T9" fmla="*/ 20 h 20"/>
                <a:gd name="T10" fmla="*/ 0 w 19"/>
                <a:gd name="T11" fmla="*/ 17 h 20"/>
                <a:gd name="T12" fmla="*/ 18 w 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8" y="0"/>
                  </a:moveTo>
                  <a:cubicBezTo>
                    <a:pt x="18" y="1"/>
                    <a:pt x="19" y="1"/>
                    <a:pt x="19" y="2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9" y="6"/>
                    <a:pt x="5" y="10"/>
                    <a:pt x="4" y="18"/>
                  </a:cubicBezTo>
                  <a:cubicBezTo>
                    <a:pt x="3" y="19"/>
                    <a:pt x="2" y="19"/>
                    <a:pt x="1" y="20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9"/>
                    <a:pt x="8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0" name="Freeform 117">
              <a:extLst>
                <a:ext uri="{FF2B5EF4-FFF2-40B4-BE49-F238E27FC236}">
                  <a16:creationId xmlns:a16="http://schemas.microsoft.com/office/drawing/2014/main" id="{CE56EDEC-757E-4FC3-B6E2-AE51BB580FCA}"/>
                </a:ext>
              </a:extLst>
            </p:cNvPr>
            <p:cNvSpPr/>
            <p:nvPr/>
          </p:nvSpPr>
          <p:spPr bwMode="auto">
            <a:xfrm>
              <a:off x="5247849" y="1966233"/>
              <a:ext cx="88491" cy="35396"/>
            </a:xfrm>
            <a:custGeom>
              <a:avLst/>
              <a:gdLst>
                <a:gd name="T0" fmla="*/ 13 w 26"/>
                <a:gd name="T1" fmla="*/ 10 h 10"/>
                <a:gd name="T2" fmla="*/ 1 w 26"/>
                <a:gd name="T3" fmla="*/ 5 h 10"/>
                <a:gd name="T4" fmla="*/ 0 w 26"/>
                <a:gd name="T5" fmla="*/ 2 h 10"/>
                <a:gd name="T6" fmla="*/ 4 w 26"/>
                <a:gd name="T7" fmla="*/ 2 h 10"/>
                <a:gd name="T8" fmla="*/ 22 w 26"/>
                <a:gd name="T9" fmla="*/ 2 h 10"/>
                <a:gd name="T10" fmla="*/ 26 w 26"/>
                <a:gd name="T11" fmla="*/ 2 h 10"/>
                <a:gd name="T12" fmla="*/ 24 w 26"/>
                <a:gd name="T13" fmla="*/ 5 h 10"/>
                <a:gd name="T14" fmla="*/ 13 w 2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">
                  <a:moveTo>
                    <a:pt x="13" y="10"/>
                  </a:moveTo>
                  <a:cubicBezTo>
                    <a:pt x="8" y="10"/>
                    <a:pt x="4" y="8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2" y="1"/>
                    <a:pt x="4" y="2"/>
                  </a:cubicBezTo>
                  <a:cubicBezTo>
                    <a:pt x="9" y="7"/>
                    <a:pt x="16" y="7"/>
                    <a:pt x="22" y="2"/>
                  </a:cubicBezTo>
                  <a:cubicBezTo>
                    <a:pt x="23" y="2"/>
                    <a:pt x="24" y="2"/>
                    <a:pt x="26" y="2"/>
                  </a:cubicBezTo>
                  <a:cubicBezTo>
                    <a:pt x="25" y="3"/>
                    <a:pt x="25" y="5"/>
                    <a:pt x="24" y="5"/>
                  </a:cubicBezTo>
                  <a:cubicBezTo>
                    <a:pt x="21" y="8"/>
                    <a:pt x="17" y="10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1" name="Freeform 118">
              <a:extLst>
                <a:ext uri="{FF2B5EF4-FFF2-40B4-BE49-F238E27FC236}">
                  <a16:creationId xmlns:a16="http://schemas.microsoft.com/office/drawing/2014/main" id="{9D0C72AD-1AA0-4F0E-AB34-9E34ED461C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3374" y="2899812"/>
              <a:ext cx="121675" cy="126100"/>
            </a:xfrm>
            <a:custGeom>
              <a:avLst/>
              <a:gdLst>
                <a:gd name="T0" fmla="*/ 17 w 35"/>
                <a:gd name="T1" fmla="*/ 36 h 36"/>
                <a:gd name="T2" fmla="*/ 0 w 35"/>
                <a:gd name="T3" fmla="*/ 18 h 36"/>
                <a:gd name="T4" fmla="*/ 18 w 35"/>
                <a:gd name="T5" fmla="*/ 0 h 36"/>
                <a:gd name="T6" fmla="*/ 35 w 35"/>
                <a:gd name="T7" fmla="*/ 19 h 36"/>
                <a:gd name="T8" fmla="*/ 17 w 35"/>
                <a:gd name="T9" fmla="*/ 36 h 36"/>
                <a:gd name="T10" fmla="*/ 31 w 35"/>
                <a:gd name="T11" fmla="*/ 18 h 36"/>
                <a:gd name="T12" fmla="*/ 17 w 35"/>
                <a:gd name="T13" fmla="*/ 4 h 36"/>
                <a:gd name="T14" fmla="*/ 3 w 35"/>
                <a:gd name="T15" fmla="*/ 18 h 36"/>
                <a:gd name="T16" fmla="*/ 17 w 35"/>
                <a:gd name="T17" fmla="*/ 32 h 36"/>
                <a:gd name="T18" fmla="*/ 31 w 35"/>
                <a:gd name="T1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7" y="36"/>
                    <a:pt x="0" y="28"/>
                    <a:pt x="0" y="18"/>
                  </a:cubicBezTo>
                  <a:cubicBezTo>
                    <a:pt x="0" y="8"/>
                    <a:pt x="7" y="0"/>
                    <a:pt x="18" y="0"/>
                  </a:cubicBezTo>
                  <a:cubicBezTo>
                    <a:pt x="28" y="1"/>
                    <a:pt x="35" y="8"/>
                    <a:pt x="35" y="19"/>
                  </a:cubicBezTo>
                  <a:cubicBezTo>
                    <a:pt x="35" y="28"/>
                    <a:pt x="27" y="36"/>
                    <a:pt x="17" y="36"/>
                  </a:cubicBezTo>
                  <a:close/>
                  <a:moveTo>
                    <a:pt x="31" y="18"/>
                  </a:moveTo>
                  <a:cubicBezTo>
                    <a:pt x="31" y="11"/>
                    <a:pt x="25" y="4"/>
                    <a:pt x="17" y="4"/>
                  </a:cubicBezTo>
                  <a:cubicBezTo>
                    <a:pt x="10" y="4"/>
                    <a:pt x="3" y="10"/>
                    <a:pt x="3" y="18"/>
                  </a:cubicBezTo>
                  <a:cubicBezTo>
                    <a:pt x="3" y="25"/>
                    <a:pt x="10" y="32"/>
                    <a:pt x="17" y="32"/>
                  </a:cubicBezTo>
                  <a:cubicBezTo>
                    <a:pt x="25" y="32"/>
                    <a:pt x="31" y="26"/>
                    <a:pt x="3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2" name="Freeform 119">
              <a:extLst>
                <a:ext uri="{FF2B5EF4-FFF2-40B4-BE49-F238E27FC236}">
                  <a16:creationId xmlns:a16="http://schemas.microsoft.com/office/drawing/2014/main" id="{B22BC9AB-9325-48F7-ABC9-7E4ECEC5A1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1238" y="3045822"/>
              <a:ext cx="97340" cy="92915"/>
            </a:xfrm>
            <a:custGeom>
              <a:avLst/>
              <a:gdLst>
                <a:gd name="T0" fmla="*/ 14 w 28"/>
                <a:gd name="T1" fmla="*/ 27 h 27"/>
                <a:gd name="T2" fmla="*/ 0 w 28"/>
                <a:gd name="T3" fmla="*/ 14 h 27"/>
                <a:gd name="T4" fmla="*/ 13 w 28"/>
                <a:gd name="T5" fmla="*/ 0 h 27"/>
                <a:gd name="T6" fmla="*/ 27 w 28"/>
                <a:gd name="T7" fmla="*/ 13 h 27"/>
                <a:gd name="T8" fmla="*/ 14 w 28"/>
                <a:gd name="T9" fmla="*/ 27 h 27"/>
                <a:gd name="T10" fmla="*/ 14 w 28"/>
                <a:gd name="T11" fmla="*/ 24 h 27"/>
                <a:gd name="T12" fmla="*/ 24 w 28"/>
                <a:gd name="T13" fmla="*/ 14 h 27"/>
                <a:gd name="T14" fmla="*/ 14 w 28"/>
                <a:gd name="T15" fmla="*/ 4 h 27"/>
                <a:gd name="T16" fmla="*/ 4 w 28"/>
                <a:gd name="T17" fmla="*/ 14 h 27"/>
                <a:gd name="T18" fmla="*/ 14 w 28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8" y="21"/>
                    <a:pt x="22" y="27"/>
                    <a:pt x="14" y="27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4" y="8"/>
                    <a:pt x="19" y="4"/>
                    <a:pt x="14" y="4"/>
                  </a:cubicBezTo>
                  <a:cubicBezTo>
                    <a:pt x="8" y="3"/>
                    <a:pt x="4" y="8"/>
                    <a:pt x="4" y="14"/>
                  </a:cubicBezTo>
                  <a:cubicBezTo>
                    <a:pt x="4" y="19"/>
                    <a:pt x="8" y="24"/>
                    <a:pt x="1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3" name="Freeform 120">
              <a:extLst>
                <a:ext uri="{FF2B5EF4-FFF2-40B4-BE49-F238E27FC236}">
                  <a16:creationId xmlns:a16="http://schemas.microsoft.com/office/drawing/2014/main" id="{F4D08B1B-2288-44E4-A910-F73C0C1281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8578" y="3200681"/>
              <a:ext cx="95128" cy="92915"/>
            </a:xfrm>
            <a:custGeom>
              <a:avLst/>
              <a:gdLst>
                <a:gd name="T0" fmla="*/ 14 w 28"/>
                <a:gd name="T1" fmla="*/ 0 h 27"/>
                <a:gd name="T2" fmla="*/ 28 w 28"/>
                <a:gd name="T3" fmla="*/ 13 h 27"/>
                <a:gd name="T4" fmla="*/ 14 w 28"/>
                <a:gd name="T5" fmla="*/ 27 h 27"/>
                <a:gd name="T6" fmla="*/ 0 w 28"/>
                <a:gd name="T7" fmla="*/ 13 h 27"/>
                <a:gd name="T8" fmla="*/ 14 w 28"/>
                <a:gd name="T9" fmla="*/ 0 h 27"/>
                <a:gd name="T10" fmla="*/ 14 w 28"/>
                <a:gd name="T11" fmla="*/ 3 h 27"/>
                <a:gd name="T12" fmla="*/ 4 w 28"/>
                <a:gd name="T13" fmla="*/ 13 h 27"/>
                <a:gd name="T14" fmla="*/ 14 w 28"/>
                <a:gd name="T15" fmla="*/ 23 h 27"/>
                <a:gd name="T16" fmla="*/ 24 w 28"/>
                <a:gd name="T17" fmla="*/ 13 h 27"/>
                <a:gd name="T18" fmla="*/ 14 w 28"/>
                <a:gd name="T1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0"/>
                  </a:moveTo>
                  <a:cubicBezTo>
                    <a:pt x="22" y="0"/>
                    <a:pt x="28" y="6"/>
                    <a:pt x="28" y="13"/>
                  </a:cubicBezTo>
                  <a:cubicBezTo>
                    <a:pt x="28" y="21"/>
                    <a:pt x="22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  <a:moveTo>
                    <a:pt x="14" y="3"/>
                  </a:moveTo>
                  <a:cubicBezTo>
                    <a:pt x="9" y="3"/>
                    <a:pt x="4" y="8"/>
                    <a:pt x="4" y="13"/>
                  </a:cubicBezTo>
                  <a:cubicBezTo>
                    <a:pt x="4" y="19"/>
                    <a:pt x="8" y="23"/>
                    <a:pt x="14" y="23"/>
                  </a:cubicBezTo>
                  <a:cubicBezTo>
                    <a:pt x="19" y="24"/>
                    <a:pt x="24" y="19"/>
                    <a:pt x="24" y="13"/>
                  </a:cubicBezTo>
                  <a:cubicBezTo>
                    <a:pt x="24" y="8"/>
                    <a:pt x="20" y="3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4" name="Freeform 121">
              <a:extLst>
                <a:ext uri="{FF2B5EF4-FFF2-40B4-BE49-F238E27FC236}">
                  <a16:creationId xmlns:a16="http://schemas.microsoft.com/office/drawing/2014/main" id="{9A66AA71-73E7-48BD-971E-307B653CFEAB}"/>
                </a:ext>
              </a:extLst>
            </p:cNvPr>
            <p:cNvSpPr/>
            <p:nvPr/>
          </p:nvSpPr>
          <p:spPr bwMode="auto">
            <a:xfrm>
              <a:off x="4754512" y="2935208"/>
              <a:ext cx="146010" cy="154859"/>
            </a:xfrm>
            <a:custGeom>
              <a:avLst/>
              <a:gdLst>
                <a:gd name="T0" fmla="*/ 2 w 42"/>
                <a:gd name="T1" fmla="*/ 0 h 45"/>
                <a:gd name="T2" fmla="*/ 5 w 42"/>
                <a:gd name="T3" fmla="*/ 2 h 45"/>
                <a:gd name="T4" fmla="*/ 41 w 42"/>
                <a:gd name="T5" fmla="*/ 42 h 45"/>
                <a:gd name="T6" fmla="*/ 41 w 42"/>
                <a:gd name="T7" fmla="*/ 45 h 45"/>
                <a:gd name="T8" fmla="*/ 38 w 42"/>
                <a:gd name="T9" fmla="*/ 43 h 45"/>
                <a:gd name="T10" fmla="*/ 3 w 42"/>
                <a:gd name="T11" fmla="*/ 5 h 45"/>
                <a:gd name="T12" fmla="*/ 0 w 42"/>
                <a:gd name="T13" fmla="*/ 3 h 45"/>
                <a:gd name="T14" fmla="*/ 0 w 42"/>
                <a:gd name="T15" fmla="*/ 1 h 45"/>
                <a:gd name="T16" fmla="*/ 2 w 42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5">
                  <a:moveTo>
                    <a:pt x="2" y="0"/>
                  </a:moveTo>
                  <a:cubicBezTo>
                    <a:pt x="3" y="0"/>
                    <a:pt x="4" y="1"/>
                    <a:pt x="5" y="2"/>
                  </a:cubicBezTo>
                  <a:cubicBezTo>
                    <a:pt x="21" y="12"/>
                    <a:pt x="33" y="25"/>
                    <a:pt x="41" y="42"/>
                  </a:cubicBezTo>
                  <a:cubicBezTo>
                    <a:pt x="42" y="43"/>
                    <a:pt x="41" y="44"/>
                    <a:pt x="41" y="45"/>
                  </a:cubicBezTo>
                  <a:cubicBezTo>
                    <a:pt x="40" y="45"/>
                    <a:pt x="39" y="44"/>
                    <a:pt x="38" y="43"/>
                  </a:cubicBezTo>
                  <a:cubicBezTo>
                    <a:pt x="30" y="28"/>
                    <a:pt x="18" y="15"/>
                    <a:pt x="3" y="5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5" name="Freeform 122">
              <a:extLst>
                <a:ext uri="{FF2B5EF4-FFF2-40B4-BE49-F238E27FC236}">
                  <a16:creationId xmlns:a16="http://schemas.microsoft.com/office/drawing/2014/main" id="{5EA38B0B-3646-4465-9529-AC9ADC332C70}"/>
                </a:ext>
              </a:extLst>
            </p:cNvPr>
            <p:cNvSpPr/>
            <p:nvPr/>
          </p:nvSpPr>
          <p:spPr bwMode="auto">
            <a:xfrm>
              <a:off x="4772210" y="3152011"/>
              <a:ext cx="86279" cy="159284"/>
            </a:xfrm>
            <a:custGeom>
              <a:avLst/>
              <a:gdLst>
                <a:gd name="T0" fmla="*/ 8 w 25"/>
                <a:gd name="T1" fmla="*/ 21 h 46"/>
                <a:gd name="T2" fmla="*/ 21 w 25"/>
                <a:gd name="T3" fmla="*/ 42 h 46"/>
                <a:gd name="T4" fmla="*/ 24 w 25"/>
                <a:gd name="T5" fmla="*/ 44 h 46"/>
                <a:gd name="T6" fmla="*/ 20 w 25"/>
                <a:gd name="T7" fmla="*/ 45 h 46"/>
                <a:gd name="T8" fmla="*/ 4 w 25"/>
                <a:gd name="T9" fmla="*/ 26 h 46"/>
                <a:gd name="T10" fmla="*/ 1 w 25"/>
                <a:gd name="T11" fmla="*/ 4 h 46"/>
                <a:gd name="T12" fmla="*/ 1 w 25"/>
                <a:gd name="T13" fmla="*/ 0 h 46"/>
                <a:gd name="T14" fmla="*/ 4 w 25"/>
                <a:gd name="T15" fmla="*/ 3 h 46"/>
                <a:gd name="T16" fmla="*/ 8 w 25"/>
                <a:gd name="T1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6">
                  <a:moveTo>
                    <a:pt x="8" y="21"/>
                  </a:moveTo>
                  <a:cubicBezTo>
                    <a:pt x="8" y="32"/>
                    <a:pt x="13" y="39"/>
                    <a:pt x="21" y="42"/>
                  </a:cubicBezTo>
                  <a:cubicBezTo>
                    <a:pt x="23" y="42"/>
                    <a:pt x="25" y="42"/>
                    <a:pt x="24" y="44"/>
                  </a:cubicBezTo>
                  <a:cubicBezTo>
                    <a:pt x="23" y="45"/>
                    <a:pt x="21" y="46"/>
                    <a:pt x="20" y="45"/>
                  </a:cubicBezTo>
                  <a:cubicBezTo>
                    <a:pt x="11" y="43"/>
                    <a:pt x="4" y="35"/>
                    <a:pt x="4" y="26"/>
                  </a:cubicBezTo>
                  <a:cubicBezTo>
                    <a:pt x="4" y="18"/>
                    <a:pt x="3" y="11"/>
                    <a:pt x="1" y="4"/>
                  </a:cubicBezTo>
                  <a:cubicBezTo>
                    <a:pt x="0" y="3"/>
                    <a:pt x="1" y="2"/>
                    <a:pt x="1" y="0"/>
                  </a:cubicBezTo>
                  <a:cubicBezTo>
                    <a:pt x="2" y="1"/>
                    <a:pt x="4" y="2"/>
                    <a:pt x="4" y="3"/>
                  </a:cubicBezTo>
                  <a:cubicBezTo>
                    <a:pt x="6" y="10"/>
                    <a:pt x="7" y="17"/>
                    <a:pt x="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6" name="Freeform 123">
              <a:extLst>
                <a:ext uri="{FF2B5EF4-FFF2-40B4-BE49-F238E27FC236}">
                  <a16:creationId xmlns:a16="http://schemas.microsoft.com/office/drawing/2014/main" id="{ECB56494-CE50-47F6-9241-8AECE42726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6021" y="2997152"/>
              <a:ext cx="68580" cy="68580"/>
            </a:xfrm>
            <a:custGeom>
              <a:avLst/>
              <a:gdLst>
                <a:gd name="T0" fmla="*/ 9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9 w 20"/>
                <a:gd name="T9" fmla="*/ 20 h 20"/>
                <a:gd name="T10" fmla="*/ 16 w 20"/>
                <a:gd name="T11" fmla="*/ 10 h 20"/>
                <a:gd name="T12" fmla="*/ 10 w 20"/>
                <a:gd name="T13" fmla="*/ 4 h 20"/>
                <a:gd name="T14" fmla="*/ 4 w 20"/>
                <a:gd name="T15" fmla="*/ 10 h 20"/>
                <a:gd name="T16" fmla="*/ 10 w 20"/>
                <a:gd name="T17" fmla="*/ 16 h 20"/>
                <a:gd name="T18" fmla="*/ 16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9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1"/>
                    <a:pt x="20" y="5"/>
                    <a:pt x="20" y="10"/>
                  </a:cubicBezTo>
                  <a:cubicBezTo>
                    <a:pt x="20" y="16"/>
                    <a:pt x="15" y="20"/>
                    <a:pt x="9" y="20"/>
                  </a:cubicBezTo>
                  <a:close/>
                  <a:moveTo>
                    <a:pt x="16" y="10"/>
                  </a:moveTo>
                  <a:cubicBezTo>
                    <a:pt x="16" y="7"/>
                    <a:pt x="13" y="4"/>
                    <a:pt x="10" y="4"/>
                  </a:cubicBezTo>
                  <a:cubicBezTo>
                    <a:pt x="6" y="4"/>
                    <a:pt x="4" y="7"/>
                    <a:pt x="4" y="10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7" name="Freeform 124">
              <a:extLst>
                <a:ext uri="{FF2B5EF4-FFF2-40B4-BE49-F238E27FC236}">
                  <a16:creationId xmlns:a16="http://schemas.microsoft.com/office/drawing/2014/main" id="{D9ACFD42-2358-43A4-A20A-5C304F5705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72658" y="2910873"/>
              <a:ext cx="68580" cy="68580"/>
            </a:xfrm>
            <a:custGeom>
              <a:avLst/>
              <a:gdLst>
                <a:gd name="T0" fmla="*/ 10 w 20"/>
                <a:gd name="T1" fmla="*/ 0 h 20"/>
                <a:gd name="T2" fmla="*/ 20 w 20"/>
                <a:gd name="T3" fmla="*/ 10 h 20"/>
                <a:gd name="T4" fmla="*/ 10 w 20"/>
                <a:gd name="T5" fmla="*/ 20 h 20"/>
                <a:gd name="T6" fmla="*/ 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16 w 20"/>
                <a:gd name="T13" fmla="*/ 10 h 20"/>
                <a:gd name="T14" fmla="*/ 10 w 20"/>
                <a:gd name="T15" fmla="*/ 4 h 20"/>
                <a:gd name="T16" fmla="*/ 4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  <a:moveTo>
                    <a:pt x="10" y="16"/>
                  </a:move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8" name="Freeform 125">
              <a:extLst>
                <a:ext uri="{FF2B5EF4-FFF2-40B4-BE49-F238E27FC236}">
                  <a16:creationId xmlns:a16="http://schemas.microsoft.com/office/drawing/2014/main" id="{D2140DFF-6BF5-4FE8-81F2-EAB72CE401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1852" y="3103341"/>
              <a:ext cx="68580" cy="70793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11 h 20"/>
                <a:gd name="T6" fmla="*/ 10 w 20"/>
                <a:gd name="T7" fmla="*/ 20 h 20"/>
                <a:gd name="T8" fmla="*/ 0 w 20"/>
                <a:gd name="T9" fmla="*/ 10 h 20"/>
                <a:gd name="T10" fmla="*/ 4 w 20"/>
                <a:gd name="T11" fmla="*/ 10 h 20"/>
                <a:gd name="T12" fmla="*/ 10 w 20"/>
                <a:gd name="T13" fmla="*/ 16 h 20"/>
                <a:gd name="T14" fmla="*/ 16 w 20"/>
                <a:gd name="T15" fmla="*/ 11 h 20"/>
                <a:gd name="T16" fmla="*/ 11 w 20"/>
                <a:gd name="T17" fmla="*/ 4 h 20"/>
                <a:gd name="T18" fmla="*/ 4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5"/>
                    <a:pt x="20" y="11"/>
                  </a:cubicBezTo>
                  <a:cubicBezTo>
                    <a:pt x="20" y="16"/>
                    <a:pt x="15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lose/>
                  <a:moveTo>
                    <a:pt x="4" y="10"/>
                  </a:move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4"/>
                    <a:pt x="16" y="11"/>
                  </a:cubicBezTo>
                  <a:cubicBezTo>
                    <a:pt x="16" y="8"/>
                    <a:pt x="14" y="4"/>
                    <a:pt x="11" y="4"/>
                  </a:cubicBezTo>
                  <a:cubicBezTo>
                    <a:pt x="7" y="4"/>
                    <a:pt x="4" y="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19" name="Freeform 126">
              <a:extLst>
                <a:ext uri="{FF2B5EF4-FFF2-40B4-BE49-F238E27FC236}">
                  <a16:creationId xmlns:a16="http://schemas.microsoft.com/office/drawing/2014/main" id="{764D402F-76A2-4CE4-920E-4516F39FAEFD}"/>
                </a:ext>
              </a:extLst>
            </p:cNvPr>
            <p:cNvSpPr/>
            <p:nvPr/>
          </p:nvSpPr>
          <p:spPr bwMode="auto">
            <a:xfrm>
              <a:off x="4612926" y="2886538"/>
              <a:ext cx="61944" cy="24335"/>
            </a:xfrm>
            <a:custGeom>
              <a:avLst/>
              <a:gdLst>
                <a:gd name="T0" fmla="*/ 2 w 18"/>
                <a:gd name="T1" fmla="*/ 0 h 7"/>
                <a:gd name="T2" fmla="*/ 16 w 18"/>
                <a:gd name="T3" fmla="*/ 3 h 7"/>
                <a:gd name="T4" fmla="*/ 18 w 18"/>
                <a:gd name="T5" fmla="*/ 6 h 7"/>
                <a:gd name="T6" fmla="*/ 15 w 18"/>
                <a:gd name="T7" fmla="*/ 7 h 7"/>
                <a:gd name="T8" fmla="*/ 2 w 18"/>
                <a:gd name="T9" fmla="*/ 5 h 7"/>
                <a:gd name="T10" fmla="*/ 0 w 18"/>
                <a:gd name="T11" fmla="*/ 2 h 7"/>
                <a:gd name="T12" fmla="*/ 2 w 1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2" y="0"/>
                  </a:moveTo>
                  <a:cubicBezTo>
                    <a:pt x="7" y="1"/>
                    <a:pt x="12" y="2"/>
                    <a:pt x="16" y="3"/>
                  </a:cubicBezTo>
                  <a:cubicBezTo>
                    <a:pt x="17" y="3"/>
                    <a:pt x="18" y="5"/>
                    <a:pt x="18" y="6"/>
                  </a:cubicBezTo>
                  <a:cubicBezTo>
                    <a:pt x="17" y="6"/>
                    <a:pt x="16" y="7"/>
                    <a:pt x="15" y="7"/>
                  </a:cubicBezTo>
                  <a:cubicBezTo>
                    <a:pt x="11" y="6"/>
                    <a:pt x="7" y="6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0" name="Freeform 127">
              <a:extLst>
                <a:ext uri="{FF2B5EF4-FFF2-40B4-BE49-F238E27FC236}">
                  <a16:creationId xmlns:a16="http://schemas.microsoft.com/office/drawing/2014/main" id="{A1D94C8B-A51E-40C2-9DA1-52B949BF5D2B}"/>
                </a:ext>
              </a:extLst>
            </p:cNvPr>
            <p:cNvSpPr/>
            <p:nvPr/>
          </p:nvSpPr>
          <p:spPr bwMode="auto">
            <a:xfrm>
              <a:off x="4610714" y="3025911"/>
              <a:ext cx="39821" cy="19910"/>
            </a:xfrm>
            <a:custGeom>
              <a:avLst/>
              <a:gdLst>
                <a:gd name="T0" fmla="*/ 2 w 12"/>
                <a:gd name="T1" fmla="*/ 0 h 6"/>
                <a:gd name="T2" fmla="*/ 10 w 12"/>
                <a:gd name="T3" fmla="*/ 2 h 6"/>
                <a:gd name="T4" fmla="*/ 12 w 12"/>
                <a:gd name="T5" fmla="*/ 5 h 6"/>
                <a:gd name="T6" fmla="*/ 9 w 12"/>
                <a:gd name="T7" fmla="*/ 6 h 6"/>
                <a:gd name="T8" fmla="*/ 2 w 12"/>
                <a:gd name="T9" fmla="*/ 4 h 6"/>
                <a:gd name="T10" fmla="*/ 0 w 12"/>
                <a:gd name="T11" fmla="*/ 2 h 6"/>
                <a:gd name="T12" fmla="*/ 2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2" y="0"/>
                  </a:moveTo>
                  <a:cubicBezTo>
                    <a:pt x="5" y="1"/>
                    <a:pt x="8" y="2"/>
                    <a:pt x="10" y="2"/>
                  </a:cubicBezTo>
                  <a:cubicBezTo>
                    <a:pt x="11" y="3"/>
                    <a:pt x="11" y="4"/>
                    <a:pt x="12" y="5"/>
                  </a:cubicBezTo>
                  <a:cubicBezTo>
                    <a:pt x="11" y="5"/>
                    <a:pt x="10" y="6"/>
                    <a:pt x="9" y="6"/>
                  </a:cubicBezTo>
                  <a:cubicBezTo>
                    <a:pt x="7" y="6"/>
                    <a:pt x="4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1" name="Freeform 128">
              <a:extLst>
                <a:ext uri="{FF2B5EF4-FFF2-40B4-BE49-F238E27FC236}">
                  <a16:creationId xmlns:a16="http://schemas.microsoft.com/office/drawing/2014/main" id="{16EE22FC-F5B7-45C6-9E1E-CA32E71564C6}"/>
                </a:ext>
              </a:extLst>
            </p:cNvPr>
            <p:cNvSpPr/>
            <p:nvPr/>
          </p:nvSpPr>
          <p:spPr bwMode="auto">
            <a:xfrm>
              <a:off x="4913795" y="3174134"/>
              <a:ext cx="19910" cy="24335"/>
            </a:xfrm>
            <a:custGeom>
              <a:avLst/>
              <a:gdLst>
                <a:gd name="T0" fmla="*/ 0 w 6"/>
                <a:gd name="T1" fmla="*/ 2 h 7"/>
                <a:gd name="T2" fmla="*/ 3 w 6"/>
                <a:gd name="T3" fmla="*/ 0 h 7"/>
                <a:gd name="T4" fmla="*/ 5 w 6"/>
                <a:gd name="T5" fmla="*/ 5 h 7"/>
                <a:gd name="T6" fmla="*/ 4 w 6"/>
                <a:gd name="T7" fmla="*/ 7 h 7"/>
                <a:gd name="T8" fmla="*/ 0 w 6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6" y="0"/>
                    <a:pt x="5" y="3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3" y="6"/>
                    <a:pt x="2" y="4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2" name="Freeform 129">
              <a:extLst>
                <a:ext uri="{FF2B5EF4-FFF2-40B4-BE49-F238E27FC236}">
                  <a16:creationId xmlns:a16="http://schemas.microsoft.com/office/drawing/2014/main" id="{9A7102E9-4651-4159-ACF2-2781BE64866E}"/>
                </a:ext>
              </a:extLst>
            </p:cNvPr>
            <p:cNvSpPr/>
            <p:nvPr/>
          </p:nvSpPr>
          <p:spPr bwMode="auto">
            <a:xfrm>
              <a:off x="3670498" y="2658674"/>
              <a:ext cx="360600" cy="404846"/>
            </a:xfrm>
            <a:custGeom>
              <a:avLst/>
              <a:gdLst>
                <a:gd name="T0" fmla="*/ 99 w 105"/>
                <a:gd name="T1" fmla="*/ 69 h 117"/>
                <a:gd name="T2" fmla="*/ 81 w 105"/>
                <a:gd name="T3" fmla="*/ 24 h 117"/>
                <a:gd name="T4" fmla="*/ 54 w 105"/>
                <a:gd name="T5" fmla="*/ 5 h 117"/>
                <a:gd name="T6" fmla="*/ 53 w 105"/>
                <a:gd name="T7" fmla="*/ 4 h 117"/>
                <a:gd name="T8" fmla="*/ 51 w 105"/>
                <a:gd name="T9" fmla="*/ 1 h 117"/>
                <a:gd name="T10" fmla="*/ 55 w 105"/>
                <a:gd name="T11" fmla="*/ 1 h 117"/>
                <a:gd name="T12" fmla="*/ 64 w 105"/>
                <a:gd name="T13" fmla="*/ 5 h 117"/>
                <a:gd name="T14" fmla="*/ 101 w 105"/>
                <a:gd name="T15" fmla="*/ 50 h 117"/>
                <a:gd name="T16" fmla="*/ 91 w 105"/>
                <a:gd name="T17" fmla="*/ 98 h 117"/>
                <a:gd name="T18" fmla="*/ 59 w 105"/>
                <a:gd name="T19" fmla="*/ 115 h 117"/>
                <a:gd name="T20" fmla="*/ 34 w 105"/>
                <a:gd name="T21" fmla="*/ 106 h 117"/>
                <a:gd name="T22" fmla="*/ 26 w 105"/>
                <a:gd name="T23" fmla="*/ 93 h 117"/>
                <a:gd name="T24" fmla="*/ 7 w 105"/>
                <a:gd name="T25" fmla="*/ 67 h 117"/>
                <a:gd name="T26" fmla="*/ 2 w 105"/>
                <a:gd name="T27" fmla="*/ 62 h 117"/>
                <a:gd name="T28" fmla="*/ 0 w 105"/>
                <a:gd name="T29" fmla="*/ 59 h 117"/>
                <a:gd name="T30" fmla="*/ 4 w 105"/>
                <a:gd name="T31" fmla="*/ 59 h 117"/>
                <a:gd name="T32" fmla="*/ 24 w 105"/>
                <a:gd name="T33" fmla="*/ 82 h 117"/>
                <a:gd name="T34" fmla="*/ 34 w 105"/>
                <a:gd name="T35" fmla="*/ 98 h 117"/>
                <a:gd name="T36" fmla="*/ 63 w 105"/>
                <a:gd name="T37" fmla="*/ 110 h 117"/>
                <a:gd name="T38" fmla="*/ 98 w 105"/>
                <a:gd name="T39" fmla="*/ 74 h 117"/>
                <a:gd name="T40" fmla="*/ 99 w 105"/>
                <a:gd name="T41" fmla="*/ 6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17">
                  <a:moveTo>
                    <a:pt x="99" y="69"/>
                  </a:moveTo>
                  <a:cubicBezTo>
                    <a:pt x="99" y="51"/>
                    <a:pt x="94" y="36"/>
                    <a:pt x="81" y="24"/>
                  </a:cubicBezTo>
                  <a:cubicBezTo>
                    <a:pt x="74" y="16"/>
                    <a:pt x="65" y="10"/>
                    <a:pt x="54" y="5"/>
                  </a:cubicBezTo>
                  <a:cubicBezTo>
                    <a:pt x="54" y="4"/>
                    <a:pt x="53" y="4"/>
                    <a:pt x="53" y="4"/>
                  </a:cubicBezTo>
                  <a:cubicBezTo>
                    <a:pt x="52" y="3"/>
                    <a:pt x="52" y="2"/>
                    <a:pt x="51" y="1"/>
                  </a:cubicBezTo>
                  <a:cubicBezTo>
                    <a:pt x="52" y="1"/>
                    <a:pt x="54" y="0"/>
                    <a:pt x="55" y="1"/>
                  </a:cubicBezTo>
                  <a:cubicBezTo>
                    <a:pt x="58" y="2"/>
                    <a:pt x="61" y="3"/>
                    <a:pt x="64" y="5"/>
                  </a:cubicBezTo>
                  <a:cubicBezTo>
                    <a:pt x="81" y="16"/>
                    <a:pt x="95" y="29"/>
                    <a:pt x="101" y="50"/>
                  </a:cubicBezTo>
                  <a:cubicBezTo>
                    <a:pt x="105" y="68"/>
                    <a:pt x="103" y="84"/>
                    <a:pt x="91" y="98"/>
                  </a:cubicBezTo>
                  <a:cubicBezTo>
                    <a:pt x="83" y="108"/>
                    <a:pt x="71" y="113"/>
                    <a:pt x="59" y="115"/>
                  </a:cubicBezTo>
                  <a:cubicBezTo>
                    <a:pt x="49" y="117"/>
                    <a:pt x="40" y="114"/>
                    <a:pt x="34" y="106"/>
                  </a:cubicBezTo>
                  <a:cubicBezTo>
                    <a:pt x="31" y="102"/>
                    <a:pt x="29" y="98"/>
                    <a:pt x="26" y="93"/>
                  </a:cubicBezTo>
                  <a:cubicBezTo>
                    <a:pt x="21" y="84"/>
                    <a:pt x="15" y="75"/>
                    <a:pt x="7" y="67"/>
                  </a:cubicBezTo>
                  <a:cubicBezTo>
                    <a:pt x="5" y="65"/>
                    <a:pt x="3" y="64"/>
                    <a:pt x="2" y="62"/>
                  </a:cubicBezTo>
                  <a:cubicBezTo>
                    <a:pt x="1" y="61"/>
                    <a:pt x="0" y="59"/>
                    <a:pt x="0" y="59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13" y="65"/>
                    <a:pt x="19" y="74"/>
                    <a:pt x="24" y="82"/>
                  </a:cubicBezTo>
                  <a:cubicBezTo>
                    <a:pt x="27" y="88"/>
                    <a:pt x="31" y="93"/>
                    <a:pt x="34" y="98"/>
                  </a:cubicBezTo>
                  <a:cubicBezTo>
                    <a:pt x="42" y="111"/>
                    <a:pt x="48" y="114"/>
                    <a:pt x="63" y="110"/>
                  </a:cubicBezTo>
                  <a:cubicBezTo>
                    <a:pt x="82" y="106"/>
                    <a:pt x="94" y="94"/>
                    <a:pt x="98" y="74"/>
                  </a:cubicBezTo>
                  <a:cubicBezTo>
                    <a:pt x="98" y="72"/>
                    <a:pt x="98" y="71"/>
                    <a:pt x="99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3" name="Freeform 130">
              <a:extLst>
                <a:ext uri="{FF2B5EF4-FFF2-40B4-BE49-F238E27FC236}">
                  <a16:creationId xmlns:a16="http://schemas.microsoft.com/office/drawing/2014/main" id="{03B403E2-0037-42E6-B33B-362A75B8F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0767" y="2612216"/>
              <a:ext cx="221227" cy="241138"/>
            </a:xfrm>
            <a:custGeom>
              <a:avLst/>
              <a:gdLst>
                <a:gd name="T0" fmla="*/ 0 w 64"/>
                <a:gd name="T1" fmla="*/ 52 h 70"/>
                <a:gd name="T2" fmla="*/ 56 w 64"/>
                <a:gd name="T3" fmla="*/ 7 h 70"/>
                <a:gd name="T4" fmla="*/ 64 w 64"/>
                <a:gd name="T5" fmla="*/ 17 h 70"/>
                <a:gd name="T6" fmla="*/ 55 w 64"/>
                <a:gd name="T7" fmla="*/ 26 h 70"/>
                <a:gd name="T8" fmla="*/ 21 w 64"/>
                <a:gd name="T9" fmla="*/ 61 h 70"/>
                <a:gd name="T10" fmla="*/ 11 w 64"/>
                <a:gd name="T11" fmla="*/ 70 h 70"/>
                <a:gd name="T12" fmla="*/ 2 w 64"/>
                <a:gd name="T13" fmla="*/ 62 h 70"/>
                <a:gd name="T14" fmla="*/ 0 w 64"/>
                <a:gd name="T15" fmla="*/ 52 h 70"/>
                <a:gd name="T16" fmla="*/ 4 w 64"/>
                <a:gd name="T17" fmla="*/ 52 h 70"/>
                <a:gd name="T18" fmla="*/ 6 w 64"/>
                <a:gd name="T19" fmla="*/ 62 h 70"/>
                <a:gd name="T20" fmla="*/ 10 w 64"/>
                <a:gd name="T21" fmla="*/ 66 h 70"/>
                <a:gd name="T22" fmla="*/ 16 w 64"/>
                <a:gd name="T23" fmla="*/ 62 h 70"/>
                <a:gd name="T24" fmla="*/ 17 w 64"/>
                <a:gd name="T25" fmla="*/ 59 h 70"/>
                <a:gd name="T26" fmla="*/ 46 w 64"/>
                <a:gd name="T27" fmla="*/ 25 h 70"/>
                <a:gd name="T28" fmla="*/ 56 w 64"/>
                <a:gd name="T29" fmla="*/ 22 h 70"/>
                <a:gd name="T30" fmla="*/ 60 w 64"/>
                <a:gd name="T31" fmla="*/ 16 h 70"/>
                <a:gd name="T32" fmla="*/ 55 w 64"/>
                <a:gd name="T33" fmla="*/ 11 h 70"/>
                <a:gd name="T34" fmla="*/ 40 w 64"/>
                <a:gd name="T35" fmla="*/ 11 h 70"/>
                <a:gd name="T36" fmla="*/ 4 w 64"/>
                <a:gd name="T3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70">
                  <a:moveTo>
                    <a:pt x="0" y="52"/>
                  </a:moveTo>
                  <a:cubicBezTo>
                    <a:pt x="0" y="22"/>
                    <a:pt x="28" y="0"/>
                    <a:pt x="56" y="7"/>
                  </a:cubicBezTo>
                  <a:cubicBezTo>
                    <a:pt x="62" y="9"/>
                    <a:pt x="64" y="12"/>
                    <a:pt x="64" y="17"/>
                  </a:cubicBezTo>
                  <a:cubicBezTo>
                    <a:pt x="64" y="22"/>
                    <a:pt x="60" y="26"/>
                    <a:pt x="55" y="26"/>
                  </a:cubicBezTo>
                  <a:cubicBezTo>
                    <a:pt x="38" y="29"/>
                    <a:pt x="24" y="44"/>
                    <a:pt x="21" y="61"/>
                  </a:cubicBezTo>
                  <a:cubicBezTo>
                    <a:pt x="20" y="66"/>
                    <a:pt x="16" y="70"/>
                    <a:pt x="11" y="70"/>
                  </a:cubicBezTo>
                  <a:cubicBezTo>
                    <a:pt x="6" y="70"/>
                    <a:pt x="3" y="67"/>
                    <a:pt x="2" y="62"/>
                  </a:cubicBezTo>
                  <a:cubicBezTo>
                    <a:pt x="1" y="58"/>
                    <a:pt x="1" y="55"/>
                    <a:pt x="0" y="52"/>
                  </a:cubicBezTo>
                  <a:close/>
                  <a:moveTo>
                    <a:pt x="4" y="52"/>
                  </a:moveTo>
                  <a:cubicBezTo>
                    <a:pt x="5" y="55"/>
                    <a:pt x="5" y="59"/>
                    <a:pt x="6" y="62"/>
                  </a:cubicBezTo>
                  <a:cubicBezTo>
                    <a:pt x="6" y="64"/>
                    <a:pt x="9" y="66"/>
                    <a:pt x="10" y="66"/>
                  </a:cubicBezTo>
                  <a:cubicBezTo>
                    <a:pt x="12" y="66"/>
                    <a:pt x="14" y="64"/>
                    <a:pt x="16" y="62"/>
                  </a:cubicBezTo>
                  <a:cubicBezTo>
                    <a:pt x="17" y="62"/>
                    <a:pt x="17" y="60"/>
                    <a:pt x="17" y="59"/>
                  </a:cubicBezTo>
                  <a:cubicBezTo>
                    <a:pt x="21" y="43"/>
                    <a:pt x="30" y="31"/>
                    <a:pt x="46" y="25"/>
                  </a:cubicBezTo>
                  <a:cubicBezTo>
                    <a:pt x="50" y="24"/>
                    <a:pt x="53" y="23"/>
                    <a:pt x="56" y="22"/>
                  </a:cubicBezTo>
                  <a:cubicBezTo>
                    <a:pt x="59" y="21"/>
                    <a:pt x="60" y="19"/>
                    <a:pt x="60" y="16"/>
                  </a:cubicBezTo>
                  <a:cubicBezTo>
                    <a:pt x="60" y="14"/>
                    <a:pt x="58" y="12"/>
                    <a:pt x="55" y="11"/>
                  </a:cubicBezTo>
                  <a:cubicBezTo>
                    <a:pt x="50" y="11"/>
                    <a:pt x="45" y="10"/>
                    <a:pt x="40" y="11"/>
                  </a:cubicBezTo>
                  <a:cubicBezTo>
                    <a:pt x="19" y="13"/>
                    <a:pt x="4" y="31"/>
                    <a:pt x="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4" name="Freeform 131">
              <a:extLst>
                <a:ext uri="{FF2B5EF4-FFF2-40B4-BE49-F238E27FC236}">
                  <a16:creationId xmlns:a16="http://schemas.microsoft.com/office/drawing/2014/main" id="{8708C716-5EC5-42F1-ABF2-F9BE356EDB3B}"/>
                </a:ext>
              </a:extLst>
            </p:cNvPr>
            <p:cNvSpPr/>
            <p:nvPr/>
          </p:nvSpPr>
          <p:spPr bwMode="auto">
            <a:xfrm>
              <a:off x="4464704" y="1866681"/>
              <a:ext cx="373874" cy="360600"/>
            </a:xfrm>
            <a:custGeom>
              <a:avLst/>
              <a:gdLst>
                <a:gd name="T0" fmla="*/ 80 w 108"/>
                <a:gd name="T1" fmla="*/ 11 h 105"/>
                <a:gd name="T2" fmla="*/ 90 w 108"/>
                <a:gd name="T3" fmla="*/ 20 h 105"/>
                <a:gd name="T4" fmla="*/ 75 w 108"/>
                <a:gd name="T5" fmla="*/ 94 h 105"/>
                <a:gd name="T6" fmla="*/ 32 w 108"/>
                <a:gd name="T7" fmla="*/ 99 h 105"/>
                <a:gd name="T8" fmla="*/ 2 w 108"/>
                <a:gd name="T9" fmla="*/ 58 h 105"/>
                <a:gd name="T10" fmla="*/ 25 w 108"/>
                <a:gd name="T11" fmla="*/ 12 h 105"/>
                <a:gd name="T12" fmla="*/ 76 w 108"/>
                <a:gd name="T13" fmla="*/ 8 h 105"/>
                <a:gd name="T14" fmla="*/ 80 w 108"/>
                <a:gd name="T15" fmla="*/ 11 h 105"/>
                <a:gd name="T16" fmla="*/ 80 w 108"/>
                <a:gd name="T17" fmla="*/ 15 h 105"/>
                <a:gd name="T18" fmla="*/ 74 w 108"/>
                <a:gd name="T19" fmla="*/ 11 h 105"/>
                <a:gd name="T20" fmla="*/ 27 w 108"/>
                <a:gd name="T21" fmla="*/ 15 h 105"/>
                <a:gd name="T22" fmla="*/ 5 w 108"/>
                <a:gd name="T23" fmla="*/ 59 h 105"/>
                <a:gd name="T24" fmla="*/ 37 w 108"/>
                <a:gd name="T25" fmla="*/ 97 h 105"/>
                <a:gd name="T26" fmla="*/ 79 w 108"/>
                <a:gd name="T27" fmla="*/ 86 h 105"/>
                <a:gd name="T28" fmla="*/ 96 w 108"/>
                <a:gd name="T29" fmla="*/ 48 h 105"/>
                <a:gd name="T30" fmla="*/ 84 w 108"/>
                <a:gd name="T31" fmla="*/ 18 h 105"/>
                <a:gd name="T32" fmla="*/ 84 w 108"/>
                <a:gd name="T33" fmla="*/ 16 h 105"/>
                <a:gd name="T34" fmla="*/ 80 w 108"/>
                <a:gd name="T35" fmla="*/ 1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" h="105">
                  <a:moveTo>
                    <a:pt x="80" y="11"/>
                  </a:moveTo>
                  <a:cubicBezTo>
                    <a:pt x="84" y="14"/>
                    <a:pt x="87" y="16"/>
                    <a:pt x="90" y="20"/>
                  </a:cubicBezTo>
                  <a:cubicBezTo>
                    <a:pt x="108" y="44"/>
                    <a:pt x="103" y="76"/>
                    <a:pt x="75" y="94"/>
                  </a:cubicBezTo>
                  <a:cubicBezTo>
                    <a:pt x="62" y="103"/>
                    <a:pt x="47" y="105"/>
                    <a:pt x="32" y="99"/>
                  </a:cubicBezTo>
                  <a:cubicBezTo>
                    <a:pt x="12" y="93"/>
                    <a:pt x="3" y="78"/>
                    <a:pt x="2" y="58"/>
                  </a:cubicBezTo>
                  <a:cubicBezTo>
                    <a:pt x="0" y="38"/>
                    <a:pt x="9" y="23"/>
                    <a:pt x="25" y="12"/>
                  </a:cubicBezTo>
                  <a:cubicBezTo>
                    <a:pt x="41" y="1"/>
                    <a:pt x="59" y="0"/>
                    <a:pt x="76" y="8"/>
                  </a:cubicBezTo>
                  <a:cubicBezTo>
                    <a:pt x="77" y="9"/>
                    <a:pt x="79" y="10"/>
                    <a:pt x="80" y="11"/>
                  </a:cubicBezTo>
                  <a:cubicBezTo>
                    <a:pt x="80" y="12"/>
                    <a:pt x="80" y="14"/>
                    <a:pt x="80" y="15"/>
                  </a:cubicBezTo>
                  <a:cubicBezTo>
                    <a:pt x="78" y="14"/>
                    <a:pt x="76" y="12"/>
                    <a:pt x="74" y="11"/>
                  </a:cubicBezTo>
                  <a:cubicBezTo>
                    <a:pt x="57" y="4"/>
                    <a:pt x="41" y="5"/>
                    <a:pt x="27" y="15"/>
                  </a:cubicBezTo>
                  <a:cubicBezTo>
                    <a:pt x="12" y="26"/>
                    <a:pt x="3" y="40"/>
                    <a:pt x="5" y="59"/>
                  </a:cubicBezTo>
                  <a:cubicBezTo>
                    <a:pt x="7" y="79"/>
                    <a:pt x="19" y="93"/>
                    <a:pt x="37" y="97"/>
                  </a:cubicBezTo>
                  <a:cubicBezTo>
                    <a:pt x="53" y="101"/>
                    <a:pt x="67" y="97"/>
                    <a:pt x="79" y="86"/>
                  </a:cubicBezTo>
                  <a:cubicBezTo>
                    <a:pt x="91" y="76"/>
                    <a:pt x="97" y="64"/>
                    <a:pt x="96" y="48"/>
                  </a:cubicBezTo>
                  <a:cubicBezTo>
                    <a:pt x="95" y="37"/>
                    <a:pt x="91" y="27"/>
                    <a:pt x="84" y="18"/>
                  </a:cubicBezTo>
                  <a:cubicBezTo>
                    <a:pt x="86" y="18"/>
                    <a:pt x="86" y="18"/>
                    <a:pt x="84" y="16"/>
                  </a:cubicBezTo>
                  <a:cubicBezTo>
                    <a:pt x="83" y="15"/>
                    <a:pt x="82" y="13"/>
                    <a:pt x="8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5" name="Freeform 132">
              <a:extLst>
                <a:ext uri="{FF2B5EF4-FFF2-40B4-BE49-F238E27FC236}">
                  <a16:creationId xmlns:a16="http://schemas.microsoft.com/office/drawing/2014/main" id="{331C9CF4-6241-436A-895F-7FF0B7993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97" y="3632074"/>
              <a:ext cx="126100" cy="123887"/>
            </a:xfrm>
            <a:custGeom>
              <a:avLst/>
              <a:gdLst>
                <a:gd name="T0" fmla="*/ 25 w 37"/>
                <a:gd name="T1" fmla="*/ 36 h 36"/>
                <a:gd name="T2" fmla="*/ 1 w 37"/>
                <a:gd name="T3" fmla="*/ 11 h 36"/>
                <a:gd name="T4" fmla="*/ 10 w 37"/>
                <a:gd name="T5" fmla="*/ 1 h 36"/>
                <a:gd name="T6" fmla="*/ 20 w 37"/>
                <a:gd name="T7" fmla="*/ 10 h 36"/>
                <a:gd name="T8" fmla="*/ 27 w 37"/>
                <a:gd name="T9" fmla="*/ 16 h 36"/>
                <a:gd name="T10" fmla="*/ 36 w 37"/>
                <a:gd name="T11" fmla="*/ 27 h 36"/>
                <a:gd name="T12" fmla="*/ 25 w 37"/>
                <a:gd name="T13" fmla="*/ 36 h 36"/>
                <a:gd name="T14" fmla="*/ 26 w 37"/>
                <a:gd name="T15" fmla="*/ 32 h 36"/>
                <a:gd name="T16" fmla="*/ 32 w 37"/>
                <a:gd name="T17" fmla="*/ 27 h 36"/>
                <a:gd name="T18" fmla="*/ 27 w 37"/>
                <a:gd name="T19" fmla="*/ 20 h 36"/>
                <a:gd name="T20" fmla="*/ 16 w 37"/>
                <a:gd name="T21" fmla="*/ 10 h 36"/>
                <a:gd name="T22" fmla="*/ 10 w 37"/>
                <a:gd name="T23" fmla="*/ 4 h 36"/>
                <a:gd name="T24" fmla="*/ 5 w 37"/>
                <a:gd name="T25" fmla="*/ 11 h 36"/>
                <a:gd name="T26" fmla="*/ 26 w 37"/>
                <a:gd name="T2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6">
                  <a:moveTo>
                    <a:pt x="25" y="36"/>
                  </a:moveTo>
                  <a:cubicBezTo>
                    <a:pt x="12" y="36"/>
                    <a:pt x="1" y="25"/>
                    <a:pt x="1" y="11"/>
                  </a:cubicBezTo>
                  <a:cubicBezTo>
                    <a:pt x="0" y="6"/>
                    <a:pt x="5" y="1"/>
                    <a:pt x="10" y="1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1" y="14"/>
                    <a:pt x="22" y="16"/>
                    <a:pt x="27" y="16"/>
                  </a:cubicBezTo>
                  <a:cubicBezTo>
                    <a:pt x="33" y="17"/>
                    <a:pt x="37" y="21"/>
                    <a:pt x="36" y="27"/>
                  </a:cubicBezTo>
                  <a:cubicBezTo>
                    <a:pt x="36" y="33"/>
                    <a:pt x="32" y="36"/>
                    <a:pt x="25" y="36"/>
                  </a:cubicBezTo>
                  <a:close/>
                  <a:moveTo>
                    <a:pt x="26" y="32"/>
                  </a:moveTo>
                  <a:cubicBezTo>
                    <a:pt x="29" y="32"/>
                    <a:pt x="32" y="30"/>
                    <a:pt x="32" y="27"/>
                  </a:cubicBezTo>
                  <a:cubicBezTo>
                    <a:pt x="33" y="23"/>
                    <a:pt x="30" y="21"/>
                    <a:pt x="27" y="20"/>
                  </a:cubicBezTo>
                  <a:cubicBezTo>
                    <a:pt x="20" y="19"/>
                    <a:pt x="17" y="17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ubicBezTo>
                    <a:pt x="7" y="5"/>
                    <a:pt x="5" y="8"/>
                    <a:pt x="5" y="11"/>
                  </a:cubicBezTo>
                  <a:cubicBezTo>
                    <a:pt x="5" y="22"/>
                    <a:pt x="14" y="32"/>
                    <a:pt x="2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6" name="Freeform 133">
              <a:extLst>
                <a:ext uri="{FF2B5EF4-FFF2-40B4-BE49-F238E27FC236}">
                  <a16:creationId xmlns:a16="http://schemas.microsoft.com/office/drawing/2014/main" id="{962EE549-DAE6-4068-8212-AE067643FD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5716" y="3651984"/>
              <a:ext cx="119463" cy="123887"/>
            </a:xfrm>
            <a:custGeom>
              <a:avLst/>
              <a:gdLst>
                <a:gd name="T0" fmla="*/ 35 w 35"/>
                <a:gd name="T1" fmla="*/ 18 h 36"/>
                <a:gd name="T2" fmla="*/ 18 w 35"/>
                <a:gd name="T3" fmla="*/ 36 h 36"/>
                <a:gd name="T4" fmla="*/ 0 w 35"/>
                <a:gd name="T5" fmla="*/ 18 h 36"/>
                <a:gd name="T6" fmla="*/ 18 w 35"/>
                <a:gd name="T7" fmla="*/ 1 h 36"/>
                <a:gd name="T8" fmla="*/ 35 w 35"/>
                <a:gd name="T9" fmla="*/ 18 h 36"/>
                <a:gd name="T10" fmla="*/ 32 w 35"/>
                <a:gd name="T11" fmla="*/ 18 h 36"/>
                <a:gd name="T12" fmla="*/ 18 w 35"/>
                <a:gd name="T13" fmla="*/ 4 h 36"/>
                <a:gd name="T14" fmla="*/ 4 w 35"/>
                <a:gd name="T15" fmla="*/ 18 h 36"/>
                <a:gd name="T16" fmla="*/ 18 w 35"/>
                <a:gd name="T17" fmla="*/ 32 h 36"/>
                <a:gd name="T18" fmla="*/ 32 w 35"/>
                <a:gd name="T1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cubicBezTo>
                    <a:pt x="35" y="28"/>
                    <a:pt x="2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1"/>
                  </a:cubicBezTo>
                  <a:cubicBezTo>
                    <a:pt x="28" y="1"/>
                    <a:pt x="35" y="9"/>
                    <a:pt x="35" y="18"/>
                  </a:cubicBezTo>
                  <a:close/>
                  <a:moveTo>
                    <a:pt x="32" y="18"/>
                  </a:moveTo>
                  <a:cubicBezTo>
                    <a:pt x="32" y="11"/>
                    <a:pt x="26" y="4"/>
                    <a:pt x="18" y="4"/>
                  </a:cubicBezTo>
                  <a:cubicBezTo>
                    <a:pt x="10" y="4"/>
                    <a:pt x="4" y="10"/>
                    <a:pt x="4" y="18"/>
                  </a:cubicBezTo>
                  <a:cubicBezTo>
                    <a:pt x="4" y="26"/>
                    <a:pt x="10" y="32"/>
                    <a:pt x="18" y="32"/>
                  </a:cubicBezTo>
                  <a:cubicBezTo>
                    <a:pt x="25" y="32"/>
                    <a:pt x="32" y="26"/>
                    <a:pt x="32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7" name="Freeform 134">
              <a:extLst>
                <a:ext uri="{FF2B5EF4-FFF2-40B4-BE49-F238E27FC236}">
                  <a16:creationId xmlns:a16="http://schemas.microsoft.com/office/drawing/2014/main" id="{960DBC52-AF37-47B1-B414-5FF657D56A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518" y="3736051"/>
              <a:ext cx="97340" cy="95128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24 h 28"/>
                <a:gd name="T12" fmla="*/ 24 w 28"/>
                <a:gd name="T13" fmla="*/ 14 h 28"/>
                <a:gd name="T14" fmla="*/ 14 w 28"/>
                <a:gd name="T15" fmla="*/ 4 h 28"/>
                <a:gd name="T16" fmla="*/ 4 w 28"/>
                <a:gd name="T17" fmla="*/ 14 h 28"/>
                <a:gd name="T18" fmla="*/ 14 w 28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24"/>
                  </a:moveTo>
                  <a:cubicBezTo>
                    <a:pt x="20" y="24"/>
                    <a:pt x="24" y="20"/>
                    <a:pt x="24" y="14"/>
                  </a:cubicBezTo>
                  <a:cubicBezTo>
                    <a:pt x="24" y="9"/>
                    <a:pt x="20" y="4"/>
                    <a:pt x="14" y="4"/>
                  </a:cubicBezTo>
                  <a:cubicBezTo>
                    <a:pt x="9" y="4"/>
                    <a:pt x="4" y="9"/>
                    <a:pt x="4" y="14"/>
                  </a:cubicBezTo>
                  <a:cubicBezTo>
                    <a:pt x="4" y="19"/>
                    <a:pt x="9" y="24"/>
                    <a:pt x="1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8" name="Freeform 135">
              <a:extLst>
                <a:ext uri="{FF2B5EF4-FFF2-40B4-BE49-F238E27FC236}">
                  <a16:creationId xmlns:a16="http://schemas.microsoft.com/office/drawing/2014/main" id="{4FCC861E-3A3F-425A-8178-0636BAA3E2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518" y="3601102"/>
              <a:ext cx="97340" cy="92915"/>
            </a:xfrm>
            <a:custGeom>
              <a:avLst/>
              <a:gdLst>
                <a:gd name="T0" fmla="*/ 28 w 28"/>
                <a:gd name="T1" fmla="*/ 14 h 27"/>
                <a:gd name="T2" fmla="*/ 14 w 28"/>
                <a:gd name="T3" fmla="*/ 27 h 27"/>
                <a:gd name="T4" fmla="*/ 0 w 28"/>
                <a:gd name="T5" fmla="*/ 13 h 27"/>
                <a:gd name="T6" fmla="*/ 14 w 28"/>
                <a:gd name="T7" fmla="*/ 0 h 27"/>
                <a:gd name="T8" fmla="*/ 28 w 28"/>
                <a:gd name="T9" fmla="*/ 14 h 27"/>
                <a:gd name="T10" fmla="*/ 14 w 28"/>
                <a:gd name="T11" fmla="*/ 24 h 27"/>
                <a:gd name="T12" fmla="*/ 24 w 28"/>
                <a:gd name="T13" fmla="*/ 14 h 27"/>
                <a:gd name="T14" fmla="*/ 15 w 28"/>
                <a:gd name="T15" fmla="*/ 3 h 27"/>
                <a:gd name="T16" fmla="*/ 4 w 28"/>
                <a:gd name="T17" fmla="*/ 13 h 27"/>
                <a:gd name="T18" fmla="*/ 14 w 28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8" y="14"/>
                  </a:moveTo>
                  <a:cubicBezTo>
                    <a:pt x="28" y="21"/>
                    <a:pt x="22" y="27"/>
                    <a:pt x="14" y="27"/>
                  </a:cubicBezTo>
                  <a:cubicBezTo>
                    <a:pt x="7" y="27"/>
                    <a:pt x="0" y="21"/>
                    <a:pt x="0" y="13"/>
                  </a:cubicBezTo>
                  <a:cubicBezTo>
                    <a:pt x="1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5" y="9"/>
                    <a:pt x="20" y="4"/>
                    <a:pt x="15" y="3"/>
                  </a:cubicBezTo>
                  <a:cubicBezTo>
                    <a:pt x="9" y="3"/>
                    <a:pt x="4" y="8"/>
                    <a:pt x="4" y="13"/>
                  </a:cubicBezTo>
                  <a:cubicBezTo>
                    <a:pt x="4" y="18"/>
                    <a:pt x="9" y="23"/>
                    <a:pt x="1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29" name="Freeform 136">
              <a:extLst>
                <a:ext uri="{FF2B5EF4-FFF2-40B4-BE49-F238E27FC236}">
                  <a16:creationId xmlns:a16="http://schemas.microsoft.com/office/drawing/2014/main" id="{1B95A950-24B0-4DBD-923A-1B804786AD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1905" y="3545795"/>
              <a:ext cx="68580" cy="6858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1 w 20"/>
                <a:gd name="T5" fmla="*/ 10 h 20"/>
                <a:gd name="T6" fmla="*/ 10 w 20"/>
                <a:gd name="T7" fmla="*/ 0 h 20"/>
                <a:gd name="T8" fmla="*/ 20 w 20"/>
                <a:gd name="T9" fmla="*/ 10 h 20"/>
                <a:gd name="T10" fmla="*/ 16 w 20"/>
                <a:gd name="T11" fmla="*/ 10 h 20"/>
                <a:gd name="T12" fmla="*/ 11 w 20"/>
                <a:gd name="T13" fmla="*/ 4 h 20"/>
                <a:gd name="T14" fmla="*/ 4 w 20"/>
                <a:gd name="T15" fmla="*/ 10 h 20"/>
                <a:gd name="T16" fmla="*/ 11 w 20"/>
                <a:gd name="T17" fmla="*/ 16 h 20"/>
                <a:gd name="T18" fmla="*/ 16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6" y="20"/>
                    <a:pt x="10" y="20"/>
                  </a:cubicBezTo>
                  <a:cubicBezTo>
                    <a:pt x="5" y="19"/>
                    <a:pt x="1" y="15"/>
                    <a:pt x="1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16" y="10"/>
                  </a:moveTo>
                  <a:cubicBezTo>
                    <a:pt x="16" y="6"/>
                    <a:pt x="14" y="4"/>
                    <a:pt x="11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5" y="13"/>
                    <a:pt x="7" y="16"/>
                    <a:pt x="11" y="16"/>
                  </a:cubicBezTo>
                  <a:cubicBezTo>
                    <a:pt x="14" y="16"/>
                    <a:pt x="16" y="13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0" name="Freeform 137">
              <a:extLst>
                <a:ext uri="{FF2B5EF4-FFF2-40B4-BE49-F238E27FC236}">
                  <a16:creationId xmlns:a16="http://schemas.microsoft.com/office/drawing/2014/main" id="{C5F50F04-9F04-491A-81BD-E71DB1B1F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3132" y="3545795"/>
              <a:ext cx="68580" cy="68580"/>
            </a:xfrm>
            <a:custGeom>
              <a:avLst/>
              <a:gdLst>
                <a:gd name="T0" fmla="*/ 10 w 20"/>
                <a:gd name="T1" fmla="*/ 0 h 20"/>
                <a:gd name="T2" fmla="*/ 20 w 20"/>
                <a:gd name="T3" fmla="*/ 10 h 20"/>
                <a:gd name="T4" fmla="*/ 10 w 20"/>
                <a:gd name="T5" fmla="*/ 20 h 20"/>
                <a:gd name="T6" fmla="*/ 0 w 20"/>
                <a:gd name="T7" fmla="*/ 10 h 20"/>
                <a:gd name="T8" fmla="*/ 10 w 20"/>
                <a:gd name="T9" fmla="*/ 0 h 20"/>
                <a:gd name="T10" fmla="*/ 4 w 20"/>
                <a:gd name="T11" fmla="*/ 10 h 20"/>
                <a:gd name="T12" fmla="*/ 10 w 20"/>
                <a:gd name="T13" fmla="*/ 16 h 20"/>
                <a:gd name="T14" fmla="*/ 16 w 20"/>
                <a:gd name="T15" fmla="*/ 10 h 20"/>
                <a:gd name="T16" fmla="*/ 10 w 20"/>
                <a:gd name="T17" fmla="*/ 4 h 20"/>
                <a:gd name="T18" fmla="*/ 4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  <a:moveTo>
                    <a:pt x="4" y="10"/>
                  </a:move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1" name="Freeform 138">
              <a:extLst>
                <a:ext uri="{FF2B5EF4-FFF2-40B4-BE49-F238E27FC236}">
                  <a16:creationId xmlns:a16="http://schemas.microsoft.com/office/drawing/2014/main" id="{42FF816C-B536-4C23-BB09-0E7CAB4AEA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1905" y="3817905"/>
              <a:ext cx="68580" cy="6858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1 w 20"/>
                <a:gd name="T5" fmla="*/ 10 h 20"/>
                <a:gd name="T6" fmla="*/ 11 w 20"/>
                <a:gd name="T7" fmla="*/ 0 h 20"/>
                <a:gd name="T8" fmla="*/ 20 w 20"/>
                <a:gd name="T9" fmla="*/ 10 h 20"/>
                <a:gd name="T10" fmla="*/ 11 w 20"/>
                <a:gd name="T11" fmla="*/ 16 h 20"/>
                <a:gd name="T12" fmla="*/ 16 w 20"/>
                <a:gd name="T13" fmla="*/ 10 h 20"/>
                <a:gd name="T14" fmla="*/ 11 w 20"/>
                <a:gd name="T15" fmla="*/ 4 h 20"/>
                <a:gd name="T16" fmla="*/ 4 w 20"/>
                <a:gd name="T17" fmla="*/ 10 h 20"/>
                <a:gd name="T18" fmla="*/ 11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6"/>
                    <a:pt x="16" y="20"/>
                    <a:pt x="10" y="20"/>
                  </a:cubicBezTo>
                  <a:cubicBezTo>
                    <a:pt x="5" y="20"/>
                    <a:pt x="0" y="15"/>
                    <a:pt x="1" y="10"/>
                  </a:cubicBezTo>
                  <a:cubicBezTo>
                    <a:pt x="1" y="5"/>
                    <a:pt x="5" y="0"/>
                    <a:pt x="11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11" y="16"/>
                  </a:move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1" y="4"/>
                  </a:cubicBezTo>
                  <a:cubicBezTo>
                    <a:pt x="8" y="4"/>
                    <a:pt x="5" y="7"/>
                    <a:pt x="4" y="10"/>
                  </a:cubicBezTo>
                  <a:cubicBezTo>
                    <a:pt x="4" y="13"/>
                    <a:pt x="7" y="16"/>
                    <a:pt x="1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2" name="Freeform 139">
              <a:extLst>
                <a:ext uri="{FF2B5EF4-FFF2-40B4-BE49-F238E27FC236}">
                  <a16:creationId xmlns:a16="http://schemas.microsoft.com/office/drawing/2014/main" id="{94BA9D09-14B5-476F-94B3-700599FB6F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4372" y="3435182"/>
              <a:ext cx="70793" cy="68580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10 h 20"/>
                <a:gd name="T6" fmla="*/ 10 w 20"/>
                <a:gd name="T7" fmla="*/ 20 h 20"/>
                <a:gd name="T8" fmla="*/ 0 w 20"/>
                <a:gd name="T9" fmla="*/ 1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3" name="Freeform 140">
              <a:extLst>
                <a:ext uri="{FF2B5EF4-FFF2-40B4-BE49-F238E27FC236}">
                  <a16:creationId xmlns:a16="http://schemas.microsoft.com/office/drawing/2014/main" id="{8F4BA874-8103-4629-A2F3-EC88A9B0222E}"/>
                </a:ext>
              </a:extLst>
            </p:cNvPr>
            <p:cNvSpPr/>
            <p:nvPr/>
          </p:nvSpPr>
          <p:spPr bwMode="auto">
            <a:xfrm>
              <a:off x="3801022" y="3601102"/>
              <a:ext cx="68580" cy="37609"/>
            </a:xfrm>
            <a:custGeom>
              <a:avLst/>
              <a:gdLst>
                <a:gd name="T0" fmla="*/ 20 w 20"/>
                <a:gd name="T1" fmla="*/ 10 h 11"/>
                <a:gd name="T2" fmla="*/ 17 w 20"/>
                <a:gd name="T3" fmla="*/ 11 h 11"/>
                <a:gd name="T4" fmla="*/ 1 w 20"/>
                <a:gd name="T5" fmla="*/ 3 h 11"/>
                <a:gd name="T6" fmla="*/ 0 w 20"/>
                <a:gd name="T7" fmla="*/ 1 h 11"/>
                <a:gd name="T8" fmla="*/ 3 w 20"/>
                <a:gd name="T9" fmla="*/ 0 h 11"/>
                <a:gd name="T10" fmla="*/ 18 w 20"/>
                <a:gd name="T11" fmla="*/ 8 h 11"/>
                <a:gd name="T12" fmla="*/ 20 w 20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20" y="10"/>
                  </a:moveTo>
                  <a:cubicBezTo>
                    <a:pt x="19" y="11"/>
                    <a:pt x="17" y="11"/>
                    <a:pt x="17" y="11"/>
                  </a:cubicBezTo>
                  <a:cubicBezTo>
                    <a:pt x="11" y="9"/>
                    <a:pt x="6" y="6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2"/>
                    <a:pt x="13" y="5"/>
                    <a:pt x="18" y="8"/>
                  </a:cubicBezTo>
                  <a:cubicBezTo>
                    <a:pt x="19" y="8"/>
                    <a:pt x="19" y="9"/>
                    <a:pt x="2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4" name="Freeform 141">
              <a:extLst>
                <a:ext uri="{FF2B5EF4-FFF2-40B4-BE49-F238E27FC236}">
                  <a16:creationId xmlns:a16="http://schemas.microsoft.com/office/drawing/2014/main" id="{E6FD5105-A4A2-40AD-ADEA-444D3B5D5E1E}"/>
                </a:ext>
              </a:extLst>
            </p:cNvPr>
            <p:cNvSpPr/>
            <p:nvPr/>
          </p:nvSpPr>
          <p:spPr bwMode="auto">
            <a:xfrm>
              <a:off x="3856329" y="3762598"/>
              <a:ext cx="68580" cy="42033"/>
            </a:xfrm>
            <a:custGeom>
              <a:avLst/>
              <a:gdLst>
                <a:gd name="T0" fmla="*/ 20 w 20"/>
                <a:gd name="T1" fmla="*/ 1 h 12"/>
                <a:gd name="T2" fmla="*/ 18 w 20"/>
                <a:gd name="T3" fmla="*/ 4 h 12"/>
                <a:gd name="T4" fmla="*/ 3 w 20"/>
                <a:gd name="T5" fmla="*/ 12 h 12"/>
                <a:gd name="T6" fmla="*/ 0 w 20"/>
                <a:gd name="T7" fmla="*/ 11 h 12"/>
                <a:gd name="T8" fmla="*/ 1 w 20"/>
                <a:gd name="T9" fmla="*/ 8 h 12"/>
                <a:gd name="T10" fmla="*/ 16 w 20"/>
                <a:gd name="T11" fmla="*/ 1 h 12"/>
                <a:gd name="T12" fmla="*/ 20 w 20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">
                  <a:moveTo>
                    <a:pt x="20" y="1"/>
                  </a:moveTo>
                  <a:cubicBezTo>
                    <a:pt x="19" y="3"/>
                    <a:pt x="18" y="4"/>
                    <a:pt x="18" y="4"/>
                  </a:cubicBezTo>
                  <a:cubicBezTo>
                    <a:pt x="13" y="7"/>
                    <a:pt x="8" y="9"/>
                    <a:pt x="3" y="12"/>
                  </a:cubicBezTo>
                  <a:cubicBezTo>
                    <a:pt x="2" y="12"/>
                    <a:pt x="1" y="11"/>
                    <a:pt x="0" y="11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6" y="6"/>
                    <a:pt x="11" y="3"/>
                    <a:pt x="16" y="1"/>
                  </a:cubicBezTo>
                  <a:cubicBezTo>
                    <a:pt x="17" y="0"/>
                    <a:pt x="18" y="1"/>
                    <a:pt x="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5" name="Freeform 142">
              <a:extLst>
                <a:ext uri="{FF2B5EF4-FFF2-40B4-BE49-F238E27FC236}">
                  <a16:creationId xmlns:a16="http://schemas.microsoft.com/office/drawing/2014/main" id="{01C5979B-DF30-4F82-9A23-022494C08568}"/>
                </a:ext>
              </a:extLst>
            </p:cNvPr>
            <p:cNvSpPr/>
            <p:nvPr/>
          </p:nvSpPr>
          <p:spPr bwMode="auto">
            <a:xfrm>
              <a:off x="3911636" y="3651984"/>
              <a:ext cx="37609" cy="68580"/>
            </a:xfrm>
            <a:custGeom>
              <a:avLst/>
              <a:gdLst>
                <a:gd name="T0" fmla="*/ 2 w 11"/>
                <a:gd name="T1" fmla="*/ 0 h 20"/>
                <a:gd name="T2" fmla="*/ 3 w 11"/>
                <a:gd name="T3" fmla="*/ 2 h 20"/>
                <a:gd name="T4" fmla="*/ 11 w 11"/>
                <a:gd name="T5" fmla="*/ 17 h 20"/>
                <a:gd name="T6" fmla="*/ 10 w 11"/>
                <a:gd name="T7" fmla="*/ 20 h 20"/>
                <a:gd name="T8" fmla="*/ 7 w 11"/>
                <a:gd name="T9" fmla="*/ 18 h 20"/>
                <a:gd name="T10" fmla="*/ 0 w 11"/>
                <a:gd name="T11" fmla="*/ 4 h 20"/>
                <a:gd name="T12" fmla="*/ 1 w 11"/>
                <a:gd name="T13" fmla="*/ 0 h 20"/>
                <a:gd name="T14" fmla="*/ 2 w 11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6" y="7"/>
                    <a:pt x="8" y="12"/>
                    <a:pt x="11" y="17"/>
                  </a:cubicBezTo>
                  <a:cubicBezTo>
                    <a:pt x="11" y="18"/>
                    <a:pt x="10" y="19"/>
                    <a:pt x="10" y="20"/>
                  </a:cubicBezTo>
                  <a:cubicBezTo>
                    <a:pt x="9" y="20"/>
                    <a:pt x="8" y="19"/>
                    <a:pt x="7" y="18"/>
                  </a:cubicBezTo>
                  <a:cubicBezTo>
                    <a:pt x="5" y="14"/>
                    <a:pt x="2" y="9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6" name="Freeform 143">
              <a:extLst>
                <a:ext uri="{FF2B5EF4-FFF2-40B4-BE49-F238E27FC236}">
                  <a16:creationId xmlns:a16="http://schemas.microsoft.com/office/drawing/2014/main" id="{88723B1A-198B-4A91-9801-E56CEAD3D9F4}"/>
                </a:ext>
              </a:extLst>
            </p:cNvPr>
            <p:cNvSpPr/>
            <p:nvPr/>
          </p:nvSpPr>
          <p:spPr bwMode="auto">
            <a:xfrm>
              <a:off x="4128439" y="3490488"/>
              <a:ext cx="64156" cy="37609"/>
            </a:xfrm>
            <a:custGeom>
              <a:avLst/>
              <a:gdLst>
                <a:gd name="T0" fmla="*/ 2 w 19"/>
                <a:gd name="T1" fmla="*/ 0 h 11"/>
                <a:gd name="T2" fmla="*/ 4 w 19"/>
                <a:gd name="T3" fmla="*/ 1 h 11"/>
                <a:gd name="T4" fmla="*/ 18 w 19"/>
                <a:gd name="T5" fmla="*/ 8 h 11"/>
                <a:gd name="T6" fmla="*/ 19 w 19"/>
                <a:gd name="T7" fmla="*/ 11 h 11"/>
                <a:gd name="T8" fmla="*/ 16 w 19"/>
                <a:gd name="T9" fmla="*/ 11 h 11"/>
                <a:gd name="T10" fmla="*/ 2 w 19"/>
                <a:gd name="T11" fmla="*/ 4 h 11"/>
                <a:gd name="T12" fmla="*/ 0 w 19"/>
                <a:gd name="T13" fmla="*/ 1 h 11"/>
                <a:gd name="T14" fmla="*/ 2 w 1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1">
                  <a:moveTo>
                    <a:pt x="2" y="0"/>
                  </a:moveTo>
                  <a:cubicBezTo>
                    <a:pt x="3" y="0"/>
                    <a:pt x="4" y="0"/>
                    <a:pt x="4" y="1"/>
                  </a:cubicBezTo>
                  <a:cubicBezTo>
                    <a:pt x="9" y="3"/>
                    <a:pt x="13" y="5"/>
                    <a:pt x="18" y="8"/>
                  </a:cubicBezTo>
                  <a:cubicBezTo>
                    <a:pt x="19" y="8"/>
                    <a:pt x="19" y="10"/>
                    <a:pt x="19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1" y="9"/>
                    <a:pt x="7" y="6"/>
                    <a:pt x="2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7" name="Freeform 144">
              <a:extLst>
                <a:ext uri="{FF2B5EF4-FFF2-40B4-BE49-F238E27FC236}">
                  <a16:creationId xmlns:a16="http://schemas.microsoft.com/office/drawing/2014/main" id="{E629E32D-6179-42A9-A832-2DE683341E34}"/>
                </a:ext>
              </a:extLst>
            </p:cNvPr>
            <p:cNvSpPr/>
            <p:nvPr/>
          </p:nvSpPr>
          <p:spPr bwMode="auto">
            <a:xfrm>
              <a:off x="3938183" y="3572343"/>
              <a:ext cx="37609" cy="39821"/>
            </a:xfrm>
            <a:custGeom>
              <a:avLst/>
              <a:gdLst>
                <a:gd name="T0" fmla="*/ 11 w 11"/>
                <a:gd name="T1" fmla="*/ 2 h 11"/>
                <a:gd name="T2" fmla="*/ 10 w 11"/>
                <a:gd name="T3" fmla="*/ 3 h 11"/>
                <a:gd name="T4" fmla="*/ 3 w 11"/>
                <a:gd name="T5" fmla="*/ 11 h 11"/>
                <a:gd name="T6" fmla="*/ 0 w 11"/>
                <a:gd name="T7" fmla="*/ 11 h 11"/>
                <a:gd name="T8" fmla="*/ 0 w 11"/>
                <a:gd name="T9" fmla="*/ 8 h 11"/>
                <a:gd name="T10" fmla="*/ 8 w 11"/>
                <a:gd name="T11" fmla="*/ 0 h 11"/>
                <a:gd name="T12" fmla="*/ 10 w 11"/>
                <a:gd name="T13" fmla="*/ 0 h 11"/>
                <a:gd name="T14" fmla="*/ 11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cubicBezTo>
                    <a:pt x="11" y="2"/>
                    <a:pt x="11" y="3"/>
                    <a:pt x="10" y="3"/>
                  </a:cubicBezTo>
                  <a:cubicBezTo>
                    <a:pt x="8" y="6"/>
                    <a:pt x="6" y="8"/>
                    <a:pt x="3" y="11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3" y="5"/>
                    <a:pt x="5" y="3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8" name="Freeform 145">
              <a:extLst>
                <a:ext uri="{FF2B5EF4-FFF2-40B4-BE49-F238E27FC236}">
                  <a16:creationId xmlns:a16="http://schemas.microsoft.com/office/drawing/2014/main" id="{E19D5721-15D1-4AB6-9A08-CA945BFEAA1E}"/>
                </a:ext>
              </a:extLst>
            </p:cNvPr>
            <p:cNvSpPr/>
            <p:nvPr/>
          </p:nvSpPr>
          <p:spPr bwMode="auto">
            <a:xfrm>
              <a:off x="4028887" y="3525885"/>
              <a:ext cx="30972" cy="30972"/>
            </a:xfrm>
            <a:custGeom>
              <a:avLst/>
              <a:gdLst>
                <a:gd name="T0" fmla="*/ 9 w 9"/>
                <a:gd name="T1" fmla="*/ 2 h 9"/>
                <a:gd name="T2" fmla="*/ 7 w 9"/>
                <a:gd name="T3" fmla="*/ 5 h 9"/>
                <a:gd name="T4" fmla="*/ 3 w 9"/>
                <a:gd name="T5" fmla="*/ 9 h 9"/>
                <a:gd name="T6" fmla="*/ 0 w 9"/>
                <a:gd name="T7" fmla="*/ 9 h 9"/>
                <a:gd name="T8" fmla="*/ 0 w 9"/>
                <a:gd name="T9" fmla="*/ 6 h 9"/>
                <a:gd name="T10" fmla="*/ 6 w 9"/>
                <a:gd name="T11" fmla="*/ 1 h 9"/>
                <a:gd name="T12" fmla="*/ 8 w 9"/>
                <a:gd name="T13" fmla="*/ 0 h 9"/>
                <a:gd name="T14" fmla="*/ 9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9" y="3"/>
                    <a:pt x="8" y="4"/>
                    <a:pt x="7" y="5"/>
                  </a:cubicBezTo>
                  <a:cubicBezTo>
                    <a:pt x="6" y="6"/>
                    <a:pt x="5" y="8"/>
                    <a:pt x="3" y="9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39" name="Freeform 146">
              <a:extLst>
                <a:ext uri="{FF2B5EF4-FFF2-40B4-BE49-F238E27FC236}">
                  <a16:creationId xmlns:a16="http://schemas.microsoft.com/office/drawing/2014/main" id="{339BC619-B661-4E70-953E-2544CF7A54DB}"/>
                </a:ext>
              </a:extLst>
            </p:cNvPr>
            <p:cNvSpPr/>
            <p:nvPr/>
          </p:nvSpPr>
          <p:spPr bwMode="auto">
            <a:xfrm>
              <a:off x="3801022" y="3804631"/>
              <a:ext cx="19910" cy="42033"/>
            </a:xfrm>
            <a:custGeom>
              <a:avLst/>
              <a:gdLst>
                <a:gd name="T0" fmla="*/ 6 w 6"/>
                <a:gd name="T1" fmla="*/ 2 h 12"/>
                <a:gd name="T2" fmla="*/ 3 w 6"/>
                <a:gd name="T3" fmla="*/ 10 h 12"/>
                <a:gd name="T4" fmla="*/ 1 w 6"/>
                <a:gd name="T5" fmla="*/ 12 h 12"/>
                <a:gd name="T6" fmla="*/ 0 w 6"/>
                <a:gd name="T7" fmla="*/ 9 h 12"/>
                <a:gd name="T8" fmla="*/ 2 w 6"/>
                <a:gd name="T9" fmla="*/ 2 h 12"/>
                <a:gd name="T10" fmla="*/ 4 w 6"/>
                <a:gd name="T11" fmla="*/ 0 h 12"/>
                <a:gd name="T12" fmla="*/ 6 w 6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6" y="2"/>
                  </a:moveTo>
                  <a:cubicBezTo>
                    <a:pt x="5" y="5"/>
                    <a:pt x="4" y="8"/>
                    <a:pt x="3" y="10"/>
                  </a:cubicBezTo>
                  <a:cubicBezTo>
                    <a:pt x="3" y="11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7"/>
                    <a:pt x="1" y="4"/>
                    <a:pt x="2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5" y="1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0" name="Freeform 147">
              <a:extLst>
                <a:ext uri="{FF2B5EF4-FFF2-40B4-BE49-F238E27FC236}">
                  <a16:creationId xmlns:a16="http://schemas.microsoft.com/office/drawing/2014/main" id="{87839485-1923-44F7-9476-02707915A691}"/>
                </a:ext>
              </a:extLst>
            </p:cNvPr>
            <p:cNvSpPr/>
            <p:nvPr/>
          </p:nvSpPr>
          <p:spPr bwMode="auto">
            <a:xfrm>
              <a:off x="4048797" y="3698442"/>
              <a:ext cx="33184" cy="33184"/>
            </a:xfrm>
            <a:custGeom>
              <a:avLst/>
              <a:gdLst>
                <a:gd name="T0" fmla="*/ 2 w 10"/>
                <a:gd name="T1" fmla="*/ 10 h 10"/>
                <a:gd name="T2" fmla="*/ 1 w 10"/>
                <a:gd name="T3" fmla="*/ 7 h 10"/>
                <a:gd name="T4" fmla="*/ 7 w 10"/>
                <a:gd name="T5" fmla="*/ 1 h 10"/>
                <a:gd name="T6" fmla="*/ 9 w 10"/>
                <a:gd name="T7" fmla="*/ 1 h 10"/>
                <a:gd name="T8" fmla="*/ 10 w 10"/>
                <a:gd name="T9" fmla="*/ 3 h 10"/>
                <a:gd name="T10" fmla="*/ 4 w 10"/>
                <a:gd name="T11" fmla="*/ 9 h 10"/>
                <a:gd name="T12" fmla="*/ 2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2" y="10"/>
                  </a:moveTo>
                  <a:cubicBezTo>
                    <a:pt x="1" y="9"/>
                    <a:pt x="0" y="8"/>
                    <a:pt x="1" y="7"/>
                  </a:cubicBezTo>
                  <a:cubicBezTo>
                    <a:pt x="3" y="5"/>
                    <a:pt x="5" y="3"/>
                    <a:pt x="7" y="1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1" name="Freeform 148">
              <a:extLst>
                <a:ext uri="{FF2B5EF4-FFF2-40B4-BE49-F238E27FC236}">
                  <a16:creationId xmlns:a16="http://schemas.microsoft.com/office/drawing/2014/main" id="{5F8202A0-E854-41FF-AC20-A4AF6709A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9985" y="1441924"/>
              <a:ext cx="115038" cy="196892"/>
            </a:xfrm>
            <a:custGeom>
              <a:avLst/>
              <a:gdLst>
                <a:gd name="T0" fmla="*/ 33 w 33"/>
                <a:gd name="T1" fmla="*/ 39 h 57"/>
                <a:gd name="T2" fmla="*/ 31 w 33"/>
                <a:gd name="T3" fmla="*/ 48 h 57"/>
                <a:gd name="T4" fmla="*/ 19 w 33"/>
                <a:gd name="T5" fmla="*/ 56 h 57"/>
                <a:gd name="T6" fmla="*/ 12 w 33"/>
                <a:gd name="T7" fmla="*/ 44 h 57"/>
                <a:gd name="T8" fmla="*/ 4 w 33"/>
                <a:gd name="T9" fmla="*/ 18 h 57"/>
                <a:gd name="T10" fmla="*/ 3 w 33"/>
                <a:gd name="T11" fmla="*/ 6 h 57"/>
                <a:gd name="T12" fmla="*/ 13 w 33"/>
                <a:gd name="T13" fmla="*/ 1 h 57"/>
                <a:gd name="T14" fmla="*/ 17 w 33"/>
                <a:gd name="T15" fmla="*/ 3 h 57"/>
                <a:gd name="T16" fmla="*/ 33 w 33"/>
                <a:gd name="T17" fmla="*/ 39 h 57"/>
                <a:gd name="T18" fmla="*/ 29 w 33"/>
                <a:gd name="T19" fmla="*/ 39 h 57"/>
                <a:gd name="T20" fmla="*/ 18 w 33"/>
                <a:gd name="T21" fmla="*/ 10 h 57"/>
                <a:gd name="T22" fmla="*/ 16 w 33"/>
                <a:gd name="T23" fmla="*/ 7 h 57"/>
                <a:gd name="T24" fmla="*/ 7 w 33"/>
                <a:gd name="T25" fmla="*/ 6 h 57"/>
                <a:gd name="T26" fmla="*/ 7 w 33"/>
                <a:gd name="T27" fmla="*/ 15 h 57"/>
                <a:gd name="T28" fmla="*/ 16 w 33"/>
                <a:gd name="T29" fmla="*/ 45 h 57"/>
                <a:gd name="T30" fmla="*/ 20 w 33"/>
                <a:gd name="T31" fmla="*/ 52 h 57"/>
                <a:gd name="T32" fmla="*/ 27 w 33"/>
                <a:gd name="T33" fmla="*/ 48 h 57"/>
                <a:gd name="T34" fmla="*/ 29 w 33"/>
                <a:gd name="T35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57">
                  <a:moveTo>
                    <a:pt x="33" y="39"/>
                  </a:moveTo>
                  <a:cubicBezTo>
                    <a:pt x="33" y="41"/>
                    <a:pt x="32" y="45"/>
                    <a:pt x="31" y="48"/>
                  </a:cubicBezTo>
                  <a:cubicBezTo>
                    <a:pt x="30" y="54"/>
                    <a:pt x="25" y="57"/>
                    <a:pt x="19" y="56"/>
                  </a:cubicBezTo>
                  <a:cubicBezTo>
                    <a:pt x="14" y="55"/>
                    <a:pt x="11" y="50"/>
                    <a:pt x="12" y="44"/>
                  </a:cubicBezTo>
                  <a:cubicBezTo>
                    <a:pt x="15" y="34"/>
                    <a:pt x="11" y="25"/>
                    <a:pt x="4" y="18"/>
                  </a:cubicBezTo>
                  <a:cubicBezTo>
                    <a:pt x="1" y="14"/>
                    <a:pt x="0" y="10"/>
                    <a:pt x="3" y="6"/>
                  </a:cubicBezTo>
                  <a:cubicBezTo>
                    <a:pt x="5" y="2"/>
                    <a:pt x="9" y="0"/>
                    <a:pt x="13" y="1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27" y="13"/>
                    <a:pt x="33" y="24"/>
                    <a:pt x="33" y="39"/>
                  </a:cubicBezTo>
                  <a:close/>
                  <a:moveTo>
                    <a:pt x="29" y="39"/>
                  </a:moveTo>
                  <a:cubicBezTo>
                    <a:pt x="29" y="27"/>
                    <a:pt x="25" y="18"/>
                    <a:pt x="18" y="10"/>
                  </a:cubicBezTo>
                  <a:cubicBezTo>
                    <a:pt x="17" y="9"/>
                    <a:pt x="17" y="8"/>
                    <a:pt x="16" y="7"/>
                  </a:cubicBezTo>
                  <a:cubicBezTo>
                    <a:pt x="13" y="4"/>
                    <a:pt x="10" y="4"/>
                    <a:pt x="7" y="6"/>
                  </a:cubicBezTo>
                  <a:cubicBezTo>
                    <a:pt x="4" y="9"/>
                    <a:pt x="4" y="12"/>
                    <a:pt x="7" y="15"/>
                  </a:cubicBezTo>
                  <a:cubicBezTo>
                    <a:pt x="15" y="24"/>
                    <a:pt x="19" y="33"/>
                    <a:pt x="16" y="45"/>
                  </a:cubicBezTo>
                  <a:cubicBezTo>
                    <a:pt x="15" y="49"/>
                    <a:pt x="17" y="51"/>
                    <a:pt x="20" y="52"/>
                  </a:cubicBezTo>
                  <a:cubicBezTo>
                    <a:pt x="23" y="53"/>
                    <a:pt x="26" y="51"/>
                    <a:pt x="27" y="48"/>
                  </a:cubicBezTo>
                  <a:cubicBezTo>
                    <a:pt x="28" y="44"/>
                    <a:pt x="29" y="41"/>
                    <a:pt x="2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2" name="Freeform 149">
              <a:extLst>
                <a:ext uri="{FF2B5EF4-FFF2-40B4-BE49-F238E27FC236}">
                  <a16:creationId xmlns:a16="http://schemas.microsoft.com/office/drawing/2014/main" id="{52281264-1D91-4BE4-9DEF-1A924E33DEA5}"/>
                </a:ext>
              </a:extLst>
            </p:cNvPr>
            <p:cNvSpPr/>
            <p:nvPr/>
          </p:nvSpPr>
          <p:spPr bwMode="auto">
            <a:xfrm>
              <a:off x="4300996" y="2541424"/>
              <a:ext cx="95128" cy="79642"/>
            </a:xfrm>
            <a:custGeom>
              <a:avLst/>
              <a:gdLst>
                <a:gd name="T0" fmla="*/ 1 w 28"/>
                <a:gd name="T1" fmla="*/ 23 h 23"/>
                <a:gd name="T2" fmla="*/ 0 w 28"/>
                <a:gd name="T3" fmla="*/ 22 h 23"/>
                <a:gd name="T4" fmla="*/ 1 w 28"/>
                <a:gd name="T5" fmla="*/ 19 h 23"/>
                <a:gd name="T6" fmla="*/ 17 w 28"/>
                <a:gd name="T7" fmla="*/ 5 h 23"/>
                <a:gd name="T8" fmla="*/ 25 w 28"/>
                <a:gd name="T9" fmla="*/ 0 h 23"/>
                <a:gd name="T10" fmla="*/ 28 w 28"/>
                <a:gd name="T11" fmla="*/ 1 h 23"/>
                <a:gd name="T12" fmla="*/ 27 w 28"/>
                <a:gd name="T13" fmla="*/ 4 h 23"/>
                <a:gd name="T14" fmla="*/ 3 w 28"/>
                <a:gd name="T15" fmla="*/ 22 h 23"/>
                <a:gd name="T16" fmla="*/ 1 w 28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3">
                  <a:moveTo>
                    <a:pt x="1" y="23"/>
                  </a:moveTo>
                  <a:cubicBezTo>
                    <a:pt x="1" y="23"/>
                    <a:pt x="0" y="22"/>
                    <a:pt x="0" y="22"/>
                  </a:cubicBezTo>
                  <a:cubicBezTo>
                    <a:pt x="0" y="21"/>
                    <a:pt x="0" y="20"/>
                    <a:pt x="1" y="19"/>
                  </a:cubicBezTo>
                  <a:cubicBezTo>
                    <a:pt x="6" y="14"/>
                    <a:pt x="11" y="9"/>
                    <a:pt x="17" y="5"/>
                  </a:cubicBezTo>
                  <a:cubicBezTo>
                    <a:pt x="19" y="3"/>
                    <a:pt x="22" y="2"/>
                    <a:pt x="25" y="0"/>
                  </a:cubicBezTo>
                  <a:cubicBezTo>
                    <a:pt x="26" y="0"/>
                    <a:pt x="27" y="1"/>
                    <a:pt x="28" y="1"/>
                  </a:cubicBezTo>
                  <a:cubicBezTo>
                    <a:pt x="28" y="2"/>
                    <a:pt x="27" y="3"/>
                    <a:pt x="27" y="4"/>
                  </a:cubicBezTo>
                  <a:cubicBezTo>
                    <a:pt x="18" y="8"/>
                    <a:pt x="10" y="14"/>
                    <a:pt x="3" y="22"/>
                  </a:cubicBezTo>
                  <a:cubicBezTo>
                    <a:pt x="3" y="22"/>
                    <a:pt x="2" y="23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3" name="Freeform 150">
              <a:extLst>
                <a:ext uri="{FF2B5EF4-FFF2-40B4-BE49-F238E27FC236}">
                  <a16:creationId xmlns:a16="http://schemas.microsoft.com/office/drawing/2014/main" id="{B9689DD0-631A-43BF-8C07-313DD2667311}"/>
                </a:ext>
              </a:extLst>
            </p:cNvPr>
            <p:cNvSpPr/>
            <p:nvPr/>
          </p:nvSpPr>
          <p:spPr bwMode="auto">
            <a:xfrm>
              <a:off x="4239052" y="2632127"/>
              <a:ext cx="55307" cy="110614"/>
            </a:xfrm>
            <a:custGeom>
              <a:avLst/>
              <a:gdLst>
                <a:gd name="T0" fmla="*/ 0 w 16"/>
                <a:gd name="T1" fmla="*/ 30 h 32"/>
                <a:gd name="T2" fmla="*/ 3 w 16"/>
                <a:gd name="T3" fmla="*/ 19 h 32"/>
                <a:gd name="T4" fmla="*/ 13 w 16"/>
                <a:gd name="T5" fmla="*/ 1 h 32"/>
                <a:gd name="T6" fmla="*/ 16 w 16"/>
                <a:gd name="T7" fmla="*/ 0 h 32"/>
                <a:gd name="T8" fmla="*/ 16 w 16"/>
                <a:gd name="T9" fmla="*/ 3 h 32"/>
                <a:gd name="T10" fmla="*/ 4 w 16"/>
                <a:gd name="T11" fmla="*/ 30 h 32"/>
                <a:gd name="T12" fmla="*/ 1 w 16"/>
                <a:gd name="T13" fmla="*/ 32 h 32"/>
                <a:gd name="T14" fmla="*/ 0 w 16"/>
                <a:gd name="T1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2">
                  <a:moveTo>
                    <a:pt x="0" y="30"/>
                  </a:moveTo>
                  <a:cubicBezTo>
                    <a:pt x="1" y="26"/>
                    <a:pt x="2" y="23"/>
                    <a:pt x="3" y="19"/>
                  </a:cubicBezTo>
                  <a:cubicBezTo>
                    <a:pt x="6" y="13"/>
                    <a:pt x="9" y="7"/>
                    <a:pt x="13" y="1"/>
                  </a:cubicBezTo>
                  <a:cubicBezTo>
                    <a:pt x="13" y="0"/>
                    <a:pt x="15" y="0"/>
                    <a:pt x="16" y="0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1" y="12"/>
                    <a:pt x="7" y="21"/>
                    <a:pt x="4" y="30"/>
                  </a:cubicBezTo>
                  <a:cubicBezTo>
                    <a:pt x="4" y="31"/>
                    <a:pt x="2" y="31"/>
                    <a:pt x="1" y="32"/>
                  </a:cubicBezTo>
                  <a:cubicBezTo>
                    <a:pt x="1" y="31"/>
                    <a:pt x="0" y="31"/>
                    <a:pt x="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4" name="Freeform 151">
              <a:extLst>
                <a:ext uri="{FF2B5EF4-FFF2-40B4-BE49-F238E27FC236}">
                  <a16:creationId xmlns:a16="http://schemas.microsoft.com/office/drawing/2014/main" id="{92862868-3799-4515-B0B7-69A0E6565ED3}"/>
                </a:ext>
              </a:extLst>
            </p:cNvPr>
            <p:cNvSpPr/>
            <p:nvPr/>
          </p:nvSpPr>
          <p:spPr bwMode="auto">
            <a:xfrm>
              <a:off x="4216930" y="2756014"/>
              <a:ext cx="28760" cy="121675"/>
            </a:xfrm>
            <a:custGeom>
              <a:avLst/>
              <a:gdLst>
                <a:gd name="T0" fmla="*/ 0 w 8"/>
                <a:gd name="T1" fmla="*/ 28 h 35"/>
                <a:gd name="T2" fmla="*/ 4 w 8"/>
                <a:gd name="T3" fmla="*/ 4 h 35"/>
                <a:gd name="T4" fmla="*/ 4 w 8"/>
                <a:gd name="T5" fmla="*/ 2 h 35"/>
                <a:gd name="T6" fmla="*/ 6 w 8"/>
                <a:gd name="T7" fmla="*/ 0 h 35"/>
                <a:gd name="T8" fmla="*/ 8 w 8"/>
                <a:gd name="T9" fmla="*/ 3 h 35"/>
                <a:gd name="T10" fmla="*/ 5 w 8"/>
                <a:gd name="T11" fmla="*/ 24 h 35"/>
                <a:gd name="T12" fmla="*/ 5 w 8"/>
                <a:gd name="T13" fmla="*/ 33 h 35"/>
                <a:gd name="T14" fmla="*/ 3 w 8"/>
                <a:gd name="T15" fmla="*/ 35 h 35"/>
                <a:gd name="T16" fmla="*/ 1 w 8"/>
                <a:gd name="T17" fmla="*/ 33 h 35"/>
                <a:gd name="T18" fmla="*/ 1 w 8"/>
                <a:gd name="T19" fmla="*/ 28 h 35"/>
                <a:gd name="T20" fmla="*/ 0 w 8"/>
                <a:gd name="T21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5">
                  <a:moveTo>
                    <a:pt x="0" y="28"/>
                  </a:moveTo>
                  <a:cubicBezTo>
                    <a:pt x="1" y="20"/>
                    <a:pt x="2" y="12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7" y="10"/>
                    <a:pt x="6" y="17"/>
                    <a:pt x="5" y="24"/>
                  </a:cubicBezTo>
                  <a:cubicBezTo>
                    <a:pt x="5" y="27"/>
                    <a:pt x="5" y="30"/>
                    <a:pt x="5" y="33"/>
                  </a:cubicBezTo>
                  <a:cubicBezTo>
                    <a:pt x="4" y="34"/>
                    <a:pt x="3" y="35"/>
                    <a:pt x="3" y="35"/>
                  </a:cubicBezTo>
                  <a:cubicBezTo>
                    <a:pt x="2" y="35"/>
                    <a:pt x="1" y="34"/>
                    <a:pt x="1" y="33"/>
                  </a:cubicBezTo>
                  <a:cubicBezTo>
                    <a:pt x="0" y="31"/>
                    <a:pt x="1" y="30"/>
                    <a:pt x="1" y="28"/>
                  </a:cubicBezTo>
                  <a:cubicBezTo>
                    <a:pt x="1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5" name="Freeform 152">
              <a:extLst>
                <a:ext uri="{FF2B5EF4-FFF2-40B4-BE49-F238E27FC236}">
                  <a16:creationId xmlns:a16="http://schemas.microsoft.com/office/drawing/2014/main" id="{F4321024-4063-4D48-A7B6-FEE1CC8BEFC8}"/>
                </a:ext>
              </a:extLst>
            </p:cNvPr>
            <p:cNvSpPr/>
            <p:nvPr/>
          </p:nvSpPr>
          <p:spPr bwMode="auto">
            <a:xfrm>
              <a:off x="4409397" y="2525938"/>
              <a:ext cx="42033" cy="19910"/>
            </a:xfrm>
            <a:custGeom>
              <a:avLst/>
              <a:gdLst>
                <a:gd name="T0" fmla="*/ 10 w 12"/>
                <a:gd name="T1" fmla="*/ 0 h 6"/>
                <a:gd name="T2" fmla="*/ 12 w 12"/>
                <a:gd name="T3" fmla="*/ 2 h 6"/>
                <a:gd name="T4" fmla="*/ 10 w 12"/>
                <a:gd name="T5" fmla="*/ 4 h 6"/>
                <a:gd name="T6" fmla="*/ 3 w 12"/>
                <a:gd name="T7" fmla="*/ 6 h 6"/>
                <a:gd name="T8" fmla="*/ 0 w 12"/>
                <a:gd name="T9" fmla="*/ 5 h 6"/>
                <a:gd name="T10" fmla="*/ 2 w 12"/>
                <a:gd name="T11" fmla="*/ 2 h 6"/>
                <a:gd name="T12" fmla="*/ 10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10" y="0"/>
                  </a:moveTo>
                  <a:cubicBezTo>
                    <a:pt x="11" y="0"/>
                    <a:pt x="12" y="1"/>
                    <a:pt x="12" y="2"/>
                  </a:cubicBezTo>
                  <a:cubicBezTo>
                    <a:pt x="12" y="2"/>
                    <a:pt x="11" y="4"/>
                    <a:pt x="10" y="4"/>
                  </a:cubicBezTo>
                  <a:cubicBezTo>
                    <a:pt x="8" y="5"/>
                    <a:pt x="5" y="5"/>
                    <a:pt x="3" y="6"/>
                  </a:cubicBezTo>
                  <a:cubicBezTo>
                    <a:pt x="2" y="6"/>
                    <a:pt x="1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4" y="1"/>
                    <a:pt x="7" y="1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6" name="Freeform 153">
              <a:extLst>
                <a:ext uri="{FF2B5EF4-FFF2-40B4-BE49-F238E27FC236}">
                  <a16:creationId xmlns:a16="http://schemas.microsoft.com/office/drawing/2014/main" id="{3CBCE42F-CAE7-4612-B5E0-58948B9D5BD1}"/>
                </a:ext>
              </a:extLst>
            </p:cNvPr>
            <p:cNvSpPr/>
            <p:nvPr/>
          </p:nvSpPr>
          <p:spPr bwMode="auto">
            <a:xfrm>
              <a:off x="5075291" y="3508187"/>
              <a:ext cx="42033" cy="39821"/>
            </a:xfrm>
            <a:custGeom>
              <a:avLst/>
              <a:gdLst>
                <a:gd name="T0" fmla="*/ 0 w 12"/>
                <a:gd name="T1" fmla="*/ 10 h 12"/>
                <a:gd name="T2" fmla="*/ 9 w 12"/>
                <a:gd name="T3" fmla="*/ 1 h 12"/>
                <a:gd name="T4" fmla="*/ 12 w 12"/>
                <a:gd name="T5" fmla="*/ 2 h 12"/>
                <a:gd name="T6" fmla="*/ 10 w 12"/>
                <a:gd name="T7" fmla="*/ 4 h 12"/>
                <a:gd name="T8" fmla="*/ 4 w 12"/>
                <a:gd name="T9" fmla="*/ 10 h 12"/>
                <a:gd name="T10" fmla="*/ 1 w 12"/>
                <a:gd name="T11" fmla="*/ 12 h 12"/>
                <a:gd name="T12" fmla="*/ 0 w 12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0"/>
                  </a:moveTo>
                  <a:cubicBezTo>
                    <a:pt x="0" y="5"/>
                    <a:pt x="5" y="0"/>
                    <a:pt x="9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1" y="3"/>
                    <a:pt x="11" y="4"/>
                    <a:pt x="10" y="4"/>
                  </a:cubicBezTo>
                  <a:cubicBezTo>
                    <a:pt x="6" y="5"/>
                    <a:pt x="4" y="7"/>
                    <a:pt x="4" y="10"/>
                  </a:cubicBezTo>
                  <a:cubicBezTo>
                    <a:pt x="4" y="11"/>
                    <a:pt x="2" y="12"/>
                    <a:pt x="1" y="12"/>
                  </a:cubicBezTo>
                  <a:cubicBezTo>
                    <a:pt x="1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7" name="Freeform 154">
              <a:extLst>
                <a:ext uri="{FF2B5EF4-FFF2-40B4-BE49-F238E27FC236}">
                  <a16:creationId xmlns:a16="http://schemas.microsoft.com/office/drawing/2014/main" id="{18C33A72-2F81-4EFA-A4C5-FADBF83F7F67}"/>
                </a:ext>
              </a:extLst>
            </p:cNvPr>
            <p:cNvSpPr/>
            <p:nvPr/>
          </p:nvSpPr>
          <p:spPr bwMode="auto">
            <a:xfrm>
              <a:off x="3814296" y="1331311"/>
              <a:ext cx="55307" cy="53095"/>
            </a:xfrm>
            <a:custGeom>
              <a:avLst/>
              <a:gdLst>
                <a:gd name="T0" fmla="*/ 0 w 16"/>
                <a:gd name="T1" fmla="*/ 14 h 15"/>
                <a:gd name="T2" fmla="*/ 13 w 16"/>
                <a:gd name="T3" fmla="*/ 0 h 15"/>
                <a:gd name="T4" fmla="*/ 16 w 16"/>
                <a:gd name="T5" fmla="*/ 1 h 15"/>
                <a:gd name="T6" fmla="*/ 14 w 16"/>
                <a:gd name="T7" fmla="*/ 3 h 15"/>
                <a:gd name="T8" fmla="*/ 4 w 16"/>
                <a:gd name="T9" fmla="*/ 13 h 15"/>
                <a:gd name="T10" fmla="*/ 2 w 16"/>
                <a:gd name="T11" fmla="*/ 15 h 15"/>
                <a:gd name="T12" fmla="*/ 0 w 16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0" y="14"/>
                  </a:moveTo>
                  <a:cubicBezTo>
                    <a:pt x="0" y="6"/>
                    <a:pt x="7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8" y="5"/>
                    <a:pt x="5" y="7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ubicBezTo>
                    <a:pt x="1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8" name="Freeform 155">
              <a:extLst>
                <a:ext uri="{FF2B5EF4-FFF2-40B4-BE49-F238E27FC236}">
                  <a16:creationId xmlns:a16="http://schemas.microsoft.com/office/drawing/2014/main" id="{37330258-F54E-4ECE-9B30-2DFEFB1BEE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0983" y="2039238"/>
              <a:ext cx="123887" cy="12388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32 h 36"/>
                <a:gd name="T12" fmla="*/ 32 w 36"/>
                <a:gd name="T13" fmla="*/ 18 h 36"/>
                <a:gd name="T14" fmla="*/ 18 w 36"/>
                <a:gd name="T15" fmla="*/ 4 h 36"/>
                <a:gd name="T16" fmla="*/ 4 w 36"/>
                <a:gd name="T17" fmla="*/ 18 h 36"/>
                <a:gd name="T18" fmla="*/ 18 w 36"/>
                <a:gd name="T1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1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32"/>
                  </a:moveTo>
                  <a:cubicBezTo>
                    <a:pt x="25" y="32"/>
                    <a:pt x="32" y="26"/>
                    <a:pt x="32" y="18"/>
                  </a:cubicBezTo>
                  <a:cubicBezTo>
                    <a:pt x="32" y="11"/>
                    <a:pt x="25" y="4"/>
                    <a:pt x="18" y="4"/>
                  </a:cubicBezTo>
                  <a:cubicBezTo>
                    <a:pt x="10" y="4"/>
                    <a:pt x="4" y="11"/>
                    <a:pt x="4" y="18"/>
                  </a:cubicBezTo>
                  <a:cubicBezTo>
                    <a:pt x="4" y="26"/>
                    <a:pt x="10" y="32"/>
                    <a:pt x="18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49" name="Freeform 156">
              <a:extLst>
                <a:ext uri="{FF2B5EF4-FFF2-40B4-BE49-F238E27FC236}">
                  <a16:creationId xmlns:a16="http://schemas.microsoft.com/office/drawing/2014/main" id="{5B71AE9E-7C4F-4DBF-9353-912D126C34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9742" y="1930837"/>
              <a:ext cx="95128" cy="95128"/>
            </a:xfrm>
            <a:custGeom>
              <a:avLst/>
              <a:gdLst>
                <a:gd name="T0" fmla="*/ 14 w 28"/>
                <a:gd name="T1" fmla="*/ 27 h 27"/>
                <a:gd name="T2" fmla="*/ 0 w 28"/>
                <a:gd name="T3" fmla="*/ 14 h 27"/>
                <a:gd name="T4" fmla="*/ 14 w 28"/>
                <a:gd name="T5" fmla="*/ 0 h 27"/>
                <a:gd name="T6" fmla="*/ 28 w 28"/>
                <a:gd name="T7" fmla="*/ 14 h 27"/>
                <a:gd name="T8" fmla="*/ 14 w 28"/>
                <a:gd name="T9" fmla="*/ 27 h 27"/>
                <a:gd name="T10" fmla="*/ 14 w 28"/>
                <a:gd name="T11" fmla="*/ 24 h 27"/>
                <a:gd name="T12" fmla="*/ 24 w 28"/>
                <a:gd name="T13" fmla="*/ 14 h 27"/>
                <a:gd name="T14" fmla="*/ 14 w 28"/>
                <a:gd name="T15" fmla="*/ 4 h 27"/>
                <a:gd name="T16" fmla="*/ 4 w 28"/>
                <a:gd name="T17" fmla="*/ 14 h 27"/>
                <a:gd name="T18" fmla="*/ 14 w 28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8" y="6"/>
                    <a:pt x="28" y="14"/>
                  </a:cubicBezTo>
                  <a:cubicBezTo>
                    <a:pt x="28" y="21"/>
                    <a:pt x="21" y="27"/>
                    <a:pt x="14" y="27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4" y="9"/>
                    <a:pt x="19" y="4"/>
                    <a:pt x="14" y="4"/>
                  </a:cubicBezTo>
                  <a:cubicBezTo>
                    <a:pt x="8" y="4"/>
                    <a:pt x="4" y="8"/>
                    <a:pt x="4" y="14"/>
                  </a:cubicBezTo>
                  <a:cubicBezTo>
                    <a:pt x="4" y="19"/>
                    <a:pt x="8" y="23"/>
                    <a:pt x="1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50" name="Freeform 157">
              <a:extLst>
                <a:ext uri="{FF2B5EF4-FFF2-40B4-BE49-F238E27FC236}">
                  <a16:creationId xmlns:a16="http://schemas.microsoft.com/office/drawing/2014/main" id="{38BD84E2-DFFE-48B0-A01C-9A21BAE81F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0356" y="1986143"/>
              <a:ext cx="68580" cy="70793"/>
            </a:xfrm>
            <a:custGeom>
              <a:avLst/>
              <a:gdLst>
                <a:gd name="T0" fmla="*/ 0 w 20"/>
                <a:gd name="T1" fmla="*/ 9 h 20"/>
                <a:gd name="T2" fmla="*/ 10 w 20"/>
                <a:gd name="T3" fmla="*/ 0 h 20"/>
                <a:gd name="T4" fmla="*/ 19 w 20"/>
                <a:gd name="T5" fmla="*/ 10 h 20"/>
                <a:gd name="T6" fmla="*/ 9 w 20"/>
                <a:gd name="T7" fmla="*/ 19 h 20"/>
                <a:gd name="T8" fmla="*/ 0 w 20"/>
                <a:gd name="T9" fmla="*/ 9 h 20"/>
                <a:gd name="T10" fmla="*/ 10 w 20"/>
                <a:gd name="T11" fmla="*/ 4 h 20"/>
                <a:gd name="T12" fmla="*/ 4 w 20"/>
                <a:gd name="T13" fmla="*/ 10 h 20"/>
                <a:gd name="T14" fmla="*/ 9 w 20"/>
                <a:gd name="T15" fmla="*/ 15 h 20"/>
                <a:gd name="T16" fmla="*/ 16 w 20"/>
                <a:gd name="T17" fmla="*/ 9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9"/>
                  </a:move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19" y="10"/>
                  </a:cubicBezTo>
                  <a:cubicBezTo>
                    <a:pt x="19" y="15"/>
                    <a:pt x="15" y="20"/>
                    <a:pt x="9" y="19"/>
                  </a:cubicBezTo>
                  <a:cubicBezTo>
                    <a:pt x="4" y="19"/>
                    <a:pt x="0" y="15"/>
                    <a:pt x="0" y="9"/>
                  </a:cubicBezTo>
                  <a:close/>
                  <a:moveTo>
                    <a:pt x="10" y="4"/>
                  </a:moveTo>
                  <a:cubicBezTo>
                    <a:pt x="6" y="4"/>
                    <a:pt x="4" y="6"/>
                    <a:pt x="4" y="10"/>
                  </a:cubicBezTo>
                  <a:cubicBezTo>
                    <a:pt x="4" y="13"/>
                    <a:pt x="6" y="15"/>
                    <a:pt x="9" y="15"/>
                  </a:cubicBezTo>
                  <a:cubicBezTo>
                    <a:pt x="13" y="15"/>
                    <a:pt x="16" y="13"/>
                    <a:pt x="16" y="9"/>
                  </a:cubicBezTo>
                  <a:cubicBezTo>
                    <a:pt x="15" y="6"/>
                    <a:pt x="13" y="4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731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803D177B-4A74-4D6E-B31B-74E4E687B3F3}"/>
              </a:ext>
            </a:extLst>
          </p:cNvPr>
          <p:cNvSpPr/>
          <p:nvPr/>
        </p:nvSpPr>
        <p:spPr>
          <a:xfrm>
            <a:off x="670663" y="2676546"/>
            <a:ext cx="6092889" cy="211543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99835" y="310167"/>
            <a:ext cx="3888432" cy="576064"/>
          </a:xfrm>
        </p:spPr>
        <p:txBody>
          <a:bodyPr>
            <a:noAutofit/>
          </a:bodyPr>
          <a:lstStyle/>
          <a:p>
            <a:pPr rtl="1"/>
            <a:r>
              <a:rPr lang="fa-IR" altLang="ko-KR" sz="4400" b="1" dirty="0">
                <a:solidFill>
                  <a:srgbClr val="07A398"/>
                </a:solidFill>
                <a:cs typeface="B Nazanin" panose="00000400000000000000" pitchFamily="2" charset="-78"/>
              </a:rPr>
              <a:t>سبک میز</a:t>
            </a:r>
            <a:endParaRPr lang="ko-KR" altLang="en-US" sz="4400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upo 22"/>
          <p:cNvGrpSpPr/>
          <p:nvPr/>
        </p:nvGrpSpPr>
        <p:grpSpPr>
          <a:xfrm>
            <a:off x="7776980" y="4837398"/>
            <a:ext cx="1115500" cy="254632"/>
            <a:chOff x="3344863" y="5645150"/>
            <a:chExt cx="2830512" cy="646113"/>
          </a:xfrm>
          <a:solidFill>
            <a:schemeClr val="bg1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344863" y="5645150"/>
              <a:ext cx="609600" cy="641350"/>
            </a:xfrm>
            <a:custGeom>
              <a:avLst/>
              <a:gdLst>
                <a:gd name="T0" fmla="*/ 134 w 162"/>
                <a:gd name="T1" fmla="*/ 22 h 168"/>
                <a:gd name="T2" fmla="*/ 141 w 162"/>
                <a:gd name="T3" fmla="*/ 30 h 168"/>
                <a:gd name="T4" fmla="*/ 146 w 162"/>
                <a:gd name="T5" fmla="*/ 61 h 168"/>
                <a:gd name="T6" fmla="*/ 146 w 162"/>
                <a:gd name="T7" fmla="*/ 113 h 168"/>
                <a:gd name="T8" fmla="*/ 107 w 162"/>
                <a:gd name="T9" fmla="*/ 152 h 168"/>
                <a:gd name="T10" fmla="*/ 55 w 162"/>
                <a:gd name="T11" fmla="*/ 152 h 168"/>
                <a:gd name="T12" fmla="*/ 16 w 162"/>
                <a:gd name="T13" fmla="*/ 113 h 168"/>
                <a:gd name="T14" fmla="*/ 16 w 162"/>
                <a:gd name="T15" fmla="*/ 61 h 168"/>
                <a:gd name="T16" fmla="*/ 55 w 162"/>
                <a:gd name="T17" fmla="*/ 22 h 168"/>
                <a:gd name="T18" fmla="*/ 117 w 162"/>
                <a:gd name="T19" fmla="*/ 96 h 168"/>
                <a:gd name="T20" fmla="*/ 124 w 162"/>
                <a:gd name="T21" fmla="*/ 55 h 168"/>
                <a:gd name="T22" fmla="*/ 116 w 162"/>
                <a:gd name="T23" fmla="*/ 46 h 168"/>
                <a:gd name="T24" fmla="*/ 140 w 162"/>
                <a:gd name="T25" fmla="*/ 59 h 168"/>
                <a:gd name="T26" fmla="*/ 145 w 162"/>
                <a:gd name="T27" fmla="*/ 43 h 168"/>
                <a:gd name="T28" fmla="*/ 96 w 162"/>
                <a:gd name="T29" fmla="*/ 47 h 168"/>
                <a:gd name="T30" fmla="*/ 117 w 162"/>
                <a:gd name="T31" fmla="*/ 51 h 168"/>
                <a:gd name="T32" fmla="*/ 96 w 162"/>
                <a:gd name="T33" fmla="*/ 56 h 168"/>
                <a:gd name="T34" fmla="*/ 98 w 162"/>
                <a:gd name="T35" fmla="*/ 64 h 168"/>
                <a:gd name="T36" fmla="*/ 111 w 162"/>
                <a:gd name="T37" fmla="*/ 90 h 168"/>
                <a:gd name="T38" fmla="*/ 81 w 162"/>
                <a:gd name="T39" fmla="*/ 111 h 168"/>
                <a:gd name="T40" fmla="*/ 82 w 162"/>
                <a:gd name="T41" fmla="*/ 62 h 168"/>
                <a:gd name="T42" fmla="*/ 81 w 162"/>
                <a:gd name="T43" fmla="*/ 111 h 168"/>
                <a:gd name="T44" fmla="*/ 30 w 162"/>
                <a:gd name="T45" fmla="*/ 25 h 168"/>
                <a:gd name="T46" fmla="*/ 42 w 162"/>
                <a:gd name="T47" fmla="*/ 71 h 168"/>
                <a:gd name="T48" fmla="*/ 61 w 162"/>
                <a:gd name="T49" fmla="*/ 33 h 168"/>
                <a:gd name="T50" fmla="*/ 90 w 162"/>
                <a:gd name="T51" fmla="*/ 137 h 168"/>
                <a:gd name="T52" fmla="*/ 109 w 162"/>
                <a:gd name="T53" fmla="*/ 94 h 168"/>
                <a:gd name="T54" fmla="*/ 121 w 162"/>
                <a:gd name="T55" fmla="*/ 102 h 168"/>
                <a:gd name="T56" fmla="*/ 121 w 162"/>
                <a:gd name="T57" fmla="*/ 105 h 168"/>
                <a:gd name="T58" fmla="*/ 109 w 162"/>
                <a:gd name="T59" fmla="*/ 143 h 168"/>
                <a:gd name="T60" fmla="*/ 117 w 162"/>
                <a:gd name="T61" fmla="*/ 151 h 168"/>
                <a:gd name="T62" fmla="*/ 121 w 162"/>
                <a:gd name="T63" fmla="*/ 102 h 168"/>
                <a:gd name="T64" fmla="*/ 35 w 162"/>
                <a:gd name="T65" fmla="*/ 121 h 168"/>
                <a:gd name="T66" fmla="*/ 19 w 162"/>
                <a:gd name="T67" fmla="*/ 116 h 168"/>
                <a:gd name="T68" fmla="*/ 66 w 162"/>
                <a:gd name="T69" fmla="*/ 126 h 168"/>
                <a:gd name="T70" fmla="*/ 32 w 162"/>
                <a:gd name="T71" fmla="*/ 91 h 168"/>
                <a:gd name="T72" fmla="*/ 67 w 162"/>
                <a:gd name="T73" fmla="*/ 121 h 168"/>
                <a:gd name="T74" fmla="*/ 64 w 162"/>
                <a:gd name="T75" fmla="*/ 109 h 168"/>
                <a:gd name="T76" fmla="*/ 54 w 162"/>
                <a:gd name="T77" fmla="*/ 76 h 168"/>
                <a:gd name="T78" fmla="*/ 54 w 162"/>
                <a:gd name="T79" fmla="*/ 72 h 168"/>
                <a:gd name="T80" fmla="*/ 77 w 162"/>
                <a:gd name="T81" fmla="*/ 59 h 168"/>
                <a:gd name="T82" fmla="*/ 77 w 162"/>
                <a:gd name="T83" fmla="*/ 37 h 168"/>
                <a:gd name="T84" fmla="*/ 47 w 162"/>
                <a:gd name="T85" fmla="*/ 73 h 168"/>
                <a:gd name="T86" fmla="*/ 158 w 162"/>
                <a:gd name="T87" fmla="*/ 82 h 168"/>
                <a:gd name="T88" fmla="*/ 122 w 162"/>
                <a:gd name="T89" fmla="*/ 98 h 168"/>
                <a:gd name="T90" fmla="*/ 70 w 162"/>
                <a:gd name="T91" fmla="*/ 129 h 168"/>
                <a:gd name="T92" fmla="*/ 59 w 162"/>
                <a:gd name="T93" fmla="*/ 150 h 168"/>
                <a:gd name="T94" fmla="*/ 105 w 162"/>
                <a:gd name="T95" fmla="*/ 140 h 168"/>
                <a:gd name="T96" fmla="*/ 19 w 162"/>
                <a:gd name="T97" fmla="*/ 64 h 168"/>
                <a:gd name="T98" fmla="*/ 28 w 162"/>
                <a:gd name="T99" fmla="*/ 111 h 168"/>
                <a:gd name="T100" fmla="*/ 19 w 162"/>
                <a:gd name="T101" fmla="*/ 64 h 168"/>
                <a:gd name="T102" fmla="*/ 104 w 162"/>
                <a:gd name="T103" fmla="*/ 24 h 168"/>
                <a:gd name="T104" fmla="*/ 61 w 162"/>
                <a:gd name="T105" fmla="*/ 20 h 168"/>
                <a:gd name="T106" fmla="*/ 65 w 162"/>
                <a:gd name="T107" fmla="*/ 31 h 168"/>
                <a:gd name="T108" fmla="*/ 93 w 162"/>
                <a:gd name="T109" fmla="*/ 4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68">
                  <a:moveTo>
                    <a:pt x="107" y="22"/>
                  </a:moveTo>
                  <a:cubicBezTo>
                    <a:pt x="116" y="18"/>
                    <a:pt x="125" y="17"/>
                    <a:pt x="134" y="22"/>
                  </a:cubicBezTo>
                  <a:cubicBezTo>
                    <a:pt x="135" y="23"/>
                    <a:pt x="135" y="24"/>
                    <a:pt x="136" y="25"/>
                  </a:cubicBezTo>
                  <a:cubicBezTo>
                    <a:pt x="138" y="27"/>
                    <a:pt x="139" y="29"/>
                    <a:pt x="141" y="30"/>
                  </a:cubicBezTo>
                  <a:cubicBezTo>
                    <a:pt x="141" y="31"/>
                    <a:pt x="142" y="30"/>
                    <a:pt x="143" y="30"/>
                  </a:cubicBezTo>
                  <a:cubicBezTo>
                    <a:pt x="150" y="39"/>
                    <a:pt x="151" y="50"/>
                    <a:pt x="146" y="61"/>
                  </a:cubicBezTo>
                  <a:cubicBezTo>
                    <a:pt x="156" y="66"/>
                    <a:pt x="162" y="75"/>
                    <a:pt x="162" y="87"/>
                  </a:cubicBezTo>
                  <a:cubicBezTo>
                    <a:pt x="162" y="99"/>
                    <a:pt x="156" y="107"/>
                    <a:pt x="146" y="113"/>
                  </a:cubicBezTo>
                  <a:cubicBezTo>
                    <a:pt x="151" y="125"/>
                    <a:pt x="151" y="137"/>
                    <a:pt x="141" y="147"/>
                  </a:cubicBezTo>
                  <a:cubicBezTo>
                    <a:pt x="131" y="156"/>
                    <a:pt x="119" y="157"/>
                    <a:pt x="107" y="152"/>
                  </a:cubicBezTo>
                  <a:cubicBezTo>
                    <a:pt x="102" y="162"/>
                    <a:pt x="93" y="168"/>
                    <a:pt x="81" y="168"/>
                  </a:cubicBezTo>
                  <a:cubicBezTo>
                    <a:pt x="69" y="168"/>
                    <a:pt x="61" y="162"/>
                    <a:pt x="55" y="152"/>
                  </a:cubicBezTo>
                  <a:cubicBezTo>
                    <a:pt x="42" y="157"/>
                    <a:pt x="30" y="156"/>
                    <a:pt x="20" y="145"/>
                  </a:cubicBezTo>
                  <a:cubicBezTo>
                    <a:pt x="12" y="135"/>
                    <a:pt x="11" y="124"/>
                    <a:pt x="16" y="113"/>
                  </a:cubicBezTo>
                  <a:cubicBezTo>
                    <a:pt x="6" y="107"/>
                    <a:pt x="0" y="99"/>
                    <a:pt x="0" y="87"/>
                  </a:cubicBezTo>
                  <a:cubicBezTo>
                    <a:pt x="0" y="75"/>
                    <a:pt x="6" y="67"/>
                    <a:pt x="16" y="61"/>
                  </a:cubicBezTo>
                  <a:cubicBezTo>
                    <a:pt x="11" y="48"/>
                    <a:pt x="12" y="37"/>
                    <a:pt x="22" y="27"/>
                  </a:cubicBezTo>
                  <a:cubicBezTo>
                    <a:pt x="32" y="17"/>
                    <a:pt x="43" y="17"/>
                    <a:pt x="55" y="22"/>
                  </a:cubicBezTo>
                  <a:cubicBezTo>
                    <a:pt x="66" y="0"/>
                    <a:pt x="96" y="0"/>
                    <a:pt x="107" y="22"/>
                  </a:cubicBezTo>
                  <a:close/>
                  <a:moveTo>
                    <a:pt x="117" y="96"/>
                  </a:moveTo>
                  <a:cubicBezTo>
                    <a:pt x="119" y="95"/>
                    <a:pt x="120" y="95"/>
                    <a:pt x="121" y="94"/>
                  </a:cubicBezTo>
                  <a:cubicBezTo>
                    <a:pt x="135" y="85"/>
                    <a:pt x="136" y="66"/>
                    <a:pt x="124" y="55"/>
                  </a:cubicBezTo>
                  <a:cubicBezTo>
                    <a:pt x="121" y="52"/>
                    <a:pt x="118" y="50"/>
                    <a:pt x="115" y="47"/>
                  </a:cubicBezTo>
                  <a:cubicBezTo>
                    <a:pt x="116" y="47"/>
                    <a:pt x="116" y="46"/>
                    <a:pt x="116" y="46"/>
                  </a:cubicBezTo>
                  <a:cubicBezTo>
                    <a:pt x="120" y="48"/>
                    <a:pt x="125" y="50"/>
                    <a:pt x="127" y="53"/>
                  </a:cubicBezTo>
                  <a:cubicBezTo>
                    <a:pt x="131" y="58"/>
                    <a:pt x="135" y="59"/>
                    <a:pt x="140" y="59"/>
                  </a:cubicBezTo>
                  <a:cubicBezTo>
                    <a:pt x="142" y="59"/>
                    <a:pt x="143" y="59"/>
                    <a:pt x="143" y="57"/>
                  </a:cubicBezTo>
                  <a:cubicBezTo>
                    <a:pt x="145" y="52"/>
                    <a:pt x="146" y="48"/>
                    <a:pt x="145" y="43"/>
                  </a:cubicBezTo>
                  <a:cubicBezTo>
                    <a:pt x="143" y="31"/>
                    <a:pt x="131" y="22"/>
                    <a:pt x="119" y="23"/>
                  </a:cubicBezTo>
                  <a:cubicBezTo>
                    <a:pt x="106" y="24"/>
                    <a:pt x="96" y="35"/>
                    <a:pt x="96" y="47"/>
                  </a:cubicBezTo>
                  <a:cubicBezTo>
                    <a:pt x="98" y="47"/>
                    <a:pt x="100" y="46"/>
                    <a:pt x="101" y="46"/>
                  </a:cubicBezTo>
                  <a:cubicBezTo>
                    <a:pt x="107" y="45"/>
                    <a:pt x="113" y="43"/>
                    <a:pt x="117" y="51"/>
                  </a:cubicBezTo>
                  <a:cubicBezTo>
                    <a:pt x="111" y="48"/>
                    <a:pt x="105" y="48"/>
                    <a:pt x="99" y="51"/>
                  </a:cubicBezTo>
                  <a:cubicBezTo>
                    <a:pt x="96" y="52"/>
                    <a:pt x="95" y="52"/>
                    <a:pt x="96" y="56"/>
                  </a:cubicBezTo>
                  <a:cubicBezTo>
                    <a:pt x="96" y="57"/>
                    <a:pt x="96" y="59"/>
                    <a:pt x="96" y="61"/>
                  </a:cubicBezTo>
                  <a:cubicBezTo>
                    <a:pt x="96" y="62"/>
                    <a:pt x="97" y="63"/>
                    <a:pt x="98" y="64"/>
                  </a:cubicBezTo>
                  <a:cubicBezTo>
                    <a:pt x="105" y="70"/>
                    <a:pt x="109" y="77"/>
                    <a:pt x="109" y="87"/>
                  </a:cubicBezTo>
                  <a:cubicBezTo>
                    <a:pt x="109" y="88"/>
                    <a:pt x="110" y="89"/>
                    <a:pt x="111" y="90"/>
                  </a:cubicBezTo>
                  <a:cubicBezTo>
                    <a:pt x="113" y="92"/>
                    <a:pt x="115" y="94"/>
                    <a:pt x="117" y="96"/>
                  </a:cubicBezTo>
                  <a:close/>
                  <a:moveTo>
                    <a:pt x="81" y="111"/>
                  </a:moveTo>
                  <a:cubicBezTo>
                    <a:pt x="94" y="112"/>
                    <a:pt x="106" y="101"/>
                    <a:pt x="106" y="87"/>
                  </a:cubicBezTo>
                  <a:cubicBezTo>
                    <a:pt x="106" y="73"/>
                    <a:pt x="95" y="63"/>
                    <a:pt x="82" y="62"/>
                  </a:cubicBezTo>
                  <a:cubicBezTo>
                    <a:pt x="68" y="62"/>
                    <a:pt x="57" y="73"/>
                    <a:pt x="57" y="87"/>
                  </a:cubicBezTo>
                  <a:cubicBezTo>
                    <a:pt x="56" y="100"/>
                    <a:pt x="67" y="111"/>
                    <a:pt x="81" y="111"/>
                  </a:cubicBezTo>
                  <a:close/>
                  <a:moveTo>
                    <a:pt x="61" y="33"/>
                  </a:moveTo>
                  <a:cubicBezTo>
                    <a:pt x="54" y="23"/>
                    <a:pt x="41" y="20"/>
                    <a:pt x="30" y="25"/>
                  </a:cubicBezTo>
                  <a:cubicBezTo>
                    <a:pt x="20" y="31"/>
                    <a:pt x="15" y="43"/>
                    <a:pt x="18" y="54"/>
                  </a:cubicBezTo>
                  <a:cubicBezTo>
                    <a:pt x="21" y="64"/>
                    <a:pt x="32" y="72"/>
                    <a:pt x="42" y="71"/>
                  </a:cubicBezTo>
                  <a:cubicBezTo>
                    <a:pt x="39" y="63"/>
                    <a:pt x="39" y="55"/>
                    <a:pt x="43" y="48"/>
                  </a:cubicBezTo>
                  <a:cubicBezTo>
                    <a:pt x="46" y="40"/>
                    <a:pt x="53" y="35"/>
                    <a:pt x="61" y="33"/>
                  </a:cubicBezTo>
                  <a:close/>
                  <a:moveTo>
                    <a:pt x="70" y="113"/>
                  </a:moveTo>
                  <a:cubicBezTo>
                    <a:pt x="69" y="124"/>
                    <a:pt x="78" y="135"/>
                    <a:pt x="90" y="137"/>
                  </a:cubicBezTo>
                  <a:cubicBezTo>
                    <a:pt x="100" y="140"/>
                    <a:pt x="113" y="133"/>
                    <a:pt x="117" y="123"/>
                  </a:cubicBezTo>
                  <a:cubicBezTo>
                    <a:pt x="121" y="112"/>
                    <a:pt x="118" y="100"/>
                    <a:pt x="109" y="94"/>
                  </a:cubicBezTo>
                  <a:cubicBezTo>
                    <a:pt x="102" y="114"/>
                    <a:pt x="84" y="118"/>
                    <a:pt x="70" y="113"/>
                  </a:cubicBezTo>
                  <a:close/>
                  <a:moveTo>
                    <a:pt x="121" y="102"/>
                  </a:moveTo>
                  <a:cubicBezTo>
                    <a:pt x="121" y="102"/>
                    <a:pt x="121" y="102"/>
                    <a:pt x="121" y="103"/>
                  </a:cubicBezTo>
                  <a:cubicBezTo>
                    <a:pt x="121" y="103"/>
                    <a:pt x="121" y="104"/>
                    <a:pt x="121" y="105"/>
                  </a:cubicBezTo>
                  <a:cubicBezTo>
                    <a:pt x="125" y="116"/>
                    <a:pt x="122" y="126"/>
                    <a:pt x="113" y="134"/>
                  </a:cubicBezTo>
                  <a:cubicBezTo>
                    <a:pt x="110" y="137"/>
                    <a:pt x="109" y="139"/>
                    <a:pt x="109" y="143"/>
                  </a:cubicBezTo>
                  <a:cubicBezTo>
                    <a:pt x="109" y="149"/>
                    <a:pt x="109" y="149"/>
                    <a:pt x="114" y="150"/>
                  </a:cubicBezTo>
                  <a:cubicBezTo>
                    <a:pt x="115" y="150"/>
                    <a:pt x="116" y="151"/>
                    <a:pt x="117" y="151"/>
                  </a:cubicBezTo>
                  <a:cubicBezTo>
                    <a:pt x="135" y="153"/>
                    <a:pt x="148" y="139"/>
                    <a:pt x="145" y="121"/>
                  </a:cubicBezTo>
                  <a:cubicBezTo>
                    <a:pt x="143" y="111"/>
                    <a:pt x="131" y="101"/>
                    <a:pt x="121" y="102"/>
                  </a:cubicBezTo>
                  <a:close/>
                  <a:moveTo>
                    <a:pt x="66" y="126"/>
                  </a:moveTo>
                  <a:cubicBezTo>
                    <a:pt x="54" y="130"/>
                    <a:pt x="44" y="129"/>
                    <a:pt x="35" y="121"/>
                  </a:cubicBezTo>
                  <a:cubicBezTo>
                    <a:pt x="34" y="119"/>
                    <a:pt x="25" y="115"/>
                    <a:pt x="23" y="114"/>
                  </a:cubicBezTo>
                  <a:cubicBezTo>
                    <a:pt x="21" y="114"/>
                    <a:pt x="20" y="115"/>
                    <a:pt x="19" y="116"/>
                  </a:cubicBezTo>
                  <a:cubicBezTo>
                    <a:pt x="12" y="131"/>
                    <a:pt x="21" y="148"/>
                    <a:pt x="37" y="151"/>
                  </a:cubicBezTo>
                  <a:cubicBezTo>
                    <a:pt x="52" y="153"/>
                    <a:pt x="67" y="141"/>
                    <a:pt x="66" y="126"/>
                  </a:cubicBezTo>
                  <a:close/>
                  <a:moveTo>
                    <a:pt x="54" y="76"/>
                  </a:moveTo>
                  <a:cubicBezTo>
                    <a:pt x="46" y="75"/>
                    <a:pt x="36" y="81"/>
                    <a:pt x="32" y="91"/>
                  </a:cubicBezTo>
                  <a:cubicBezTo>
                    <a:pt x="28" y="101"/>
                    <a:pt x="31" y="113"/>
                    <a:pt x="40" y="120"/>
                  </a:cubicBezTo>
                  <a:cubicBezTo>
                    <a:pt x="47" y="126"/>
                    <a:pt x="60" y="126"/>
                    <a:pt x="67" y="121"/>
                  </a:cubicBezTo>
                  <a:cubicBezTo>
                    <a:pt x="67" y="119"/>
                    <a:pt x="66" y="116"/>
                    <a:pt x="66" y="114"/>
                  </a:cubicBezTo>
                  <a:cubicBezTo>
                    <a:pt x="66" y="112"/>
                    <a:pt x="65" y="110"/>
                    <a:pt x="64" y="109"/>
                  </a:cubicBezTo>
                  <a:cubicBezTo>
                    <a:pt x="58" y="104"/>
                    <a:pt x="54" y="98"/>
                    <a:pt x="53" y="91"/>
                  </a:cubicBezTo>
                  <a:cubicBezTo>
                    <a:pt x="53" y="86"/>
                    <a:pt x="54" y="81"/>
                    <a:pt x="54" y="76"/>
                  </a:cubicBezTo>
                  <a:close/>
                  <a:moveTo>
                    <a:pt x="47" y="73"/>
                  </a:moveTo>
                  <a:cubicBezTo>
                    <a:pt x="49" y="72"/>
                    <a:pt x="52" y="72"/>
                    <a:pt x="54" y="72"/>
                  </a:cubicBezTo>
                  <a:cubicBezTo>
                    <a:pt x="56" y="72"/>
                    <a:pt x="58" y="71"/>
                    <a:pt x="59" y="69"/>
                  </a:cubicBezTo>
                  <a:cubicBezTo>
                    <a:pt x="63" y="63"/>
                    <a:pt x="70" y="60"/>
                    <a:pt x="77" y="59"/>
                  </a:cubicBezTo>
                  <a:cubicBezTo>
                    <a:pt x="82" y="59"/>
                    <a:pt x="87" y="59"/>
                    <a:pt x="92" y="60"/>
                  </a:cubicBezTo>
                  <a:cubicBezTo>
                    <a:pt x="93" y="51"/>
                    <a:pt x="86" y="41"/>
                    <a:pt x="77" y="37"/>
                  </a:cubicBezTo>
                  <a:cubicBezTo>
                    <a:pt x="67" y="34"/>
                    <a:pt x="56" y="37"/>
                    <a:pt x="49" y="45"/>
                  </a:cubicBezTo>
                  <a:cubicBezTo>
                    <a:pt x="42" y="53"/>
                    <a:pt x="41" y="64"/>
                    <a:pt x="47" y="73"/>
                  </a:cubicBezTo>
                  <a:close/>
                  <a:moveTo>
                    <a:pt x="144" y="109"/>
                  </a:moveTo>
                  <a:cubicBezTo>
                    <a:pt x="154" y="106"/>
                    <a:pt x="160" y="94"/>
                    <a:pt x="158" y="82"/>
                  </a:cubicBezTo>
                  <a:cubicBezTo>
                    <a:pt x="156" y="71"/>
                    <a:pt x="145" y="62"/>
                    <a:pt x="134" y="63"/>
                  </a:cubicBezTo>
                  <a:cubicBezTo>
                    <a:pt x="138" y="77"/>
                    <a:pt x="135" y="89"/>
                    <a:pt x="122" y="98"/>
                  </a:cubicBezTo>
                  <a:cubicBezTo>
                    <a:pt x="132" y="100"/>
                    <a:pt x="136" y="102"/>
                    <a:pt x="144" y="109"/>
                  </a:cubicBezTo>
                  <a:close/>
                  <a:moveTo>
                    <a:pt x="70" y="129"/>
                  </a:moveTo>
                  <a:cubicBezTo>
                    <a:pt x="69" y="132"/>
                    <a:pt x="68" y="136"/>
                    <a:pt x="66" y="140"/>
                  </a:cubicBezTo>
                  <a:cubicBezTo>
                    <a:pt x="64" y="144"/>
                    <a:pt x="61" y="147"/>
                    <a:pt x="59" y="150"/>
                  </a:cubicBezTo>
                  <a:cubicBezTo>
                    <a:pt x="65" y="161"/>
                    <a:pt x="77" y="167"/>
                    <a:pt x="89" y="163"/>
                  </a:cubicBezTo>
                  <a:cubicBezTo>
                    <a:pt x="99" y="160"/>
                    <a:pt x="107" y="149"/>
                    <a:pt x="105" y="140"/>
                  </a:cubicBezTo>
                  <a:cubicBezTo>
                    <a:pt x="93" y="144"/>
                    <a:pt x="80" y="141"/>
                    <a:pt x="70" y="129"/>
                  </a:cubicBezTo>
                  <a:close/>
                  <a:moveTo>
                    <a:pt x="19" y="64"/>
                  </a:moveTo>
                  <a:cubicBezTo>
                    <a:pt x="7" y="70"/>
                    <a:pt x="1" y="83"/>
                    <a:pt x="5" y="94"/>
                  </a:cubicBezTo>
                  <a:cubicBezTo>
                    <a:pt x="8" y="104"/>
                    <a:pt x="19" y="112"/>
                    <a:pt x="28" y="111"/>
                  </a:cubicBezTo>
                  <a:cubicBezTo>
                    <a:pt x="24" y="97"/>
                    <a:pt x="27" y="85"/>
                    <a:pt x="40" y="76"/>
                  </a:cubicBezTo>
                  <a:cubicBezTo>
                    <a:pt x="31" y="75"/>
                    <a:pt x="24" y="71"/>
                    <a:pt x="19" y="64"/>
                  </a:cubicBezTo>
                  <a:close/>
                  <a:moveTo>
                    <a:pt x="93" y="46"/>
                  </a:moveTo>
                  <a:cubicBezTo>
                    <a:pt x="93" y="37"/>
                    <a:pt x="97" y="30"/>
                    <a:pt x="104" y="24"/>
                  </a:cubicBezTo>
                  <a:cubicBezTo>
                    <a:pt x="100" y="16"/>
                    <a:pt x="93" y="11"/>
                    <a:pt x="84" y="10"/>
                  </a:cubicBezTo>
                  <a:cubicBezTo>
                    <a:pt x="74" y="8"/>
                    <a:pt x="67" y="12"/>
                    <a:pt x="61" y="20"/>
                  </a:cubicBezTo>
                  <a:cubicBezTo>
                    <a:pt x="58" y="24"/>
                    <a:pt x="58" y="24"/>
                    <a:pt x="62" y="27"/>
                  </a:cubicBezTo>
                  <a:cubicBezTo>
                    <a:pt x="63" y="28"/>
                    <a:pt x="64" y="30"/>
                    <a:pt x="65" y="31"/>
                  </a:cubicBezTo>
                  <a:cubicBezTo>
                    <a:pt x="65" y="31"/>
                    <a:pt x="66" y="32"/>
                    <a:pt x="67" y="32"/>
                  </a:cubicBezTo>
                  <a:cubicBezTo>
                    <a:pt x="78" y="32"/>
                    <a:pt x="86" y="37"/>
                    <a:pt x="93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127500" y="5664200"/>
              <a:ext cx="617537" cy="627063"/>
            </a:xfrm>
            <a:custGeom>
              <a:avLst/>
              <a:gdLst>
                <a:gd name="T0" fmla="*/ 24 w 164"/>
                <a:gd name="T1" fmla="*/ 55 h 164"/>
                <a:gd name="T2" fmla="*/ 56 w 164"/>
                <a:gd name="T3" fmla="*/ 59 h 164"/>
                <a:gd name="T4" fmla="*/ 40 w 164"/>
                <a:gd name="T5" fmla="*/ 30 h 164"/>
                <a:gd name="T6" fmla="*/ 54 w 164"/>
                <a:gd name="T7" fmla="*/ 20 h 164"/>
                <a:gd name="T8" fmla="*/ 70 w 164"/>
                <a:gd name="T9" fmla="*/ 16 h 164"/>
                <a:gd name="T10" fmla="*/ 88 w 164"/>
                <a:gd name="T11" fmla="*/ 13 h 164"/>
                <a:gd name="T12" fmla="*/ 106 w 164"/>
                <a:gd name="T13" fmla="*/ 18 h 164"/>
                <a:gd name="T14" fmla="*/ 121 w 164"/>
                <a:gd name="T15" fmla="*/ 27 h 164"/>
                <a:gd name="T16" fmla="*/ 122 w 164"/>
                <a:gd name="T17" fmla="*/ 48 h 164"/>
                <a:gd name="T18" fmla="*/ 131 w 164"/>
                <a:gd name="T19" fmla="*/ 64 h 164"/>
                <a:gd name="T20" fmla="*/ 119 w 164"/>
                <a:gd name="T21" fmla="*/ 73 h 164"/>
                <a:gd name="T22" fmla="*/ 162 w 164"/>
                <a:gd name="T23" fmla="*/ 85 h 164"/>
                <a:gd name="T24" fmla="*/ 116 w 164"/>
                <a:gd name="T25" fmla="*/ 93 h 164"/>
                <a:gd name="T26" fmla="*/ 138 w 164"/>
                <a:gd name="T27" fmla="*/ 116 h 164"/>
                <a:gd name="T28" fmla="*/ 108 w 164"/>
                <a:gd name="T29" fmla="*/ 106 h 164"/>
                <a:gd name="T30" fmla="*/ 125 w 164"/>
                <a:gd name="T31" fmla="*/ 134 h 164"/>
                <a:gd name="T32" fmla="*/ 111 w 164"/>
                <a:gd name="T33" fmla="*/ 145 h 164"/>
                <a:gd name="T34" fmla="*/ 93 w 164"/>
                <a:gd name="T35" fmla="*/ 149 h 164"/>
                <a:gd name="T36" fmla="*/ 75 w 164"/>
                <a:gd name="T37" fmla="*/ 151 h 164"/>
                <a:gd name="T38" fmla="*/ 52 w 164"/>
                <a:gd name="T39" fmla="*/ 154 h 164"/>
                <a:gd name="T40" fmla="*/ 53 w 164"/>
                <a:gd name="T41" fmla="*/ 118 h 164"/>
                <a:gd name="T42" fmla="*/ 32 w 164"/>
                <a:gd name="T43" fmla="*/ 119 h 164"/>
                <a:gd name="T44" fmla="*/ 47 w 164"/>
                <a:gd name="T45" fmla="*/ 94 h 164"/>
                <a:gd name="T46" fmla="*/ 25 w 164"/>
                <a:gd name="T47" fmla="*/ 90 h 164"/>
                <a:gd name="T48" fmla="*/ 2 w 164"/>
                <a:gd name="T49" fmla="*/ 82 h 164"/>
                <a:gd name="T50" fmla="*/ 46 w 164"/>
                <a:gd name="T51" fmla="*/ 69 h 164"/>
                <a:gd name="T52" fmla="*/ 79 w 164"/>
                <a:gd name="T53" fmla="*/ 47 h 164"/>
                <a:gd name="T54" fmla="*/ 60 w 164"/>
                <a:gd name="T55" fmla="*/ 38 h 164"/>
                <a:gd name="T56" fmla="*/ 39 w 164"/>
                <a:gd name="T57" fmla="*/ 20 h 164"/>
                <a:gd name="T58" fmla="*/ 61 w 164"/>
                <a:gd name="T59" fmla="*/ 55 h 164"/>
                <a:gd name="T60" fmla="*/ 39 w 164"/>
                <a:gd name="T61" fmla="*/ 51 h 164"/>
                <a:gd name="T62" fmla="*/ 34 w 164"/>
                <a:gd name="T63" fmla="*/ 60 h 164"/>
                <a:gd name="T64" fmla="*/ 39 w 164"/>
                <a:gd name="T65" fmla="*/ 77 h 164"/>
                <a:gd name="T66" fmla="*/ 7 w 164"/>
                <a:gd name="T67" fmla="*/ 90 h 164"/>
                <a:gd name="T68" fmla="*/ 43 w 164"/>
                <a:gd name="T69" fmla="*/ 85 h 164"/>
                <a:gd name="T70" fmla="*/ 34 w 164"/>
                <a:gd name="T71" fmla="*/ 104 h 164"/>
                <a:gd name="T72" fmla="*/ 39 w 164"/>
                <a:gd name="T73" fmla="*/ 113 h 164"/>
                <a:gd name="T74" fmla="*/ 59 w 164"/>
                <a:gd name="T75" fmla="*/ 107 h 164"/>
                <a:gd name="T76" fmla="*/ 43 w 164"/>
                <a:gd name="T77" fmla="*/ 148 h 164"/>
                <a:gd name="T78" fmla="*/ 57 w 164"/>
                <a:gd name="T79" fmla="*/ 132 h 164"/>
                <a:gd name="T80" fmla="*/ 79 w 164"/>
                <a:gd name="T81" fmla="*/ 129 h 164"/>
                <a:gd name="T82" fmla="*/ 88 w 164"/>
                <a:gd name="T83" fmla="*/ 158 h 164"/>
                <a:gd name="T84" fmla="*/ 87 w 164"/>
                <a:gd name="T85" fmla="*/ 115 h 164"/>
                <a:gd name="T86" fmla="*/ 114 w 164"/>
                <a:gd name="T87" fmla="*/ 143 h 164"/>
                <a:gd name="T88" fmla="*/ 123 w 164"/>
                <a:gd name="T89" fmla="*/ 137 h 164"/>
                <a:gd name="T90" fmla="*/ 107 w 164"/>
                <a:gd name="T91" fmla="*/ 102 h 164"/>
                <a:gd name="T92" fmla="*/ 129 w 164"/>
                <a:gd name="T93" fmla="*/ 115 h 164"/>
                <a:gd name="T94" fmla="*/ 114 w 164"/>
                <a:gd name="T95" fmla="*/ 97 h 164"/>
                <a:gd name="T96" fmla="*/ 130 w 164"/>
                <a:gd name="T97" fmla="*/ 85 h 164"/>
                <a:gd name="T98" fmla="*/ 158 w 164"/>
                <a:gd name="T99" fmla="*/ 76 h 164"/>
                <a:gd name="T100" fmla="*/ 115 w 164"/>
                <a:gd name="T101" fmla="*/ 77 h 164"/>
                <a:gd name="T102" fmla="*/ 113 w 164"/>
                <a:gd name="T103" fmla="*/ 67 h 164"/>
                <a:gd name="T104" fmla="*/ 133 w 164"/>
                <a:gd name="T105" fmla="*/ 49 h 164"/>
                <a:gd name="T106" fmla="*/ 105 w 164"/>
                <a:gd name="T107" fmla="*/ 58 h 164"/>
                <a:gd name="T108" fmla="*/ 120 w 164"/>
                <a:gd name="T109" fmla="*/ 23 h 164"/>
                <a:gd name="T110" fmla="*/ 110 w 164"/>
                <a:gd name="T111" fmla="*/ 19 h 164"/>
                <a:gd name="T112" fmla="*/ 91 w 164"/>
                <a:gd name="T113" fmla="*/ 48 h 164"/>
                <a:gd name="T114" fmla="*/ 81 w 164"/>
                <a:gd name="T115" fmla="*/ 5 h 164"/>
                <a:gd name="T116" fmla="*/ 79 w 164"/>
                <a:gd name="T117" fmla="*/ 3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4" h="164">
                  <a:moveTo>
                    <a:pt x="47" y="68"/>
                  </a:moveTo>
                  <a:cubicBezTo>
                    <a:pt x="42" y="67"/>
                    <a:pt x="38" y="65"/>
                    <a:pt x="33" y="64"/>
                  </a:cubicBezTo>
                  <a:cubicBezTo>
                    <a:pt x="28" y="63"/>
                    <a:pt x="25" y="60"/>
                    <a:pt x="24" y="55"/>
                  </a:cubicBezTo>
                  <a:cubicBezTo>
                    <a:pt x="24" y="51"/>
                    <a:pt x="26" y="47"/>
                    <a:pt x="30" y="45"/>
                  </a:cubicBezTo>
                  <a:cubicBezTo>
                    <a:pt x="35" y="43"/>
                    <a:pt x="39" y="44"/>
                    <a:pt x="42" y="48"/>
                  </a:cubicBezTo>
                  <a:cubicBezTo>
                    <a:pt x="46" y="53"/>
                    <a:pt x="50" y="56"/>
                    <a:pt x="56" y="59"/>
                  </a:cubicBezTo>
                  <a:cubicBezTo>
                    <a:pt x="56" y="57"/>
                    <a:pt x="57" y="56"/>
                    <a:pt x="57" y="55"/>
                  </a:cubicBezTo>
                  <a:cubicBezTo>
                    <a:pt x="54" y="48"/>
                    <a:pt x="52" y="41"/>
                    <a:pt x="46" y="35"/>
                  </a:cubicBezTo>
                  <a:cubicBezTo>
                    <a:pt x="44" y="33"/>
                    <a:pt x="42" y="32"/>
                    <a:pt x="40" y="30"/>
                  </a:cubicBezTo>
                  <a:cubicBezTo>
                    <a:pt x="36" y="27"/>
                    <a:pt x="34" y="23"/>
                    <a:pt x="35" y="19"/>
                  </a:cubicBezTo>
                  <a:cubicBezTo>
                    <a:pt x="37" y="14"/>
                    <a:pt x="41" y="11"/>
                    <a:pt x="46" y="12"/>
                  </a:cubicBezTo>
                  <a:cubicBezTo>
                    <a:pt x="50" y="12"/>
                    <a:pt x="53" y="15"/>
                    <a:pt x="54" y="20"/>
                  </a:cubicBezTo>
                  <a:cubicBezTo>
                    <a:pt x="56" y="27"/>
                    <a:pt x="60" y="32"/>
                    <a:pt x="64" y="37"/>
                  </a:cubicBezTo>
                  <a:cubicBezTo>
                    <a:pt x="67" y="40"/>
                    <a:pt x="71" y="43"/>
                    <a:pt x="75" y="47"/>
                  </a:cubicBezTo>
                  <a:cubicBezTo>
                    <a:pt x="75" y="36"/>
                    <a:pt x="77" y="25"/>
                    <a:pt x="70" y="16"/>
                  </a:cubicBezTo>
                  <a:cubicBezTo>
                    <a:pt x="67" y="12"/>
                    <a:pt x="68" y="7"/>
                    <a:pt x="71" y="4"/>
                  </a:cubicBezTo>
                  <a:cubicBezTo>
                    <a:pt x="74" y="0"/>
                    <a:pt x="79" y="0"/>
                    <a:pt x="83" y="2"/>
                  </a:cubicBezTo>
                  <a:cubicBezTo>
                    <a:pt x="87" y="4"/>
                    <a:pt x="89" y="8"/>
                    <a:pt x="88" y="13"/>
                  </a:cubicBezTo>
                  <a:cubicBezTo>
                    <a:pt x="86" y="18"/>
                    <a:pt x="86" y="24"/>
                    <a:pt x="88" y="29"/>
                  </a:cubicBezTo>
                  <a:cubicBezTo>
                    <a:pt x="90" y="34"/>
                    <a:pt x="92" y="39"/>
                    <a:pt x="94" y="44"/>
                  </a:cubicBezTo>
                  <a:cubicBezTo>
                    <a:pt x="100" y="36"/>
                    <a:pt x="106" y="29"/>
                    <a:pt x="106" y="18"/>
                  </a:cubicBezTo>
                  <a:cubicBezTo>
                    <a:pt x="106" y="14"/>
                    <a:pt x="110" y="10"/>
                    <a:pt x="113" y="9"/>
                  </a:cubicBezTo>
                  <a:cubicBezTo>
                    <a:pt x="118" y="8"/>
                    <a:pt x="123" y="11"/>
                    <a:pt x="125" y="14"/>
                  </a:cubicBezTo>
                  <a:cubicBezTo>
                    <a:pt x="127" y="19"/>
                    <a:pt x="126" y="24"/>
                    <a:pt x="121" y="27"/>
                  </a:cubicBezTo>
                  <a:cubicBezTo>
                    <a:pt x="119" y="29"/>
                    <a:pt x="118" y="31"/>
                    <a:pt x="117" y="33"/>
                  </a:cubicBezTo>
                  <a:cubicBezTo>
                    <a:pt x="112" y="41"/>
                    <a:pt x="111" y="49"/>
                    <a:pt x="109" y="58"/>
                  </a:cubicBezTo>
                  <a:cubicBezTo>
                    <a:pt x="115" y="56"/>
                    <a:pt x="119" y="53"/>
                    <a:pt x="122" y="48"/>
                  </a:cubicBezTo>
                  <a:cubicBezTo>
                    <a:pt x="125" y="44"/>
                    <a:pt x="130" y="43"/>
                    <a:pt x="134" y="45"/>
                  </a:cubicBezTo>
                  <a:cubicBezTo>
                    <a:pt x="138" y="47"/>
                    <a:pt x="141" y="51"/>
                    <a:pt x="140" y="56"/>
                  </a:cubicBezTo>
                  <a:cubicBezTo>
                    <a:pt x="140" y="60"/>
                    <a:pt x="136" y="63"/>
                    <a:pt x="131" y="64"/>
                  </a:cubicBezTo>
                  <a:cubicBezTo>
                    <a:pt x="127" y="64"/>
                    <a:pt x="122" y="66"/>
                    <a:pt x="118" y="69"/>
                  </a:cubicBezTo>
                  <a:cubicBezTo>
                    <a:pt x="117" y="69"/>
                    <a:pt x="116" y="71"/>
                    <a:pt x="117" y="71"/>
                  </a:cubicBezTo>
                  <a:cubicBezTo>
                    <a:pt x="117" y="72"/>
                    <a:pt x="118" y="73"/>
                    <a:pt x="119" y="73"/>
                  </a:cubicBezTo>
                  <a:cubicBezTo>
                    <a:pt x="130" y="75"/>
                    <a:pt x="140" y="77"/>
                    <a:pt x="150" y="71"/>
                  </a:cubicBezTo>
                  <a:cubicBezTo>
                    <a:pt x="154" y="68"/>
                    <a:pt x="158" y="70"/>
                    <a:pt x="161" y="74"/>
                  </a:cubicBezTo>
                  <a:cubicBezTo>
                    <a:pt x="164" y="77"/>
                    <a:pt x="164" y="82"/>
                    <a:pt x="162" y="85"/>
                  </a:cubicBezTo>
                  <a:cubicBezTo>
                    <a:pt x="160" y="89"/>
                    <a:pt x="155" y="91"/>
                    <a:pt x="151" y="89"/>
                  </a:cubicBezTo>
                  <a:cubicBezTo>
                    <a:pt x="144" y="87"/>
                    <a:pt x="138" y="87"/>
                    <a:pt x="131" y="89"/>
                  </a:cubicBezTo>
                  <a:cubicBezTo>
                    <a:pt x="126" y="90"/>
                    <a:pt x="121" y="92"/>
                    <a:pt x="116" y="93"/>
                  </a:cubicBezTo>
                  <a:cubicBezTo>
                    <a:pt x="121" y="97"/>
                    <a:pt x="125" y="99"/>
                    <a:pt x="131" y="100"/>
                  </a:cubicBezTo>
                  <a:cubicBezTo>
                    <a:pt x="135" y="100"/>
                    <a:pt x="138" y="102"/>
                    <a:pt x="140" y="106"/>
                  </a:cubicBezTo>
                  <a:cubicBezTo>
                    <a:pt x="141" y="109"/>
                    <a:pt x="140" y="113"/>
                    <a:pt x="138" y="116"/>
                  </a:cubicBezTo>
                  <a:cubicBezTo>
                    <a:pt x="134" y="121"/>
                    <a:pt x="126" y="121"/>
                    <a:pt x="122" y="115"/>
                  </a:cubicBezTo>
                  <a:cubicBezTo>
                    <a:pt x="119" y="111"/>
                    <a:pt x="115" y="108"/>
                    <a:pt x="111" y="106"/>
                  </a:cubicBezTo>
                  <a:cubicBezTo>
                    <a:pt x="110" y="106"/>
                    <a:pt x="109" y="106"/>
                    <a:pt x="108" y="106"/>
                  </a:cubicBezTo>
                  <a:cubicBezTo>
                    <a:pt x="108" y="107"/>
                    <a:pt x="108" y="108"/>
                    <a:pt x="108" y="108"/>
                  </a:cubicBezTo>
                  <a:cubicBezTo>
                    <a:pt x="111" y="115"/>
                    <a:pt x="113" y="123"/>
                    <a:pt x="119" y="129"/>
                  </a:cubicBezTo>
                  <a:cubicBezTo>
                    <a:pt x="121" y="131"/>
                    <a:pt x="123" y="132"/>
                    <a:pt x="125" y="134"/>
                  </a:cubicBezTo>
                  <a:cubicBezTo>
                    <a:pt x="129" y="136"/>
                    <a:pt x="131" y="141"/>
                    <a:pt x="129" y="145"/>
                  </a:cubicBezTo>
                  <a:cubicBezTo>
                    <a:pt x="128" y="149"/>
                    <a:pt x="124" y="152"/>
                    <a:pt x="120" y="152"/>
                  </a:cubicBezTo>
                  <a:cubicBezTo>
                    <a:pt x="115" y="152"/>
                    <a:pt x="111" y="149"/>
                    <a:pt x="111" y="145"/>
                  </a:cubicBezTo>
                  <a:cubicBezTo>
                    <a:pt x="109" y="136"/>
                    <a:pt x="104" y="130"/>
                    <a:pt x="98" y="125"/>
                  </a:cubicBezTo>
                  <a:cubicBezTo>
                    <a:pt x="96" y="123"/>
                    <a:pt x="94" y="121"/>
                    <a:pt x="91" y="118"/>
                  </a:cubicBezTo>
                  <a:cubicBezTo>
                    <a:pt x="89" y="129"/>
                    <a:pt x="87" y="139"/>
                    <a:pt x="93" y="149"/>
                  </a:cubicBezTo>
                  <a:cubicBezTo>
                    <a:pt x="95" y="153"/>
                    <a:pt x="94" y="158"/>
                    <a:pt x="91" y="161"/>
                  </a:cubicBezTo>
                  <a:cubicBezTo>
                    <a:pt x="88" y="163"/>
                    <a:pt x="83" y="164"/>
                    <a:pt x="79" y="162"/>
                  </a:cubicBezTo>
                  <a:cubicBezTo>
                    <a:pt x="76" y="160"/>
                    <a:pt x="73" y="155"/>
                    <a:pt x="75" y="151"/>
                  </a:cubicBezTo>
                  <a:cubicBezTo>
                    <a:pt x="79" y="140"/>
                    <a:pt x="75" y="129"/>
                    <a:pt x="72" y="118"/>
                  </a:cubicBezTo>
                  <a:cubicBezTo>
                    <a:pt x="65" y="126"/>
                    <a:pt x="59" y="134"/>
                    <a:pt x="58" y="145"/>
                  </a:cubicBezTo>
                  <a:cubicBezTo>
                    <a:pt x="58" y="150"/>
                    <a:pt x="56" y="153"/>
                    <a:pt x="52" y="154"/>
                  </a:cubicBezTo>
                  <a:cubicBezTo>
                    <a:pt x="48" y="156"/>
                    <a:pt x="44" y="154"/>
                    <a:pt x="41" y="151"/>
                  </a:cubicBezTo>
                  <a:cubicBezTo>
                    <a:pt x="38" y="147"/>
                    <a:pt x="38" y="141"/>
                    <a:pt x="42" y="138"/>
                  </a:cubicBezTo>
                  <a:cubicBezTo>
                    <a:pt x="48" y="133"/>
                    <a:pt x="51" y="126"/>
                    <a:pt x="53" y="118"/>
                  </a:cubicBezTo>
                  <a:cubicBezTo>
                    <a:pt x="54" y="114"/>
                    <a:pt x="55" y="110"/>
                    <a:pt x="56" y="105"/>
                  </a:cubicBezTo>
                  <a:cubicBezTo>
                    <a:pt x="50" y="107"/>
                    <a:pt x="46" y="110"/>
                    <a:pt x="42" y="115"/>
                  </a:cubicBezTo>
                  <a:cubicBezTo>
                    <a:pt x="40" y="119"/>
                    <a:pt x="36" y="120"/>
                    <a:pt x="32" y="119"/>
                  </a:cubicBezTo>
                  <a:cubicBezTo>
                    <a:pt x="28" y="118"/>
                    <a:pt x="25" y="115"/>
                    <a:pt x="24" y="111"/>
                  </a:cubicBezTo>
                  <a:cubicBezTo>
                    <a:pt x="23" y="105"/>
                    <a:pt x="28" y="101"/>
                    <a:pt x="34" y="99"/>
                  </a:cubicBezTo>
                  <a:cubicBezTo>
                    <a:pt x="39" y="99"/>
                    <a:pt x="43" y="96"/>
                    <a:pt x="47" y="94"/>
                  </a:cubicBezTo>
                  <a:cubicBezTo>
                    <a:pt x="48" y="94"/>
                    <a:pt x="48" y="92"/>
                    <a:pt x="48" y="92"/>
                  </a:cubicBezTo>
                  <a:cubicBezTo>
                    <a:pt x="48" y="91"/>
                    <a:pt x="47" y="89"/>
                    <a:pt x="46" y="89"/>
                  </a:cubicBezTo>
                  <a:cubicBezTo>
                    <a:pt x="39" y="89"/>
                    <a:pt x="32" y="89"/>
                    <a:pt x="25" y="90"/>
                  </a:cubicBezTo>
                  <a:cubicBezTo>
                    <a:pt x="22" y="91"/>
                    <a:pt x="20" y="92"/>
                    <a:pt x="17" y="94"/>
                  </a:cubicBezTo>
                  <a:cubicBezTo>
                    <a:pt x="13" y="97"/>
                    <a:pt x="8" y="96"/>
                    <a:pt x="4" y="93"/>
                  </a:cubicBezTo>
                  <a:cubicBezTo>
                    <a:pt x="1" y="90"/>
                    <a:pt x="0" y="86"/>
                    <a:pt x="2" y="82"/>
                  </a:cubicBezTo>
                  <a:cubicBezTo>
                    <a:pt x="4" y="78"/>
                    <a:pt x="8" y="75"/>
                    <a:pt x="13" y="76"/>
                  </a:cubicBezTo>
                  <a:cubicBezTo>
                    <a:pt x="20" y="78"/>
                    <a:pt x="27" y="77"/>
                    <a:pt x="34" y="74"/>
                  </a:cubicBezTo>
                  <a:cubicBezTo>
                    <a:pt x="38" y="73"/>
                    <a:pt x="42" y="71"/>
                    <a:pt x="46" y="69"/>
                  </a:cubicBezTo>
                  <a:cubicBezTo>
                    <a:pt x="47" y="69"/>
                    <a:pt x="47" y="68"/>
                    <a:pt x="47" y="68"/>
                  </a:cubicBezTo>
                  <a:close/>
                  <a:moveTo>
                    <a:pt x="79" y="38"/>
                  </a:moveTo>
                  <a:cubicBezTo>
                    <a:pt x="79" y="41"/>
                    <a:pt x="79" y="44"/>
                    <a:pt x="79" y="47"/>
                  </a:cubicBezTo>
                  <a:cubicBezTo>
                    <a:pt x="79" y="48"/>
                    <a:pt x="78" y="50"/>
                    <a:pt x="77" y="50"/>
                  </a:cubicBezTo>
                  <a:cubicBezTo>
                    <a:pt x="76" y="51"/>
                    <a:pt x="74" y="51"/>
                    <a:pt x="72" y="50"/>
                  </a:cubicBezTo>
                  <a:cubicBezTo>
                    <a:pt x="68" y="46"/>
                    <a:pt x="64" y="42"/>
                    <a:pt x="60" y="38"/>
                  </a:cubicBezTo>
                  <a:cubicBezTo>
                    <a:pt x="55" y="33"/>
                    <a:pt x="52" y="28"/>
                    <a:pt x="51" y="21"/>
                  </a:cubicBezTo>
                  <a:cubicBezTo>
                    <a:pt x="50" y="18"/>
                    <a:pt x="48" y="16"/>
                    <a:pt x="45" y="16"/>
                  </a:cubicBezTo>
                  <a:cubicBezTo>
                    <a:pt x="42" y="15"/>
                    <a:pt x="40" y="17"/>
                    <a:pt x="39" y="20"/>
                  </a:cubicBezTo>
                  <a:cubicBezTo>
                    <a:pt x="38" y="22"/>
                    <a:pt x="39" y="25"/>
                    <a:pt x="42" y="27"/>
                  </a:cubicBezTo>
                  <a:cubicBezTo>
                    <a:pt x="48" y="30"/>
                    <a:pt x="52" y="34"/>
                    <a:pt x="54" y="40"/>
                  </a:cubicBezTo>
                  <a:cubicBezTo>
                    <a:pt x="57" y="45"/>
                    <a:pt x="59" y="50"/>
                    <a:pt x="61" y="55"/>
                  </a:cubicBezTo>
                  <a:cubicBezTo>
                    <a:pt x="63" y="59"/>
                    <a:pt x="59" y="60"/>
                    <a:pt x="58" y="62"/>
                  </a:cubicBezTo>
                  <a:cubicBezTo>
                    <a:pt x="57" y="62"/>
                    <a:pt x="55" y="62"/>
                    <a:pt x="54" y="62"/>
                  </a:cubicBezTo>
                  <a:cubicBezTo>
                    <a:pt x="48" y="60"/>
                    <a:pt x="43" y="56"/>
                    <a:pt x="39" y="51"/>
                  </a:cubicBezTo>
                  <a:cubicBezTo>
                    <a:pt x="37" y="48"/>
                    <a:pt x="35" y="47"/>
                    <a:pt x="32" y="49"/>
                  </a:cubicBezTo>
                  <a:cubicBezTo>
                    <a:pt x="29" y="50"/>
                    <a:pt x="28" y="52"/>
                    <a:pt x="28" y="55"/>
                  </a:cubicBezTo>
                  <a:cubicBezTo>
                    <a:pt x="29" y="58"/>
                    <a:pt x="31" y="60"/>
                    <a:pt x="34" y="60"/>
                  </a:cubicBezTo>
                  <a:cubicBezTo>
                    <a:pt x="40" y="61"/>
                    <a:pt x="46" y="63"/>
                    <a:pt x="51" y="67"/>
                  </a:cubicBezTo>
                  <a:cubicBezTo>
                    <a:pt x="54" y="69"/>
                    <a:pt x="54" y="71"/>
                    <a:pt x="50" y="72"/>
                  </a:cubicBezTo>
                  <a:cubicBezTo>
                    <a:pt x="46" y="74"/>
                    <a:pt x="42" y="75"/>
                    <a:pt x="39" y="77"/>
                  </a:cubicBezTo>
                  <a:cubicBezTo>
                    <a:pt x="30" y="81"/>
                    <a:pt x="21" y="82"/>
                    <a:pt x="12" y="80"/>
                  </a:cubicBezTo>
                  <a:cubicBezTo>
                    <a:pt x="10" y="80"/>
                    <a:pt x="8" y="81"/>
                    <a:pt x="6" y="83"/>
                  </a:cubicBezTo>
                  <a:cubicBezTo>
                    <a:pt x="4" y="85"/>
                    <a:pt x="4" y="88"/>
                    <a:pt x="7" y="90"/>
                  </a:cubicBezTo>
                  <a:cubicBezTo>
                    <a:pt x="9" y="92"/>
                    <a:pt x="11" y="92"/>
                    <a:pt x="14" y="91"/>
                  </a:cubicBezTo>
                  <a:cubicBezTo>
                    <a:pt x="18" y="89"/>
                    <a:pt x="22" y="87"/>
                    <a:pt x="27" y="86"/>
                  </a:cubicBezTo>
                  <a:cubicBezTo>
                    <a:pt x="32" y="85"/>
                    <a:pt x="37" y="85"/>
                    <a:pt x="43" y="85"/>
                  </a:cubicBezTo>
                  <a:cubicBezTo>
                    <a:pt x="50" y="85"/>
                    <a:pt x="50" y="85"/>
                    <a:pt x="52" y="92"/>
                  </a:cubicBezTo>
                  <a:cubicBezTo>
                    <a:pt x="53" y="94"/>
                    <a:pt x="53" y="96"/>
                    <a:pt x="51" y="97"/>
                  </a:cubicBezTo>
                  <a:cubicBezTo>
                    <a:pt x="46" y="100"/>
                    <a:pt x="40" y="103"/>
                    <a:pt x="34" y="104"/>
                  </a:cubicBezTo>
                  <a:cubicBezTo>
                    <a:pt x="31" y="104"/>
                    <a:pt x="29" y="106"/>
                    <a:pt x="28" y="109"/>
                  </a:cubicBezTo>
                  <a:cubicBezTo>
                    <a:pt x="28" y="112"/>
                    <a:pt x="29" y="114"/>
                    <a:pt x="32" y="115"/>
                  </a:cubicBezTo>
                  <a:cubicBezTo>
                    <a:pt x="35" y="116"/>
                    <a:pt x="37" y="115"/>
                    <a:pt x="39" y="113"/>
                  </a:cubicBezTo>
                  <a:cubicBezTo>
                    <a:pt x="43" y="108"/>
                    <a:pt x="47" y="104"/>
                    <a:pt x="53" y="102"/>
                  </a:cubicBezTo>
                  <a:cubicBezTo>
                    <a:pt x="54" y="101"/>
                    <a:pt x="56" y="101"/>
                    <a:pt x="58" y="102"/>
                  </a:cubicBezTo>
                  <a:cubicBezTo>
                    <a:pt x="60" y="103"/>
                    <a:pt x="60" y="105"/>
                    <a:pt x="59" y="107"/>
                  </a:cubicBezTo>
                  <a:cubicBezTo>
                    <a:pt x="59" y="110"/>
                    <a:pt x="58" y="112"/>
                    <a:pt x="58" y="115"/>
                  </a:cubicBezTo>
                  <a:cubicBezTo>
                    <a:pt x="56" y="124"/>
                    <a:pt x="53" y="134"/>
                    <a:pt x="45" y="140"/>
                  </a:cubicBezTo>
                  <a:cubicBezTo>
                    <a:pt x="43" y="142"/>
                    <a:pt x="42" y="145"/>
                    <a:pt x="43" y="148"/>
                  </a:cubicBezTo>
                  <a:cubicBezTo>
                    <a:pt x="45" y="150"/>
                    <a:pt x="47" y="151"/>
                    <a:pt x="50" y="151"/>
                  </a:cubicBezTo>
                  <a:cubicBezTo>
                    <a:pt x="53" y="150"/>
                    <a:pt x="54" y="148"/>
                    <a:pt x="55" y="144"/>
                  </a:cubicBezTo>
                  <a:cubicBezTo>
                    <a:pt x="55" y="140"/>
                    <a:pt x="55" y="136"/>
                    <a:pt x="57" y="132"/>
                  </a:cubicBezTo>
                  <a:cubicBezTo>
                    <a:pt x="61" y="126"/>
                    <a:pt x="66" y="119"/>
                    <a:pt x="70" y="113"/>
                  </a:cubicBezTo>
                  <a:cubicBezTo>
                    <a:pt x="72" y="111"/>
                    <a:pt x="74" y="112"/>
                    <a:pt x="74" y="114"/>
                  </a:cubicBezTo>
                  <a:cubicBezTo>
                    <a:pt x="76" y="119"/>
                    <a:pt x="77" y="124"/>
                    <a:pt x="79" y="129"/>
                  </a:cubicBezTo>
                  <a:cubicBezTo>
                    <a:pt x="81" y="136"/>
                    <a:pt x="82" y="144"/>
                    <a:pt x="79" y="151"/>
                  </a:cubicBezTo>
                  <a:cubicBezTo>
                    <a:pt x="78" y="154"/>
                    <a:pt x="79" y="156"/>
                    <a:pt x="81" y="158"/>
                  </a:cubicBezTo>
                  <a:cubicBezTo>
                    <a:pt x="84" y="160"/>
                    <a:pt x="86" y="159"/>
                    <a:pt x="88" y="158"/>
                  </a:cubicBezTo>
                  <a:cubicBezTo>
                    <a:pt x="91" y="156"/>
                    <a:pt x="91" y="153"/>
                    <a:pt x="89" y="150"/>
                  </a:cubicBezTo>
                  <a:cubicBezTo>
                    <a:pt x="88" y="148"/>
                    <a:pt x="87" y="146"/>
                    <a:pt x="87" y="143"/>
                  </a:cubicBezTo>
                  <a:cubicBezTo>
                    <a:pt x="84" y="134"/>
                    <a:pt x="86" y="124"/>
                    <a:pt x="87" y="115"/>
                  </a:cubicBezTo>
                  <a:cubicBezTo>
                    <a:pt x="88" y="112"/>
                    <a:pt x="90" y="112"/>
                    <a:pt x="92" y="114"/>
                  </a:cubicBezTo>
                  <a:cubicBezTo>
                    <a:pt x="95" y="116"/>
                    <a:pt x="98" y="119"/>
                    <a:pt x="102" y="122"/>
                  </a:cubicBezTo>
                  <a:cubicBezTo>
                    <a:pt x="108" y="128"/>
                    <a:pt x="113" y="135"/>
                    <a:pt x="114" y="143"/>
                  </a:cubicBezTo>
                  <a:cubicBezTo>
                    <a:pt x="115" y="146"/>
                    <a:pt x="117" y="148"/>
                    <a:pt x="120" y="148"/>
                  </a:cubicBezTo>
                  <a:cubicBezTo>
                    <a:pt x="123" y="148"/>
                    <a:pt x="125" y="147"/>
                    <a:pt x="126" y="144"/>
                  </a:cubicBezTo>
                  <a:cubicBezTo>
                    <a:pt x="126" y="141"/>
                    <a:pt x="125" y="139"/>
                    <a:pt x="123" y="137"/>
                  </a:cubicBezTo>
                  <a:cubicBezTo>
                    <a:pt x="119" y="134"/>
                    <a:pt x="115" y="131"/>
                    <a:pt x="113" y="128"/>
                  </a:cubicBezTo>
                  <a:cubicBezTo>
                    <a:pt x="109" y="122"/>
                    <a:pt x="106" y="115"/>
                    <a:pt x="103" y="108"/>
                  </a:cubicBezTo>
                  <a:cubicBezTo>
                    <a:pt x="102" y="105"/>
                    <a:pt x="106" y="104"/>
                    <a:pt x="107" y="102"/>
                  </a:cubicBezTo>
                  <a:cubicBezTo>
                    <a:pt x="107" y="101"/>
                    <a:pt x="109" y="101"/>
                    <a:pt x="110" y="101"/>
                  </a:cubicBezTo>
                  <a:cubicBezTo>
                    <a:pt x="116" y="104"/>
                    <a:pt x="121" y="107"/>
                    <a:pt x="125" y="112"/>
                  </a:cubicBezTo>
                  <a:cubicBezTo>
                    <a:pt x="126" y="113"/>
                    <a:pt x="128" y="115"/>
                    <a:pt x="129" y="115"/>
                  </a:cubicBezTo>
                  <a:cubicBezTo>
                    <a:pt x="133" y="116"/>
                    <a:pt x="136" y="114"/>
                    <a:pt x="136" y="111"/>
                  </a:cubicBezTo>
                  <a:cubicBezTo>
                    <a:pt x="137" y="107"/>
                    <a:pt x="135" y="104"/>
                    <a:pt x="131" y="104"/>
                  </a:cubicBezTo>
                  <a:cubicBezTo>
                    <a:pt x="125" y="103"/>
                    <a:pt x="119" y="101"/>
                    <a:pt x="114" y="97"/>
                  </a:cubicBezTo>
                  <a:cubicBezTo>
                    <a:pt x="113" y="96"/>
                    <a:pt x="112" y="95"/>
                    <a:pt x="112" y="93"/>
                  </a:cubicBezTo>
                  <a:cubicBezTo>
                    <a:pt x="112" y="91"/>
                    <a:pt x="113" y="90"/>
                    <a:pt x="115" y="90"/>
                  </a:cubicBezTo>
                  <a:cubicBezTo>
                    <a:pt x="120" y="88"/>
                    <a:pt x="125" y="86"/>
                    <a:pt x="130" y="85"/>
                  </a:cubicBezTo>
                  <a:cubicBezTo>
                    <a:pt x="137" y="83"/>
                    <a:pt x="144" y="83"/>
                    <a:pt x="151" y="85"/>
                  </a:cubicBezTo>
                  <a:cubicBezTo>
                    <a:pt x="154" y="86"/>
                    <a:pt x="157" y="86"/>
                    <a:pt x="159" y="83"/>
                  </a:cubicBezTo>
                  <a:cubicBezTo>
                    <a:pt x="160" y="81"/>
                    <a:pt x="160" y="78"/>
                    <a:pt x="158" y="76"/>
                  </a:cubicBezTo>
                  <a:cubicBezTo>
                    <a:pt x="156" y="73"/>
                    <a:pt x="154" y="73"/>
                    <a:pt x="150" y="75"/>
                  </a:cubicBezTo>
                  <a:cubicBezTo>
                    <a:pt x="147" y="76"/>
                    <a:pt x="143" y="78"/>
                    <a:pt x="140" y="78"/>
                  </a:cubicBezTo>
                  <a:cubicBezTo>
                    <a:pt x="132" y="80"/>
                    <a:pt x="124" y="78"/>
                    <a:pt x="115" y="77"/>
                  </a:cubicBezTo>
                  <a:cubicBezTo>
                    <a:pt x="115" y="77"/>
                    <a:pt x="114" y="76"/>
                    <a:pt x="113" y="75"/>
                  </a:cubicBezTo>
                  <a:cubicBezTo>
                    <a:pt x="113" y="74"/>
                    <a:pt x="112" y="72"/>
                    <a:pt x="112" y="71"/>
                  </a:cubicBezTo>
                  <a:cubicBezTo>
                    <a:pt x="112" y="70"/>
                    <a:pt x="113" y="68"/>
                    <a:pt x="113" y="67"/>
                  </a:cubicBezTo>
                  <a:cubicBezTo>
                    <a:pt x="119" y="63"/>
                    <a:pt x="124" y="60"/>
                    <a:pt x="131" y="60"/>
                  </a:cubicBezTo>
                  <a:cubicBezTo>
                    <a:pt x="134" y="60"/>
                    <a:pt x="136" y="58"/>
                    <a:pt x="136" y="55"/>
                  </a:cubicBezTo>
                  <a:cubicBezTo>
                    <a:pt x="137" y="52"/>
                    <a:pt x="136" y="50"/>
                    <a:pt x="133" y="49"/>
                  </a:cubicBezTo>
                  <a:cubicBezTo>
                    <a:pt x="130" y="47"/>
                    <a:pt x="127" y="48"/>
                    <a:pt x="125" y="51"/>
                  </a:cubicBezTo>
                  <a:cubicBezTo>
                    <a:pt x="122" y="56"/>
                    <a:pt x="117" y="60"/>
                    <a:pt x="111" y="62"/>
                  </a:cubicBezTo>
                  <a:cubicBezTo>
                    <a:pt x="108" y="64"/>
                    <a:pt x="104" y="61"/>
                    <a:pt x="105" y="58"/>
                  </a:cubicBezTo>
                  <a:cubicBezTo>
                    <a:pt x="107" y="51"/>
                    <a:pt x="108" y="43"/>
                    <a:pt x="111" y="36"/>
                  </a:cubicBezTo>
                  <a:cubicBezTo>
                    <a:pt x="112" y="33"/>
                    <a:pt x="114" y="30"/>
                    <a:pt x="116" y="27"/>
                  </a:cubicBezTo>
                  <a:cubicBezTo>
                    <a:pt x="117" y="25"/>
                    <a:pt x="119" y="24"/>
                    <a:pt x="120" y="23"/>
                  </a:cubicBezTo>
                  <a:cubicBezTo>
                    <a:pt x="122" y="20"/>
                    <a:pt x="123" y="17"/>
                    <a:pt x="120" y="15"/>
                  </a:cubicBezTo>
                  <a:cubicBezTo>
                    <a:pt x="119" y="14"/>
                    <a:pt x="116" y="13"/>
                    <a:pt x="115" y="13"/>
                  </a:cubicBezTo>
                  <a:cubicBezTo>
                    <a:pt x="112" y="13"/>
                    <a:pt x="110" y="16"/>
                    <a:pt x="110" y="19"/>
                  </a:cubicBezTo>
                  <a:cubicBezTo>
                    <a:pt x="110" y="21"/>
                    <a:pt x="110" y="23"/>
                    <a:pt x="110" y="24"/>
                  </a:cubicBezTo>
                  <a:cubicBezTo>
                    <a:pt x="108" y="34"/>
                    <a:pt x="101" y="42"/>
                    <a:pt x="95" y="49"/>
                  </a:cubicBezTo>
                  <a:cubicBezTo>
                    <a:pt x="94" y="51"/>
                    <a:pt x="92" y="50"/>
                    <a:pt x="91" y="48"/>
                  </a:cubicBezTo>
                  <a:cubicBezTo>
                    <a:pt x="89" y="43"/>
                    <a:pt x="87" y="38"/>
                    <a:pt x="85" y="33"/>
                  </a:cubicBezTo>
                  <a:cubicBezTo>
                    <a:pt x="83" y="26"/>
                    <a:pt x="82" y="19"/>
                    <a:pt x="84" y="12"/>
                  </a:cubicBezTo>
                  <a:cubicBezTo>
                    <a:pt x="85" y="9"/>
                    <a:pt x="84" y="7"/>
                    <a:pt x="81" y="5"/>
                  </a:cubicBezTo>
                  <a:cubicBezTo>
                    <a:pt x="79" y="4"/>
                    <a:pt x="76" y="4"/>
                    <a:pt x="74" y="6"/>
                  </a:cubicBezTo>
                  <a:cubicBezTo>
                    <a:pt x="72" y="8"/>
                    <a:pt x="71" y="11"/>
                    <a:pt x="73" y="14"/>
                  </a:cubicBezTo>
                  <a:cubicBezTo>
                    <a:pt x="79" y="21"/>
                    <a:pt x="79" y="29"/>
                    <a:pt x="79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5562600" y="5664200"/>
              <a:ext cx="612775" cy="627063"/>
            </a:xfrm>
            <a:custGeom>
              <a:avLst/>
              <a:gdLst>
                <a:gd name="T0" fmla="*/ 8 w 163"/>
                <a:gd name="T1" fmla="*/ 99 h 164"/>
                <a:gd name="T2" fmla="*/ 4 w 163"/>
                <a:gd name="T3" fmla="*/ 82 h 164"/>
                <a:gd name="T4" fmla="*/ 32 w 163"/>
                <a:gd name="T5" fmla="*/ 73 h 164"/>
                <a:gd name="T6" fmla="*/ 30 w 163"/>
                <a:gd name="T7" fmla="*/ 45 h 164"/>
                <a:gd name="T8" fmla="*/ 24 w 163"/>
                <a:gd name="T9" fmla="*/ 25 h 164"/>
                <a:gd name="T10" fmla="*/ 45 w 163"/>
                <a:gd name="T11" fmla="*/ 29 h 164"/>
                <a:gd name="T12" fmla="*/ 67 w 163"/>
                <a:gd name="T13" fmla="*/ 26 h 164"/>
                <a:gd name="T14" fmla="*/ 72 w 163"/>
                <a:gd name="T15" fmla="*/ 6 h 164"/>
                <a:gd name="T16" fmla="*/ 90 w 163"/>
                <a:gd name="T17" fmla="*/ 6 h 164"/>
                <a:gd name="T18" fmla="*/ 99 w 163"/>
                <a:gd name="T19" fmla="*/ 35 h 164"/>
                <a:gd name="T20" fmla="*/ 127 w 163"/>
                <a:gd name="T21" fmla="*/ 30 h 164"/>
                <a:gd name="T22" fmla="*/ 146 w 163"/>
                <a:gd name="T23" fmla="*/ 24 h 164"/>
                <a:gd name="T24" fmla="*/ 142 w 163"/>
                <a:gd name="T25" fmla="*/ 48 h 164"/>
                <a:gd name="T26" fmla="*/ 143 w 163"/>
                <a:gd name="T27" fmla="*/ 68 h 164"/>
                <a:gd name="T28" fmla="*/ 158 w 163"/>
                <a:gd name="T29" fmla="*/ 75 h 164"/>
                <a:gd name="T30" fmla="*/ 157 w 163"/>
                <a:gd name="T31" fmla="*/ 88 h 164"/>
                <a:gd name="T32" fmla="*/ 134 w 163"/>
                <a:gd name="T33" fmla="*/ 97 h 164"/>
                <a:gd name="T34" fmla="*/ 146 w 163"/>
                <a:gd name="T35" fmla="*/ 130 h 164"/>
                <a:gd name="T36" fmla="*/ 138 w 163"/>
                <a:gd name="T37" fmla="*/ 148 h 164"/>
                <a:gd name="T38" fmla="*/ 109 w 163"/>
                <a:gd name="T39" fmla="*/ 133 h 164"/>
                <a:gd name="T40" fmla="*/ 92 w 163"/>
                <a:gd name="T41" fmla="*/ 153 h 164"/>
                <a:gd name="T42" fmla="*/ 75 w 163"/>
                <a:gd name="T43" fmla="*/ 159 h 164"/>
                <a:gd name="T44" fmla="*/ 66 w 163"/>
                <a:gd name="T45" fmla="*/ 140 h 164"/>
                <a:gd name="T46" fmla="*/ 43 w 163"/>
                <a:gd name="T47" fmla="*/ 145 h 164"/>
                <a:gd name="T48" fmla="*/ 24 w 163"/>
                <a:gd name="T49" fmla="*/ 146 h 164"/>
                <a:gd name="T50" fmla="*/ 33 w 163"/>
                <a:gd name="T51" fmla="*/ 127 h 164"/>
                <a:gd name="T52" fmla="*/ 30 w 163"/>
                <a:gd name="T53" fmla="*/ 100 h 164"/>
                <a:gd name="T54" fmla="*/ 18 w 163"/>
                <a:gd name="T55" fmla="*/ 100 h 164"/>
                <a:gd name="T56" fmla="*/ 19 w 163"/>
                <a:gd name="T57" fmla="*/ 95 h 164"/>
                <a:gd name="T58" fmla="*/ 45 w 163"/>
                <a:gd name="T59" fmla="*/ 113 h 164"/>
                <a:gd name="T60" fmla="*/ 28 w 163"/>
                <a:gd name="T61" fmla="*/ 140 h 164"/>
                <a:gd name="T62" fmla="*/ 32 w 163"/>
                <a:gd name="T63" fmla="*/ 145 h 164"/>
                <a:gd name="T64" fmla="*/ 57 w 163"/>
                <a:gd name="T65" fmla="*/ 135 h 164"/>
                <a:gd name="T66" fmla="*/ 75 w 163"/>
                <a:gd name="T67" fmla="*/ 149 h 164"/>
                <a:gd name="T68" fmla="*/ 85 w 163"/>
                <a:gd name="T69" fmla="*/ 156 h 164"/>
                <a:gd name="T70" fmla="*/ 99 w 163"/>
                <a:gd name="T71" fmla="*/ 131 h 164"/>
                <a:gd name="T72" fmla="*/ 120 w 163"/>
                <a:gd name="T73" fmla="*/ 135 h 164"/>
                <a:gd name="T74" fmla="*/ 145 w 163"/>
                <a:gd name="T75" fmla="*/ 139 h 164"/>
                <a:gd name="T76" fmla="*/ 130 w 163"/>
                <a:gd name="T77" fmla="*/ 110 h 164"/>
                <a:gd name="T78" fmla="*/ 141 w 163"/>
                <a:gd name="T79" fmla="*/ 89 h 164"/>
                <a:gd name="T80" fmla="*/ 159 w 163"/>
                <a:gd name="T81" fmla="*/ 81 h 164"/>
                <a:gd name="T82" fmla="*/ 140 w 163"/>
                <a:gd name="T83" fmla="*/ 70 h 164"/>
                <a:gd name="T84" fmla="*/ 141 w 163"/>
                <a:gd name="T85" fmla="*/ 43 h 164"/>
                <a:gd name="T86" fmla="*/ 139 w 163"/>
                <a:gd name="T87" fmla="*/ 27 h 164"/>
                <a:gd name="T88" fmla="*/ 110 w 163"/>
                <a:gd name="T89" fmla="*/ 44 h 164"/>
                <a:gd name="T90" fmla="*/ 91 w 163"/>
                <a:gd name="T91" fmla="*/ 22 h 164"/>
                <a:gd name="T92" fmla="*/ 75 w 163"/>
                <a:gd name="T93" fmla="*/ 9 h 164"/>
                <a:gd name="T94" fmla="*/ 70 w 163"/>
                <a:gd name="T95" fmla="*/ 29 h 164"/>
                <a:gd name="T96" fmla="*/ 43 w 163"/>
                <a:gd name="T97" fmla="*/ 33 h 164"/>
                <a:gd name="T98" fmla="*/ 28 w 163"/>
                <a:gd name="T99" fmla="*/ 28 h 164"/>
                <a:gd name="T100" fmla="*/ 29 w 163"/>
                <a:gd name="T101" fmla="*/ 36 h 164"/>
                <a:gd name="T102" fmla="*/ 43 w 163"/>
                <a:gd name="T103" fmla="*/ 62 h 164"/>
                <a:gd name="T104" fmla="*/ 23 w 163"/>
                <a:gd name="T105" fmla="*/ 80 h 164"/>
                <a:gd name="T106" fmla="*/ 4 w 163"/>
                <a:gd name="T107" fmla="*/ 91 h 164"/>
                <a:gd name="T108" fmla="*/ 19 w 163"/>
                <a:gd name="T109" fmla="*/ 9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3" h="164">
                  <a:moveTo>
                    <a:pt x="18" y="100"/>
                  </a:moveTo>
                  <a:cubicBezTo>
                    <a:pt x="15" y="100"/>
                    <a:pt x="11" y="99"/>
                    <a:pt x="8" y="99"/>
                  </a:cubicBezTo>
                  <a:cubicBezTo>
                    <a:pt x="4" y="98"/>
                    <a:pt x="1" y="96"/>
                    <a:pt x="0" y="92"/>
                  </a:cubicBezTo>
                  <a:cubicBezTo>
                    <a:pt x="0" y="88"/>
                    <a:pt x="1" y="84"/>
                    <a:pt x="4" y="82"/>
                  </a:cubicBezTo>
                  <a:cubicBezTo>
                    <a:pt x="8" y="80"/>
                    <a:pt x="12" y="78"/>
                    <a:pt x="16" y="77"/>
                  </a:cubicBezTo>
                  <a:cubicBezTo>
                    <a:pt x="21" y="76"/>
                    <a:pt x="27" y="75"/>
                    <a:pt x="32" y="73"/>
                  </a:cubicBezTo>
                  <a:cubicBezTo>
                    <a:pt x="40" y="71"/>
                    <a:pt x="42" y="67"/>
                    <a:pt x="39" y="60"/>
                  </a:cubicBezTo>
                  <a:cubicBezTo>
                    <a:pt x="36" y="55"/>
                    <a:pt x="33" y="50"/>
                    <a:pt x="30" y="45"/>
                  </a:cubicBezTo>
                  <a:cubicBezTo>
                    <a:pt x="28" y="41"/>
                    <a:pt x="25" y="38"/>
                    <a:pt x="23" y="34"/>
                  </a:cubicBezTo>
                  <a:cubicBezTo>
                    <a:pt x="22" y="31"/>
                    <a:pt x="22" y="28"/>
                    <a:pt x="24" y="25"/>
                  </a:cubicBezTo>
                  <a:cubicBezTo>
                    <a:pt x="27" y="22"/>
                    <a:pt x="31" y="21"/>
                    <a:pt x="34" y="23"/>
                  </a:cubicBezTo>
                  <a:cubicBezTo>
                    <a:pt x="38" y="25"/>
                    <a:pt x="41" y="27"/>
                    <a:pt x="45" y="29"/>
                  </a:cubicBezTo>
                  <a:cubicBezTo>
                    <a:pt x="47" y="30"/>
                    <a:pt x="50" y="32"/>
                    <a:pt x="52" y="33"/>
                  </a:cubicBezTo>
                  <a:cubicBezTo>
                    <a:pt x="59" y="36"/>
                    <a:pt x="65" y="34"/>
                    <a:pt x="67" y="26"/>
                  </a:cubicBezTo>
                  <a:cubicBezTo>
                    <a:pt x="68" y="22"/>
                    <a:pt x="69" y="17"/>
                    <a:pt x="70" y="13"/>
                  </a:cubicBezTo>
                  <a:cubicBezTo>
                    <a:pt x="70" y="10"/>
                    <a:pt x="71" y="8"/>
                    <a:pt x="72" y="6"/>
                  </a:cubicBezTo>
                  <a:cubicBezTo>
                    <a:pt x="74" y="3"/>
                    <a:pt x="77" y="1"/>
                    <a:pt x="81" y="1"/>
                  </a:cubicBezTo>
                  <a:cubicBezTo>
                    <a:pt x="85" y="0"/>
                    <a:pt x="89" y="2"/>
                    <a:pt x="90" y="6"/>
                  </a:cubicBezTo>
                  <a:cubicBezTo>
                    <a:pt x="93" y="12"/>
                    <a:pt x="94" y="18"/>
                    <a:pt x="96" y="24"/>
                  </a:cubicBezTo>
                  <a:cubicBezTo>
                    <a:pt x="97" y="28"/>
                    <a:pt x="98" y="31"/>
                    <a:pt x="99" y="35"/>
                  </a:cubicBezTo>
                  <a:cubicBezTo>
                    <a:pt x="101" y="39"/>
                    <a:pt x="104" y="41"/>
                    <a:pt x="109" y="40"/>
                  </a:cubicBezTo>
                  <a:cubicBezTo>
                    <a:pt x="116" y="38"/>
                    <a:pt x="121" y="33"/>
                    <a:pt x="127" y="30"/>
                  </a:cubicBezTo>
                  <a:cubicBezTo>
                    <a:pt x="130" y="27"/>
                    <a:pt x="134" y="25"/>
                    <a:pt x="137" y="24"/>
                  </a:cubicBezTo>
                  <a:cubicBezTo>
                    <a:pt x="140" y="22"/>
                    <a:pt x="143" y="22"/>
                    <a:pt x="146" y="24"/>
                  </a:cubicBezTo>
                  <a:cubicBezTo>
                    <a:pt x="148" y="27"/>
                    <a:pt x="149" y="29"/>
                    <a:pt x="148" y="32"/>
                  </a:cubicBezTo>
                  <a:cubicBezTo>
                    <a:pt x="146" y="38"/>
                    <a:pt x="144" y="43"/>
                    <a:pt x="142" y="48"/>
                  </a:cubicBezTo>
                  <a:cubicBezTo>
                    <a:pt x="141" y="51"/>
                    <a:pt x="140" y="54"/>
                    <a:pt x="139" y="56"/>
                  </a:cubicBezTo>
                  <a:cubicBezTo>
                    <a:pt x="136" y="63"/>
                    <a:pt x="137" y="65"/>
                    <a:pt x="143" y="68"/>
                  </a:cubicBezTo>
                  <a:cubicBezTo>
                    <a:pt x="146" y="70"/>
                    <a:pt x="150" y="71"/>
                    <a:pt x="154" y="72"/>
                  </a:cubicBezTo>
                  <a:cubicBezTo>
                    <a:pt x="155" y="73"/>
                    <a:pt x="157" y="74"/>
                    <a:pt x="158" y="75"/>
                  </a:cubicBezTo>
                  <a:cubicBezTo>
                    <a:pt x="161" y="76"/>
                    <a:pt x="163" y="79"/>
                    <a:pt x="163" y="82"/>
                  </a:cubicBezTo>
                  <a:cubicBezTo>
                    <a:pt x="162" y="86"/>
                    <a:pt x="160" y="87"/>
                    <a:pt x="157" y="88"/>
                  </a:cubicBezTo>
                  <a:cubicBezTo>
                    <a:pt x="152" y="90"/>
                    <a:pt x="147" y="91"/>
                    <a:pt x="142" y="93"/>
                  </a:cubicBezTo>
                  <a:cubicBezTo>
                    <a:pt x="139" y="94"/>
                    <a:pt x="136" y="95"/>
                    <a:pt x="134" y="97"/>
                  </a:cubicBezTo>
                  <a:cubicBezTo>
                    <a:pt x="129" y="99"/>
                    <a:pt x="129" y="102"/>
                    <a:pt x="132" y="106"/>
                  </a:cubicBezTo>
                  <a:cubicBezTo>
                    <a:pt x="137" y="114"/>
                    <a:pt x="141" y="122"/>
                    <a:pt x="146" y="130"/>
                  </a:cubicBezTo>
                  <a:cubicBezTo>
                    <a:pt x="147" y="133"/>
                    <a:pt x="148" y="136"/>
                    <a:pt x="148" y="139"/>
                  </a:cubicBezTo>
                  <a:cubicBezTo>
                    <a:pt x="150" y="146"/>
                    <a:pt x="145" y="151"/>
                    <a:pt x="138" y="148"/>
                  </a:cubicBezTo>
                  <a:cubicBezTo>
                    <a:pt x="132" y="146"/>
                    <a:pt x="127" y="143"/>
                    <a:pt x="121" y="140"/>
                  </a:cubicBezTo>
                  <a:cubicBezTo>
                    <a:pt x="117" y="138"/>
                    <a:pt x="113" y="135"/>
                    <a:pt x="109" y="133"/>
                  </a:cubicBezTo>
                  <a:cubicBezTo>
                    <a:pt x="105" y="131"/>
                    <a:pt x="104" y="131"/>
                    <a:pt x="102" y="134"/>
                  </a:cubicBezTo>
                  <a:cubicBezTo>
                    <a:pt x="98" y="140"/>
                    <a:pt x="95" y="147"/>
                    <a:pt x="92" y="153"/>
                  </a:cubicBezTo>
                  <a:cubicBezTo>
                    <a:pt x="91" y="155"/>
                    <a:pt x="89" y="157"/>
                    <a:pt x="88" y="160"/>
                  </a:cubicBezTo>
                  <a:cubicBezTo>
                    <a:pt x="84" y="164"/>
                    <a:pt x="79" y="164"/>
                    <a:pt x="75" y="159"/>
                  </a:cubicBezTo>
                  <a:cubicBezTo>
                    <a:pt x="73" y="156"/>
                    <a:pt x="72" y="152"/>
                    <a:pt x="70" y="149"/>
                  </a:cubicBezTo>
                  <a:cubicBezTo>
                    <a:pt x="69" y="146"/>
                    <a:pt x="67" y="143"/>
                    <a:pt x="66" y="140"/>
                  </a:cubicBezTo>
                  <a:cubicBezTo>
                    <a:pt x="64" y="138"/>
                    <a:pt x="61" y="137"/>
                    <a:pt x="59" y="138"/>
                  </a:cubicBezTo>
                  <a:cubicBezTo>
                    <a:pt x="53" y="140"/>
                    <a:pt x="49" y="143"/>
                    <a:pt x="43" y="145"/>
                  </a:cubicBezTo>
                  <a:cubicBezTo>
                    <a:pt x="40" y="146"/>
                    <a:pt x="36" y="148"/>
                    <a:pt x="33" y="149"/>
                  </a:cubicBezTo>
                  <a:cubicBezTo>
                    <a:pt x="29" y="150"/>
                    <a:pt x="26" y="149"/>
                    <a:pt x="24" y="146"/>
                  </a:cubicBezTo>
                  <a:cubicBezTo>
                    <a:pt x="22" y="143"/>
                    <a:pt x="23" y="140"/>
                    <a:pt x="24" y="137"/>
                  </a:cubicBezTo>
                  <a:cubicBezTo>
                    <a:pt x="27" y="134"/>
                    <a:pt x="30" y="130"/>
                    <a:pt x="33" y="127"/>
                  </a:cubicBezTo>
                  <a:cubicBezTo>
                    <a:pt x="35" y="124"/>
                    <a:pt x="37" y="121"/>
                    <a:pt x="39" y="118"/>
                  </a:cubicBezTo>
                  <a:cubicBezTo>
                    <a:pt x="44" y="109"/>
                    <a:pt x="40" y="101"/>
                    <a:pt x="30" y="100"/>
                  </a:cubicBezTo>
                  <a:cubicBezTo>
                    <a:pt x="26" y="100"/>
                    <a:pt x="22" y="100"/>
                    <a:pt x="18" y="99"/>
                  </a:cubicBezTo>
                  <a:cubicBezTo>
                    <a:pt x="18" y="100"/>
                    <a:pt x="18" y="100"/>
                    <a:pt x="18" y="100"/>
                  </a:cubicBezTo>
                  <a:close/>
                  <a:moveTo>
                    <a:pt x="19" y="96"/>
                  </a:moveTo>
                  <a:cubicBezTo>
                    <a:pt x="19" y="96"/>
                    <a:pt x="19" y="96"/>
                    <a:pt x="19" y="95"/>
                  </a:cubicBezTo>
                  <a:cubicBezTo>
                    <a:pt x="22" y="96"/>
                    <a:pt x="26" y="96"/>
                    <a:pt x="30" y="96"/>
                  </a:cubicBezTo>
                  <a:cubicBezTo>
                    <a:pt x="40" y="97"/>
                    <a:pt x="47" y="105"/>
                    <a:pt x="45" y="113"/>
                  </a:cubicBezTo>
                  <a:cubicBezTo>
                    <a:pt x="44" y="118"/>
                    <a:pt x="41" y="122"/>
                    <a:pt x="38" y="127"/>
                  </a:cubicBezTo>
                  <a:cubicBezTo>
                    <a:pt x="35" y="131"/>
                    <a:pt x="31" y="135"/>
                    <a:pt x="28" y="140"/>
                  </a:cubicBezTo>
                  <a:cubicBezTo>
                    <a:pt x="27" y="140"/>
                    <a:pt x="27" y="143"/>
                    <a:pt x="27" y="143"/>
                  </a:cubicBezTo>
                  <a:cubicBezTo>
                    <a:pt x="28" y="144"/>
                    <a:pt x="30" y="145"/>
                    <a:pt x="32" y="145"/>
                  </a:cubicBezTo>
                  <a:cubicBezTo>
                    <a:pt x="35" y="144"/>
                    <a:pt x="37" y="143"/>
                    <a:pt x="40" y="142"/>
                  </a:cubicBezTo>
                  <a:cubicBezTo>
                    <a:pt x="46" y="139"/>
                    <a:pt x="51" y="137"/>
                    <a:pt x="57" y="135"/>
                  </a:cubicBezTo>
                  <a:cubicBezTo>
                    <a:pt x="63" y="132"/>
                    <a:pt x="66" y="134"/>
                    <a:pt x="69" y="139"/>
                  </a:cubicBezTo>
                  <a:cubicBezTo>
                    <a:pt x="72" y="142"/>
                    <a:pt x="73" y="146"/>
                    <a:pt x="75" y="149"/>
                  </a:cubicBezTo>
                  <a:cubicBezTo>
                    <a:pt x="76" y="151"/>
                    <a:pt x="76" y="153"/>
                    <a:pt x="77" y="156"/>
                  </a:cubicBezTo>
                  <a:cubicBezTo>
                    <a:pt x="80" y="160"/>
                    <a:pt x="82" y="160"/>
                    <a:pt x="85" y="156"/>
                  </a:cubicBezTo>
                  <a:cubicBezTo>
                    <a:pt x="86" y="154"/>
                    <a:pt x="88" y="152"/>
                    <a:pt x="89" y="150"/>
                  </a:cubicBezTo>
                  <a:cubicBezTo>
                    <a:pt x="92" y="144"/>
                    <a:pt x="96" y="137"/>
                    <a:pt x="99" y="131"/>
                  </a:cubicBezTo>
                  <a:cubicBezTo>
                    <a:pt x="102" y="127"/>
                    <a:pt x="105" y="126"/>
                    <a:pt x="109" y="128"/>
                  </a:cubicBezTo>
                  <a:cubicBezTo>
                    <a:pt x="113" y="130"/>
                    <a:pt x="117" y="133"/>
                    <a:pt x="120" y="135"/>
                  </a:cubicBezTo>
                  <a:cubicBezTo>
                    <a:pt x="126" y="138"/>
                    <a:pt x="133" y="142"/>
                    <a:pt x="139" y="145"/>
                  </a:cubicBezTo>
                  <a:cubicBezTo>
                    <a:pt x="143" y="146"/>
                    <a:pt x="145" y="143"/>
                    <a:pt x="145" y="139"/>
                  </a:cubicBezTo>
                  <a:cubicBezTo>
                    <a:pt x="144" y="137"/>
                    <a:pt x="144" y="134"/>
                    <a:pt x="142" y="132"/>
                  </a:cubicBezTo>
                  <a:cubicBezTo>
                    <a:pt x="138" y="125"/>
                    <a:pt x="135" y="117"/>
                    <a:pt x="130" y="110"/>
                  </a:cubicBezTo>
                  <a:cubicBezTo>
                    <a:pt x="124" y="103"/>
                    <a:pt x="125" y="96"/>
                    <a:pt x="135" y="91"/>
                  </a:cubicBezTo>
                  <a:cubicBezTo>
                    <a:pt x="137" y="91"/>
                    <a:pt x="139" y="90"/>
                    <a:pt x="141" y="89"/>
                  </a:cubicBezTo>
                  <a:cubicBezTo>
                    <a:pt x="145" y="88"/>
                    <a:pt x="149" y="86"/>
                    <a:pt x="154" y="85"/>
                  </a:cubicBezTo>
                  <a:cubicBezTo>
                    <a:pt x="155" y="84"/>
                    <a:pt x="157" y="83"/>
                    <a:pt x="159" y="81"/>
                  </a:cubicBezTo>
                  <a:cubicBezTo>
                    <a:pt x="157" y="80"/>
                    <a:pt x="156" y="78"/>
                    <a:pt x="154" y="77"/>
                  </a:cubicBezTo>
                  <a:cubicBezTo>
                    <a:pt x="149" y="75"/>
                    <a:pt x="144" y="73"/>
                    <a:pt x="140" y="70"/>
                  </a:cubicBezTo>
                  <a:cubicBezTo>
                    <a:pt x="133" y="67"/>
                    <a:pt x="132" y="63"/>
                    <a:pt x="135" y="56"/>
                  </a:cubicBezTo>
                  <a:cubicBezTo>
                    <a:pt x="136" y="51"/>
                    <a:pt x="139" y="47"/>
                    <a:pt x="141" y="43"/>
                  </a:cubicBezTo>
                  <a:cubicBezTo>
                    <a:pt x="142" y="39"/>
                    <a:pt x="144" y="36"/>
                    <a:pt x="145" y="33"/>
                  </a:cubicBezTo>
                  <a:cubicBezTo>
                    <a:pt x="146" y="29"/>
                    <a:pt x="143" y="26"/>
                    <a:pt x="139" y="27"/>
                  </a:cubicBezTo>
                  <a:cubicBezTo>
                    <a:pt x="136" y="28"/>
                    <a:pt x="134" y="29"/>
                    <a:pt x="132" y="31"/>
                  </a:cubicBezTo>
                  <a:cubicBezTo>
                    <a:pt x="125" y="36"/>
                    <a:pt x="119" y="41"/>
                    <a:pt x="110" y="44"/>
                  </a:cubicBezTo>
                  <a:cubicBezTo>
                    <a:pt x="103" y="45"/>
                    <a:pt x="98" y="43"/>
                    <a:pt x="95" y="36"/>
                  </a:cubicBezTo>
                  <a:cubicBezTo>
                    <a:pt x="93" y="32"/>
                    <a:pt x="93" y="27"/>
                    <a:pt x="91" y="22"/>
                  </a:cubicBezTo>
                  <a:cubicBezTo>
                    <a:pt x="90" y="17"/>
                    <a:pt x="89" y="13"/>
                    <a:pt x="87" y="8"/>
                  </a:cubicBezTo>
                  <a:cubicBezTo>
                    <a:pt x="84" y="3"/>
                    <a:pt x="78" y="3"/>
                    <a:pt x="75" y="9"/>
                  </a:cubicBezTo>
                  <a:cubicBezTo>
                    <a:pt x="74" y="10"/>
                    <a:pt x="74" y="12"/>
                    <a:pt x="73" y="13"/>
                  </a:cubicBezTo>
                  <a:cubicBezTo>
                    <a:pt x="72" y="19"/>
                    <a:pt x="72" y="24"/>
                    <a:pt x="70" y="29"/>
                  </a:cubicBezTo>
                  <a:cubicBezTo>
                    <a:pt x="68" y="36"/>
                    <a:pt x="63" y="39"/>
                    <a:pt x="56" y="38"/>
                  </a:cubicBezTo>
                  <a:cubicBezTo>
                    <a:pt x="52" y="37"/>
                    <a:pt x="48" y="35"/>
                    <a:pt x="43" y="33"/>
                  </a:cubicBezTo>
                  <a:cubicBezTo>
                    <a:pt x="40" y="31"/>
                    <a:pt x="36" y="28"/>
                    <a:pt x="33" y="27"/>
                  </a:cubicBezTo>
                  <a:cubicBezTo>
                    <a:pt x="31" y="26"/>
                    <a:pt x="29" y="27"/>
                    <a:pt x="28" y="28"/>
                  </a:cubicBezTo>
                  <a:cubicBezTo>
                    <a:pt x="27" y="29"/>
                    <a:pt x="27" y="31"/>
                    <a:pt x="27" y="33"/>
                  </a:cubicBezTo>
                  <a:cubicBezTo>
                    <a:pt x="27" y="34"/>
                    <a:pt x="28" y="35"/>
                    <a:pt x="29" y="36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39" y="53"/>
                    <a:pt x="42" y="57"/>
                    <a:pt x="43" y="62"/>
                  </a:cubicBezTo>
                  <a:cubicBezTo>
                    <a:pt x="45" y="68"/>
                    <a:pt x="43" y="73"/>
                    <a:pt x="37" y="75"/>
                  </a:cubicBezTo>
                  <a:cubicBezTo>
                    <a:pt x="33" y="77"/>
                    <a:pt x="28" y="78"/>
                    <a:pt x="23" y="80"/>
                  </a:cubicBezTo>
                  <a:cubicBezTo>
                    <a:pt x="18" y="81"/>
                    <a:pt x="12" y="83"/>
                    <a:pt x="7" y="85"/>
                  </a:cubicBezTo>
                  <a:cubicBezTo>
                    <a:pt x="5" y="85"/>
                    <a:pt x="4" y="88"/>
                    <a:pt x="4" y="91"/>
                  </a:cubicBezTo>
                  <a:cubicBezTo>
                    <a:pt x="5" y="93"/>
                    <a:pt x="7" y="95"/>
                    <a:pt x="9" y="95"/>
                  </a:cubicBezTo>
                  <a:cubicBezTo>
                    <a:pt x="12" y="95"/>
                    <a:pt x="15" y="96"/>
                    <a:pt x="19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4849813" y="5667375"/>
              <a:ext cx="614362" cy="619125"/>
            </a:xfrm>
            <a:custGeom>
              <a:avLst/>
              <a:gdLst>
                <a:gd name="T0" fmla="*/ 139 w 163"/>
                <a:gd name="T1" fmla="*/ 130 h 162"/>
                <a:gd name="T2" fmla="*/ 135 w 163"/>
                <a:gd name="T3" fmla="*/ 133 h 162"/>
                <a:gd name="T4" fmla="*/ 115 w 163"/>
                <a:gd name="T5" fmla="*/ 141 h 162"/>
                <a:gd name="T6" fmla="*/ 113 w 163"/>
                <a:gd name="T7" fmla="*/ 155 h 162"/>
                <a:gd name="T8" fmla="*/ 105 w 163"/>
                <a:gd name="T9" fmla="*/ 149 h 162"/>
                <a:gd name="T10" fmla="*/ 84 w 163"/>
                <a:gd name="T11" fmla="*/ 160 h 162"/>
                <a:gd name="T12" fmla="*/ 79 w 163"/>
                <a:gd name="T13" fmla="*/ 160 h 162"/>
                <a:gd name="T14" fmla="*/ 58 w 163"/>
                <a:gd name="T15" fmla="*/ 153 h 162"/>
                <a:gd name="T16" fmla="*/ 49 w 163"/>
                <a:gd name="T17" fmla="*/ 155 h 162"/>
                <a:gd name="T18" fmla="*/ 24 w 163"/>
                <a:gd name="T19" fmla="*/ 143 h 162"/>
                <a:gd name="T20" fmla="*/ 21 w 163"/>
                <a:gd name="T21" fmla="*/ 124 h 162"/>
                <a:gd name="T22" fmla="*/ 6 w 163"/>
                <a:gd name="T23" fmla="*/ 114 h 162"/>
                <a:gd name="T24" fmla="*/ 13 w 163"/>
                <a:gd name="T25" fmla="*/ 100 h 162"/>
                <a:gd name="T26" fmla="*/ 1 w 163"/>
                <a:gd name="T27" fmla="*/ 83 h 162"/>
                <a:gd name="T28" fmla="*/ 3 w 163"/>
                <a:gd name="T29" fmla="*/ 79 h 162"/>
                <a:gd name="T30" fmla="*/ 13 w 163"/>
                <a:gd name="T31" fmla="*/ 68 h 162"/>
                <a:gd name="T32" fmla="*/ 7 w 163"/>
                <a:gd name="T33" fmla="*/ 55 h 162"/>
                <a:gd name="T34" fmla="*/ 9 w 163"/>
                <a:gd name="T35" fmla="*/ 52 h 162"/>
                <a:gd name="T36" fmla="*/ 24 w 163"/>
                <a:gd name="T37" fmla="*/ 49 h 162"/>
                <a:gd name="T38" fmla="*/ 24 w 163"/>
                <a:gd name="T39" fmla="*/ 30 h 162"/>
                <a:gd name="T40" fmla="*/ 27 w 163"/>
                <a:gd name="T41" fmla="*/ 28 h 162"/>
                <a:gd name="T42" fmla="*/ 49 w 163"/>
                <a:gd name="T43" fmla="*/ 16 h 162"/>
                <a:gd name="T44" fmla="*/ 53 w 163"/>
                <a:gd name="T45" fmla="*/ 8 h 162"/>
                <a:gd name="T46" fmla="*/ 76 w 163"/>
                <a:gd name="T47" fmla="*/ 8 h 162"/>
                <a:gd name="T48" fmla="*/ 81 w 163"/>
                <a:gd name="T49" fmla="*/ 0 h 162"/>
                <a:gd name="T50" fmla="*/ 84 w 163"/>
                <a:gd name="T51" fmla="*/ 3 h 162"/>
                <a:gd name="T52" fmla="*/ 110 w 163"/>
                <a:gd name="T53" fmla="*/ 5 h 162"/>
                <a:gd name="T54" fmla="*/ 119 w 163"/>
                <a:gd name="T55" fmla="*/ 17 h 162"/>
                <a:gd name="T56" fmla="*/ 136 w 163"/>
                <a:gd name="T57" fmla="*/ 18 h 162"/>
                <a:gd name="T58" fmla="*/ 139 w 163"/>
                <a:gd name="T59" fmla="*/ 22 h 162"/>
                <a:gd name="T60" fmla="*/ 154 w 163"/>
                <a:gd name="T61" fmla="*/ 45 h 162"/>
                <a:gd name="T62" fmla="*/ 150 w 163"/>
                <a:gd name="T63" fmla="*/ 63 h 162"/>
                <a:gd name="T64" fmla="*/ 162 w 163"/>
                <a:gd name="T65" fmla="*/ 79 h 162"/>
                <a:gd name="T66" fmla="*/ 158 w 163"/>
                <a:gd name="T67" fmla="*/ 82 h 162"/>
                <a:gd name="T68" fmla="*/ 153 w 163"/>
                <a:gd name="T69" fmla="*/ 102 h 162"/>
                <a:gd name="T70" fmla="*/ 156 w 163"/>
                <a:gd name="T71" fmla="*/ 109 h 162"/>
                <a:gd name="T72" fmla="*/ 150 w 163"/>
                <a:gd name="T73" fmla="*/ 109 h 162"/>
                <a:gd name="T74" fmla="*/ 137 w 163"/>
                <a:gd name="T75" fmla="*/ 121 h 162"/>
                <a:gd name="T76" fmla="*/ 94 w 163"/>
                <a:gd name="T77" fmla="*/ 144 h 162"/>
                <a:gd name="T78" fmla="*/ 117 w 163"/>
                <a:gd name="T79" fmla="*/ 131 h 162"/>
                <a:gd name="T80" fmla="*/ 135 w 163"/>
                <a:gd name="T81" fmla="*/ 111 h 162"/>
                <a:gd name="T82" fmla="*/ 146 w 163"/>
                <a:gd name="T83" fmla="*/ 89 h 162"/>
                <a:gd name="T84" fmla="*/ 152 w 163"/>
                <a:gd name="T85" fmla="*/ 74 h 162"/>
                <a:gd name="T86" fmla="*/ 149 w 163"/>
                <a:gd name="T87" fmla="*/ 48 h 162"/>
                <a:gd name="T88" fmla="*/ 134 w 163"/>
                <a:gd name="T89" fmla="*/ 23 h 162"/>
                <a:gd name="T90" fmla="*/ 94 w 163"/>
                <a:gd name="T91" fmla="*/ 15 h 162"/>
                <a:gd name="T92" fmla="*/ 53 w 163"/>
                <a:gd name="T93" fmla="*/ 14 h 162"/>
                <a:gd name="T94" fmla="*/ 29 w 163"/>
                <a:gd name="T95" fmla="*/ 33 h 162"/>
                <a:gd name="T96" fmla="*/ 13 w 163"/>
                <a:gd name="T97" fmla="*/ 58 h 162"/>
                <a:gd name="T98" fmla="*/ 8 w 163"/>
                <a:gd name="T99" fmla="*/ 84 h 162"/>
                <a:gd name="T100" fmla="*/ 29 w 163"/>
                <a:gd name="T101" fmla="*/ 138 h 162"/>
                <a:gd name="T102" fmla="*/ 82 w 163"/>
                <a:gd name="T103" fmla="*/ 15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62">
                  <a:moveTo>
                    <a:pt x="137" y="121"/>
                  </a:moveTo>
                  <a:cubicBezTo>
                    <a:pt x="137" y="124"/>
                    <a:pt x="138" y="127"/>
                    <a:pt x="139" y="130"/>
                  </a:cubicBezTo>
                  <a:cubicBezTo>
                    <a:pt x="139" y="131"/>
                    <a:pt x="139" y="133"/>
                    <a:pt x="139" y="134"/>
                  </a:cubicBezTo>
                  <a:cubicBezTo>
                    <a:pt x="138" y="134"/>
                    <a:pt x="137" y="134"/>
                    <a:pt x="135" y="133"/>
                  </a:cubicBezTo>
                  <a:cubicBezTo>
                    <a:pt x="135" y="133"/>
                    <a:pt x="134" y="133"/>
                    <a:pt x="134" y="133"/>
                  </a:cubicBezTo>
                  <a:cubicBezTo>
                    <a:pt x="125" y="127"/>
                    <a:pt x="118" y="134"/>
                    <a:pt x="115" y="141"/>
                  </a:cubicBezTo>
                  <a:cubicBezTo>
                    <a:pt x="114" y="144"/>
                    <a:pt x="114" y="147"/>
                    <a:pt x="114" y="150"/>
                  </a:cubicBezTo>
                  <a:cubicBezTo>
                    <a:pt x="114" y="151"/>
                    <a:pt x="113" y="153"/>
                    <a:pt x="113" y="155"/>
                  </a:cubicBezTo>
                  <a:cubicBezTo>
                    <a:pt x="111" y="154"/>
                    <a:pt x="110" y="153"/>
                    <a:pt x="108" y="152"/>
                  </a:cubicBezTo>
                  <a:cubicBezTo>
                    <a:pt x="107" y="151"/>
                    <a:pt x="106" y="150"/>
                    <a:pt x="105" y="149"/>
                  </a:cubicBezTo>
                  <a:cubicBezTo>
                    <a:pt x="99" y="145"/>
                    <a:pt x="91" y="147"/>
                    <a:pt x="87" y="154"/>
                  </a:cubicBezTo>
                  <a:cubicBezTo>
                    <a:pt x="86" y="156"/>
                    <a:pt x="85" y="158"/>
                    <a:pt x="84" y="160"/>
                  </a:cubicBezTo>
                  <a:cubicBezTo>
                    <a:pt x="83" y="161"/>
                    <a:pt x="82" y="162"/>
                    <a:pt x="81" y="162"/>
                  </a:cubicBezTo>
                  <a:cubicBezTo>
                    <a:pt x="81" y="162"/>
                    <a:pt x="80" y="161"/>
                    <a:pt x="79" y="160"/>
                  </a:cubicBezTo>
                  <a:cubicBezTo>
                    <a:pt x="79" y="160"/>
                    <a:pt x="79" y="159"/>
                    <a:pt x="79" y="159"/>
                  </a:cubicBezTo>
                  <a:cubicBezTo>
                    <a:pt x="75" y="149"/>
                    <a:pt x="66" y="148"/>
                    <a:pt x="58" y="153"/>
                  </a:cubicBezTo>
                  <a:cubicBezTo>
                    <a:pt x="57" y="154"/>
                    <a:pt x="55" y="155"/>
                    <a:pt x="53" y="156"/>
                  </a:cubicBezTo>
                  <a:cubicBezTo>
                    <a:pt x="51" y="158"/>
                    <a:pt x="50" y="157"/>
                    <a:pt x="49" y="155"/>
                  </a:cubicBezTo>
                  <a:cubicBezTo>
                    <a:pt x="48" y="144"/>
                    <a:pt x="41" y="140"/>
                    <a:pt x="31" y="142"/>
                  </a:cubicBezTo>
                  <a:cubicBezTo>
                    <a:pt x="29" y="143"/>
                    <a:pt x="26" y="143"/>
                    <a:pt x="24" y="143"/>
                  </a:cubicBezTo>
                  <a:cubicBezTo>
                    <a:pt x="25" y="141"/>
                    <a:pt x="25" y="138"/>
                    <a:pt x="26" y="136"/>
                  </a:cubicBezTo>
                  <a:cubicBezTo>
                    <a:pt x="27" y="131"/>
                    <a:pt x="25" y="127"/>
                    <a:pt x="21" y="124"/>
                  </a:cubicBezTo>
                  <a:cubicBezTo>
                    <a:pt x="18" y="121"/>
                    <a:pt x="13" y="119"/>
                    <a:pt x="9" y="117"/>
                  </a:cubicBezTo>
                  <a:cubicBezTo>
                    <a:pt x="8" y="116"/>
                    <a:pt x="7" y="115"/>
                    <a:pt x="6" y="114"/>
                  </a:cubicBezTo>
                  <a:cubicBezTo>
                    <a:pt x="7" y="113"/>
                    <a:pt x="8" y="112"/>
                    <a:pt x="9" y="111"/>
                  </a:cubicBezTo>
                  <a:cubicBezTo>
                    <a:pt x="13" y="108"/>
                    <a:pt x="14" y="105"/>
                    <a:pt x="13" y="100"/>
                  </a:cubicBezTo>
                  <a:cubicBezTo>
                    <a:pt x="12" y="95"/>
                    <a:pt x="9" y="91"/>
                    <a:pt x="6" y="88"/>
                  </a:cubicBezTo>
                  <a:cubicBezTo>
                    <a:pt x="4" y="86"/>
                    <a:pt x="3" y="84"/>
                    <a:pt x="1" y="83"/>
                  </a:cubicBezTo>
                  <a:cubicBezTo>
                    <a:pt x="1" y="82"/>
                    <a:pt x="0" y="81"/>
                    <a:pt x="1" y="80"/>
                  </a:cubicBezTo>
                  <a:cubicBezTo>
                    <a:pt x="1" y="79"/>
                    <a:pt x="2" y="79"/>
                    <a:pt x="3" y="79"/>
                  </a:cubicBezTo>
                  <a:cubicBezTo>
                    <a:pt x="3" y="79"/>
                    <a:pt x="3" y="79"/>
                    <a:pt x="4" y="79"/>
                  </a:cubicBezTo>
                  <a:cubicBezTo>
                    <a:pt x="12" y="81"/>
                    <a:pt x="15" y="74"/>
                    <a:pt x="13" y="68"/>
                  </a:cubicBezTo>
                  <a:cubicBezTo>
                    <a:pt x="12" y="65"/>
                    <a:pt x="10" y="61"/>
                    <a:pt x="8" y="57"/>
                  </a:cubicBezTo>
                  <a:cubicBezTo>
                    <a:pt x="8" y="57"/>
                    <a:pt x="7" y="56"/>
                    <a:pt x="7" y="55"/>
                  </a:cubicBezTo>
                  <a:cubicBezTo>
                    <a:pt x="7" y="54"/>
                    <a:pt x="6" y="53"/>
                    <a:pt x="7" y="52"/>
                  </a:cubicBezTo>
                  <a:cubicBezTo>
                    <a:pt x="7" y="52"/>
                    <a:pt x="8" y="52"/>
                    <a:pt x="9" y="52"/>
                  </a:cubicBezTo>
                  <a:cubicBezTo>
                    <a:pt x="11" y="52"/>
                    <a:pt x="12" y="53"/>
                    <a:pt x="14" y="53"/>
                  </a:cubicBezTo>
                  <a:cubicBezTo>
                    <a:pt x="18" y="54"/>
                    <a:pt x="21" y="53"/>
                    <a:pt x="24" y="49"/>
                  </a:cubicBezTo>
                  <a:cubicBezTo>
                    <a:pt x="26" y="45"/>
                    <a:pt x="27" y="41"/>
                    <a:pt x="25" y="36"/>
                  </a:cubicBezTo>
                  <a:cubicBezTo>
                    <a:pt x="25" y="34"/>
                    <a:pt x="24" y="32"/>
                    <a:pt x="24" y="30"/>
                  </a:cubicBezTo>
                  <a:cubicBezTo>
                    <a:pt x="23" y="29"/>
                    <a:pt x="24" y="28"/>
                    <a:pt x="24" y="28"/>
                  </a:cubicBezTo>
                  <a:cubicBezTo>
                    <a:pt x="25" y="27"/>
                    <a:pt x="26" y="28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38" y="33"/>
                    <a:pt x="48" y="28"/>
                    <a:pt x="49" y="16"/>
                  </a:cubicBezTo>
                  <a:cubicBezTo>
                    <a:pt x="49" y="14"/>
                    <a:pt x="49" y="11"/>
                    <a:pt x="49" y="9"/>
                  </a:cubicBezTo>
                  <a:cubicBezTo>
                    <a:pt x="49" y="7"/>
                    <a:pt x="51" y="6"/>
                    <a:pt x="53" y="8"/>
                  </a:cubicBezTo>
                  <a:cubicBezTo>
                    <a:pt x="54" y="8"/>
                    <a:pt x="55" y="10"/>
                    <a:pt x="56" y="11"/>
                  </a:cubicBezTo>
                  <a:cubicBezTo>
                    <a:pt x="62" y="17"/>
                    <a:pt x="71" y="15"/>
                    <a:pt x="76" y="8"/>
                  </a:cubicBezTo>
                  <a:cubicBezTo>
                    <a:pt x="77" y="6"/>
                    <a:pt x="78" y="3"/>
                    <a:pt x="79" y="1"/>
                  </a:cubicBezTo>
                  <a:cubicBezTo>
                    <a:pt x="80" y="1"/>
                    <a:pt x="81" y="0"/>
                    <a:pt x="81" y="0"/>
                  </a:cubicBezTo>
                  <a:cubicBezTo>
                    <a:pt x="82" y="0"/>
                    <a:pt x="83" y="1"/>
                    <a:pt x="84" y="1"/>
                  </a:cubicBezTo>
                  <a:cubicBezTo>
                    <a:pt x="84" y="2"/>
                    <a:pt x="84" y="2"/>
                    <a:pt x="84" y="3"/>
                  </a:cubicBezTo>
                  <a:cubicBezTo>
                    <a:pt x="89" y="13"/>
                    <a:pt x="99" y="13"/>
                    <a:pt x="106" y="8"/>
                  </a:cubicBezTo>
                  <a:cubicBezTo>
                    <a:pt x="107" y="7"/>
                    <a:pt x="109" y="6"/>
                    <a:pt x="110" y="5"/>
                  </a:cubicBezTo>
                  <a:cubicBezTo>
                    <a:pt x="112" y="4"/>
                    <a:pt x="114" y="4"/>
                    <a:pt x="114" y="7"/>
                  </a:cubicBezTo>
                  <a:cubicBezTo>
                    <a:pt x="114" y="11"/>
                    <a:pt x="115" y="15"/>
                    <a:pt x="119" y="17"/>
                  </a:cubicBezTo>
                  <a:cubicBezTo>
                    <a:pt x="123" y="20"/>
                    <a:pt x="128" y="20"/>
                    <a:pt x="133" y="19"/>
                  </a:cubicBezTo>
                  <a:cubicBezTo>
                    <a:pt x="134" y="19"/>
                    <a:pt x="135" y="18"/>
                    <a:pt x="136" y="18"/>
                  </a:cubicBezTo>
                  <a:cubicBezTo>
                    <a:pt x="137" y="18"/>
                    <a:pt x="139" y="18"/>
                    <a:pt x="139" y="19"/>
                  </a:cubicBezTo>
                  <a:cubicBezTo>
                    <a:pt x="139" y="20"/>
                    <a:pt x="139" y="21"/>
                    <a:pt x="139" y="22"/>
                  </a:cubicBezTo>
                  <a:cubicBezTo>
                    <a:pt x="136" y="28"/>
                    <a:pt x="136" y="34"/>
                    <a:pt x="142" y="38"/>
                  </a:cubicBezTo>
                  <a:cubicBezTo>
                    <a:pt x="146" y="41"/>
                    <a:pt x="150" y="43"/>
                    <a:pt x="154" y="45"/>
                  </a:cubicBezTo>
                  <a:cubicBezTo>
                    <a:pt x="158" y="47"/>
                    <a:pt x="158" y="48"/>
                    <a:pt x="154" y="50"/>
                  </a:cubicBezTo>
                  <a:cubicBezTo>
                    <a:pt x="149" y="53"/>
                    <a:pt x="148" y="57"/>
                    <a:pt x="150" y="63"/>
                  </a:cubicBezTo>
                  <a:cubicBezTo>
                    <a:pt x="152" y="68"/>
                    <a:pt x="156" y="71"/>
                    <a:pt x="159" y="76"/>
                  </a:cubicBezTo>
                  <a:cubicBezTo>
                    <a:pt x="160" y="77"/>
                    <a:pt x="161" y="78"/>
                    <a:pt x="162" y="79"/>
                  </a:cubicBezTo>
                  <a:cubicBezTo>
                    <a:pt x="163" y="81"/>
                    <a:pt x="163" y="83"/>
                    <a:pt x="161" y="83"/>
                  </a:cubicBezTo>
                  <a:cubicBezTo>
                    <a:pt x="160" y="83"/>
                    <a:pt x="159" y="83"/>
                    <a:pt x="158" y="82"/>
                  </a:cubicBezTo>
                  <a:cubicBezTo>
                    <a:pt x="153" y="82"/>
                    <a:pt x="150" y="84"/>
                    <a:pt x="149" y="89"/>
                  </a:cubicBezTo>
                  <a:cubicBezTo>
                    <a:pt x="149" y="94"/>
                    <a:pt x="151" y="98"/>
                    <a:pt x="153" y="102"/>
                  </a:cubicBezTo>
                  <a:cubicBezTo>
                    <a:pt x="154" y="104"/>
                    <a:pt x="155" y="105"/>
                    <a:pt x="156" y="107"/>
                  </a:cubicBezTo>
                  <a:cubicBezTo>
                    <a:pt x="157" y="108"/>
                    <a:pt x="157" y="109"/>
                    <a:pt x="156" y="109"/>
                  </a:cubicBezTo>
                  <a:cubicBezTo>
                    <a:pt x="156" y="110"/>
                    <a:pt x="155" y="110"/>
                    <a:pt x="154" y="110"/>
                  </a:cubicBezTo>
                  <a:cubicBezTo>
                    <a:pt x="153" y="110"/>
                    <a:pt x="151" y="109"/>
                    <a:pt x="150" y="109"/>
                  </a:cubicBezTo>
                  <a:cubicBezTo>
                    <a:pt x="145" y="107"/>
                    <a:pt x="140" y="109"/>
                    <a:pt x="138" y="114"/>
                  </a:cubicBezTo>
                  <a:cubicBezTo>
                    <a:pt x="137" y="116"/>
                    <a:pt x="137" y="119"/>
                    <a:pt x="137" y="121"/>
                  </a:cubicBezTo>
                  <a:close/>
                  <a:moveTo>
                    <a:pt x="82" y="155"/>
                  </a:moveTo>
                  <a:cubicBezTo>
                    <a:pt x="84" y="150"/>
                    <a:pt x="88" y="146"/>
                    <a:pt x="94" y="144"/>
                  </a:cubicBezTo>
                  <a:cubicBezTo>
                    <a:pt x="100" y="142"/>
                    <a:pt x="105" y="143"/>
                    <a:pt x="110" y="148"/>
                  </a:cubicBezTo>
                  <a:cubicBezTo>
                    <a:pt x="111" y="141"/>
                    <a:pt x="112" y="136"/>
                    <a:pt x="117" y="131"/>
                  </a:cubicBezTo>
                  <a:cubicBezTo>
                    <a:pt x="122" y="127"/>
                    <a:pt x="128" y="126"/>
                    <a:pt x="134" y="128"/>
                  </a:cubicBezTo>
                  <a:cubicBezTo>
                    <a:pt x="133" y="122"/>
                    <a:pt x="132" y="117"/>
                    <a:pt x="135" y="111"/>
                  </a:cubicBezTo>
                  <a:cubicBezTo>
                    <a:pt x="138" y="105"/>
                    <a:pt x="143" y="103"/>
                    <a:pt x="150" y="104"/>
                  </a:cubicBezTo>
                  <a:cubicBezTo>
                    <a:pt x="147" y="99"/>
                    <a:pt x="145" y="94"/>
                    <a:pt x="146" y="89"/>
                  </a:cubicBezTo>
                  <a:cubicBezTo>
                    <a:pt x="146" y="83"/>
                    <a:pt x="149" y="79"/>
                    <a:pt x="155" y="78"/>
                  </a:cubicBezTo>
                  <a:cubicBezTo>
                    <a:pt x="154" y="76"/>
                    <a:pt x="153" y="75"/>
                    <a:pt x="152" y="74"/>
                  </a:cubicBezTo>
                  <a:cubicBezTo>
                    <a:pt x="149" y="70"/>
                    <a:pt x="146" y="66"/>
                    <a:pt x="146" y="61"/>
                  </a:cubicBezTo>
                  <a:cubicBezTo>
                    <a:pt x="145" y="56"/>
                    <a:pt x="146" y="51"/>
                    <a:pt x="149" y="48"/>
                  </a:cubicBezTo>
                  <a:cubicBezTo>
                    <a:pt x="145" y="45"/>
                    <a:pt x="141" y="42"/>
                    <a:pt x="137" y="38"/>
                  </a:cubicBezTo>
                  <a:cubicBezTo>
                    <a:pt x="133" y="34"/>
                    <a:pt x="132" y="29"/>
                    <a:pt x="134" y="23"/>
                  </a:cubicBezTo>
                  <a:cubicBezTo>
                    <a:pt x="123" y="24"/>
                    <a:pt x="113" y="23"/>
                    <a:pt x="110" y="10"/>
                  </a:cubicBezTo>
                  <a:cubicBezTo>
                    <a:pt x="105" y="14"/>
                    <a:pt x="100" y="16"/>
                    <a:pt x="94" y="15"/>
                  </a:cubicBezTo>
                  <a:cubicBezTo>
                    <a:pt x="88" y="15"/>
                    <a:pt x="84" y="12"/>
                    <a:pt x="81" y="6"/>
                  </a:cubicBezTo>
                  <a:cubicBezTo>
                    <a:pt x="74" y="19"/>
                    <a:pt x="65" y="22"/>
                    <a:pt x="53" y="14"/>
                  </a:cubicBezTo>
                  <a:cubicBezTo>
                    <a:pt x="53" y="20"/>
                    <a:pt x="51" y="26"/>
                    <a:pt x="46" y="30"/>
                  </a:cubicBezTo>
                  <a:cubicBezTo>
                    <a:pt x="41" y="35"/>
                    <a:pt x="35" y="36"/>
                    <a:pt x="29" y="33"/>
                  </a:cubicBezTo>
                  <a:cubicBezTo>
                    <a:pt x="31" y="39"/>
                    <a:pt x="31" y="45"/>
                    <a:pt x="28" y="50"/>
                  </a:cubicBezTo>
                  <a:cubicBezTo>
                    <a:pt x="25" y="56"/>
                    <a:pt x="20" y="58"/>
                    <a:pt x="13" y="58"/>
                  </a:cubicBezTo>
                  <a:cubicBezTo>
                    <a:pt x="16" y="63"/>
                    <a:pt x="18" y="67"/>
                    <a:pt x="18" y="73"/>
                  </a:cubicBezTo>
                  <a:cubicBezTo>
                    <a:pt x="17" y="79"/>
                    <a:pt x="14" y="83"/>
                    <a:pt x="8" y="84"/>
                  </a:cubicBezTo>
                  <a:cubicBezTo>
                    <a:pt x="19" y="98"/>
                    <a:pt x="20" y="104"/>
                    <a:pt x="13" y="114"/>
                  </a:cubicBezTo>
                  <a:cubicBezTo>
                    <a:pt x="23" y="119"/>
                    <a:pt x="32" y="125"/>
                    <a:pt x="29" y="138"/>
                  </a:cubicBezTo>
                  <a:cubicBezTo>
                    <a:pt x="44" y="137"/>
                    <a:pt x="51" y="141"/>
                    <a:pt x="53" y="151"/>
                  </a:cubicBezTo>
                  <a:cubicBezTo>
                    <a:pt x="68" y="144"/>
                    <a:pt x="75" y="145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357688" y="5900738"/>
              <a:ext cx="153987" cy="152400"/>
            </a:xfrm>
            <a:custGeom>
              <a:avLst/>
              <a:gdLst>
                <a:gd name="T0" fmla="*/ 23 w 41"/>
                <a:gd name="T1" fmla="*/ 40 h 40"/>
                <a:gd name="T2" fmla="*/ 2 w 41"/>
                <a:gd name="T3" fmla="*/ 24 h 40"/>
                <a:gd name="T4" fmla="*/ 13 w 41"/>
                <a:gd name="T5" fmla="*/ 2 h 40"/>
                <a:gd name="T6" fmla="*/ 21 w 41"/>
                <a:gd name="T7" fmla="*/ 6 h 40"/>
                <a:gd name="T8" fmla="*/ 35 w 41"/>
                <a:gd name="T9" fmla="*/ 20 h 40"/>
                <a:gd name="T10" fmla="*/ 39 w 41"/>
                <a:gd name="T11" fmla="*/ 28 h 40"/>
                <a:gd name="T12" fmla="*/ 23 w 41"/>
                <a:gd name="T13" fmla="*/ 40 h 40"/>
                <a:gd name="T14" fmla="*/ 23 w 41"/>
                <a:gd name="T15" fmla="*/ 36 h 40"/>
                <a:gd name="T16" fmla="*/ 35 w 41"/>
                <a:gd name="T17" fmla="*/ 28 h 40"/>
                <a:gd name="T18" fmla="*/ 33 w 41"/>
                <a:gd name="T19" fmla="*/ 23 h 40"/>
                <a:gd name="T20" fmla="*/ 18 w 41"/>
                <a:gd name="T21" fmla="*/ 8 h 40"/>
                <a:gd name="T22" fmla="*/ 14 w 41"/>
                <a:gd name="T23" fmla="*/ 6 h 40"/>
                <a:gd name="T24" fmla="*/ 6 w 41"/>
                <a:gd name="T25" fmla="*/ 23 h 40"/>
                <a:gd name="T26" fmla="*/ 23 w 41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0">
                  <a:moveTo>
                    <a:pt x="23" y="40"/>
                  </a:moveTo>
                  <a:cubicBezTo>
                    <a:pt x="12" y="39"/>
                    <a:pt x="4" y="33"/>
                    <a:pt x="2" y="24"/>
                  </a:cubicBezTo>
                  <a:cubicBezTo>
                    <a:pt x="0" y="15"/>
                    <a:pt x="5" y="6"/>
                    <a:pt x="13" y="2"/>
                  </a:cubicBezTo>
                  <a:cubicBezTo>
                    <a:pt x="17" y="0"/>
                    <a:pt x="20" y="2"/>
                    <a:pt x="21" y="6"/>
                  </a:cubicBezTo>
                  <a:cubicBezTo>
                    <a:pt x="23" y="14"/>
                    <a:pt x="27" y="18"/>
                    <a:pt x="35" y="20"/>
                  </a:cubicBezTo>
                  <a:cubicBezTo>
                    <a:pt x="39" y="21"/>
                    <a:pt x="41" y="24"/>
                    <a:pt x="39" y="28"/>
                  </a:cubicBezTo>
                  <a:cubicBezTo>
                    <a:pt x="35" y="36"/>
                    <a:pt x="29" y="39"/>
                    <a:pt x="23" y="40"/>
                  </a:cubicBezTo>
                  <a:close/>
                  <a:moveTo>
                    <a:pt x="23" y="36"/>
                  </a:moveTo>
                  <a:cubicBezTo>
                    <a:pt x="27" y="36"/>
                    <a:pt x="32" y="33"/>
                    <a:pt x="35" y="28"/>
                  </a:cubicBezTo>
                  <a:cubicBezTo>
                    <a:pt x="37" y="25"/>
                    <a:pt x="36" y="24"/>
                    <a:pt x="33" y="23"/>
                  </a:cubicBezTo>
                  <a:cubicBezTo>
                    <a:pt x="25" y="21"/>
                    <a:pt x="20" y="16"/>
                    <a:pt x="18" y="8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8" y="9"/>
                    <a:pt x="4" y="17"/>
                    <a:pt x="6" y="23"/>
                  </a:cubicBezTo>
                  <a:cubicBezTo>
                    <a:pt x="8" y="31"/>
                    <a:pt x="14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5743575" y="5938838"/>
              <a:ext cx="74612" cy="76200"/>
            </a:xfrm>
            <a:custGeom>
              <a:avLst/>
              <a:gdLst>
                <a:gd name="T0" fmla="*/ 19 w 20"/>
                <a:gd name="T1" fmla="*/ 10 h 20"/>
                <a:gd name="T2" fmla="*/ 10 w 20"/>
                <a:gd name="T3" fmla="*/ 20 h 20"/>
                <a:gd name="T4" fmla="*/ 0 w 20"/>
                <a:gd name="T5" fmla="*/ 10 h 20"/>
                <a:gd name="T6" fmla="*/ 10 w 20"/>
                <a:gd name="T7" fmla="*/ 0 h 20"/>
                <a:gd name="T8" fmla="*/ 19 w 20"/>
                <a:gd name="T9" fmla="*/ 1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9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19" y="1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6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5919788" y="6030913"/>
              <a:ext cx="76200" cy="73025"/>
            </a:xfrm>
            <a:custGeom>
              <a:avLst/>
              <a:gdLst>
                <a:gd name="T0" fmla="*/ 20 w 20"/>
                <a:gd name="T1" fmla="*/ 10 h 19"/>
                <a:gd name="T2" fmla="*/ 10 w 20"/>
                <a:gd name="T3" fmla="*/ 19 h 19"/>
                <a:gd name="T4" fmla="*/ 1 w 20"/>
                <a:gd name="T5" fmla="*/ 10 h 19"/>
                <a:gd name="T6" fmla="*/ 10 w 20"/>
                <a:gd name="T7" fmla="*/ 0 h 19"/>
                <a:gd name="T8" fmla="*/ 20 w 20"/>
                <a:gd name="T9" fmla="*/ 10 h 19"/>
                <a:gd name="T10" fmla="*/ 16 w 20"/>
                <a:gd name="T11" fmla="*/ 10 h 19"/>
                <a:gd name="T12" fmla="*/ 10 w 20"/>
                <a:gd name="T13" fmla="*/ 4 h 19"/>
                <a:gd name="T14" fmla="*/ 4 w 20"/>
                <a:gd name="T15" fmla="*/ 9 h 19"/>
                <a:gd name="T16" fmla="*/ 10 w 20"/>
                <a:gd name="T17" fmla="*/ 16 h 19"/>
                <a:gd name="T18" fmla="*/ 16 w 20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9">
                  <a:moveTo>
                    <a:pt x="20" y="10"/>
                  </a:moveTo>
                  <a:cubicBezTo>
                    <a:pt x="20" y="15"/>
                    <a:pt x="16" y="19"/>
                    <a:pt x="10" y="19"/>
                  </a:cubicBezTo>
                  <a:cubicBezTo>
                    <a:pt x="5" y="19"/>
                    <a:pt x="1" y="15"/>
                    <a:pt x="1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16" y="10"/>
                  </a:moveTo>
                  <a:cubicBezTo>
                    <a:pt x="16" y="6"/>
                    <a:pt x="14" y="4"/>
                    <a:pt x="10" y="4"/>
                  </a:cubicBezTo>
                  <a:cubicBezTo>
                    <a:pt x="7" y="4"/>
                    <a:pt x="4" y="6"/>
                    <a:pt x="4" y="9"/>
                  </a:cubicBezTo>
                  <a:cubicBezTo>
                    <a:pt x="4" y="13"/>
                    <a:pt x="7" y="15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5834063" y="5816600"/>
              <a:ext cx="71437" cy="76200"/>
            </a:xfrm>
            <a:custGeom>
              <a:avLst/>
              <a:gdLst>
                <a:gd name="T0" fmla="*/ 9 w 19"/>
                <a:gd name="T1" fmla="*/ 20 h 20"/>
                <a:gd name="T2" fmla="*/ 0 w 19"/>
                <a:gd name="T3" fmla="*/ 10 h 20"/>
                <a:gd name="T4" fmla="*/ 10 w 19"/>
                <a:gd name="T5" fmla="*/ 0 h 20"/>
                <a:gd name="T6" fmla="*/ 19 w 19"/>
                <a:gd name="T7" fmla="*/ 10 h 20"/>
                <a:gd name="T8" fmla="*/ 9 w 19"/>
                <a:gd name="T9" fmla="*/ 20 h 20"/>
                <a:gd name="T10" fmla="*/ 16 w 19"/>
                <a:gd name="T11" fmla="*/ 10 h 20"/>
                <a:gd name="T12" fmla="*/ 10 w 19"/>
                <a:gd name="T13" fmla="*/ 4 h 20"/>
                <a:gd name="T14" fmla="*/ 3 w 19"/>
                <a:gd name="T15" fmla="*/ 10 h 20"/>
                <a:gd name="T16" fmla="*/ 9 w 19"/>
                <a:gd name="T17" fmla="*/ 16 h 20"/>
                <a:gd name="T18" fmla="*/ 16 w 19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9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5"/>
                    <a:pt x="19" y="10"/>
                  </a:cubicBezTo>
                  <a:cubicBezTo>
                    <a:pt x="19" y="16"/>
                    <a:pt x="15" y="20"/>
                    <a:pt x="9" y="20"/>
                  </a:cubicBezTo>
                  <a:close/>
                  <a:moveTo>
                    <a:pt x="16" y="10"/>
                  </a:moveTo>
                  <a:cubicBezTo>
                    <a:pt x="16" y="7"/>
                    <a:pt x="13" y="4"/>
                    <a:pt x="10" y="4"/>
                  </a:cubicBezTo>
                  <a:cubicBezTo>
                    <a:pt x="6" y="4"/>
                    <a:pt x="3" y="7"/>
                    <a:pt x="3" y="10"/>
                  </a:cubicBezTo>
                  <a:cubicBezTo>
                    <a:pt x="3" y="13"/>
                    <a:pt x="6" y="16"/>
                    <a:pt x="9" y="16"/>
                  </a:cubicBezTo>
                  <a:cubicBezTo>
                    <a:pt x="13" y="16"/>
                    <a:pt x="15" y="14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5773738" y="5969000"/>
              <a:ext cx="74612" cy="76200"/>
            </a:xfrm>
            <a:custGeom>
              <a:avLst/>
              <a:gdLst>
                <a:gd name="T0" fmla="*/ 2 w 20"/>
                <a:gd name="T1" fmla="*/ 20 h 20"/>
                <a:gd name="T2" fmla="*/ 0 w 20"/>
                <a:gd name="T3" fmla="*/ 18 h 20"/>
                <a:gd name="T4" fmla="*/ 3 w 20"/>
                <a:gd name="T5" fmla="*/ 16 h 20"/>
                <a:gd name="T6" fmla="*/ 16 w 20"/>
                <a:gd name="T7" fmla="*/ 3 h 20"/>
                <a:gd name="T8" fmla="*/ 18 w 20"/>
                <a:gd name="T9" fmla="*/ 0 h 20"/>
                <a:gd name="T10" fmla="*/ 19 w 20"/>
                <a:gd name="T11" fmla="*/ 3 h 20"/>
                <a:gd name="T12" fmla="*/ 2 w 2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" y="20"/>
                  </a:moveTo>
                  <a:cubicBezTo>
                    <a:pt x="2" y="19"/>
                    <a:pt x="1" y="19"/>
                    <a:pt x="0" y="18"/>
                  </a:cubicBezTo>
                  <a:cubicBezTo>
                    <a:pt x="1" y="17"/>
                    <a:pt x="2" y="16"/>
                    <a:pt x="3" y="16"/>
                  </a:cubicBezTo>
                  <a:cubicBezTo>
                    <a:pt x="10" y="15"/>
                    <a:pt x="15" y="10"/>
                    <a:pt x="16" y="3"/>
                  </a:cubicBezTo>
                  <a:cubicBezTo>
                    <a:pt x="16" y="2"/>
                    <a:pt x="17" y="1"/>
                    <a:pt x="18" y="0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20" y="11"/>
                    <a:pt x="12" y="19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5894388" y="6000750"/>
              <a:ext cx="71437" cy="71438"/>
            </a:xfrm>
            <a:custGeom>
              <a:avLst/>
              <a:gdLst>
                <a:gd name="T0" fmla="*/ 17 w 19"/>
                <a:gd name="T1" fmla="*/ 0 h 19"/>
                <a:gd name="T2" fmla="*/ 19 w 19"/>
                <a:gd name="T3" fmla="*/ 1 h 19"/>
                <a:gd name="T4" fmla="*/ 17 w 19"/>
                <a:gd name="T5" fmla="*/ 4 h 19"/>
                <a:gd name="T6" fmla="*/ 3 w 19"/>
                <a:gd name="T7" fmla="*/ 17 h 19"/>
                <a:gd name="T8" fmla="*/ 1 w 19"/>
                <a:gd name="T9" fmla="*/ 19 h 19"/>
                <a:gd name="T10" fmla="*/ 0 w 19"/>
                <a:gd name="T11" fmla="*/ 16 h 19"/>
                <a:gd name="T12" fmla="*/ 17 w 1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8" y="2"/>
                    <a:pt x="18" y="3"/>
                    <a:pt x="17" y="4"/>
                  </a:cubicBezTo>
                  <a:cubicBezTo>
                    <a:pt x="9" y="5"/>
                    <a:pt x="5" y="9"/>
                    <a:pt x="3" y="17"/>
                  </a:cubicBezTo>
                  <a:cubicBezTo>
                    <a:pt x="3" y="18"/>
                    <a:pt x="2" y="19"/>
                    <a:pt x="1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8"/>
                    <a:pt x="8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5818188" y="5884863"/>
              <a:ext cx="98425" cy="38100"/>
            </a:xfrm>
            <a:custGeom>
              <a:avLst/>
              <a:gdLst>
                <a:gd name="T0" fmla="*/ 14 w 26"/>
                <a:gd name="T1" fmla="*/ 10 h 10"/>
                <a:gd name="T2" fmla="*/ 2 w 26"/>
                <a:gd name="T3" fmla="*/ 5 h 10"/>
                <a:gd name="T4" fmla="*/ 1 w 26"/>
                <a:gd name="T5" fmla="*/ 2 h 10"/>
                <a:gd name="T6" fmla="*/ 4 w 26"/>
                <a:gd name="T7" fmla="*/ 2 h 10"/>
                <a:gd name="T8" fmla="*/ 22 w 26"/>
                <a:gd name="T9" fmla="*/ 3 h 10"/>
                <a:gd name="T10" fmla="*/ 26 w 26"/>
                <a:gd name="T11" fmla="*/ 2 h 10"/>
                <a:gd name="T12" fmla="*/ 25 w 26"/>
                <a:gd name="T13" fmla="*/ 6 h 10"/>
                <a:gd name="T14" fmla="*/ 14 w 2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">
                  <a:moveTo>
                    <a:pt x="14" y="10"/>
                  </a:moveTo>
                  <a:cubicBezTo>
                    <a:pt x="9" y="10"/>
                    <a:pt x="5" y="8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10" y="7"/>
                    <a:pt x="16" y="7"/>
                    <a:pt x="22" y="3"/>
                  </a:cubicBezTo>
                  <a:cubicBezTo>
                    <a:pt x="23" y="2"/>
                    <a:pt x="25" y="2"/>
                    <a:pt x="26" y="2"/>
                  </a:cubicBezTo>
                  <a:cubicBezTo>
                    <a:pt x="26" y="3"/>
                    <a:pt x="26" y="5"/>
                    <a:pt x="25" y="6"/>
                  </a:cubicBezTo>
                  <a:cubicBezTo>
                    <a:pt x="22" y="9"/>
                    <a:pt x="18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964113" y="5773738"/>
              <a:ext cx="406400" cy="401638"/>
            </a:xfrm>
            <a:custGeom>
              <a:avLst/>
              <a:gdLst>
                <a:gd name="T0" fmla="*/ 81 w 108"/>
                <a:gd name="T1" fmla="*/ 12 h 105"/>
                <a:gd name="T2" fmla="*/ 90 w 108"/>
                <a:gd name="T3" fmla="*/ 20 h 105"/>
                <a:gd name="T4" fmla="*/ 76 w 108"/>
                <a:gd name="T5" fmla="*/ 94 h 105"/>
                <a:gd name="T6" fmla="*/ 32 w 108"/>
                <a:gd name="T7" fmla="*/ 100 h 105"/>
                <a:gd name="T8" fmla="*/ 2 w 108"/>
                <a:gd name="T9" fmla="*/ 59 h 105"/>
                <a:gd name="T10" fmla="*/ 26 w 108"/>
                <a:gd name="T11" fmla="*/ 12 h 105"/>
                <a:gd name="T12" fmla="*/ 77 w 108"/>
                <a:gd name="T13" fmla="*/ 9 h 105"/>
                <a:gd name="T14" fmla="*/ 81 w 108"/>
                <a:gd name="T15" fmla="*/ 11 h 105"/>
                <a:gd name="T16" fmla="*/ 81 w 108"/>
                <a:gd name="T17" fmla="*/ 16 h 105"/>
                <a:gd name="T18" fmla="*/ 75 w 108"/>
                <a:gd name="T19" fmla="*/ 12 h 105"/>
                <a:gd name="T20" fmla="*/ 27 w 108"/>
                <a:gd name="T21" fmla="*/ 16 h 105"/>
                <a:gd name="T22" fmla="*/ 6 w 108"/>
                <a:gd name="T23" fmla="*/ 60 h 105"/>
                <a:gd name="T24" fmla="*/ 38 w 108"/>
                <a:gd name="T25" fmla="*/ 97 h 105"/>
                <a:gd name="T26" fmla="*/ 80 w 108"/>
                <a:gd name="T27" fmla="*/ 86 h 105"/>
                <a:gd name="T28" fmla="*/ 97 w 108"/>
                <a:gd name="T29" fmla="*/ 48 h 105"/>
                <a:gd name="T30" fmla="*/ 85 w 108"/>
                <a:gd name="T31" fmla="*/ 19 h 105"/>
                <a:gd name="T32" fmla="*/ 85 w 108"/>
                <a:gd name="T33" fmla="*/ 17 h 105"/>
                <a:gd name="T34" fmla="*/ 81 w 108"/>
                <a:gd name="T35" fmla="*/ 1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" h="105">
                  <a:moveTo>
                    <a:pt x="81" y="12"/>
                  </a:moveTo>
                  <a:cubicBezTo>
                    <a:pt x="84" y="14"/>
                    <a:pt x="88" y="17"/>
                    <a:pt x="90" y="20"/>
                  </a:cubicBezTo>
                  <a:cubicBezTo>
                    <a:pt x="108" y="44"/>
                    <a:pt x="103" y="76"/>
                    <a:pt x="76" y="94"/>
                  </a:cubicBezTo>
                  <a:cubicBezTo>
                    <a:pt x="62" y="103"/>
                    <a:pt x="48" y="105"/>
                    <a:pt x="32" y="100"/>
                  </a:cubicBezTo>
                  <a:cubicBezTo>
                    <a:pt x="13" y="93"/>
                    <a:pt x="4" y="78"/>
                    <a:pt x="2" y="59"/>
                  </a:cubicBezTo>
                  <a:cubicBezTo>
                    <a:pt x="0" y="38"/>
                    <a:pt x="10" y="23"/>
                    <a:pt x="26" y="12"/>
                  </a:cubicBezTo>
                  <a:cubicBezTo>
                    <a:pt x="42" y="1"/>
                    <a:pt x="59" y="0"/>
                    <a:pt x="77" y="9"/>
                  </a:cubicBezTo>
                  <a:cubicBezTo>
                    <a:pt x="78" y="9"/>
                    <a:pt x="79" y="10"/>
                    <a:pt x="81" y="11"/>
                  </a:cubicBezTo>
                  <a:cubicBezTo>
                    <a:pt x="81" y="13"/>
                    <a:pt x="81" y="14"/>
                    <a:pt x="81" y="16"/>
                  </a:cubicBezTo>
                  <a:cubicBezTo>
                    <a:pt x="79" y="14"/>
                    <a:pt x="77" y="13"/>
                    <a:pt x="75" y="12"/>
                  </a:cubicBezTo>
                  <a:cubicBezTo>
                    <a:pt x="58" y="4"/>
                    <a:pt x="42" y="5"/>
                    <a:pt x="27" y="16"/>
                  </a:cubicBezTo>
                  <a:cubicBezTo>
                    <a:pt x="13" y="26"/>
                    <a:pt x="4" y="41"/>
                    <a:pt x="6" y="60"/>
                  </a:cubicBezTo>
                  <a:cubicBezTo>
                    <a:pt x="8" y="79"/>
                    <a:pt x="20" y="93"/>
                    <a:pt x="38" y="97"/>
                  </a:cubicBezTo>
                  <a:cubicBezTo>
                    <a:pt x="54" y="101"/>
                    <a:pt x="68" y="97"/>
                    <a:pt x="80" y="86"/>
                  </a:cubicBezTo>
                  <a:cubicBezTo>
                    <a:pt x="91" y="76"/>
                    <a:pt x="98" y="64"/>
                    <a:pt x="97" y="48"/>
                  </a:cubicBezTo>
                  <a:cubicBezTo>
                    <a:pt x="96" y="37"/>
                    <a:pt x="92" y="27"/>
                    <a:pt x="85" y="19"/>
                  </a:cubicBezTo>
                  <a:cubicBezTo>
                    <a:pt x="86" y="18"/>
                    <a:pt x="86" y="18"/>
                    <a:pt x="85" y="17"/>
                  </a:cubicBezTo>
                  <a:cubicBezTo>
                    <a:pt x="84" y="15"/>
                    <a:pt x="83" y="13"/>
                    <a:pt x="8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5060950" y="5969000"/>
              <a:ext cx="131762" cy="138113"/>
            </a:xfrm>
            <a:custGeom>
              <a:avLst/>
              <a:gdLst>
                <a:gd name="T0" fmla="*/ 17 w 35"/>
                <a:gd name="T1" fmla="*/ 35 h 36"/>
                <a:gd name="T2" fmla="*/ 0 w 35"/>
                <a:gd name="T3" fmla="*/ 18 h 36"/>
                <a:gd name="T4" fmla="*/ 18 w 35"/>
                <a:gd name="T5" fmla="*/ 0 h 36"/>
                <a:gd name="T6" fmla="*/ 35 w 35"/>
                <a:gd name="T7" fmla="*/ 18 h 36"/>
                <a:gd name="T8" fmla="*/ 17 w 35"/>
                <a:gd name="T9" fmla="*/ 35 h 36"/>
                <a:gd name="T10" fmla="*/ 17 w 35"/>
                <a:gd name="T11" fmla="*/ 31 h 36"/>
                <a:gd name="T12" fmla="*/ 32 w 35"/>
                <a:gd name="T13" fmla="*/ 18 h 36"/>
                <a:gd name="T14" fmla="*/ 18 w 35"/>
                <a:gd name="T15" fmla="*/ 4 h 36"/>
                <a:gd name="T16" fmla="*/ 4 w 35"/>
                <a:gd name="T17" fmla="*/ 18 h 36"/>
                <a:gd name="T18" fmla="*/ 17 w 35"/>
                <a:gd name="T19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6">
                  <a:moveTo>
                    <a:pt x="17" y="35"/>
                  </a:moveTo>
                  <a:cubicBezTo>
                    <a:pt x="7" y="35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5" y="8"/>
                    <a:pt x="35" y="18"/>
                  </a:cubicBezTo>
                  <a:cubicBezTo>
                    <a:pt x="35" y="28"/>
                    <a:pt x="27" y="36"/>
                    <a:pt x="17" y="35"/>
                  </a:cubicBezTo>
                  <a:close/>
                  <a:moveTo>
                    <a:pt x="17" y="31"/>
                  </a:moveTo>
                  <a:cubicBezTo>
                    <a:pt x="25" y="32"/>
                    <a:pt x="32" y="25"/>
                    <a:pt x="32" y="18"/>
                  </a:cubicBezTo>
                  <a:cubicBezTo>
                    <a:pt x="31" y="10"/>
                    <a:pt x="25" y="4"/>
                    <a:pt x="18" y="4"/>
                  </a:cubicBezTo>
                  <a:cubicBezTo>
                    <a:pt x="10" y="4"/>
                    <a:pt x="4" y="10"/>
                    <a:pt x="4" y="18"/>
                  </a:cubicBezTo>
                  <a:cubicBezTo>
                    <a:pt x="4" y="25"/>
                    <a:pt x="10" y="31"/>
                    <a:pt x="1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5091113" y="5846763"/>
              <a:ext cx="106362" cy="107950"/>
            </a:xfrm>
            <a:custGeom>
              <a:avLst/>
              <a:gdLst>
                <a:gd name="T0" fmla="*/ 13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7 w 28"/>
                <a:gd name="T7" fmla="*/ 14 h 28"/>
                <a:gd name="T8" fmla="*/ 13 w 28"/>
                <a:gd name="T9" fmla="*/ 28 h 28"/>
                <a:gd name="T10" fmla="*/ 13 w 28"/>
                <a:gd name="T11" fmla="*/ 24 h 28"/>
                <a:gd name="T12" fmla="*/ 23 w 28"/>
                <a:gd name="T13" fmla="*/ 14 h 28"/>
                <a:gd name="T14" fmla="*/ 14 w 28"/>
                <a:gd name="T15" fmla="*/ 4 h 28"/>
                <a:gd name="T16" fmla="*/ 4 w 28"/>
                <a:gd name="T17" fmla="*/ 14 h 28"/>
                <a:gd name="T18" fmla="*/ 13 w 28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3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8" y="21"/>
                    <a:pt x="21" y="28"/>
                    <a:pt x="13" y="28"/>
                  </a:cubicBezTo>
                  <a:close/>
                  <a:moveTo>
                    <a:pt x="13" y="24"/>
                  </a:moveTo>
                  <a:cubicBezTo>
                    <a:pt x="19" y="24"/>
                    <a:pt x="23" y="19"/>
                    <a:pt x="23" y="14"/>
                  </a:cubicBezTo>
                  <a:cubicBezTo>
                    <a:pt x="24" y="9"/>
                    <a:pt x="19" y="4"/>
                    <a:pt x="14" y="4"/>
                  </a:cubicBezTo>
                  <a:cubicBezTo>
                    <a:pt x="8" y="4"/>
                    <a:pt x="4" y="8"/>
                    <a:pt x="4" y="14"/>
                  </a:cubicBezTo>
                  <a:cubicBezTo>
                    <a:pt x="4" y="19"/>
                    <a:pt x="8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5208588" y="5908675"/>
              <a:ext cx="74612" cy="76200"/>
            </a:xfrm>
            <a:custGeom>
              <a:avLst/>
              <a:gdLst>
                <a:gd name="T0" fmla="*/ 0 w 20"/>
                <a:gd name="T1" fmla="*/ 9 h 20"/>
                <a:gd name="T2" fmla="*/ 10 w 20"/>
                <a:gd name="T3" fmla="*/ 0 h 20"/>
                <a:gd name="T4" fmla="*/ 20 w 20"/>
                <a:gd name="T5" fmla="*/ 10 h 20"/>
                <a:gd name="T6" fmla="*/ 10 w 20"/>
                <a:gd name="T7" fmla="*/ 20 h 20"/>
                <a:gd name="T8" fmla="*/ 0 w 20"/>
                <a:gd name="T9" fmla="*/ 9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ubicBezTo>
                    <a:pt x="4" y="20"/>
                    <a:pt x="0" y="15"/>
                    <a:pt x="0" y="9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upo 23"/>
          <p:cNvGrpSpPr/>
          <p:nvPr/>
        </p:nvGrpSpPr>
        <p:grpSpPr>
          <a:xfrm>
            <a:off x="323528" y="12862"/>
            <a:ext cx="1115500" cy="254632"/>
            <a:chOff x="3344863" y="5645150"/>
            <a:chExt cx="2830512" cy="646113"/>
          </a:xfrm>
          <a:solidFill>
            <a:schemeClr val="bg1"/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3344863" y="5645150"/>
              <a:ext cx="609600" cy="641350"/>
            </a:xfrm>
            <a:custGeom>
              <a:avLst/>
              <a:gdLst>
                <a:gd name="T0" fmla="*/ 134 w 162"/>
                <a:gd name="T1" fmla="*/ 22 h 168"/>
                <a:gd name="T2" fmla="*/ 141 w 162"/>
                <a:gd name="T3" fmla="*/ 30 h 168"/>
                <a:gd name="T4" fmla="*/ 146 w 162"/>
                <a:gd name="T5" fmla="*/ 61 h 168"/>
                <a:gd name="T6" fmla="*/ 146 w 162"/>
                <a:gd name="T7" fmla="*/ 113 h 168"/>
                <a:gd name="T8" fmla="*/ 107 w 162"/>
                <a:gd name="T9" fmla="*/ 152 h 168"/>
                <a:gd name="T10" fmla="*/ 55 w 162"/>
                <a:gd name="T11" fmla="*/ 152 h 168"/>
                <a:gd name="T12" fmla="*/ 16 w 162"/>
                <a:gd name="T13" fmla="*/ 113 h 168"/>
                <a:gd name="T14" fmla="*/ 16 w 162"/>
                <a:gd name="T15" fmla="*/ 61 h 168"/>
                <a:gd name="T16" fmla="*/ 55 w 162"/>
                <a:gd name="T17" fmla="*/ 22 h 168"/>
                <a:gd name="T18" fmla="*/ 117 w 162"/>
                <a:gd name="T19" fmla="*/ 96 h 168"/>
                <a:gd name="T20" fmla="*/ 124 w 162"/>
                <a:gd name="T21" fmla="*/ 55 h 168"/>
                <a:gd name="T22" fmla="*/ 116 w 162"/>
                <a:gd name="T23" fmla="*/ 46 h 168"/>
                <a:gd name="T24" fmla="*/ 140 w 162"/>
                <a:gd name="T25" fmla="*/ 59 h 168"/>
                <a:gd name="T26" fmla="*/ 145 w 162"/>
                <a:gd name="T27" fmla="*/ 43 h 168"/>
                <a:gd name="T28" fmla="*/ 96 w 162"/>
                <a:gd name="T29" fmla="*/ 47 h 168"/>
                <a:gd name="T30" fmla="*/ 117 w 162"/>
                <a:gd name="T31" fmla="*/ 51 h 168"/>
                <a:gd name="T32" fmla="*/ 96 w 162"/>
                <a:gd name="T33" fmla="*/ 56 h 168"/>
                <a:gd name="T34" fmla="*/ 98 w 162"/>
                <a:gd name="T35" fmla="*/ 64 h 168"/>
                <a:gd name="T36" fmla="*/ 111 w 162"/>
                <a:gd name="T37" fmla="*/ 90 h 168"/>
                <a:gd name="T38" fmla="*/ 81 w 162"/>
                <a:gd name="T39" fmla="*/ 111 h 168"/>
                <a:gd name="T40" fmla="*/ 82 w 162"/>
                <a:gd name="T41" fmla="*/ 62 h 168"/>
                <a:gd name="T42" fmla="*/ 81 w 162"/>
                <a:gd name="T43" fmla="*/ 111 h 168"/>
                <a:gd name="T44" fmla="*/ 30 w 162"/>
                <a:gd name="T45" fmla="*/ 25 h 168"/>
                <a:gd name="T46" fmla="*/ 42 w 162"/>
                <a:gd name="T47" fmla="*/ 71 h 168"/>
                <a:gd name="T48" fmla="*/ 61 w 162"/>
                <a:gd name="T49" fmla="*/ 33 h 168"/>
                <a:gd name="T50" fmla="*/ 90 w 162"/>
                <a:gd name="T51" fmla="*/ 137 h 168"/>
                <a:gd name="T52" fmla="*/ 109 w 162"/>
                <a:gd name="T53" fmla="*/ 94 h 168"/>
                <a:gd name="T54" fmla="*/ 121 w 162"/>
                <a:gd name="T55" fmla="*/ 102 h 168"/>
                <a:gd name="T56" fmla="*/ 121 w 162"/>
                <a:gd name="T57" fmla="*/ 105 h 168"/>
                <a:gd name="T58" fmla="*/ 109 w 162"/>
                <a:gd name="T59" fmla="*/ 143 h 168"/>
                <a:gd name="T60" fmla="*/ 117 w 162"/>
                <a:gd name="T61" fmla="*/ 151 h 168"/>
                <a:gd name="T62" fmla="*/ 121 w 162"/>
                <a:gd name="T63" fmla="*/ 102 h 168"/>
                <a:gd name="T64" fmla="*/ 35 w 162"/>
                <a:gd name="T65" fmla="*/ 121 h 168"/>
                <a:gd name="T66" fmla="*/ 19 w 162"/>
                <a:gd name="T67" fmla="*/ 116 h 168"/>
                <a:gd name="T68" fmla="*/ 66 w 162"/>
                <a:gd name="T69" fmla="*/ 126 h 168"/>
                <a:gd name="T70" fmla="*/ 32 w 162"/>
                <a:gd name="T71" fmla="*/ 91 h 168"/>
                <a:gd name="T72" fmla="*/ 67 w 162"/>
                <a:gd name="T73" fmla="*/ 121 h 168"/>
                <a:gd name="T74" fmla="*/ 64 w 162"/>
                <a:gd name="T75" fmla="*/ 109 h 168"/>
                <a:gd name="T76" fmla="*/ 54 w 162"/>
                <a:gd name="T77" fmla="*/ 76 h 168"/>
                <a:gd name="T78" fmla="*/ 54 w 162"/>
                <a:gd name="T79" fmla="*/ 72 h 168"/>
                <a:gd name="T80" fmla="*/ 77 w 162"/>
                <a:gd name="T81" fmla="*/ 59 h 168"/>
                <a:gd name="T82" fmla="*/ 77 w 162"/>
                <a:gd name="T83" fmla="*/ 37 h 168"/>
                <a:gd name="T84" fmla="*/ 47 w 162"/>
                <a:gd name="T85" fmla="*/ 73 h 168"/>
                <a:gd name="T86" fmla="*/ 158 w 162"/>
                <a:gd name="T87" fmla="*/ 82 h 168"/>
                <a:gd name="T88" fmla="*/ 122 w 162"/>
                <a:gd name="T89" fmla="*/ 98 h 168"/>
                <a:gd name="T90" fmla="*/ 70 w 162"/>
                <a:gd name="T91" fmla="*/ 129 h 168"/>
                <a:gd name="T92" fmla="*/ 59 w 162"/>
                <a:gd name="T93" fmla="*/ 150 h 168"/>
                <a:gd name="T94" fmla="*/ 105 w 162"/>
                <a:gd name="T95" fmla="*/ 140 h 168"/>
                <a:gd name="T96" fmla="*/ 19 w 162"/>
                <a:gd name="T97" fmla="*/ 64 h 168"/>
                <a:gd name="T98" fmla="*/ 28 w 162"/>
                <a:gd name="T99" fmla="*/ 111 h 168"/>
                <a:gd name="T100" fmla="*/ 19 w 162"/>
                <a:gd name="T101" fmla="*/ 64 h 168"/>
                <a:gd name="T102" fmla="*/ 104 w 162"/>
                <a:gd name="T103" fmla="*/ 24 h 168"/>
                <a:gd name="T104" fmla="*/ 61 w 162"/>
                <a:gd name="T105" fmla="*/ 20 h 168"/>
                <a:gd name="T106" fmla="*/ 65 w 162"/>
                <a:gd name="T107" fmla="*/ 31 h 168"/>
                <a:gd name="T108" fmla="*/ 93 w 162"/>
                <a:gd name="T109" fmla="*/ 4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68">
                  <a:moveTo>
                    <a:pt x="107" y="22"/>
                  </a:moveTo>
                  <a:cubicBezTo>
                    <a:pt x="116" y="18"/>
                    <a:pt x="125" y="17"/>
                    <a:pt x="134" y="22"/>
                  </a:cubicBezTo>
                  <a:cubicBezTo>
                    <a:pt x="135" y="23"/>
                    <a:pt x="135" y="24"/>
                    <a:pt x="136" y="25"/>
                  </a:cubicBezTo>
                  <a:cubicBezTo>
                    <a:pt x="138" y="27"/>
                    <a:pt x="139" y="29"/>
                    <a:pt x="141" y="30"/>
                  </a:cubicBezTo>
                  <a:cubicBezTo>
                    <a:pt x="141" y="31"/>
                    <a:pt x="142" y="30"/>
                    <a:pt x="143" y="30"/>
                  </a:cubicBezTo>
                  <a:cubicBezTo>
                    <a:pt x="150" y="39"/>
                    <a:pt x="151" y="50"/>
                    <a:pt x="146" y="61"/>
                  </a:cubicBezTo>
                  <a:cubicBezTo>
                    <a:pt x="156" y="66"/>
                    <a:pt x="162" y="75"/>
                    <a:pt x="162" y="87"/>
                  </a:cubicBezTo>
                  <a:cubicBezTo>
                    <a:pt x="162" y="99"/>
                    <a:pt x="156" y="107"/>
                    <a:pt x="146" y="113"/>
                  </a:cubicBezTo>
                  <a:cubicBezTo>
                    <a:pt x="151" y="125"/>
                    <a:pt x="151" y="137"/>
                    <a:pt x="141" y="147"/>
                  </a:cubicBezTo>
                  <a:cubicBezTo>
                    <a:pt x="131" y="156"/>
                    <a:pt x="119" y="157"/>
                    <a:pt x="107" y="152"/>
                  </a:cubicBezTo>
                  <a:cubicBezTo>
                    <a:pt x="102" y="162"/>
                    <a:pt x="93" y="168"/>
                    <a:pt x="81" y="168"/>
                  </a:cubicBezTo>
                  <a:cubicBezTo>
                    <a:pt x="69" y="168"/>
                    <a:pt x="61" y="162"/>
                    <a:pt x="55" y="152"/>
                  </a:cubicBezTo>
                  <a:cubicBezTo>
                    <a:pt x="42" y="157"/>
                    <a:pt x="30" y="156"/>
                    <a:pt x="20" y="145"/>
                  </a:cubicBezTo>
                  <a:cubicBezTo>
                    <a:pt x="12" y="135"/>
                    <a:pt x="11" y="124"/>
                    <a:pt x="16" y="113"/>
                  </a:cubicBezTo>
                  <a:cubicBezTo>
                    <a:pt x="6" y="107"/>
                    <a:pt x="0" y="99"/>
                    <a:pt x="0" y="87"/>
                  </a:cubicBezTo>
                  <a:cubicBezTo>
                    <a:pt x="0" y="75"/>
                    <a:pt x="6" y="67"/>
                    <a:pt x="16" y="61"/>
                  </a:cubicBezTo>
                  <a:cubicBezTo>
                    <a:pt x="11" y="48"/>
                    <a:pt x="12" y="37"/>
                    <a:pt x="22" y="27"/>
                  </a:cubicBezTo>
                  <a:cubicBezTo>
                    <a:pt x="32" y="17"/>
                    <a:pt x="43" y="17"/>
                    <a:pt x="55" y="22"/>
                  </a:cubicBezTo>
                  <a:cubicBezTo>
                    <a:pt x="66" y="0"/>
                    <a:pt x="96" y="0"/>
                    <a:pt x="107" y="22"/>
                  </a:cubicBezTo>
                  <a:close/>
                  <a:moveTo>
                    <a:pt x="117" y="96"/>
                  </a:moveTo>
                  <a:cubicBezTo>
                    <a:pt x="119" y="95"/>
                    <a:pt x="120" y="95"/>
                    <a:pt x="121" y="94"/>
                  </a:cubicBezTo>
                  <a:cubicBezTo>
                    <a:pt x="135" y="85"/>
                    <a:pt x="136" y="66"/>
                    <a:pt x="124" y="55"/>
                  </a:cubicBezTo>
                  <a:cubicBezTo>
                    <a:pt x="121" y="52"/>
                    <a:pt x="118" y="50"/>
                    <a:pt x="115" y="47"/>
                  </a:cubicBezTo>
                  <a:cubicBezTo>
                    <a:pt x="116" y="47"/>
                    <a:pt x="116" y="46"/>
                    <a:pt x="116" y="46"/>
                  </a:cubicBezTo>
                  <a:cubicBezTo>
                    <a:pt x="120" y="48"/>
                    <a:pt x="125" y="50"/>
                    <a:pt x="127" y="53"/>
                  </a:cubicBezTo>
                  <a:cubicBezTo>
                    <a:pt x="131" y="58"/>
                    <a:pt x="135" y="59"/>
                    <a:pt x="140" y="59"/>
                  </a:cubicBezTo>
                  <a:cubicBezTo>
                    <a:pt x="142" y="59"/>
                    <a:pt x="143" y="59"/>
                    <a:pt x="143" y="57"/>
                  </a:cubicBezTo>
                  <a:cubicBezTo>
                    <a:pt x="145" y="52"/>
                    <a:pt x="146" y="48"/>
                    <a:pt x="145" y="43"/>
                  </a:cubicBezTo>
                  <a:cubicBezTo>
                    <a:pt x="143" y="31"/>
                    <a:pt x="131" y="22"/>
                    <a:pt x="119" y="23"/>
                  </a:cubicBezTo>
                  <a:cubicBezTo>
                    <a:pt x="106" y="24"/>
                    <a:pt x="96" y="35"/>
                    <a:pt x="96" y="47"/>
                  </a:cubicBezTo>
                  <a:cubicBezTo>
                    <a:pt x="98" y="47"/>
                    <a:pt x="100" y="46"/>
                    <a:pt x="101" y="46"/>
                  </a:cubicBezTo>
                  <a:cubicBezTo>
                    <a:pt x="107" y="45"/>
                    <a:pt x="113" y="43"/>
                    <a:pt x="117" y="51"/>
                  </a:cubicBezTo>
                  <a:cubicBezTo>
                    <a:pt x="111" y="48"/>
                    <a:pt x="105" y="48"/>
                    <a:pt x="99" y="51"/>
                  </a:cubicBezTo>
                  <a:cubicBezTo>
                    <a:pt x="96" y="52"/>
                    <a:pt x="95" y="52"/>
                    <a:pt x="96" y="56"/>
                  </a:cubicBezTo>
                  <a:cubicBezTo>
                    <a:pt x="96" y="57"/>
                    <a:pt x="96" y="59"/>
                    <a:pt x="96" y="61"/>
                  </a:cubicBezTo>
                  <a:cubicBezTo>
                    <a:pt x="96" y="62"/>
                    <a:pt x="97" y="63"/>
                    <a:pt x="98" y="64"/>
                  </a:cubicBezTo>
                  <a:cubicBezTo>
                    <a:pt x="105" y="70"/>
                    <a:pt x="109" y="77"/>
                    <a:pt x="109" y="87"/>
                  </a:cubicBezTo>
                  <a:cubicBezTo>
                    <a:pt x="109" y="88"/>
                    <a:pt x="110" y="89"/>
                    <a:pt x="111" y="90"/>
                  </a:cubicBezTo>
                  <a:cubicBezTo>
                    <a:pt x="113" y="92"/>
                    <a:pt x="115" y="94"/>
                    <a:pt x="117" y="96"/>
                  </a:cubicBezTo>
                  <a:close/>
                  <a:moveTo>
                    <a:pt x="81" y="111"/>
                  </a:moveTo>
                  <a:cubicBezTo>
                    <a:pt x="94" y="112"/>
                    <a:pt x="106" y="101"/>
                    <a:pt x="106" y="87"/>
                  </a:cubicBezTo>
                  <a:cubicBezTo>
                    <a:pt x="106" y="73"/>
                    <a:pt x="95" y="63"/>
                    <a:pt x="82" y="62"/>
                  </a:cubicBezTo>
                  <a:cubicBezTo>
                    <a:pt x="68" y="62"/>
                    <a:pt x="57" y="73"/>
                    <a:pt x="57" y="87"/>
                  </a:cubicBezTo>
                  <a:cubicBezTo>
                    <a:pt x="56" y="100"/>
                    <a:pt x="67" y="111"/>
                    <a:pt x="81" y="111"/>
                  </a:cubicBezTo>
                  <a:close/>
                  <a:moveTo>
                    <a:pt x="61" y="33"/>
                  </a:moveTo>
                  <a:cubicBezTo>
                    <a:pt x="54" y="23"/>
                    <a:pt x="41" y="20"/>
                    <a:pt x="30" y="25"/>
                  </a:cubicBezTo>
                  <a:cubicBezTo>
                    <a:pt x="20" y="31"/>
                    <a:pt x="15" y="43"/>
                    <a:pt x="18" y="54"/>
                  </a:cubicBezTo>
                  <a:cubicBezTo>
                    <a:pt x="21" y="64"/>
                    <a:pt x="32" y="72"/>
                    <a:pt x="42" y="71"/>
                  </a:cubicBezTo>
                  <a:cubicBezTo>
                    <a:pt x="39" y="63"/>
                    <a:pt x="39" y="55"/>
                    <a:pt x="43" y="48"/>
                  </a:cubicBezTo>
                  <a:cubicBezTo>
                    <a:pt x="46" y="40"/>
                    <a:pt x="53" y="35"/>
                    <a:pt x="61" y="33"/>
                  </a:cubicBezTo>
                  <a:close/>
                  <a:moveTo>
                    <a:pt x="70" y="113"/>
                  </a:moveTo>
                  <a:cubicBezTo>
                    <a:pt x="69" y="124"/>
                    <a:pt x="78" y="135"/>
                    <a:pt x="90" y="137"/>
                  </a:cubicBezTo>
                  <a:cubicBezTo>
                    <a:pt x="100" y="140"/>
                    <a:pt x="113" y="133"/>
                    <a:pt x="117" y="123"/>
                  </a:cubicBezTo>
                  <a:cubicBezTo>
                    <a:pt x="121" y="112"/>
                    <a:pt x="118" y="100"/>
                    <a:pt x="109" y="94"/>
                  </a:cubicBezTo>
                  <a:cubicBezTo>
                    <a:pt x="102" y="114"/>
                    <a:pt x="84" y="118"/>
                    <a:pt x="70" y="113"/>
                  </a:cubicBezTo>
                  <a:close/>
                  <a:moveTo>
                    <a:pt x="121" y="102"/>
                  </a:moveTo>
                  <a:cubicBezTo>
                    <a:pt x="121" y="102"/>
                    <a:pt x="121" y="102"/>
                    <a:pt x="121" y="103"/>
                  </a:cubicBezTo>
                  <a:cubicBezTo>
                    <a:pt x="121" y="103"/>
                    <a:pt x="121" y="104"/>
                    <a:pt x="121" y="105"/>
                  </a:cubicBezTo>
                  <a:cubicBezTo>
                    <a:pt x="125" y="116"/>
                    <a:pt x="122" y="126"/>
                    <a:pt x="113" y="134"/>
                  </a:cubicBezTo>
                  <a:cubicBezTo>
                    <a:pt x="110" y="137"/>
                    <a:pt x="109" y="139"/>
                    <a:pt x="109" y="143"/>
                  </a:cubicBezTo>
                  <a:cubicBezTo>
                    <a:pt x="109" y="149"/>
                    <a:pt x="109" y="149"/>
                    <a:pt x="114" y="150"/>
                  </a:cubicBezTo>
                  <a:cubicBezTo>
                    <a:pt x="115" y="150"/>
                    <a:pt x="116" y="151"/>
                    <a:pt x="117" y="151"/>
                  </a:cubicBezTo>
                  <a:cubicBezTo>
                    <a:pt x="135" y="153"/>
                    <a:pt x="148" y="139"/>
                    <a:pt x="145" y="121"/>
                  </a:cubicBezTo>
                  <a:cubicBezTo>
                    <a:pt x="143" y="111"/>
                    <a:pt x="131" y="101"/>
                    <a:pt x="121" y="102"/>
                  </a:cubicBezTo>
                  <a:close/>
                  <a:moveTo>
                    <a:pt x="66" y="126"/>
                  </a:moveTo>
                  <a:cubicBezTo>
                    <a:pt x="54" y="130"/>
                    <a:pt x="44" y="129"/>
                    <a:pt x="35" y="121"/>
                  </a:cubicBezTo>
                  <a:cubicBezTo>
                    <a:pt x="34" y="119"/>
                    <a:pt x="25" y="115"/>
                    <a:pt x="23" y="114"/>
                  </a:cubicBezTo>
                  <a:cubicBezTo>
                    <a:pt x="21" y="114"/>
                    <a:pt x="20" y="115"/>
                    <a:pt x="19" y="116"/>
                  </a:cubicBezTo>
                  <a:cubicBezTo>
                    <a:pt x="12" y="131"/>
                    <a:pt x="21" y="148"/>
                    <a:pt x="37" y="151"/>
                  </a:cubicBezTo>
                  <a:cubicBezTo>
                    <a:pt x="52" y="153"/>
                    <a:pt x="67" y="141"/>
                    <a:pt x="66" y="126"/>
                  </a:cubicBezTo>
                  <a:close/>
                  <a:moveTo>
                    <a:pt x="54" y="76"/>
                  </a:moveTo>
                  <a:cubicBezTo>
                    <a:pt x="46" y="75"/>
                    <a:pt x="36" y="81"/>
                    <a:pt x="32" y="91"/>
                  </a:cubicBezTo>
                  <a:cubicBezTo>
                    <a:pt x="28" y="101"/>
                    <a:pt x="31" y="113"/>
                    <a:pt x="40" y="120"/>
                  </a:cubicBezTo>
                  <a:cubicBezTo>
                    <a:pt x="47" y="126"/>
                    <a:pt x="60" y="126"/>
                    <a:pt x="67" y="121"/>
                  </a:cubicBezTo>
                  <a:cubicBezTo>
                    <a:pt x="67" y="119"/>
                    <a:pt x="66" y="116"/>
                    <a:pt x="66" y="114"/>
                  </a:cubicBezTo>
                  <a:cubicBezTo>
                    <a:pt x="66" y="112"/>
                    <a:pt x="65" y="110"/>
                    <a:pt x="64" y="109"/>
                  </a:cubicBezTo>
                  <a:cubicBezTo>
                    <a:pt x="58" y="104"/>
                    <a:pt x="54" y="98"/>
                    <a:pt x="53" y="91"/>
                  </a:cubicBezTo>
                  <a:cubicBezTo>
                    <a:pt x="53" y="86"/>
                    <a:pt x="54" y="81"/>
                    <a:pt x="54" y="76"/>
                  </a:cubicBezTo>
                  <a:close/>
                  <a:moveTo>
                    <a:pt x="47" y="73"/>
                  </a:moveTo>
                  <a:cubicBezTo>
                    <a:pt x="49" y="72"/>
                    <a:pt x="52" y="72"/>
                    <a:pt x="54" y="72"/>
                  </a:cubicBezTo>
                  <a:cubicBezTo>
                    <a:pt x="56" y="72"/>
                    <a:pt x="58" y="71"/>
                    <a:pt x="59" y="69"/>
                  </a:cubicBezTo>
                  <a:cubicBezTo>
                    <a:pt x="63" y="63"/>
                    <a:pt x="70" y="60"/>
                    <a:pt x="77" y="59"/>
                  </a:cubicBezTo>
                  <a:cubicBezTo>
                    <a:pt x="82" y="59"/>
                    <a:pt x="87" y="59"/>
                    <a:pt x="92" y="60"/>
                  </a:cubicBezTo>
                  <a:cubicBezTo>
                    <a:pt x="93" y="51"/>
                    <a:pt x="86" y="41"/>
                    <a:pt x="77" y="37"/>
                  </a:cubicBezTo>
                  <a:cubicBezTo>
                    <a:pt x="67" y="34"/>
                    <a:pt x="56" y="37"/>
                    <a:pt x="49" y="45"/>
                  </a:cubicBezTo>
                  <a:cubicBezTo>
                    <a:pt x="42" y="53"/>
                    <a:pt x="41" y="64"/>
                    <a:pt x="47" y="73"/>
                  </a:cubicBezTo>
                  <a:close/>
                  <a:moveTo>
                    <a:pt x="144" y="109"/>
                  </a:moveTo>
                  <a:cubicBezTo>
                    <a:pt x="154" y="106"/>
                    <a:pt x="160" y="94"/>
                    <a:pt x="158" y="82"/>
                  </a:cubicBezTo>
                  <a:cubicBezTo>
                    <a:pt x="156" y="71"/>
                    <a:pt x="145" y="62"/>
                    <a:pt x="134" y="63"/>
                  </a:cubicBezTo>
                  <a:cubicBezTo>
                    <a:pt x="138" y="77"/>
                    <a:pt x="135" y="89"/>
                    <a:pt x="122" y="98"/>
                  </a:cubicBezTo>
                  <a:cubicBezTo>
                    <a:pt x="132" y="100"/>
                    <a:pt x="136" y="102"/>
                    <a:pt x="144" y="109"/>
                  </a:cubicBezTo>
                  <a:close/>
                  <a:moveTo>
                    <a:pt x="70" y="129"/>
                  </a:moveTo>
                  <a:cubicBezTo>
                    <a:pt x="69" y="132"/>
                    <a:pt x="68" y="136"/>
                    <a:pt x="66" y="140"/>
                  </a:cubicBezTo>
                  <a:cubicBezTo>
                    <a:pt x="64" y="144"/>
                    <a:pt x="61" y="147"/>
                    <a:pt x="59" y="150"/>
                  </a:cubicBezTo>
                  <a:cubicBezTo>
                    <a:pt x="65" y="161"/>
                    <a:pt x="77" y="167"/>
                    <a:pt x="89" y="163"/>
                  </a:cubicBezTo>
                  <a:cubicBezTo>
                    <a:pt x="99" y="160"/>
                    <a:pt x="107" y="149"/>
                    <a:pt x="105" y="140"/>
                  </a:cubicBezTo>
                  <a:cubicBezTo>
                    <a:pt x="93" y="144"/>
                    <a:pt x="80" y="141"/>
                    <a:pt x="70" y="129"/>
                  </a:cubicBezTo>
                  <a:close/>
                  <a:moveTo>
                    <a:pt x="19" y="64"/>
                  </a:moveTo>
                  <a:cubicBezTo>
                    <a:pt x="7" y="70"/>
                    <a:pt x="1" y="83"/>
                    <a:pt x="5" y="94"/>
                  </a:cubicBezTo>
                  <a:cubicBezTo>
                    <a:pt x="8" y="104"/>
                    <a:pt x="19" y="112"/>
                    <a:pt x="28" y="111"/>
                  </a:cubicBezTo>
                  <a:cubicBezTo>
                    <a:pt x="24" y="97"/>
                    <a:pt x="27" y="85"/>
                    <a:pt x="40" y="76"/>
                  </a:cubicBezTo>
                  <a:cubicBezTo>
                    <a:pt x="31" y="75"/>
                    <a:pt x="24" y="71"/>
                    <a:pt x="19" y="64"/>
                  </a:cubicBezTo>
                  <a:close/>
                  <a:moveTo>
                    <a:pt x="93" y="46"/>
                  </a:moveTo>
                  <a:cubicBezTo>
                    <a:pt x="93" y="37"/>
                    <a:pt x="97" y="30"/>
                    <a:pt x="104" y="24"/>
                  </a:cubicBezTo>
                  <a:cubicBezTo>
                    <a:pt x="100" y="16"/>
                    <a:pt x="93" y="11"/>
                    <a:pt x="84" y="10"/>
                  </a:cubicBezTo>
                  <a:cubicBezTo>
                    <a:pt x="74" y="8"/>
                    <a:pt x="67" y="12"/>
                    <a:pt x="61" y="20"/>
                  </a:cubicBezTo>
                  <a:cubicBezTo>
                    <a:pt x="58" y="24"/>
                    <a:pt x="58" y="24"/>
                    <a:pt x="62" y="27"/>
                  </a:cubicBezTo>
                  <a:cubicBezTo>
                    <a:pt x="63" y="28"/>
                    <a:pt x="64" y="30"/>
                    <a:pt x="65" y="31"/>
                  </a:cubicBezTo>
                  <a:cubicBezTo>
                    <a:pt x="65" y="31"/>
                    <a:pt x="66" y="32"/>
                    <a:pt x="67" y="32"/>
                  </a:cubicBezTo>
                  <a:cubicBezTo>
                    <a:pt x="78" y="32"/>
                    <a:pt x="86" y="37"/>
                    <a:pt x="93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4127500" y="5664200"/>
              <a:ext cx="617537" cy="627063"/>
            </a:xfrm>
            <a:custGeom>
              <a:avLst/>
              <a:gdLst>
                <a:gd name="T0" fmla="*/ 24 w 164"/>
                <a:gd name="T1" fmla="*/ 55 h 164"/>
                <a:gd name="T2" fmla="*/ 56 w 164"/>
                <a:gd name="T3" fmla="*/ 59 h 164"/>
                <a:gd name="T4" fmla="*/ 40 w 164"/>
                <a:gd name="T5" fmla="*/ 30 h 164"/>
                <a:gd name="T6" fmla="*/ 54 w 164"/>
                <a:gd name="T7" fmla="*/ 20 h 164"/>
                <a:gd name="T8" fmla="*/ 70 w 164"/>
                <a:gd name="T9" fmla="*/ 16 h 164"/>
                <a:gd name="T10" fmla="*/ 88 w 164"/>
                <a:gd name="T11" fmla="*/ 13 h 164"/>
                <a:gd name="T12" fmla="*/ 106 w 164"/>
                <a:gd name="T13" fmla="*/ 18 h 164"/>
                <a:gd name="T14" fmla="*/ 121 w 164"/>
                <a:gd name="T15" fmla="*/ 27 h 164"/>
                <a:gd name="T16" fmla="*/ 122 w 164"/>
                <a:gd name="T17" fmla="*/ 48 h 164"/>
                <a:gd name="T18" fmla="*/ 131 w 164"/>
                <a:gd name="T19" fmla="*/ 64 h 164"/>
                <a:gd name="T20" fmla="*/ 119 w 164"/>
                <a:gd name="T21" fmla="*/ 73 h 164"/>
                <a:gd name="T22" fmla="*/ 162 w 164"/>
                <a:gd name="T23" fmla="*/ 85 h 164"/>
                <a:gd name="T24" fmla="*/ 116 w 164"/>
                <a:gd name="T25" fmla="*/ 93 h 164"/>
                <a:gd name="T26" fmla="*/ 138 w 164"/>
                <a:gd name="T27" fmla="*/ 116 h 164"/>
                <a:gd name="T28" fmla="*/ 108 w 164"/>
                <a:gd name="T29" fmla="*/ 106 h 164"/>
                <a:gd name="T30" fmla="*/ 125 w 164"/>
                <a:gd name="T31" fmla="*/ 134 h 164"/>
                <a:gd name="T32" fmla="*/ 111 w 164"/>
                <a:gd name="T33" fmla="*/ 145 h 164"/>
                <a:gd name="T34" fmla="*/ 93 w 164"/>
                <a:gd name="T35" fmla="*/ 149 h 164"/>
                <a:gd name="T36" fmla="*/ 75 w 164"/>
                <a:gd name="T37" fmla="*/ 151 h 164"/>
                <a:gd name="T38" fmla="*/ 52 w 164"/>
                <a:gd name="T39" fmla="*/ 154 h 164"/>
                <a:gd name="T40" fmla="*/ 53 w 164"/>
                <a:gd name="T41" fmla="*/ 118 h 164"/>
                <a:gd name="T42" fmla="*/ 32 w 164"/>
                <a:gd name="T43" fmla="*/ 119 h 164"/>
                <a:gd name="T44" fmla="*/ 47 w 164"/>
                <a:gd name="T45" fmla="*/ 94 h 164"/>
                <a:gd name="T46" fmla="*/ 25 w 164"/>
                <a:gd name="T47" fmla="*/ 90 h 164"/>
                <a:gd name="T48" fmla="*/ 2 w 164"/>
                <a:gd name="T49" fmla="*/ 82 h 164"/>
                <a:gd name="T50" fmla="*/ 46 w 164"/>
                <a:gd name="T51" fmla="*/ 69 h 164"/>
                <a:gd name="T52" fmla="*/ 79 w 164"/>
                <a:gd name="T53" fmla="*/ 47 h 164"/>
                <a:gd name="T54" fmla="*/ 60 w 164"/>
                <a:gd name="T55" fmla="*/ 38 h 164"/>
                <a:gd name="T56" fmla="*/ 39 w 164"/>
                <a:gd name="T57" fmla="*/ 20 h 164"/>
                <a:gd name="T58" fmla="*/ 61 w 164"/>
                <a:gd name="T59" fmla="*/ 55 h 164"/>
                <a:gd name="T60" fmla="*/ 39 w 164"/>
                <a:gd name="T61" fmla="*/ 51 h 164"/>
                <a:gd name="T62" fmla="*/ 34 w 164"/>
                <a:gd name="T63" fmla="*/ 60 h 164"/>
                <a:gd name="T64" fmla="*/ 39 w 164"/>
                <a:gd name="T65" fmla="*/ 77 h 164"/>
                <a:gd name="T66" fmla="*/ 7 w 164"/>
                <a:gd name="T67" fmla="*/ 90 h 164"/>
                <a:gd name="T68" fmla="*/ 43 w 164"/>
                <a:gd name="T69" fmla="*/ 85 h 164"/>
                <a:gd name="T70" fmla="*/ 34 w 164"/>
                <a:gd name="T71" fmla="*/ 104 h 164"/>
                <a:gd name="T72" fmla="*/ 39 w 164"/>
                <a:gd name="T73" fmla="*/ 113 h 164"/>
                <a:gd name="T74" fmla="*/ 59 w 164"/>
                <a:gd name="T75" fmla="*/ 107 h 164"/>
                <a:gd name="T76" fmla="*/ 43 w 164"/>
                <a:gd name="T77" fmla="*/ 148 h 164"/>
                <a:gd name="T78" fmla="*/ 57 w 164"/>
                <a:gd name="T79" fmla="*/ 132 h 164"/>
                <a:gd name="T80" fmla="*/ 79 w 164"/>
                <a:gd name="T81" fmla="*/ 129 h 164"/>
                <a:gd name="T82" fmla="*/ 88 w 164"/>
                <a:gd name="T83" fmla="*/ 158 h 164"/>
                <a:gd name="T84" fmla="*/ 87 w 164"/>
                <a:gd name="T85" fmla="*/ 115 h 164"/>
                <a:gd name="T86" fmla="*/ 114 w 164"/>
                <a:gd name="T87" fmla="*/ 143 h 164"/>
                <a:gd name="T88" fmla="*/ 123 w 164"/>
                <a:gd name="T89" fmla="*/ 137 h 164"/>
                <a:gd name="T90" fmla="*/ 107 w 164"/>
                <a:gd name="T91" fmla="*/ 102 h 164"/>
                <a:gd name="T92" fmla="*/ 129 w 164"/>
                <a:gd name="T93" fmla="*/ 115 h 164"/>
                <a:gd name="T94" fmla="*/ 114 w 164"/>
                <a:gd name="T95" fmla="*/ 97 h 164"/>
                <a:gd name="T96" fmla="*/ 130 w 164"/>
                <a:gd name="T97" fmla="*/ 85 h 164"/>
                <a:gd name="T98" fmla="*/ 158 w 164"/>
                <a:gd name="T99" fmla="*/ 76 h 164"/>
                <a:gd name="T100" fmla="*/ 115 w 164"/>
                <a:gd name="T101" fmla="*/ 77 h 164"/>
                <a:gd name="T102" fmla="*/ 113 w 164"/>
                <a:gd name="T103" fmla="*/ 67 h 164"/>
                <a:gd name="T104" fmla="*/ 133 w 164"/>
                <a:gd name="T105" fmla="*/ 49 h 164"/>
                <a:gd name="T106" fmla="*/ 105 w 164"/>
                <a:gd name="T107" fmla="*/ 58 h 164"/>
                <a:gd name="T108" fmla="*/ 120 w 164"/>
                <a:gd name="T109" fmla="*/ 23 h 164"/>
                <a:gd name="T110" fmla="*/ 110 w 164"/>
                <a:gd name="T111" fmla="*/ 19 h 164"/>
                <a:gd name="T112" fmla="*/ 91 w 164"/>
                <a:gd name="T113" fmla="*/ 48 h 164"/>
                <a:gd name="T114" fmla="*/ 81 w 164"/>
                <a:gd name="T115" fmla="*/ 5 h 164"/>
                <a:gd name="T116" fmla="*/ 79 w 164"/>
                <a:gd name="T117" fmla="*/ 3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4" h="164">
                  <a:moveTo>
                    <a:pt x="47" y="68"/>
                  </a:moveTo>
                  <a:cubicBezTo>
                    <a:pt x="42" y="67"/>
                    <a:pt x="38" y="65"/>
                    <a:pt x="33" y="64"/>
                  </a:cubicBezTo>
                  <a:cubicBezTo>
                    <a:pt x="28" y="63"/>
                    <a:pt x="25" y="60"/>
                    <a:pt x="24" y="55"/>
                  </a:cubicBezTo>
                  <a:cubicBezTo>
                    <a:pt x="24" y="51"/>
                    <a:pt x="26" y="47"/>
                    <a:pt x="30" y="45"/>
                  </a:cubicBezTo>
                  <a:cubicBezTo>
                    <a:pt x="35" y="43"/>
                    <a:pt x="39" y="44"/>
                    <a:pt x="42" y="48"/>
                  </a:cubicBezTo>
                  <a:cubicBezTo>
                    <a:pt x="46" y="53"/>
                    <a:pt x="50" y="56"/>
                    <a:pt x="56" y="59"/>
                  </a:cubicBezTo>
                  <a:cubicBezTo>
                    <a:pt x="56" y="57"/>
                    <a:pt x="57" y="56"/>
                    <a:pt x="57" y="55"/>
                  </a:cubicBezTo>
                  <a:cubicBezTo>
                    <a:pt x="54" y="48"/>
                    <a:pt x="52" y="41"/>
                    <a:pt x="46" y="35"/>
                  </a:cubicBezTo>
                  <a:cubicBezTo>
                    <a:pt x="44" y="33"/>
                    <a:pt x="42" y="32"/>
                    <a:pt x="40" y="30"/>
                  </a:cubicBezTo>
                  <a:cubicBezTo>
                    <a:pt x="36" y="27"/>
                    <a:pt x="34" y="23"/>
                    <a:pt x="35" y="19"/>
                  </a:cubicBezTo>
                  <a:cubicBezTo>
                    <a:pt x="37" y="14"/>
                    <a:pt x="41" y="11"/>
                    <a:pt x="46" y="12"/>
                  </a:cubicBezTo>
                  <a:cubicBezTo>
                    <a:pt x="50" y="12"/>
                    <a:pt x="53" y="15"/>
                    <a:pt x="54" y="20"/>
                  </a:cubicBezTo>
                  <a:cubicBezTo>
                    <a:pt x="56" y="27"/>
                    <a:pt x="60" y="32"/>
                    <a:pt x="64" y="37"/>
                  </a:cubicBezTo>
                  <a:cubicBezTo>
                    <a:pt x="67" y="40"/>
                    <a:pt x="71" y="43"/>
                    <a:pt x="75" y="47"/>
                  </a:cubicBezTo>
                  <a:cubicBezTo>
                    <a:pt x="75" y="36"/>
                    <a:pt x="77" y="25"/>
                    <a:pt x="70" y="16"/>
                  </a:cubicBezTo>
                  <a:cubicBezTo>
                    <a:pt x="67" y="12"/>
                    <a:pt x="68" y="7"/>
                    <a:pt x="71" y="4"/>
                  </a:cubicBezTo>
                  <a:cubicBezTo>
                    <a:pt x="74" y="0"/>
                    <a:pt x="79" y="0"/>
                    <a:pt x="83" y="2"/>
                  </a:cubicBezTo>
                  <a:cubicBezTo>
                    <a:pt x="87" y="4"/>
                    <a:pt x="89" y="8"/>
                    <a:pt x="88" y="13"/>
                  </a:cubicBezTo>
                  <a:cubicBezTo>
                    <a:pt x="86" y="18"/>
                    <a:pt x="86" y="24"/>
                    <a:pt x="88" y="29"/>
                  </a:cubicBezTo>
                  <a:cubicBezTo>
                    <a:pt x="90" y="34"/>
                    <a:pt x="92" y="39"/>
                    <a:pt x="94" y="44"/>
                  </a:cubicBezTo>
                  <a:cubicBezTo>
                    <a:pt x="100" y="36"/>
                    <a:pt x="106" y="29"/>
                    <a:pt x="106" y="18"/>
                  </a:cubicBezTo>
                  <a:cubicBezTo>
                    <a:pt x="106" y="14"/>
                    <a:pt x="110" y="10"/>
                    <a:pt x="113" y="9"/>
                  </a:cubicBezTo>
                  <a:cubicBezTo>
                    <a:pt x="118" y="8"/>
                    <a:pt x="123" y="11"/>
                    <a:pt x="125" y="14"/>
                  </a:cubicBezTo>
                  <a:cubicBezTo>
                    <a:pt x="127" y="19"/>
                    <a:pt x="126" y="24"/>
                    <a:pt x="121" y="27"/>
                  </a:cubicBezTo>
                  <a:cubicBezTo>
                    <a:pt x="119" y="29"/>
                    <a:pt x="118" y="31"/>
                    <a:pt x="117" y="33"/>
                  </a:cubicBezTo>
                  <a:cubicBezTo>
                    <a:pt x="112" y="41"/>
                    <a:pt x="111" y="49"/>
                    <a:pt x="109" y="58"/>
                  </a:cubicBezTo>
                  <a:cubicBezTo>
                    <a:pt x="115" y="56"/>
                    <a:pt x="119" y="53"/>
                    <a:pt x="122" y="48"/>
                  </a:cubicBezTo>
                  <a:cubicBezTo>
                    <a:pt x="125" y="44"/>
                    <a:pt x="130" y="43"/>
                    <a:pt x="134" y="45"/>
                  </a:cubicBezTo>
                  <a:cubicBezTo>
                    <a:pt x="138" y="47"/>
                    <a:pt x="141" y="51"/>
                    <a:pt x="140" y="56"/>
                  </a:cubicBezTo>
                  <a:cubicBezTo>
                    <a:pt x="140" y="60"/>
                    <a:pt x="136" y="63"/>
                    <a:pt x="131" y="64"/>
                  </a:cubicBezTo>
                  <a:cubicBezTo>
                    <a:pt x="127" y="64"/>
                    <a:pt x="122" y="66"/>
                    <a:pt x="118" y="69"/>
                  </a:cubicBezTo>
                  <a:cubicBezTo>
                    <a:pt x="117" y="69"/>
                    <a:pt x="116" y="71"/>
                    <a:pt x="117" y="71"/>
                  </a:cubicBezTo>
                  <a:cubicBezTo>
                    <a:pt x="117" y="72"/>
                    <a:pt x="118" y="73"/>
                    <a:pt x="119" y="73"/>
                  </a:cubicBezTo>
                  <a:cubicBezTo>
                    <a:pt x="130" y="75"/>
                    <a:pt x="140" y="77"/>
                    <a:pt x="150" y="71"/>
                  </a:cubicBezTo>
                  <a:cubicBezTo>
                    <a:pt x="154" y="68"/>
                    <a:pt x="158" y="70"/>
                    <a:pt x="161" y="74"/>
                  </a:cubicBezTo>
                  <a:cubicBezTo>
                    <a:pt x="164" y="77"/>
                    <a:pt x="164" y="82"/>
                    <a:pt x="162" y="85"/>
                  </a:cubicBezTo>
                  <a:cubicBezTo>
                    <a:pt x="160" y="89"/>
                    <a:pt x="155" y="91"/>
                    <a:pt x="151" y="89"/>
                  </a:cubicBezTo>
                  <a:cubicBezTo>
                    <a:pt x="144" y="87"/>
                    <a:pt x="138" y="87"/>
                    <a:pt x="131" y="89"/>
                  </a:cubicBezTo>
                  <a:cubicBezTo>
                    <a:pt x="126" y="90"/>
                    <a:pt x="121" y="92"/>
                    <a:pt x="116" y="93"/>
                  </a:cubicBezTo>
                  <a:cubicBezTo>
                    <a:pt x="121" y="97"/>
                    <a:pt x="125" y="99"/>
                    <a:pt x="131" y="100"/>
                  </a:cubicBezTo>
                  <a:cubicBezTo>
                    <a:pt x="135" y="100"/>
                    <a:pt x="138" y="102"/>
                    <a:pt x="140" y="106"/>
                  </a:cubicBezTo>
                  <a:cubicBezTo>
                    <a:pt x="141" y="109"/>
                    <a:pt x="140" y="113"/>
                    <a:pt x="138" y="116"/>
                  </a:cubicBezTo>
                  <a:cubicBezTo>
                    <a:pt x="134" y="121"/>
                    <a:pt x="126" y="121"/>
                    <a:pt x="122" y="115"/>
                  </a:cubicBezTo>
                  <a:cubicBezTo>
                    <a:pt x="119" y="111"/>
                    <a:pt x="115" y="108"/>
                    <a:pt x="111" y="106"/>
                  </a:cubicBezTo>
                  <a:cubicBezTo>
                    <a:pt x="110" y="106"/>
                    <a:pt x="109" y="106"/>
                    <a:pt x="108" y="106"/>
                  </a:cubicBezTo>
                  <a:cubicBezTo>
                    <a:pt x="108" y="107"/>
                    <a:pt x="108" y="108"/>
                    <a:pt x="108" y="108"/>
                  </a:cubicBezTo>
                  <a:cubicBezTo>
                    <a:pt x="111" y="115"/>
                    <a:pt x="113" y="123"/>
                    <a:pt x="119" y="129"/>
                  </a:cubicBezTo>
                  <a:cubicBezTo>
                    <a:pt x="121" y="131"/>
                    <a:pt x="123" y="132"/>
                    <a:pt x="125" y="134"/>
                  </a:cubicBezTo>
                  <a:cubicBezTo>
                    <a:pt x="129" y="136"/>
                    <a:pt x="131" y="141"/>
                    <a:pt x="129" y="145"/>
                  </a:cubicBezTo>
                  <a:cubicBezTo>
                    <a:pt x="128" y="149"/>
                    <a:pt x="124" y="152"/>
                    <a:pt x="120" y="152"/>
                  </a:cubicBezTo>
                  <a:cubicBezTo>
                    <a:pt x="115" y="152"/>
                    <a:pt x="111" y="149"/>
                    <a:pt x="111" y="145"/>
                  </a:cubicBezTo>
                  <a:cubicBezTo>
                    <a:pt x="109" y="136"/>
                    <a:pt x="104" y="130"/>
                    <a:pt x="98" y="125"/>
                  </a:cubicBezTo>
                  <a:cubicBezTo>
                    <a:pt x="96" y="123"/>
                    <a:pt x="94" y="121"/>
                    <a:pt x="91" y="118"/>
                  </a:cubicBezTo>
                  <a:cubicBezTo>
                    <a:pt x="89" y="129"/>
                    <a:pt x="87" y="139"/>
                    <a:pt x="93" y="149"/>
                  </a:cubicBezTo>
                  <a:cubicBezTo>
                    <a:pt x="95" y="153"/>
                    <a:pt x="94" y="158"/>
                    <a:pt x="91" y="161"/>
                  </a:cubicBezTo>
                  <a:cubicBezTo>
                    <a:pt x="88" y="163"/>
                    <a:pt x="83" y="164"/>
                    <a:pt x="79" y="162"/>
                  </a:cubicBezTo>
                  <a:cubicBezTo>
                    <a:pt x="76" y="160"/>
                    <a:pt x="73" y="155"/>
                    <a:pt x="75" y="151"/>
                  </a:cubicBezTo>
                  <a:cubicBezTo>
                    <a:pt x="79" y="140"/>
                    <a:pt x="75" y="129"/>
                    <a:pt x="72" y="118"/>
                  </a:cubicBezTo>
                  <a:cubicBezTo>
                    <a:pt x="65" y="126"/>
                    <a:pt x="59" y="134"/>
                    <a:pt x="58" y="145"/>
                  </a:cubicBezTo>
                  <a:cubicBezTo>
                    <a:pt x="58" y="150"/>
                    <a:pt x="56" y="153"/>
                    <a:pt x="52" y="154"/>
                  </a:cubicBezTo>
                  <a:cubicBezTo>
                    <a:pt x="48" y="156"/>
                    <a:pt x="44" y="154"/>
                    <a:pt x="41" y="151"/>
                  </a:cubicBezTo>
                  <a:cubicBezTo>
                    <a:pt x="38" y="147"/>
                    <a:pt x="38" y="141"/>
                    <a:pt x="42" y="138"/>
                  </a:cubicBezTo>
                  <a:cubicBezTo>
                    <a:pt x="48" y="133"/>
                    <a:pt x="51" y="126"/>
                    <a:pt x="53" y="118"/>
                  </a:cubicBezTo>
                  <a:cubicBezTo>
                    <a:pt x="54" y="114"/>
                    <a:pt x="55" y="110"/>
                    <a:pt x="56" y="105"/>
                  </a:cubicBezTo>
                  <a:cubicBezTo>
                    <a:pt x="50" y="107"/>
                    <a:pt x="46" y="110"/>
                    <a:pt x="42" y="115"/>
                  </a:cubicBezTo>
                  <a:cubicBezTo>
                    <a:pt x="40" y="119"/>
                    <a:pt x="36" y="120"/>
                    <a:pt x="32" y="119"/>
                  </a:cubicBezTo>
                  <a:cubicBezTo>
                    <a:pt x="28" y="118"/>
                    <a:pt x="25" y="115"/>
                    <a:pt x="24" y="111"/>
                  </a:cubicBezTo>
                  <a:cubicBezTo>
                    <a:pt x="23" y="105"/>
                    <a:pt x="28" y="101"/>
                    <a:pt x="34" y="99"/>
                  </a:cubicBezTo>
                  <a:cubicBezTo>
                    <a:pt x="39" y="99"/>
                    <a:pt x="43" y="96"/>
                    <a:pt x="47" y="94"/>
                  </a:cubicBezTo>
                  <a:cubicBezTo>
                    <a:pt x="48" y="94"/>
                    <a:pt x="48" y="92"/>
                    <a:pt x="48" y="92"/>
                  </a:cubicBezTo>
                  <a:cubicBezTo>
                    <a:pt x="48" y="91"/>
                    <a:pt x="47" y="89"/>
                    <a:pt x="46" y="89"/>
                  </a:cubicBezTo>
                  <a:cubicBezTo>
                    <a:pt x="39" y="89"/>
                    <a:pt x="32" y="89"/>
                    <a:pt x="25" y="90"/>
                  </a:cubicBezTo>
                  <a:cubicBezTo>
                    <a:pt x="22" y="91"/>
                    <a:pt x="20" y="92"/>
                    <a:pt x="17" y="94"/>
                  </a:cubicBezTo>
                  <a:cubicBezTo>
                    <a:pt x="13" y="97"/>
                    <a:pt x="8" y="96"/>
                    <a:pt x="4" y="93"/>
                  </a:cubicBezTo>
                  <a:cubicBezTo>
                    <a:pt x="1" y="90"/>
                    <a:pt x="0" y="86"/>
                    <a:pt x="2" y="82"/>
                  </a:cubicBezTo>
                  <a:cubicBezTo>
                    <a:pt x="4" y="78"/>
                    <a:pt x="8" y="75"/>
                    <a:pt x="13" y="76"/>
                  </a:cubicBezTo>
                  <a:cubicBezTo>
                    <a:pt x="20" y="78"/>
                    <a:pt x="27" y="77"/>
                    <a:pt x="34" y="74"/>
                  </a:cubicBezTo>
                  <a:cubicBezTo>
                    <a:pt x="38" y="73"/>
                    <a:pt x="42" y="71"/>
                    <a:pt x="46" y="69"/>
                  </a:cubicBezTo>
                  <a:cubicBezTo>
                    <a:pt x="47" y="69"/>
                    <a:pt x="47" y="68"/>
                    <a:pt x="47" y="68"/>
                  </a:cubicBezTo>
                  <a:close/>
                  <a:moveTo>
                    <a:pt x="79" y="38"/>
                  </a:moveTo>
                  <a:cubicBezTo>
                    <a:pt x="79" y="41"/>
                    <a:pt x="79" y="44"/>
                    <a:pt x="79" y="47"/>
                  </a:cubicBezTo>
                  <a:cubicBezTo>
                    <a:pt x="79" y="48"/>
                    <a:pt x="78" y="50"/>
                    <a:pt x="77" y="50"/>
                  </a:cubicBezTo>
                  <a:cubicBezTo>
                    <a:pt x="76" y="51"/>
                    <a:pt x="74" y="51"/>
                    <a:pt x="72" y="50"/>
                  </a:cubicBezTo>
                  <a:cubicBezTo>
                    <a:pt x="68" y="46"/>
                    <a:pt x="64" y="42"/>
                    <a:pt x="60" y="38"/>
                  </a:cubicBezTo>
                  <a:cubicBezTo>
                    <a:pt x="55" y="33"/>
                    <a:pt x="52" y="28"/>
                    <a:pt x="51" y="21"/>
                  </a:cubicBezTo>
                  <a:cubicBezTo>
                    <a:pt x="50" y="18"/>
                    <a:pt x="48" y="16"/>
                    <a:pt x="45" y="16"/>
                  </a:cubicBezTo>
                  <a:cubicBezTo>
                    <a:pt x="42" y="15"/>
                    <a:pt x="40" y="17"/>
                    <a:pt x="39" y="20"/>
                  </a:cubicBezTo>
                  <a:cubicBezTo>
                    <a:pt x="38" y="22"/>
                    <a:pt x="39" y="25"/>
                    <a:pt x="42" y="27"/>
                  </a:cubicBezTo>
                  <a:cubicBezTo>
                    <a:pt x="48" y="30"/>
                    <a:pt x="52" y="34"/>
                    <a:pt x="54" y="40"/>
                  </a:cubicBezTo>
                  <a:cubicBezTo>
                    <a:pt x="57" y="45"/>
                    <a:pt x="59" y="50"/>
                    <a:pt x="61" y="55"/>
                  </a:cubicBezTo>
                  <a:cubicBezTo>
                    <a:pt x="63" y="59"/>
                    <a:pt x="59" y="60"/>
                    <a:pt x="58" y="62"/>
                  </a:cubicBezTo>
                  <a:cubicBezTo>
                    <a:pt x="57" y="62"/>
                    <a:pt x="55" y="62"/>
                    <a:pt x="54" y="62"/>
                  </a:cubicBezTo>
                  <a:cubicBezTo>
                    <a:pt x="48" y="60"/>
                    <a:pt x="43" y="56"/>
                    <a:pt x="39" y="51"/>
                  </a:cubicBezTo>
                  <a:cubicBezTo>
                    <a:pt x="37" y="48"/>
                    <a:pt x="35" y="47"/>
                    <a:pt x="32" y="49"/>
                  </a:cubicBezTo>
                  <a:cubicBezTo>
                    <a:pt x="29" y="50"/>
                    <a:pt x="28" y="52"/>
                    <a:pt x="28" y="55"/>
                  </a:cubicBezTo>
                  <a:cubicBezTo>
                    <a:pt x="29" y="58"/>
                    <a:pt x="31" y="60"/>
                    <a:pt x="34" y="60"/>
                  </a:cubicBezTo>
                  <a:cubicBezTo>
                    <a:pt x="40" y="61"/>
                    <a:pt x="46" y="63"/>
                    <a:pt x="51" y="67"/>
                  </a:cubicBezTo>
                  <a:cubicBezTo>
                    <a:pt x="54" y="69"/>
                    <a:pt x="54" y="71"/>
                    <a:pt x="50" y="72"/>
                  </a:cubicBezTo>
                  <a:cubicBezTo>
                    <a:pt x="46" y="74"/>
                    <a:pt x="42" y="75"/>
                    <a:pt x="39" y="77"/>
                  </a:cubicBezTo>
                  <a:cubicBezTo>
                    <a:pt x="30" y="81"/>
                    <a:pt x="21" y="82"/>
                    <a:pt x="12" y="80"/>
                  </a:cubicBezTo>
                  <a:cubicBezTo>
                    <a:pt x="10" y="80"/>
                    <a:pt x="8" y="81"/>
                    <a:pt x="6" y="83"/>
                  </a:cubicBezTo>
                  <a:cubicBezTo>
                    <a:pt x="4" y="85"/>
                    <a:pt x="4" y="88"/>
                    <a:pt x="7" y="90"/>
                  </a:cubicBezTo>
                  <a:cubicBezTo>
                    <a:pt x="9" y="92"/>
                    <a:pt x="11" y="92"/>
                    <a:pt x="14" y="91"/>
                  </a:cubicBezTo>
                  <a:cubicBezTo>
                    <a:pt x="18" y="89"/>
                    <a:pt x="22" y="87"/>
                    <a:pt x="27" y="86"/>
                  </a:cubicBezTo>
                  <a:cubicBezTo>
                    <a:pt x="32" y="85"/>
                    <a:pt x="37" y="85"/>
                    <a:pt x="43" y="85"/>
                  </a:cubicBezTo>
                  <a:cubicBezTo>
                    <a:pt x="50" y="85"/>
                    <a:pt x="50" y="85"/>
                    <a:pt x="52" y="92"/>
                  </a:cubicBezTo>
                  <a:cubicBezTo>
                    <a:pt x="53" y="94"/>
                    <a:pt x="53" y="96"/>
                    <a:pt x="51" y="97"/>
                  </a:cubicBezTo>
                  <a:cubicBezTo>
                    <a:pt x="46" y="100"/>
                    <a:pt x="40" y="103"/>
                    <a:pt x="34" y="104"/>
                  </a:cubicBezTo>
                  <a:cubicBezTo>
                    <a:pt x="31" y="104"/>
                    <a:pt x="29" y="106"/>
                    <a:pt x="28" y="109"/>
                  </a:cubicBezTo>
                  <a:cubicBezTo>
                    <a:pt x="28" y="112"/>
                    <a:pt x="29" y="114"/>
                    <a:pt x="32" y="115"/>
                  </a:cubicBezTo>
                  <a:cubicBezTo>
                    <a:pt x="35" y="116"/>
                    <a:pt x="37" y="115"/>
                    <a:pt x="39" y="113"/>
                  </a:cubicBezTo>
                  <a:cubicBezTo>
                    <a:pt x="43" y="108"/>
                    <a:pt x="47" y="104"/>
                    <a:pt x="53" y="102"/>
                  </a:cubicBezTo>
                  <a:cubicBezTo>
                    <a:pt x="54" y="101"/>
                    <a:pt x="56" y="101"/>
                    <a:pt x="58" y="102"/>
                  </a:cubicBezTo>
                  <a:cubicBezTo>
                    <a:pt x="60" y="103"/>
                    <a:pt x="60" y="105"/>
                    <a:pt x="59" y="107"/>
                  </a:cubicBezTo>
                  <a:cubicBezTo>
                    <a:pt x="59" y="110"/>
                    <a:pt x="58" y="112"/>
                    <a:pt x="58" y="115"/>
                  </a:cubicBezTo>
                  <a:cubicBezTo>
                    <a:pt x="56" y="124"/>
                    <a:pt x="53" y="134"/>
                    <a:pt x="45" y="140"/>
                  </a:cubicBezTo>
                  <a:cubicBezTo>
                    <a:pt x="43" y="142"/>
                    <a:pt x="42" y="145"/>
                    <a:pt x="43" y="148"/>
                  </a:cubicBezTo>
                  <a:cubicBezTo>
                    <a:pt x="45" y="150"/>
                    <a:pt x="47" y="151"/>
                    <a:pt x="50" y="151"/>
                  </a:cubicBezTo>
                  <a:cubicBezTo>
                    <a:pt x="53" y="150"/>
                    <a:pt x="54" y="148"/>
                    <a:pt x="55" y="144"/>
                  </a:cubicBezTo>
                  <a:cubicBezTo>
                    <a:pt x="55" y="140"/>
                    <a:pt x="55" y="136"/>
                    <a:pt x="57" y="132"/>
                  </a:cubicBezTo>
                  <a:cubicBezTo>
                    <a:pt x="61" y="126"/>
                    <a:pt x="66" y="119"/>
                    <a:pt x="70" y="113"/>
                  </a:cubicBezTo>
                  <a:cubicBezTo>
                    <a:pt x="72" y="111"/>
                    <a:pt x="74" y="112"/>
                    <a:pt x="74" y="114"/>
                  </a:cubicBezTo>
                  <a:cubicBezTo>
                    <a:pt x="76" y="119"/>
                    <a:pt x="77" y="124"/>
                    <a:pt x="79" y="129"/>
                  </a:cubicBezTo>
                  <a:cubicBezTo>
                    <a:pt x="81" y="136"/>
                    <a:pt x="82" y="144"/>
                    <a:pt x="79" y="151"/>
                  </a:cubicBezTo>
                  <a:cubicBezTo>
                    <a:pt x="78" y="154"/>
                    <a:pt x="79" y="156"/>
                    <a:pt x="81" y="158"/>
                  </a:cubicBezTo>
                  <a:cubicBezTo>
                    <a:pt x="84" y="160"/>
                    <a:pt x="86" y="159"/>
                    <a:pt x="88" y="158"/>
                  </a:cubicBezTo>
                  <a:cubicBezTo>
                    <a:pt x="91" y="156"/>
                    <a:pt x="91" y="153"/>
                    <a:pt x="89" y="150"/>
                  </a:cubicBezTo>
                  <a:cubicBezTo>
                    <a:pt x="88" y="148"/>
                    <a:pt x="87" y="146"/>
                    <a:pt x="87" y="143"/>
                  </a:cubicBezTo>
                  <a:cubicBezTo>
                    <a:pt x="84" y="134"/>
                    <a:pt x="86" y="124"/>
                    <a:pt x="87" y="115"/>
                  </a:cubicBezTo>
                  <a:cubicBezTo>
                    <a:pt x="88" y="112"/>
                    <a:pt x="90" y="112"/>
                    <a:pt x="92" y="114"/>
                  </a:cubicBezTo>
                  <a:cubicBezTo>
                    <a:pt x="95" y="116"/>
                    <a:pt x="98" y="119"/>
                    <a:pt x="102" y="122"/>
                  </a:cubicBezTo>
                  <a:cubicBezTo>
                    <a:pt x="108" y="128"/>
                    <a:pt x="113" y="135"/>
                    <a:pt x="114" y="143"/>
                  </a:cubicBezTo>
                  <a:cubicBezTo>
                    <a:pt x="115" y="146"/>
                    <a:pt x="117" y="148"/>
                    <a:pt x="120" y="148"/>
                  </a:cubicBezTo>
                  <a:cubicBezTo>
                    <a:pt x="123" y="148"/>
                    <a:pt x="125" y="147"/>
                    <a:pt x="126" y="144"/>
                  </a:cubicBezTo>
                  <a:cubicBezTo>
                    <a:pt x="126" y="141"/>
                    <a:pt x="125" y="139"/>
                    <a:pt x="123" y="137"/>
                  </a:cubicBezTo>
                  <a:cubicBezTo>
                    <a:pt x="119" y="134"/>
                    <a:pt x="115" y="131"/>
                    <a:pt x="113" y="128"/>
                  </a:cubicBezTo>
                  <a:cubicBezTo>
                    <a:pt x="109" y="122"/>
                    <a:pt x="106" y="115"/>
                    <a:pt x="103" y="108"/>
                  </a:cubicBezTo>
                  <a:cubicBezTo>
                    <a:pt x="102" y="105"/>
                    <a:pt x="106" y="104"/>
                    <a:pt x="107" y="102"/>
                  </a:cubicBezTo>
                  <a:cubicBezTo>
                    <a:pt x="107" y="101"/>
                    <a:pt x="109" y="101"/>
                    <a:pt x="110" y="101"/>
                  </a:cubicBezTo>
                  <a:cubicBezTo>
                    <a:pt x="116" y="104"/>
                    <a:pt x="121" y="107"/>
                    <a:pt x="125" y="112"/>
                  </a:cubicBezTo>
                  <a:cubicBezTo>
                    <a:pt x="126" y="113"/>
                    <a:pt x="128" y="115"/>
                    <a:pt x="129" y="115"/>
                  </a:cubicBezTo>
                  <a:cubicBezTo>
                    <a:pt x="133" y="116"/>
                    <a:pt x="136" y="114"/>
                    <a:pt x="136" y="111"/>
                  </a:cubicBezTo>
                  <a:cubicBezTo>
                    <a:pt x="137" y="107"/>
                    <a:pt x="135" y="104"/>
                    <a:pt x="131" y="104"/>
                  </a:cubicBezTo>
                  <a:cubicBezTo>
                    <a:pt x="125" y="103"/>
                    <a:pt x="119" y="101"/>
                    <a:pt x="114" y="97"/>
                  </a:cubicBezTo>
                  <a:cubicBezTo>
                    <a:pt x="113" y="96"/>
                    <a:pt x="112" y="95"/>
                    <a:pt x="112" y="93"/>
                  </a:cubicBezTo>
                  <a:cubicBezTo>
                    <a:pt x="112" y="91"/>
                    <a:pt x="113" y="90"/>
                    <a:pt x="115" y="90"/>
                  </a:cubicBezTo>
                  <a:cubicBezTo>
                    <a:pt x="120" y="88"/>
                    <a:pt x="125" y="86"/>
                    <a:pt x="130" y="85"/>
                  </a:cubicBezTo>
                  <a:cubicBezTo>
                    <a:pt x="137" y="83"/>
                    <a:pt x="144" y="83"/>
                    <a:pt x="151" y="85"/>
                  </a:cubicBezTo>
                  <a:cubicBezTo>
                    <a:pt x="154" y="86"/>
                    <a:pt x="157" y="86"/>
                    <a:pt x="159" y="83"/>
                  </a:cubicBezTo>
                  <a:cubicBezTo>
                    <a:pt x="160" y="81"/>
                    <a:pt x="160" y="78"/>
                    <a:pt x="158" y="76"/>
                  </a:cubicBezTo>
                  <a:cubicBezTo>
                    <a:pt x="156" y="73"/>
                    <a:pt x="154" y="73"/>
                    <a:pt x="150" y="75"/>
                  </a:cubicBezTo>
                  <a:cubicBezTo>
                    <a:pt x="147" y="76"/>
                    <a:pt x="143" y="78"/>
                    <a:pt x="140" y="78"/>
                  </a:cubicBezTo>
                  <a:cubicBezTo>
                    <a:pt x="132" y="80"/>
                    <a:pt x="124" y="78"/>
                    <a:pt x="115" y="77"/>
                  </a:cubicBezTo>
                  <a:cubicBezTo>
                    <a:pt x="115" y="77"/>
                    <a:pt x="114" y="76"/>
                    <a:pt x="113" y="75"/>
                  </a:cubicBezTo>
                  <a:cubicBezTo>
                    <a:pt x="113" y="74"/>
                    <a:pt x="112" y="72"/>
                    <a:pt x="112" y="71"/>
                  </a:cubicBezTo>
                  <a:cubicBezTo>
                    <a:pt x="112" y="70"/>
                    <a:pt x="113" y="68"/>
                    <a:pt x="113" y="67"/>
                  </a:cubicBezTo>
                  <a:cubicBezTo>
                    <a:pt x="119" y="63"/>
                    <a:pt x="124" y="60"/>
                    <a:pt x="131" y="60"/>
                  </a:cubicBezTo>
                  <a:cubicBezTo>
                    <a:pt x="134" y="60"/>
                    <a:pt x="136" y="58"/>
                    <a:pt x="136" y="55"/>
                  </a:cubicBezTo>
                  <a:cubicBezTo>
                    <a:pt x="137" y="52"/>
                    <a:pt x="136" y="50"/>
                    <a:pt x="133" y="49"/>
                  </a:cubicBezTo>
                  <a:cubicBezTo>
                    <a:pt x="130" y="47"/>
                    <a:pt x="127" y="48"/>
                    <a:pt x="125" y="51"/>
                  </a:cubicBezTo>
                  <a:cubicBezTo>
                    <a:pt x="122" y="56"/>
                    <a:pt x="117" y="60"/>
                    <a:pt x="111" y="62"/>
                  </a:cubicBezTo>
                  <a:cubicBezTo>
                    <a:pt x="108" y="64"/>
                    <a:pt x="104" y="61"/>
                    <a:pt x="105" y="58"/>
                  </a:cubicBezTo>
                  <a:cubicBezTo>
                    <a:pt x="107" y="51"/>
                    <a:pt x="108" y="43"/>
                    <a:pt x="111" y="36"/>
                  </a:cubicBezTo>
                  <a:cubicBezTo>
                    <a:pt x="112" y="33"/>
                    <a:pt x="114" y="30"/>
                    <a:pt x="116" y="27"/>
                  </a:cubicBezTo>
                  <a:cubicBezTo>
                    <a:pt x="117" y="25"/>
                    <a:pt x="119" y="24"/>
                    <a:pt x="120" y="23"/>
                  </a:cubicBezTo>
                  <a:cubicBezTo>
                    <a:pt x="122" y="20"/>
                    <a:pt x="123" y="17"/>
                    <a:pt x="120" y="15"/>
                  </a:cubicBezTo>
                  <a:cubicBezTo>
                    <a:pt x="119" y="14"/>
                    <a:pt x="116" y="13"/>
                    <a:pt x="115" y="13"/>
                  </a:cubicBezTo>
                  <a:cubicBezTo>
                    <a:pt x="112" y="13"/>
                    <a:pt x="110" y="16"/>
                    <a:pt x="110" y="19"/>
                  </a:cubicBezTo>
                  <a:cubicBezTo>
                    <a:pt x="110" y="21"/>
                    <a:pt x="110" y="23"/>
                    <a:pt x="110" y="24"/>
                  </a:cubicBezTo>
                  <a:cubicBezTo>
                    <a:pt x="108" y="34"/>
                    <a:pt x="101" y="42"/>
                    <a:pt x="95" y="49"/>
                  </a:cubicBezTo>
                  <a:cubicBezTo>
                    <a:pt x="94" y="51"/>
                    <a:pt x="92" y="50"/>
                    <a:pt x="91" y="48"/>
                  </a:cubicBezTo>
                  <a:cubicBezTo>
                    <a:pt x="89" y="43"/>
                    <a:pt x="87" y="38"/>
                    <a:pt x="85" y="33"/>
                  </a:cubicBezTo>
                  <a:cubicBezTo>
                    <a:pt x="83" y="26"/>
                    <a:pt x="82" y="19"/>
                    <a:pt x="84" y="12"/>
                  </a:cubicBezTo>
                  <a:cubicBezTo>
                    <a:pt x="85" y="9"/>
                    <a:pt x="84" y="7"/>
                    <a:pt x="81" y="5"/>
                  </a:cubicBezTo>
                  <a:cubicBezTo>
                    <a:pt x="79" y="4"/>
                    <a:pt x="76" y="4"/>
                    <a:pt x="74" y="6"/>
                  </a:cubicBezTo>
                  <a:cubicBezTo>
                    <a:pt x="72" y="8"/>
                    <a:pt x="71" y="11"/>
                    <a:pt x="73" y="14"/>
                  </a:cubicBezTo>
                  <a:cubicBezTo>
                    <a:pt x="79" y="21"/>
                    <a:pt x="79" y="29"/>
                    <a:pt x="79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5562600" y="5664200"/>
              <a:ext cx="612775" cy="627063"/>
            </a:xfrm>
            <a:custGeom>
              <a:avLst/>
              <a:gdLst>
                <a:gd name="T0" fmla="*/ 8 w 163"/>
                <a:gd name="T1" fmla="*/ 99 h 164"/>
                <a:gd name="T2" fmla="*/ 4 w 163"/>
                <a:gd name="T3" fmla="*/ 82 h 164"/>
                <a:gd name="T4" fmla="*/ 32 w 163"/>
                <a:gd name="T5" fmla="*/ 73 h 164"/>
                <a:gd name="T6" fmla="*/ 30 w 163"/>
                <a:gd name="T7" fmla="*/ 45 h 164"/>
                <a:gd name="T8" fmla="*/ 24 w 163"/>
                <a:gd name="T9" fmla="*/ 25 h 164"/>
                <a:gd name="T10" fmla="*/ 45 w 163"/>
                <a:gd name="T11" fmla="*/ 29 h 164"/>
                <a:gd name="T12" fmla="*/ 67 w 163"/>
                <a:gd name="T13" fmla="*/ 26 h 164"/>
                <a:gd name="T14" fmla="*/ 72 w 163"/>
                <a:gd name="T15" fmla="*/ 6 h 164"/>
                <a:gd name="T16" fmla="*/ 90 w 163"/>
                <a:gd name="T17" fmla="*/ 6 h 164"/>
                <a:gd name="T18" fmla="*/ 99 w 163"/>
                <a:gd name="T19" fmla="*/ 35 h 164"/>
                <a:gd name="T20" fmla="*/ 127 w 163"/>
                <a:gd name="T21" fmla="*/ 30 h 164"/>
                <a:gd name="T22" fmla="*/ 146 w 163"/>
                <a:gd name="T23" fmla="*/ 24 h 164"/>
                <a:gd name="T24" fmla="*/ 142 w 163"/>
                <a:gd name="T25" fmla="*/ 48 h 164"/>
                <a:gd name="T26" fmla="*/ 143 w 163"/>
                <a:gd name="T27" fmla="*/ 68 h 164"/>
                <a:gd name="T28" fmla="*/ 158 w 163"/>
                <a:gd name="T29" fmla="*/ 75 h 164"/>
                <a:gd name="T30" fmla="*/ 157 w 163"/>
                <a:gd name="T31" fmla="*/ 88 h 164"/>
                <a:gd name="T32" fmla="*/ 134 w 163"/>
                <a:gd name="T33" fmla="*/ 97 h 164"/>
                <a:gd name="T34" fmla="*/ 146 w 163"/>
                <a:gd name="T35" fmla="*/ 130 h 164"/>
                <a:gd name="T36" fmla="*/ 138 w 163"/>
                <a:gd name="T37" fmla="*/ 148 h 164"/>
                <a:gd name="T38" fmla="*/ 109 w 163"/>
                <a:gd name="T39" fmla="*/ 133 h 164"/>
                <a:gd name="T40" fmla="*/ 92 w 163"/>
                <a:gd name="T41" fmla="*/ 153 h 164"/>
                <a:gd name="T42" fmla="*/ 75 w 163"/>
                <a:gd name="T43" fmla="*/ 159 h 164"/>
                <a:gd name="T44" fmla="*/ 66 w 163"/>
                <a:gd name="T45" fmla="*/ 140 h 164"/>
                <a:gd name="T46" fmla="*/ 43 w 163"/>
                <a:gd name="T47" fmla="*/ 145 h 164"/>
                <a:gd name="T48" fmla="*/ 24 w 163"/>
                <a:gd name="T49" fmla="*/ 146 h 164"/>
                <a:gd name="T50" fmla="*/ 33 w 163"/>
                <a:gd name="T51" fmla="*/ 127 h 164"/>
                <a:gd name="T52" fmla="*/ 30 w 163"/>
                <a:gd name="T53" fmla="*/ 100 h 164"/>
                <a:gd name="T54" fmla="*/ 18 w 163"/>
                <a:gd name="T55" fmla="*/ 100 h 164"/>
                <a:gd name="T56" fmla="*/ 19 w 163"/>
                <a:gd name="T57" fmla="*/ 95 h 164"/>
                <a:gd name="T58" fmla="*/ 45 w 163"/>
                <a:gd name="T59" fmla="*/ 113 h 164"/>
                <a:gd name="T60" fmla="*/ 28 w 163"/>
                <a:gd name="T61" fmla="*/ 140 h 164"/>
                <a:gd name="T62" fmla="*/ 32 w 163"/>
                <a:gd name="T63" fmla="*/ 145 h 164"/>
                <a:gd name="T64" fmla="*/ 57 w 163"/>
                <a:gd name="T65" fmla="*/ 135 h 164"/>
                <a:gd name="T66" fmla="*/ 75 w 163"/>
                <a:gd name="T67" fmla="*/ 149 h 164"/>
                <a:gd name="T68" fmla="*/ 85 w 163"/>
                <a:gd name="T69" fmla="*/ 156 h 164"/>
                <a:gd name="T70" fmla="*/ 99 w 163"/>
                <a:gd name="T71" fmla="*/ 131 h 164"/>
                <a:gd name="T72" fmla="*/ 120 w 163"/>
                <a:gd name="T73" fmla="*/ 135 h 164"/>
                <a:gd name="T74" fmla="*/ 145 w 163"/>
                <a:gd name="T75" fmla="*/ 139 h 164"/>
                <a:gd name="T76" fmla="*/ 130 w 163"/>
                <a:gd name="T77" fmla="*/ 110 h 164"/>
                <a:gd name="T78" fmla="*/ 141 w 163"/>
                <a:gd name="T79" fmla="*/ 89 h 164"/>
                <a:gd name="T80" fmla="*/ 159 w 163"/>
                <a:gd name="T81" fmla="*/ 81 h 164"/>
                <a:gd name="T82" fmla="*/ 140 w 163"/>
                <a:gd name="T83" fmla="*/ 70 h 164"/>
                <a:gd name="T84" fmla="*/ 141 w 163"/>
                <a:gd name="T85" fmla="*/ 43 h 164"/>
                <a:gd name="T86" fmla="*/ 139 w 163"/>
                <a:gd name="T87" fmla="*/ 27 h 164"/>
                <a:gd name="T88" fmla="*/ 110 w 163"/>
                <a:gd name="T89" fmla="*/ 44 h 164"/>
                <a:gd name="T90" fmla="*/ 91 w 163"/>
                <a:gd name="T91" fmla="*/ 22 h 164"/>
                <a:gd name="T92" fmla="*/ 75 w 163"/>
                <a:gd name="T93" fmla="*/ 9 h 164"/>
                <a:gd name="T94" fmla="*/ 70 w 163"/>
                <a:gd name="T95" fmla="*/ 29 h 164"/>
                <a:gd name="T96" fmla="*/ 43 w 163"/>
                <a:gd name="T97" fmla="*/ 33 h 164"/>
                <a:gd name="T98" fmla="*/ 28 w 163"/>
                <a:gd name="T99" fmla="*/ 28 h 164"/>
                <a:gd name="T100" fmla="*/ 29 w 163"/>
                <a:gd name="T101" fmla="*/ 36 h 164"/>
                <a:gd name="T102" fmla="*/ 43 w 163"/>
                <a:gd name="T103" fmla="*/ 62 h 164"/>
                <a:gd name="T104" fmla="*/ 23 w 163"/>
                <a:gd name="T105" fmla="*/ 80 h 164"/>
                <a:gd name="T106" fmla="*/ 4 w 163"/>
                <a:gd name="T107" fmla="*/ 91 h 164"/>
                <a:gd name="T108" fmla="*/ 19 w 163"/>
                <a:gd name="T109" fmla="*/ 9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3" h="164">
                  <a:moveTo>
                    <a:pt x="18" y="100"/>
                  </a:moveTo>
                  <a:cubicBezTo>
                    <a:pt x="15" y="100"/>
                    <a:pt x="11" y="99"/>
                    <a:pt x="8" y="99"/>
                  </a:cubicBezTo>
                  <a:cubicBezTo>
                    <a:pt x="4" y="98"/>
                    <a:pt x="1" y="96"/>
                    <a:pt x="0" y="92"/>
                  </a:cubicBezTo>
                  <a:cubicBezTo>
                    <a:pt x="0" y="88"/>
                    <a:pt x="1" y="84"/>
                    <a:pt x="4" y="82"/>
                  </a:cubicBezTo>
                  <a:cubicBezTo>
                    <a:pt x="8" y="80"/>
                    <a:pt x="12" y="78"/>
                    <a:pt x="16" y="77"/>
                  </a:cubicBezTo>
                  <a:cubicBezTo>
                    <a:pt x="21" y="76"/>
                    <a:pt x="27" y="75"/>
                    <a:pt x="32" y="73"/>
                  </a:cubicBezTo>
                  <a:cubicBezTo>
                    <a:pt x="40" y="71"/>
                    <a:pt x="42" y="67"/>
                    <a:pt x="39" y="60"/>
                  </a:cubicBezTo>
                  <a:cubicBezTo>
                    <a:pt x="36" y="55"/>
                    <a:pt x="33" y="50"/>
                    <a:pt x="30" y="45"/>
                  </a:cubicBezTo>
                  <a:cubicBezTo>
                    <a:pt x="28" y="41"/>
                    <a:pt x="25" y="38"/>
                    <a:pt x="23" y="34"/>
                  </a:cubicBezTo>
                  <a:cubicBezTo>
                    <a:pt x="22" y="31"/>
                    <a:pt x="22" y="28"/>
                    <a:pt x="24" y="25"/>
                  </a:cubicBezTo>
                  <a:cubicBezTo>
                    <a:pt x="27" y="22"/>
                    <a:pt x="31" y="21"/>
                    <a:pt x="34" y="23"/>
                  </a:cubicBezTo>
                  <a:cubicBezTo>
                    <a:pt x="38" y="25"/>
                    <a:pt x="41" y="27"/>
                    <a:pt x="45" y="29"/>
                  </a:cubicBezTo>
                  <a:cubicBezTo>
                    <a:pt x="47" y="30"/>
                    <a:pt x="50" y="32"/>
                    <a:pt x="52" y="33"/>
                  </a:cubicBezTo>
                  <a:cubicBezTo>
                    <a:pt x="59" y="36"/>
                    <a:pt x="65" y="34"/>
                    <a:pt x="67" y="26"/>
                  </a:cubicBezTo>
                  <a:cubicBezTo>
                    <a:pt x="68" y="22"/>
                    <a:pt x="69" y="17"/>
                    <a:pt x="70" y="13"/>
                  </a:cubicBezTo>
                  <a:cubicBezTo>
                    <a:pt x="70" y="10"/>
                    <a:pt x="71" y="8"/>
                    <a:pt x="72" y="6"/>
                  </a:cubicBezTo>
                  <a:cubicBezTo>
                    <a:pt x="74" y="3"/>
                    <a:pt x="77" y="1"/>
                    <a:pt x="81" y="1"/>
                  </a:cubicBezTo>
                  <a:cubicBezTo>
                    <a:pt x="85" y="0"/>
                    <a:pt x="89" y="2"/>
                    <a:pt x="90" y="6"/>
                  </a:cubicBezTo>
                  <a:cubicBezTo>
                    <a:pt x="93" y="12"/>
                    <a:pt x="94" y="18"/>
                    <a:pt x="96" y="24"/>
                  </a:cubicBezTo>
                  <a:cubicBezTo>
                    <a:pt x="97" y="28"/>
                    <a:pt x="98" y="31"/>
                    <a:pt x="99" y="35"/>
                  </a:cubicBezTo>
                  <a:cubicBezTo>
                    <a:pt x="101" y="39"/>
                    <a:pt x="104" y="41"/>
                    <a:pt x="109" y="40"/>
                  </a:cubicBezTo>
                  <a:cubicBezTo>
                    <a:pt x="116" y="38"/>
                    <a:pt x="121" y="33"/>
                    <a:pt x="127" y="30"/>
                  </a:cubicBezTo>
                  <a:cubicBezTo>
                    <a:pt x="130" y="27"/>
                    <a:pt x="134" y="25"/>
                    <a:pt x="137" y="24"/>
                  </a:cubicBezTo>
                  <a:cubicBezTo>
                    <a:pt x="140" y="22"/>
                    <a:pt x="143" y="22"/>
                    <a:pt x="146" y="24"/>
                  </a:cubicBezTo>
                  <a:cubicBezTo>
                    <a:pt x="148" y="27"/>
                    <a:pt x="149" y="29"/>
                    <a:pt x="148" y="32"/>
                  </a:cubicBezTo>
                  <a:cubicBezTo>
                    <a:pt x="146" y="38"/>
                    <a:pt x="144" y="43"/>
                    <a:pt x="142" y="48"/>
                  </a:cubicBezTo>
                  <a:cubicBezTo>
                    <a:pt x="141" y="51"/>
                    <a:pt x="140" y="54"/>
                    <a:pt x="139" y="56"/>
                  </a:cubicBezTo>
                  <a:cubicBezTo>
                    <a:pt x="136" y="63"/>
                    <a:pt x="137" y="65"/>
                    <a:pt x="143" y="68"/>
                  </a:cubicBezTo>
                  <a:cubicBezTo>
                    <a:pt x="146" y="70"/>
                    <a:pt x="150" y="71"/>
                    <a:pt x="154" y="72"/>
                  </a:cubicBezTo>
                  <a:cubicBezTo>
                    <a:pt x="155" y="73"/>
                    <a:pt x="157" y="74"/>
                    <a:pt x="158" y="75"/>
                  </a:cubicBezTo>
                  <a:cubicBezTo>
                    <a:pt x="161" y="76"/>
                    <a:pt x="163" y="79"/>
                    <a:pt x="163" y="82"/>
                  </a:cubicBezTo>
                  <a:cubicBezTo>
                    <a:pt x="162" y="86"/>
                    <a:pt x="160" y="87"/>
                    <a:pt x="157" y="88"/>
                  </a:cubicBezTo>
                  <a:cubicBezTo>
                    <a:pt x="152" y="90"/>
                    <a:pt x="147" y="91"/>
                    <a:pt x="142" y="93"/>
                  </a:cubicBezTo>
                  <a:cubicBezTo>
                    <a:pt x="139" y="94"/>
                    <a:pt x="136" y="95"/>
                    <a:pt x="134" y="97"/>
                  </a:cubicBezTo>
                  <a:cubicBezTo>
                    <a:pt x="129" y="99"/>
                    <a:pt x="129" y="102"/>
                    <a:pt x="132" y="106"/>
                  </a:cubicBezTo>
                  <a:cubicBezTo>
                    <a:pt x="137" y="114"/>
                    <a:pt x="141" y="122"/>
                    <a:pt x="146" y="130"/>
                  </a:cubicBezTo>
                  <a:cubicBezTo>
                    <a:pt x="147" y="133"/>
                    <a:pt x="148" y="136"/>
                    <a:pt x="148" y="139"/>
                  </a:cubicBezTo>
                  <a:cubicBezTo>
                    <a:pt x="150" y="146"/>
                    <a:pt x="145" y="151"/>
                    <a:pt x="138" y="148"/>
                  </a:cubicBezTo>
                  <a:cubicBezTo>
                    <a:pt x="132" y="146"/>
                    <a:pt x="127" y="143"/>
                    <a:pt x="121" y="140"/>
                  </a:cubicBezTo>
                  <a:cubicBezTo>
                    <a:pt x="117" y="138"/>
                    <a:pt x="113" y="135"/>
                    <a:pt x="109" y="133"/>
                  </a:cubicBezTo>
                  <a:cubicBezTo>
                    <a:pt x="105" y="131"/>
                    <a:pt x="104" y="131"/>
                    <a:pt x="102" y="134"/>
                  </a:cubicBezTo>
                  <a:cubicBezTo>
                    <a:pt x="98" y="140"/>
                    <a:pt x="95" y="147"/>
                    <a:pt x="92" y="153"/>
                  </a:cubicBezTo>
                  <a:cubicBezTo>
                    <a:pt x="91" y="155"/>
                    <a:pt x="89" y="157"/>
                    <a:pt x="88" y="160"/>
                  </a:cubicBezTo>
                  <a:cubicBezTo>
                    <a:pt x="84" y="164"/>
                    <a:pt x="79" y="164"/>
                    <a:pt x="75" y="159"/>
                  </a:cubicBezTo>
                  <a:cubicBezTo>
                    <a:pt x="73" y="156"/>
                    <a:pt x="72" y="152"/>
                    <a:pt x="70" y="149"/>
                  </a:cubicBezTo>
                  <a:cubicBezTo>
                    <a:pt x="69" y="146"/>
                    <a:pt x="67" y="143"/>
                    <a:pt x="66" y="140"/>
                  </a:cubicBezTo>
                  <a:cubicBezTo>
                    <a:pt x="64" y="138"/>
                    <a:pt x="61" y="137"/>
                    <a:pt x="59" y="138"/>
                  </a:cubicBezTo>
                  <a:cubicBezTo>
                    <a:pt x="53" y="140"/>
                    <a:pt x="49" y="143"/>
                    <a:pt x="43" y="145"/>
                  </a:cubicBezTo>
                  <a:cubicBezTo>
                    <a:pt x="40" y="146"/>
                    <a:pt x="36" y="148"/>
                    <a:pt x="33" y="149"/>
                  </a:cubicBezTo>
                  <a:cubicBezTo>
                    <a:pt x="29" y="150"/>
                    <a:pt x="26" y="149"/>
                    <a:pt x="24" y="146"/>
                  </a:cubicBezTo>
                  <a:cubicBezTo>
                    <a:pt x="22" y="143"/>
                    <a:pt x="23" y="140"/>
                    <a:pt x="24" y="137"/>
                  </a:cubicBezTo>
                  <a:cubicBezTo>
                    <a:pt x="27" y="134"/>
                    <a:pt x="30" y="130"/>
                    <a:pt x="33" y="127"/>
                  </a:cubicBezTo>
                  <a:cubicBezTo>
                    <a:pt x="35" y="124"/>
                    <a:pt x="37" y="121"/>
                    <a:pt x="39" y="118"/>
                  </a:cubicBezTo>
                  <a:cubicBezTo>
                    <a:pt x="44" y="109"/>
                    <a:pt x="40" y="101"/>
                    <a:pt x="30" y="100"/>
                  </a:cubicBezTo>
                  <a:cubicBezTo>
                    <a:pt x="26" y="100"/>
                    <a:pt x="22" y="100"/>
                    <a:pt x="18" y="99"/>
                  </a:cubicBezTo>
                  <a:cubicBezTo>
                    <a:pt x="18" y="100"/>
                    <a:pt x="18" y="100"/>
                    <a:pt x="18" y="100"/>
                  </a:cubicBezTo>
                  <a:close/>
                  <a:moveTo>
                    <a:pt x="19" y="96"/>
                  </a:moveTo>
                  <a:cubicBezTo>
                    <a:pt x="19" y="96"/>
                    <a:pt x="19" y="96"/>
                    <a:pt x="19" y="95"/>
                  </a:cubicBezTo>
                  <a:cubicBezTo>
                    <a:pt x="22" y="96"/>
                    <a:pt x="26" y="96"/>
                    <a:pt x="30" y="96"/>
                  </a:cubicBezTo>
                  <a:cubicBezTo>
                    <a:pt x="40" y="97"/>
                    <a:pt x="47" y="105"/>
                    <a:pt x="45" y="113"/>
                  </a:cubicBezTo>
                  <a:cubicBezTo>
                    <a:pt x="44" y="118"/>
                    <a:pt x="41" y="122"/>
                    <a:pt x="38" y="127"/>
                  </a:cubicBezTo>
                  <a:cubicBezTo>
                    <a:pt x="35" y="131"/>
                    <a:pt x="31" y="135"/>
                    <a:pt x="28" y="140"/>
                  </a:cubicBezTo>
                  <a:cubicBezTo>
                    <a:pt x="27" y="140"/>
                    <a:pt x="27" y="143"/>
                    <a:pt x="27" y="143"/>
                  </a:cubicBezTo>
                  <a:cubicBezTo>
                    <a:pt x="28" y="144"/>
                    <a:pt x="30" y="145"/>
                    <a:pt x="32" y="145"/>
                  </a:cubicBezTo>
                  <a:cubicBezTo>
                    <a:pt x="35" y="144"/>
                    <a:pt x="37" y="143"/>
                    <a:pt x="40" y="142"/>
                  </a:cubicBezTo>
                  <a:cubicBezTo>
                    <a:pt x="46" y="139"/>
                    <a:pt x="51" y="137"/>
                    <a:pt x="57" y="135"/>
                  </a:cubicBezTo>
                  <a:cubicBezTo>
                    <a:pt x="63" y="132"/>
                    <a:pt x="66" y="134"/>
                    <a:pt x="69" y="139"/>
                  </a:cubicBezTo>
                  <a:cubicBezTo>
                    <a:pt x="72" y="142"/>
                    <a:pt x="73" y="146"/>
                    <a:pt x="75" y="149"/>
                  </a:cubicBezTo>
                  <a:cubicBezTo>
                    <a:pt x="76" y="151"/>
                    <a:pt x="76" y="153"/>
                    <a:pt x="77" y="156"/>
                  </a:cubicBezTo>
                  <a:cubicBezTo>
                    <a:pt x="80" y="160"/>
                    <a:pt x="82" y="160"/>
                    <a:pt x="85" y="156"/>
                  </a:cubicBezTo>
                  <a:cubicBezTo>
                    <a:pt x="86" y="154"/>
                    <a:pt x="88" y="152"/>
                    <a:pt x="89" y="150"/>
                  </a:cubicBezTo>
                  <a:cubicBezTo>
                    <a:pt x="92" y="144"/>
                    <a:pt x="96" y="137"/>
                    <a:pt x="99" y="131"/>
                  </a:cubicBezTo>
                  <a:cubicBezTo>
                    <a:pt x="102" y="127"/>
                    <a:pt x="105" y="126"/>
                    <a:pt x="109" y="128"/>
                  </a:cubicBezTo>
                  <a:cubicBezTo>
                    <a:pt x="113" y="130"/>
                    <a:pt x="117" y="133"/>
                    <a:pt x="120" y="135"/>
                  </a:cubicBezTo>
                  <a:cubicBezTo>
                    <a:pt x="126" y="138"/>
                    <a:pt x="133" y="142"/>
                    <a:pt x="139" y="145"/>
                  </a:cubicBezTo>
                  <a:cubicBezTo>
                    <a:pt x="143" y="146"/>
                    <a:pt x="145" y="143"/>
                    <a:pt x="145" y="139"/>
                  </a:cubicBezTo>
                  <a:cubicBezTo>
                    <a:pt x="144" y="137"/>
                    <a:pt x="144" y="134"/>
                    <a:pt x="142" y="132"/>
                  </a:cubicBezTo>
                  <a:cubicBezTo>
                    <a:pt x="138" y="125"/>
                    <a:pt x="135" y="117"/>
                    <a:pt x="130" y="110"/>
                  </a:cubicBezTo>
                  <a:cubicBezTo>
                    <a:pt x="124" y="103"/>
                    <a:pt x="125" y="96"/>
                    <a:pt x="135" y="91"/>
                  </a:cubicBezTo>
                  <a:cubicBezTo>
                    <a:pt x="137" y="91"/>
                    <a:pt x="139" y="90"/>
                    <a:pt x="141" y="89"/>
                  </a:cubicBezTo>
                  <a:cubicBezTo>
                    <a:pt x="145" y="88"/>
                    <a:pt x="149" y="86"/>
                    <a:pt x="154" y="85"/>
                  </a:cubicBezTo>
                  <a:cubicBezTo>
                    <a:pt x="155" y="84"/>
                    <a:pt x="157" y="83"/>
                    <a:pt x="159" y="81"/>
                  </a:cubicBezTo>
                  <a:cubicBezTo>
                    <a:pt x="157" y="80"/>
                    <a:pt x="156" y="78"/>
                    <a:pt x="154" y="77"/>
                  </a:cubicBezTo>
                  <a:cubicBezTo>
                    <a:pt x="149" y="75"/>
                    <a:pt x="144" y="73"/>
                    <a:pt x="140" y="70"/>
                  </a:cubicBezTo>
                  <a:cubicBezTo>
                    <a:pt x="133" y="67"/>
                    <a:pt x="132" y="63"/>
                    <a:pt x="135" y="56"/>
                  </a:cubicBezTo>
                  <a:cubicBezTo>
                    <a:pt x="136" y="51"/>
                    <a:pt x="139" y="47"/>
                    <a:pt x="141" y="43"/>
                  </a:cubicBezTo>
                  <a:cubicBezTo>
                    <a:pt x="142" y="39"/>
                    <a:pt x="144" y="36"/>
                    <a:pt x="145" y="33"/>
                  </a:cubicBezTo>
                  <a:cubicBezTo>
                    <a:pt x="146" y="29"/>
                    <a:pt x="143" y="26"/>
                    <a:pt x="139" y="27"/>
                  </a:cubicBezTo>
                  <a:cubicBezTo>
                    <a:pt x="136" y="28"/>
                    <a:pt x="134" y="29"/>
                    <a:pt x="132" y="31"/>
                  </a:cubicBezTo>
                  <a:cubicBezTo>
                    <a:pt x="125" y="36"/>
                    <a:pt x="119" y="41"/>
                    <a:pt x="110" y="44"/>
                  </a:cubicBezTo>
                  <a:cubicBezTo>
                    <a:pt x="103" y="45"/>
                    <a:pt x="98" y="43"/>
                    <a:pt x="95" y="36"/>
                  </a:cubicBezTo>
                  <a:cubicBezTo>
                    <a:pt x="93" y="32"/>
                    <a:pt x="93" y="27"/>
                    <a:pt x="91" y="22"/>
                  </a:cubicBezTo>
                  <a:cubicBezTo>
                    <a:pt x="90" y="17"/>
                    <a:pt x="89" y="13"/>
                    <a:pt x="87" y="8"/>
                  </a:cubicBezTo>
                  <a:cubicBezTo>
                    <a:pt x="84" y="3"/>
                    <a:pt x="78" y="3"/>
                    <a:pt x="75" y="9"/>
                  </a:cubicBezTo>
                  <a:cubicBezTo>
                    <a:pt x="74" y="10"/>
                    <a:pt x="74" y="12"/>
                    <a:pt x="73" y="13"/>
                  </a:cubicBezTo>
                  <a:cubicBezTo>
                    <a:pt x="72" y="19"/>
                    <a:pt x="72" y="24"/>
                    <a:pt x="70" y="29"/>
                  </a:cubicBezTo>
                  <a:cubicBezTo>
                    <a:pt x="68" y="36"/>
                    <a:pt x="63" y="39"/>
                    <a:pt x="56" y="38"/>
                  </a:cubicBezTo>
                  <a:cubicBezTo>
                    <a:pt x="52" y="37"/>
                    <a:pt x="48" y="35"/>
                    <a:pt x="43" y="33"/>
                  </a:cubicBezTo>
                  <a:cubicBezTo>
                    <a:pt x="40" y="31"/>
                    <a:pt x="36" y="28"/>
                    <a:pt x="33" y="27"/>
                  </a:cubicBezTo>
                  <a:cubicBezTo>
                    <a:pt x="31" y="26"/>
                    <a:pt x="29" y="27"/>
                    <a:pt x="28" y="28"/>
                  </a:cubicBezTo>
                  <a:cubicBezTo>
                    <a:pt x="27" y="29"/>
                    <a:pt x="27" y="31"/>
                    <a:pt x="27" y="33"/>
                  </a:cubicBezTo>
                  <a:cubicBezTo>
                    <a:pt x="27" y="34"/>
                    <a:pt x="28" y="35"/>
                    <a:pt x="29" y="36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39" y="53"/>
                    <a:pt x="42" y="57"/>
                    <a:pt x="43" y="62"/>
                  </a:cubicBezTo>
                  <a:cubicBezTo>
                    <a:pt x="45" y="68"/>
                    <a:pt x="43" y="73"/>
                    <a:pt x="37" y="75"/>
                  </a:cubicBezTo>
                  <a:cubicBezTo>
                    <a:pt x="33" y="77"/>
                    <a:pt x="28" y="78"/>
                    <a:pt x="23" y="80"/>
                  </a:cubicBezTo>
                  <a:cubicBezTo>
                    <a:pt x="18" y="81"/>
                    <a:pt x="12" y="83"/>
                    <a:pt x="7" y="85"/>
                  </a:cubicBezTo>
                  <a:cubicBezTo>
                    <a:pt x="5" y="85"/>
                    <a:pt x="4" y="88"/>
                    <a:pt x="4" y="91"/>
                  </a:cubicBezTo>
                  <a:cubicBezTo>
                    <a:pt x="5" y="93"/>
                    <a:pt x="7" y="95"/>
                    <a:pt x="9" y="95"/>
                  </a:cubicBezTo>
                  <a:cubicBezTo>
                    <a:pt x="12" y="95"/>
                    <a:pt x="15" y="96"/>
                    <a:pt x="19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8"/>
            <p:cNvSpPr>
              <a:spLocks noEditPoints="1"/>
            </p:cNvSpPr>
            <p:nvPr/>
          </p:nvSpPr>
          <p:spPr bwMode="auto">
            <a:xfrm>
              <a:off x="4849813" y="5667375"/>
              <a:ext cx="614362" cy="619125"/>
            </a:xfrm>
            <a:custGeom>
              <a:avLst/>
              <a:gdLst>
                <a:gd name="T0" fmla="*/ 139 w 163"/>
                <a:gd name="T1" fmla="*/ 130 h 162"/>
                <a:gd name="T2" fmla="*/ 135 w 163"/>
                <a:gd name="T3" fmla="*/ 133 h 162"/>
                <a:gd name="T4" fmla="*/ 115 w 163"/>
                <a:gd name="T5" fmla="*/ 141 h 162"/>
                <a:gd name="T6" fmla="*/ 113 w 163"/>
                <a:gd name="T7" fmla="*/ 155 h 162"/>
                <a:gd name="T8" fmla="*/ 105 w 163"/>
                <a:gd name="T9" fmla="*/ 149 h 162"/>
                <a:gd name="T10" fmla="*/ 84 w 163"/>
                <a:gd name="T11" fmla="*/ 160 h 162"/>
                <a:gd name="T12" fmla="*/ 79 w 163"/>
                <a:gd name="T13" fmla="*/ 160 h 162"/>
                <a:gd name="T14" fmla="*/ 58 w 163"/>
                <a:gd name="T15" fmla="*/ 153 h 162"/>
                <a:gd name="T16" fmla="*/ 49 w 163"/>
                <a:gd name="T17" fmla="*/ 155 h 162"/>
                <a:gd name="T18" fmla="*/ 24 w 163"/>
                <a:gd name="T19" fmla="*/ 143 h 162"/>
                <a:gd name="T20" fmla="*/ 21 w 163"/>
                <a:gd name="T21" fmla="*/ 124 h 162"/>
                <a:gd name="T22" fmla="*/ 6 w 163"/>
                <a:gd name="T23" fmla="*/ 114 h 162"/>
                <a:gd name="T24" fmla="*/ 13 w 163"/>
                <a:gd name="T25" fmla="*/ 100 h 162"/>
                <a:gd name="T26" fmla="*/ 1 w 163"/>
                <a:gd name="T27" fmla="*/ 83 h 162"/>
                <a:gd name="T28" fmla="*/ 3 w 163"/>
                <a:gd name="T29" fmla="*/ 79 h 162"/>
                <a:gd name="T30" fmla="*/ 13 w 163"/>
                <a:gd name="T31" fmla="*/ 68 h 162"/>
                <a:gd name="T32" fmla="*/ 7 w 163"/>
                <a:gd name="T33" fmla="*/ 55 h 162"/>
                <a:gd name="T34" fmla="*/ 9 w 163"/>
                <a:gd name="T35" fmla="*/ 52 h 162"/>
                <a:gd name="T36" fmla="*/ 24 w 163"/>
                <a:gd name="T37" fmla="*/ 49 h 162"/>
                <a:gd name="T38" fmla="*/ 24 w 163"/>
                <a:gd name="T39" fmla="*/ 30 h 162"/>
                <a:gd name="T40" fmla="*/ 27 w 163"/>
                <a:gd name="T41" fmla="*/ 28 h 162"/>
                <a:gd name="T42" fmla="*/ 49 w 163"/>
                <a:gd name="T43" fmla="*/ 16 h 162"/>
                <a:gd name="T44" fmla="*/ 53 w 163"/>
                <a:gd name="T45" fmla="*/ 8 h 162"/>
                <a:gd name="T46" fmla="*/ 76 w 163"/>
                <a:gd name="T47" fmla="*/ 8 h 162"/>
                <a:gd name="T48" fmla="*/ 81 w 163"/>
                <a:gd name="T49" fmla="*/ 0 h 162"/>
                <a:gd name="T50" fmla="*/ 84 w 163"/>
                <a:gd name="T51" fmla="*/ 3 h 162"/>
                <a:gd name="T52" fmla="*/ 110 w 163"/>
                <a:gd name="T53" fmla="*/ 5 h 162"/>
                <a:gd name="T54" fmla="*/ 119 w 163"/>
                <a:gd name="T55" fmla="*/ 17 h 162"/>
                <a:gd name="T56" fmla="*/ 136 w 163"/>
                <a:gd name="T57" fmla="*/ 18 h 162"/>
                <a:gd name="T58" fmla="*/ 139 w 163"/>
                <a:gd name="T59" fmla="*/ 22 h 162"/>
                <a:gd name="T60" fmla="*/ 154 w 163"/>
                <a:gd name="T61" fmla="*/ 45 h 162"/>
                <a:gd name="T62" fmla="*/ 150 w 163"/>
                <a:gd name="T63" fmla="*/ 63 h 162"/>
                <a:gd name="T64" fmla="*/ 162 w 163"/>
                <a:gd name="T65" fmla="*/ 79 h 162"/>
                <a:gd name="T66" fmla="*/ 158 w 163"/>
                <a:gd name="T67" fmla="*/ 82 h 162"/>
                <a:gd name="T68" fmla="*/ 153 w 163"/>
                <a:gd name="T69" fmla="*/ 102 h 162"/>
                <a:gd name="T70" fmla="*/ 156 w 163"/>
                <a:gd name="T71" fmla="*/ 109 h 162"/>
                <a:gd name="T72" fmla="*/ 150 w 163"/>
                <a:gd name="T73" fmla="*/ 109 h 162"/>
                <a:gd name="T74" fmla="*/ 137 w 163"/>
                <a:gd name="T75" fmla="*/ 121 h 162"/>
                <a:gd name="T76" fmla="*/ 94 w 163"/>
                <a:gd name="T77" fmla="*/ 144 h 162"/>
                <a:gd name="T78" fmla="*/ 117 w 163"/>
                <a:gd name="T79" fmla="*/ 131 h 162"/>
                <a:gd name="T80" fmla="*/ 135 w 163"/>
                <a:gd name="T81" fmla="*/ 111 h 162"/>
                <a:gd name="T82" fmla="*/ 146 w 163"/>
                <a:gd name="T83" fmla="*/ 89 h 162"/>
                <a:gd name="T84" fmla="*/ 152 w 163"/>
                <a:gd name="T85" fmla="*/ 74 h 162"/>
                <a:gd name="T86" fmla="*/ 149 w 163"/>
                <a:gd name="T87" fmla="*/ 48 h 162"/>
                <a:gd name="T88" fmla="*/ 134 w 163"/>
                <a:gd name="T89" fmla="*/ 23 h 162"/>
                <a:gd name="T90" fmla="*/ 94 w 163"/>
                <a:gd name="T91" fmla="*/ 15 h 162"/>
                <a:gd name="T92" fmla="*/ 53 w 163"/>
                <a:gd name="T93" fmla="*/ 14 h 162"/>
                <a:gd name="T94" fmla="*/ 29 w 163"/>
                <a:gd name="T95" fmla="*/ 33 h 162"/>
                <a:gd name="T96" fmla="*/ 13 w 163"/>
                <a:gd name="T97" fmla="*/ 58 h 162"/>
                <a:gd name="T98" fmla="*/ 8 w 163"/>
                <a:gd name="T99" fmla="*/ 84 h 162"/>
                <a:gd name="T100" fmla="*/ 29 w 163"/>
                <a:gd name="T101" fmla="*/ 138 h 162"/>
                <a:gd name="T102" fmla="*/ 82 w 163"/>
                <a:gd name="T103" fmla="*/ 15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62">
                  <a:moveTo>
                    <a:pt x="137" y="121"/>
                  </a:moveTo>
                  <a:cubicBezTo>
                    <a:pt x="137" y="124"/>
                    <a:pt x="138" y="127"/>
                    <a:pt x="139" y="130"/>
                  </a:cubicBezTo>
                  <a:cubicBezTo>
                    <a:pt x="139" y="131"/>
                    <a:pt x="139" y="133"/>
                    <a:pt x="139" y="134"/>
                  </a:cubicBezTo>
                  <a:cubicBezTo>
                    <a:pt x="138" y="134"/>
                    <a:pt x="137" y="134"/>
                    <a:pt x="135" y="133"/>
                  </a:cubicBezTo>
                  <a:cubicBezTo>
                    <a:pt x="135" y="133"/>
                    <a:pt x="134" y="133"/>
                    <a:pt x="134" y="133"/>
                  </a:cubicBezTo>
                  <a:cubicBezTo>
                    <a:pt x="125" y="127"/>
                    <a:pt x="118" y="134"/>
                    <a:pt x="115" y="141"/>
                  </a:cubicBezTo>
                  <a:cubicBezTo>
                    <a:pt x="114" y="144"/>
                    <a:pt x="114" y="147"/>
                    <a:pt x="114" y="150"/>
                  </a:cubicBezTo>
                  <a:cubicBezTo>
                    <a:pt x="114" y="151"/>
                    <a:pt x="113" y="153"/>
                    <a:pt x="113" y="155"/>
                  </a:cubicBezTo>
                  <a:cubicBezTo>
                    <a:pt x="111" y="154"/>
                    <a:pt x="110" y="153"/>
                    <a:pt x="108" y="152"/>
                  </a:cubicBezTo>
                  <a:cubicBezTo>
                    <a:pt x="107" y="151"/>
                    <a:pt x="106" y="150"/>
                    <a:pt x="105" y="149"/>
                  </a:cubicBezTo>
                  <a:cubicBezTo>
                    <a:pt x="99" y="145"/>
                    <a:pt x="91" y="147"/>
                    <a:pt x="87" y="154"/>
                  </a:cubicBezTo>
                  <a:cubicBezTo>
                    <a:pt x="86" y="156"/>
                    <a:pt x="85" y="158"/>
                    <a:pt x="84" y="160"/>
                  </a:cubicBezTo>
                  <a:cubicBezTo>
                    <a:pt x="83" y="161"/>
                    <a:pt x="82" y="162"/>
                    <a:pt x="81" y="162"/>
                  </a:cubicBezTo>
                  <a:cubicBezTo>
                    <a:pt x="81" y="162"/>
                    <a:pt x="80" y="161"/>
                    <a:pt x="79" y="160"/>
                  </a:cubicBezTo>
                  <a:cubicBezTo>
                    <a:pt x="79" y="160"/>
                    <a:pt x="79" y="159"/>
                    <a:pt x="79" y="159"/>
                  </a:cubicBezTo>
                  <a:cubicBezTo>
                    <a:pt x="75" y="149"/>
                    <a:pt x="66" y="148"/>
                    <a:pt x="58" y="153"/>
                  </a:cubicBezTo>
                  <a:cubicBezTo>
                    <a:pt x="57" y="154"/>
                    <a:pt x="55" y="155"/>
                    <a:pt x="53" y="156"/>
                  </a:cubicBezTo>
                  <a:cubicBezTo>
                    <a:pt x="51" y="158"/>
                    <a:pt x="50" y="157"/>
                    <a:pt x="49" y="155"/>
                  </a:cubicBezTo>
                  <a:cubicBezTo>
                    <a:pt x="48" y="144"/>
                    <a:pt x="41" y="140"/>
                    <a:pt x="31" y="142"/>
                  </a:cubicBezTo>
                  <a:cubicBezTo>
                    <a:pt x="29" y="143"/>
                    <a:pt x="26" y="143"/>
                    <a:pt x="24" y="143"/>
                  </a:cubicBezTo>
                  <a:cubicBezTo>
                    <a:pt x="25" y="141"/>
                    <a:pt x="25" y="138"/>
                    <a:pt x="26" y="136"/>
                  </a:cubicBezTo>
                  <a:cubicBezTo>
                    <a:pt x="27" y="131"/>
                    <a:pt x="25" y="127"/>
                    <a:pt x="21" y="124"/>
                  </a:cubicBezTo>
                  <a:cubicBezTo>
                    <a:pt x="18" y="121"/>
                    <a:pt x="13" y="119"/>
                    <a:pt x="9" y="117"/>
                  </a:cubicBezTo>
                  <a:cubicBezTo>
                    <a:pt x="8" y="116"/>
                    <a:pt x="7" y="115"/>
                    <a:pt x="6" y="114"/>
                  </a:cubicBezTo>
                  <a:cubicBezTo>
                    <a:pt x="7" y="113"/>
                    <a:pt x="8" y="112"/>
                    <a:pt x="9" y="111"/>
                  </a:cubicBezTo>
                  <a:cubicBezTo>
                    <a:pt x="13" y="108"/>
                    <a:pt x="14" y="105"/>
                    <a:pt x="13" y="100"/>
                  </a:cubicBezTo>
                  <a:cubicBezTo>
                    <a:pt x="12" y="95"/>
                    <a:pt x="9" y="91"/>
                    <a:pt x="6" y="88"/>
                  </a:cubicBezTo>
                  <a:cubicBezTo>
                    <a:pt x="4" y="86"/>
                    <a:pt x="3" y="84"/>
                    <a:pt x="1" y="83"/>
                  </a:cubicBezTo>
                  <a:cubicBezTo>
                    <a:pt x="1" y="82"/>
                    <a:pt x="0" y="81"/>
                    <a:pt x="1" y="80"/>
                  </a:cubicBezTo>
                  <a:cubicBezTo>
                    <a:pt x="1" y="79"/>
                    <a:pt x="2" y="79"/>
                    <a:pt x="3" y="79"/>
                  </a:cubicBezTo>
                  <a:cubicBezTo>
                    <a:pt x="3" y="79"/>
                    <a:pt x="3" y="79"/>
                    <a:pt x="4" y="79"/>
                  </a:cubicBezTo>
                  <a:cubicBezTo>
                    <a:pt x="12" y="81"/>
                    <a:pt x="15" y="74"/>
                    <a:pt x="13" y="68"/>
                  </a:cubicBezTo>
                  <a:cubicBezTo>
                    <a:pt x="12" y="65"/>
                    <a:pt x="10" y="61"/>
                    <a:pt x="8" y="57"/>
                  </a:cubicBezTo>
                  <a:cubicBezTo>
                    <a:pt x="8" y="57"/>
                    <a:pt x="7" y="56"/>
                    <a:pt x="7" y="55"/>
                  </a:cubicBezTo>
                  <a:cubicBezTo>
                    <a:pt x="7" y="54"/>
                    <a:pt x="6" y="53"/>
                    <a:pt x="7" y="52"/>
                  </a:cubicBezTo>
                  <a:cubicBezTo>
                    <a:pt x="7" y="52"/>
                    <a:pt x="8" y="52"/>
                    <a:pt x="9" y="52"/>
                  </a:cubicBezTo>
                  <a:cubicBezTo>
                    <a:pt x="11" y="52"/>
                    <a:pt x="12" y="53"/>
                    <a:pt x="14" y="53"/>
                  </a:cubicBezTo>
                  <a:cubicBezTo>
                    <a:pt x="18" y="54"/>
                    <a:pt x="21" y="53"/>
                    <a:pt x="24" y="49"/>
                  </a:cubicBezTo>
                  <a:cubicBezTo>
                    <a:pt x="26" y="45"/>
                    <a:pt x="27" y="41"/>
                    <a:pt x="25" y="36"/>
                  </a:cubicBezTo>
                  <a:cubicBezTo>
                    <a:pt x="25" y="34"/>
                    <a:pt x="24" y="32"/>
                    <a:pt x="24" y="30"/>
                  </a:cubicBezTo>
                  <a:cubicBezTo>
                    <a:pt x="23" y="29"/>
                    <a:pt x="24" y="28"/>
                    <a:pt x="24" y="28"/>
                  </a:cubicBezTo>
                  <a:cubicBezTo>
                    <a:pt x="25" y="27"/>
                    <a:pt x="26" y="28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38" y="33"/>
                    <a:pt x="48" y="28"/>
                    <a:pt x="49" y="16"/>
                  </a:cubicBezTo>
                  <a:cubicBezTo>
                    <a:pt x="49" y="14"/>
                    <a:pt x="49" y="11"/>
                    <a:pt x="49" y="9"/>
                  </a:cubicBezTo>
                  <a:cubicBezTo>
                    <a:pt x="49" y="7"/>
                    <a:pt x="51" y="6"/>
                    <a:pt x="53" y="8"/>
                  </a:cubicBezTo>
                  <a:cubicBezTo>
                    <a:pt x="54" y="8"/>
                    <a:pt x="55" y="10"/>
                    <a:pt x="56" y="11"/>
                  </a:cubicBezTo>
                  <a:cubicBezTo>
                    <a:pt x="62" y="17"/>
                    <a:pt x="71" y="15"/>
                    <a:pt x="76" y="8"/>
                  </a:cubicBezTo>
                  <a:cubicBezTo>
                    <a:pt x="77" y="6"/>
                    <a:pt x="78" y="3"/>
                    <a:pt x="79" y="1"/>
                  </a:cubicBezTo>
                  <a:cubicBezTo>
                    <a:pt x="80" y="1"/>
                    <a:pt x="81" y="0"/>
                    <a:pt x="81" y="0"/>
                  </a:cubicBezTo>
                  <a:cubicBezTo>
                    <a:pt x="82" y="0"/>
                    <a:pt x="83" y="1"/>
                    <a:pt x="84" y="1"/>
                  </a:cubicBezTo>
                  <a:cubicBezTo>
                    <a:pt x="84" y="2"/>
                    <a:pt x="84" y="2"/>
                    <a:pt x="84" y="3"/>
                  </a:cubicBezTo>
                  <a:cubicBezTo>
                    <a:pt x="89" y="13"/>
                    <a:pt x="99" y="13"/>
                    <a:pt x="106" y="8"/>
                  </a:cubicBezTo>
                  <a:cubicBezTo>
                    <a:pt x="107" y="7"/>
                    <a:pt x="109" y="6"/>
                    <a:pt x="110" y="5"/>
                  </a:cubicBezTo>
                  <a:cubicBezTo>
                    <a:pt x="112" y="4"/>
                    <a:pt x="114" y="4"/>
                    <a:pt x="114" y="7"/>
                  </a:cubicBezTo>
                  <a:cubicBezTo>
                    <a:pt x="114" y="11"/>
                    <a:pt x="115" y="15"/>
                    <a:pt x="119" y="17"/>
                  </a:cubicBezTo>
                  <a:cubicBezTo>
                    <a:pt x="123" y="20"/>
                    <a:pt x="128" y="20"/>
                    <a:pt x="133" y="19"/>
                  </a:cubicBezTo>
                  <a:cubicBezTo>
                    <a:pt x="134" y="19"/>
                    <a:pt x="135" y="18"/>
                    <a:pt x="136" y="18"/>
                  </a:cubicBezTo>
                  <a:cubicBezTo>
                    <a:pt x="137" y="18"/>
                    <a:pt x="139" y="18"/>
                    <a:pt x="139" y="19"/>
                  </a:cubicBezTo>
                  <a:cubicBezTo>
                    <a:pt x="139" y="20"/>
                    <a:pt x="139" y="21"/>
                    <a:pt x="139" y="22"/>
                  </a:cubicBezTo>
                  <a:cubicBezTo>
                    <a:pt x="136" y="28"/>
                    <a:pt x="136" y="34"/>
                    <a:pt x="142" y="38"/>
                  </a:cubicBezTo>
                  <a:cubicBezTo>
                    <a:pt x="146" y="41"/>
                    <a:pt x="150" y="43"/>
                    <a:pt x="154" y="45"/>
                  </a:cubicBezTo>
                  <a:cubicBezTo>
                    <a:pt x="158" y="47"/>
                    <a:pt x="158" y="48"/>
                    <a:pt x="154" y="50"/>
                  </a:cubicBezTo>
                  <a:cubicBezTo>
                    <a:pt x="149" y="53"/>
                    <a:pt x="148" y="57"/>
                    <a:pt x="150" y="63"/>
                  </a:cubicBezTo>
                  <a:cubicBezTo>
                    <a:pt x="152" y="68"/>
                    <a:pt x="156" y="71"/>
                    <a:pt x="159" y="76"/>
                  </a:cubicBezTo>
                  <a:cubicBezTo>
                    <a:pt x="160" y="77"/>
                    <a:pt x="161" y="78"/>
                    <a:pt x="162" y="79"/>
                  </a:cubicBezTo>
                  <a:cubicBezTo>
                    <a:pt x="163" y="81"/>
                    <a:pt x="163" y="83"/>
                    <a:pt x="161" y="83"/>
                  </a:cubicBezTo>
                  <a:cubicBezTo>
                    <a:pt x="160" y="83"/>
                    <a:pt x="159" y="83"/>
                    <a:pt x="158" y="82"/>
                  </a:cubicBezTo>
                  <a:cubicBezTo>
                    <a:pt x="153" y="82"/>
                    <a:pt x="150" y="84"/>
                    <a:pt x="149" y="89"/>
                  </a:cubicBezTo>
                  <a:cubicBezTo>
                    <a:pt x="149" y="94"/>
                    <a:pt x="151" y="98"/>
                    <a:pt x="153" y="102"/>
                  </a:cubicBezTo>
                  <a:cubicBezTo>
                    <a:pt x="154" y="104"/>
                    <a:pt x="155" y="105"/>
                    <a:pt x="156" y="107"/>
                  </a:cubicBezTo>
                  <a:cubicBezTo>
                    <a:pt x="157" y="108"/>
                    <a:pt x="157" y="109"/>
                    <a:pt x="156" y="109"/>
                  </a:cubicBezTo>
                  <a:cubicBezTo>
                    <a:pt x="156" y="110"/>
                    <a:pt x="155" y="110"/>
                    <a:pt x="154" y="110"/>
                  </a:cubicBezTo>
                  <a:cubicBezTo>
                    <a:pt x="153" y="110"/>
                    <a:pt x="151" y="109"/>
                    <a:pt x="150" y="109"/>
                  </a:cubicBezTo>
                  <a:cubicBezTo>
                    <a:pt x="145" y="107"/>
                    <a:pt x="140" y="109"/>
                    <a:pt x="138" y="114"/>
                  </a:cubicBezTo>
                  <a:cubicBezTo>
                    <a:pt x="137" y="116"/>
                    <a:pt x="137" y="119"/>
                    <a:pt x="137" y="121"/>
                  </a:cubicBezTo>
                  <a:close/>
                  <a:moveTo>
                    <a:pt x="82" y="155"/>
                  </a:moveTo>
                  <a:cubicBezTo>
                    <a:pt x="84" y="150"/>
                    <a:pt x="88" y="146"/>
                    <a:pt x="94" y="144"/>
                  </a:cubicBezTo>
                  <a:cubicBezTo>
                    <a:pt x="100" y="142"/>
                    <a:pt x="105" y="143"/>
                    <a:pt x="110" y="148"/>
                  </a:cubicBezTo>
                  <a:cubicBezTo>
                    <a:pt x="111" y="141"/>
                    <a:pt x="112" y="136"/>
                    <a:pt x="117" y="131"/>
                  </a:cubicBezTo>
                  <a:cubicBezTo>
                    <a:pt x="122" y="127"/>
                    <a:pt x="128" y="126"/>
                    <a:pt x="134" y="128"/>
                  </a:cubicBezTo>
                  <a:cubicBezTo>
                    <a:pt x="133" y="122"/>
                    <a:pt x="132" y="117"/>
                    <a:pt x="135" y="111"/>
                  </a:cubicBezTo>
                  <a:cubicBezTo>
                    <a:pt x="138" y="105"/>
                    <a:pt x="143" y="103"/>
                    <a:pt x="150" y="104"/>
                  </a:cubicBezTo>
                  <a:cubicBezTo>
                    <a:pt x="147" y="99"/>
                    <a:pt x="145" y="94"/>
                    <a:pt x="146" y="89"/>
                  </a:cubicBezTo>
                  <a:cubicBezTo>
                    <a:pt x="146" y="83"/>
                    <a:pt x="149" y="79"/>
                    <a:pt x="155" y="78"/>
                  </a:cubicBezTo>
                  <a:cubicBezTo>
                    <a:pt x="154" y="76"/>
                    <a:pt x="153" y="75"/>
                    <a:pt x="152" y="74"/>
                  </a:cubicBezTo>
                  <a:cubicBezTo>
                    <a:pt x="149" y="70"/>
                    <a:pt x="146" y="66"/>
                    <a:pt x="146" y="61"/>
                  </a:cubicBezTo>
                  <a:cubicBezTo>
                    <a:pt x="145" y="56"/>
                    <a:pt x="146" y="51"/>
                    <a:pt x="149" y="48"/>
                  </a:cubicBezTo>
                  <a:cubicBezTo>
                    <a:pt x="145" y="45"/>
                    <a:pt x="141" y="42"/>
                    <a:pt x="137" y="38"/>
                  </a:cubicBezTo>
                  <a:cubicBezTo>
                    <a:pt x="133" y="34"/>
                    <a:pt x="132" y="29"/>
                    <a:pt x="134" y="23"/>
                  </a:cubicBezTo>
                  <a:cubicBezTo>
                    <a:pt x="123" y="24"/>
                    <a:pt x="113" y="23"/>
                    <a:pt x="110" y="10"/>
                  </a:cubicBezTo>
                  <a:cubicBezTo>
                    <a:pt x="105" y="14"/>
                    <a:pt x="100" y="16"/>
                    <a:pt x="94" y="15"/>
                  </a:cubicBezTo>
                  <a:cubicBezTo>
                    <a:pt x="88" y="15"/>
                    <a:pt x="84" y="12"/>
                    <a:pt x="81" y="6"/>
                  </a:cubicBezTo>
                  <a:cubicBezTo>
                    <a:pt x="74" y="19"/>
                    <a:pt x="65" y="22"/>
                    <a:pt x="53" y="14"/>
                  </a:cubicBezTo>
                  <a:cubicBezTo>
                    <a:pt x="53" y="20"/>
                    <a:pt x="51" y="26"/>
                    <a:pt x="46" y="30"/>
                  </a:cubicBezTo>
                  <a:cubicBezTo>
                    <a:pt x="41" y="35"/>
                    <a:pt x="35" y="36"/>
                    <a:pt x="29" y="33"/>
                  </a:cubicBezTo>
                  <a:cubicBezTo>
                    <a:pt x="31" y="39"/>
                    <a:pt x="31" y="45"/>
                    <a:pt x="28" y="50"/>
                  </a:cubicBezTo>
                  <a:cubicBezTo>
                    <a:pt x="25" y="56"/>
                    <a:pt x="20" y="58"/>
                    <a:pt x="13" y="58"/>
                  </a:cubicBezTo>
                  <a:cubicBezTo>
                    <a:pt x="16" y="63"/>
                    <a:pt x="18" y="67"/>
                    <a:pt x="18" y="73"/>
                  </a:cubicBezTo>
                  <a:cubicBezTo>
                    <a:pt x="17" y="79"/>
                    <a:pt x="14" y="83"/>
                    <a:pt x="8" y="84"/>
                  </a:cubicBezTo>
                  <a:cubicBezTo>
                    <a:pt x="19" y="98"/>
                    <a:pt x="20" y="104"/>
                    <a:pt x="13" y="114"/>
                  </a:cubicBezTo>
                  <a:cubicBezTo>
                    <a:pt x="23" y="119"/>
                    <a:pt x="32" y="125"/>
                    <a:pt x="29" y="138"/>
                  </a:cubicBezTo>
                  <a:cubicBezTo>
                    <a:pt x="44" y="137"/>
                    <a:pt x="51" y="141"/>
                    <a:pt x="53" y="151"/>
                  </a:cubicBezTo>
                  <a:cubicBezTo>
                    <a:pt x="68" y="144"/>
                    <a:pt x="75" y="145"/>
                    <a:pt x="82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4357688" y="5900738"/>
              <a:ext cx="153987" cy="152400"/>
            </a:xfrm>
            <a:custGeom>
              <a:avLst/>
              <a:gdLst>
                <a:gd name="T0" fmla="*/ 23 w 41"/>
                <a:gd name="T1" fmla="*/ 40 h 40"/>
                <a:gd name="T2" fmla="*/ 2 w 41"/>
                <a:gd name="T3" fmla="*/ 24 h 40"/>
                <a:gd name="T4" fmla="*/ 13 w 41"/>
                <a:gd name="T5" fmla="*/ 2 h 40"/>
                <a:gd name="T6" fmla="*/ 21 w 41"/>
                <a:gd name="T7" fmla="*/ 6 h 40"/>
                <a:gd name="T8" fmla="*/ 35 w 41"/>
                <a:gd name="T9" fmla="*/ 20 h 40"/>
                <a:gd name="T10" fmla="*/ 39 w 41"/>
                <a:gd name="T11" fmla="*/ 28 h 40"/>
                <a:gd name="T12" fmla="*/ 23 w 41"/>
                <a:gd name="T13" fmla="*/ 40 h 40"/>
                <a:gd name="T14" fmla="*/ 23 w 41"/>
                <a:gd name="T15" fmla="*/ 36 h 40"/>
                <a:gd name="T16" fmla="*/ 35 w 41"/>
                <a:gd name="T17" fmla="*/ 28 h 40"/>
                <a:gd name="T18" fmla="*/ 33 w 41"/>
                <a:gd name="T19" fmla="*/ 23 h 40"/>
                <a:gd name="T20" fmla="*/ 18 w 41"/>
                <a:gd name="T21" fmla="*/ 8 h 40"/>
                <a:gd name="T22" fmla="*/ 14 w 41"/>
                <a:gd name="T23" fmla="*/ 6 h 40"/>
                <a:gd name="T24" fmla="*/ 6 w 41"/>
                <a:gd name="T25" fmla="*/ 23 h 40"/>
                <a:gd name="T26" fmla="*/ 23 w 41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0">
                  <a:moveTo>
                    <a:pt x="23" y="40"/>
                  </a:moveTo>
                  <a:cubicBezTo>
                    <a:pt x="12" y="39"/>
                    <a:pt x="4" y="33"/>
                    <a:pt x="2" y="24"/>
                  </a:cubicBezTo>
                  <a:cubicBezTo>
                    <a:pt x="0" y="15"/>
                    <a:pt x="5" y="6"/>
                    <a:pt x="13" y="2"/>
                  </a:cubicBezTo>
                  <a:cubicBezTo>
                    <a:pt x="17" y="0"/>
                    <a:pt x="20" y="2"/>
                    <a:pt x="21" y="6"/>
                  </a:cubicBezTo>
                  <a:cubicBezTo>
                    <a:pt x="23" y="14"/>
                    <a:pt x="27" y="18"/>
                    <a:pt x="35" y="20"/>
                  </a:cubicBezTo>
                  <a:cubicBezTo>
                    <a:pt x="39" y="21"/>
                    <a:pt x="41" y="24"/>
                    <a:pt x="39" y="28"/>
                  </a:cubicBezTo>
                  <a:cubicBezTo>
                    <a:pt x="35" y="36"/>
                    <a:pt x="29" y="39"/>
                    <a:pt x="23" y="40"/>
                  </a:cubicBezTo>
                  <a:close/>
                  <a:moveTo>
                    <a:pt x="23" y="36"/>
                  </a:moveTo>
                  <a:cubicBezTo>
                    <a:pt x="27" y="36"/>
                    <a:pt x="32" y="33"/>
                    <a:pt x="35" y="28"/>
                  </a:cubicBezTo>
                  <a:cubicBezTo>
                    <a:pt x="37" y="25"/>
                    <a:pt x="36" y="24"/>
                    <a:pt x="33" y="23"/>
                  </a:cubicBezTo>
                  <a:cubicBezTo>
                    <a:pt x="25" y="21"/>
                    <a:pt x="20" y="16"/>
                    <a:pt x="18" y="8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8" y="9"/>
                    <a:pt x="4" y="17"/>
                    <a:pt x="6" y="23"/>
                  </a:cubicBezTo>
                  <a:cubicBezTo>
                    <a:pt x="8" y="31"/>
                    <a:pt x="14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5743575" y="5938838"/>
              <a:ext cx="74612" cy="76200"/>
            </a:xfrm>
            <a:custGeom>
              <a:avLst/>
              <a:gdLst>
                <a:gd name="T0" fmla="*/ 19 w 20"/>
                <a:gd name="T1" fmla="*/ 10 h 20"/>
                <a:gd name="T2" fmla="*/ 10 w 20"/>
                <a:gd name="T3" fmla="*/ 20 h 20"/>
                <a:gd name="T4" fmla="*/ 0 w 20"/>
                <a:gd name="T5" fmla="*/ 10 h 20"/>
                <a:gd name="T6" fmla="*/ 10 w 20"/>
                <a:gd name="T7" fmla="*/ 0 h 20"/>
                <a:gd name="T8" fmla="*/ 19 w 20"/>
                <a:gd name="T9" fmla="*/ 1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9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19" y="1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6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1"/>
            <p:cNvSpPr>
              <a:spLocks noEditPoints="1"/>
            </p:cNvSpPr>
            <p:nvPr/>
          </p:nvSpPr>
          <p:spPr bwMode="auto">
            <a:xfrm>
              <a:off x="5919788" y="6030913"/>
              <a:ext cx="76200" cy="73025"/>
            </a:xfrm>
            <a:custGeom>
              <a:avLst/>
              <a:gdLst>
                <a:gd name="T0" fmla="*/ 20 w 20"/>
                <a:gd name="T1" fmla="*/ 10 h 19"/>
                <a:gd name="T2" fmla="*/ 10 w 20"/>
                <a:gd name="T3" fmla="*/ 19 h 19"/>
                <a:gd name="T4" fmla="*/ 1 w 20"/>
                <a:gd name="T5" fmla="*/ 10 h 19"/>
                <a:gd name="T6" fmla="*/ 10 w 20"/>
                <a:gd name="T7" fmla="*/ 0 h 19"/>
                <a:gd name="T8" fmla="*/ 20 w 20"/>
                <a:gd name="T9" fmla="*/ 10 h 19"/>
                <a:gd name="T10" fmla="*/ 16 w 20"/>
                <a:gd name="T11" fmla="*/ 10 h 19"/>
                <a:gd name="T12" fmla="*/ 10 w 20"/>
                <a:gd name="T13" fmla="*/ 4 h 19"/>
                <a:gd name="T14" fmla="*/ 4 w 20"/>
                <a:gd name="T15" fmla="*/ 9 h 19"/>
                <a:gd name="T16" fmla="*/ 10 w 20"/>
                <a:gd name="T17" fmla="*/ 16 h 19"/>
                <a:gd name="T18" fmla="*/ 16 w 20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9">
                  <a:moveTo>
                    <a:pt x="20" y="10"/>
                  </a:moveTo>
                  <a:cubicBezTo>
                    <a:pt x="20" y="15"/>
                    <a:pt x="16" y="19"/>
                    <a:pt x="10" y="19"/>
                  </a:cubicBezTo>
                  <a:cubicBezTo>
                    <a:pt x="5" y="19"/>
                    <a:pt x="1" y="15"/>
                    <a:pt x="1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16" y="10"/>
                  </a:moveTo>
                  <a:cubicBezTo>
                    <a:pt x="16" y="6"/>
                    <a:pt x="14" y="4"/>
                    <a:pt x="10" y="4"/>
                  </a:cubicBezTo>
                  <a:cubicBezTo>
                    <a:pt x="7" y="4"/>
                    <a:pt x="4" y="6"/>
                    <a:pt x="4" y="9"/>
                  </a:cubicBezTo>
                  <a:cubicBezTo>
                    <a:pt x="4" y="13"/>
                    <a:pt x="7" y="15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5834063" y="5816600"/>
              <a:ext cx="71437" cy="76200"/>
            </a:xfrm>
            <a:custGeom>
              <a:avLst/>
              <a:gdLst>
                <a:gd name="T0" fmla="*/ 9 w 19"/>
                <a:gd name="T1" fmla="*/ 20 h 20"/>
                <a:gd name="T2" fmla="*/ 0 w 19"/>
                <a:gd name="T3" fmla="*/ 10 h 20"/>
                <a:gd name="T4" fmla="*/ 10 w 19"/>
                <a:gd name="T5" fmla="*/ 0 h 20"/>
                <a:gd name="T6" fmla="*/ 19 w 19"/>
                <a:gd name="T7" fmla="*/ 10 h 20"/>
                <a:gd name="T8" fmla="*/ 9 w 19"/>
                <a:gd name="T9" fmla="*/ 20 h 20"/>
                <a:gd name="T10" fmla="*/ 16 w 19"/>
                <a:gd name="T11" fmla="*/ 10 h 20"/>
                <a:gd name="T12" fmla="*/ 10 w 19"/>
                <a:gd name="T13" fmla="*/ 4 h 20"/>
                <a:gd name="T14" fmla="*/ 3 w 19"/>
                <a:gd name="T15" fmla="*/ 10 h 20"/>
                <a:gd name="T16" fmla="*/ 9 w 19"/>
                <a:gd name="T17" fmla="*/ 16 h 20"/>
                <a:gd name="T18" fmla="*/ 16 w 19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9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5"/>
                    <a:pt x="19" y="10"/>
                  </a:cubicBezTo>
                  <a:cubicBezTo>
                    <a:pt x="19" y="16"/>
                    <a:pt x="15" y="20"/>
                    <a:pt x="9" y="20"/>
                  </a:cubicBezTo>
                  <a:close/>
                  <a:moveTo>
                    <a:pt x="16" y="10"/>
                  </a:moveTo>
                  <a:cubicBezTo>
                    <a:pt x="16" y="7"/>
                    <a:pt x="13" y="4"/>
                    <a:pt x="10" y="4"/>
                  </a:cubicBezTo>
                  <a:cubicBezTo>
                    <a:pt x="6" y="4"/>
                    <a:pt x="3" y="7"/>
                    <a:pt x="3" y="10"/>
                  </a:cubicBezTo>
                  <a:cubicBezTo>
                    <a:pt x="3" y="13"/>
                    <a:pt x="6" y="16"/>
                    <a:pt x="9" y="16"/>
                  </a:cubicBezTo>
                  <a:cubicBezTo>
                    <a:pt x="13" y="16"/>
                    <a:pt x="15" y="14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773738" y="5969000"/>
              <a:ext cx="74612" cy="76200"/>
            </a:xfrm>
            <a:custGeom>
              <a:avLst/>
              <a:gdLst>
                <a:gd name="T0" fmla="*/ 2 w 20"/>
                <a:gd name="T1" fmla="*/ 20 h 20"/>
                <a:gd name="T2" fmla="*/ 0 w 20"/>
                <a:gd name="T3" fmla="*/ 18 h 20"/>
                <a:gd name="T4" fmla="*/ 3 w 20"/>
                <a:gd name="T5" fmla="*/ 16 h 20"/>
                <a:gd name="T6" fmla="*/ 16 w 20"/>
                <a:gd name="T7" fmla="*/ 3 h 20"/>
                <a:gd name="T8" fmla="*/ 18 w 20"/>
                <a:gd name="T9" fmla="*/ 0 h 20"/>
                <a:gd name="T10" fmla="*/ 19 w 20"/>
                <a:gd name="T11" fmla="*/ 3 h 20"/>
                <a:gd name="T12" fmla="*/ 2 w 2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" y="20"/>
                  </a:moveTo>
                  <a:cubicBezTo>
                    <a:pt x="2" y="19"/>
                    <a:pt x="1" y="19"/>
                    <a:pt x="0" y="18"/>
                  </a:cubicBezTo>
                  <a:cubicBezTo>
                    <a:pt x="1" y="17"/>
                    <a:pt x="2" y="16"/>
                    <a:pt x="3" y="16"/>
                  </a:cubicBezTo>
                  <a:cubicBezTo>
                    <a:pt x="10" y="15"/>
                    <a:pt x="15" y="10"/>
                    <a:pt x="16" y="3"/>
                  </a:cubicBezTo>
                  <a:cubicBezTo>
                    <a:pt x="16" y="2"/>
                    <a:pt x="17" y="1"/>
                    <a:pt x="18" y="0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20" y="11"/>
                    <a:pt x="12" y="19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894388" y="6000750"/>
              <a:ext cx="71437" cy="71438"/>
            </a:xfrm>
            <a:custGeom>
              <a:avLst/>
              <a:gdLst>
                <a:gd name="T0" fmla="*/ 17 w 19"/>
                <a:gd name="T1" fmla="*/ 0 h 19"/>
                <a:gd name="T2" fmla="*/ 19 w 19"/>
                <a:gd name="T3" fmla="*/ 1 h 19"/>
                <a:gd name="T4" fmla="*/ 17 w 19"/>
                <a:gd name="T5" fmla="*/ 4 h 19"/>
                <a:gd name="T6" fmla="*/ 3 w 19"/>
                <a:gd name="T7" fmla="*/ 17 h 19"/>
                <a:gd name="T8" fmla="*/ 1 w 19"/>
                <a:gd name="T9" fmla="*/ 19 h 19"/>
                <a:gd name="T10" fmla="*/ 0 w 19"/>
                <a:gd name="T11" fmla="*/ 16 h 19"/>
                <a:gd name="T12" fmla="*/ 17 w 1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8" y="0"/>
                    <a:pt x="18" y="1"/>
                    <a:pt x="19" y="1"/>
                  </a:cubicBezTo>
                  <a:cubicBezTo>
                    <a:pt x="18" y="2"/>
                    <a:pt x="18" y="3"/>
                    <a:pt x="17" y="4"/>
                  </a:cubicBezTo>
                  <a:cubicBezTo>
                    <a:pt x="9" y="5"/>
                    <a:pt x="5" y="9"/>
                    <a:pt x="3" y="17"/>
                  </a:cubicBezTo>
                  <a:cubicBezTo>
                    <a:pt x="3" y="18"/>
                    <a:pt x="2" y="19"/>
                    <a:pt x="1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8"/>
                    <a:pt x="8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818188" y="5884863"/>
              <a:ext cx="98425" cy="38100"/>
            </a:xfrm>
            <a:custGeom>
              <a:avLst/>
              <a:gdLst>
                <a:gd name="T0" fmla="*/ 14 w 26"/>
                <a:gd name="T1" fmla="*/ 10 h 10"/>
                <a:gd name="T2" fmla="*/ 2 w 26"/>
                <a:gd name="T3" fmla="*/ 5 h 10"/>
                <a:gd name="T4" fmla="*/ 1 w 26"/>
                <a:gd name="T5" fmla="*/ 2 h 10"/>
                <a:gd name="T6" fmla="*/ 4 w 26"/>
                <a:gd name="T7" fmla="*/ 2 h 10"/>
                <a:gd name="T8" fmla="*/ 22 w 26"/>
                <a:gd name="T9" fmla="*/ 3 h 10"/>
                <a:gd name="T10" fmla="*/ 26 w 26"/>
                <a:gd name="T11" fmla="*/ 2 h 10"/>
                <a:gd name="T12" fmla="*/ 25 w 26"/>
                <a:gd name="T13" fmla="*/ 6 h 10"/>
                <a:gd name="T14" fmla="*/ 14 w 2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">
                  <a:moveTo>
                    <a:pt x="14" y="10"/>
                  </a:moveTo>
                  <a:cubicBezTo>
                    <a:pt x="9" y="10"/>
                    <a:pt x="5" y="8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10" y="7"/>
                    <a:pt x="16" y="7"/>
                    <a:pt x="22" y="3"/>
                  </a:cubicBezTo>
                  <a:cubicBezTo>
                    <a:pt x="23" y="2"/>
                    <a:pt x="25" y="2"/>
                    <a:pt x="26" y="2"/>
                  </a:cubicBezTo>
                  <a:cubicBezTo>
                    <a:pt x="26" y="3"/>
                    <a:pt x="26" y="5"/>
                    <a:pt x="25" y="6"/>
                  </a:cubicBezTo>
                  <a:cubicBezTo>
                    <a:pt x="22" y="9"/>
                    <a:pt x="18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4964113" y="5773738"/>
              <a:ext cx="406400" cy="401638"/>
            </a:xfrm>
            <a:custGeom>
              <a:avLst/>
              <a:gdLst>
                <a:gd name="T0" fmla="*/ 81 w 108"/>
                <a:gd name="T1" fmla="*/ 12 h 105"/>
                <a:gd name="T2" fmla="*/ 90 w 108"/>
                <a:gd name="T3" fmla="*/ 20 h 105"/>
                <a:gd name="T4" fmla="*/ 76 w 108"/>
                <a:gd name="T5" fmla="*/ 94 h 105"/>
                <a:gd name="T6" fmla="*/ 32 w 108"/>
                <a:gd name="T7" fmla="*/ 100 h 105"/>
                <a:gd name="T8" fmla="*/ 2 w 108"/>
                <a:gd name="T9" fmla="*/ 59 h 105"/>
                <a:gd name="T10" fmla="*/ 26 w 108"/>
                <a:gd name="T11" fmla="*/ 12 h 105"/>
                <a:gd name="T12" fmla="*/ 77 w 108"/>
                <a:gd name="T13" fmla="*/ 9 h 105"/>
                <a:gd name="T14" fmla="*/ 81 w 108"/>
                <a:gd name="T15" fmla="*/ 11 h 105"/>
                <a:gd name="T16" fmla="*/ 81 w 108"/>
                <a:gd name="T17" fmla="*/ 16 h 105"/>
                <a:gd name="T18" fmla="*/ 75 w 108"/>
                <a:gd name="T19" fmla="*/ 12 h 105"/>
                <a:gd name="T20" fmla="*/ 27 w 108"/>
                <a:gd name="T21" fmla="*/ 16 h 105"/>
                <a:gd name="T22" fmla="*/ 6 w 108"/>
                <a:gd name="T23" fmla="*/ 60 h 105"/>
                <a:gd name="T24" fmla="*/ 38 w 108"/>
                <a:gd name="T25" fmla="*/ 97 h 105"/>
                <a:gd name="T26" fmla="*/ 80 w 108"/>
                <a:gd name="T27" fmla="*/ 86 h 105"/>
                <a:gd name="T28" fmla="*/ 97 w 108"/>
                <a:gd name="T29" fmla="*/ 48 h 105"/>
                <a:gd name="T30" fmla="*/ 85 w 108"/>
                <a:gd name="T31" fmla="*/ 19 h 105"/>
                <a:gd name="T32" fmla="*/ 85 w 108"/>
                <a:gd name="T33" fmla="*/ 17 h 105"/>
                <a:gd name="T34" fmla="*/ 81 w 108"/>
                <a:gd name="T35" fmla="*/ 1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" h="105">
                  <a:moveTo>
                    <a:pt x="81" y="12"/>
                  </a:moveTo>
                  <a:cubicBezTo>
                    <a:pt x="84" y="14"/>
                    <a:pt x="88" y="17"/>
                    <a:pt x="90" y="20"/>
                  </a:cubicBezTo>
                  <a:cubicBezTo>
                    <a:pt x="108" y="44"/>
                    <a:pt x="103" y="76"/>
                    <a:pt x="76" y="94"/>
                  </a:cubicBezTo>
                  <a:cubicBezTo>
                    <a:pt x="62" y="103"/>
                    <a:pt x="48" y="105"/>
                    <a:pt x="32" y="100"/>
                  </a:cubicBezTo>
                  <a:cubicBezTo>
                    <a:pt x="13" y="93"/>
                    <a:pt x="4" y="78"/>
                    <a:pt x="2" y="59"/>
                  </a:cubicBezTo>
                  <a:cubicBezTo>
                    <a:pt x="0" y="38"/>
                    <a:pt x="10" y="23"/>
                    <a:pt x="26" y="12"/>
                  </a:cubicBezTo>
                  <a:cubicBezTo>
                    <a:pt x="42" y="1"/>
                    <a:pt x="59" y="0"/>
                    <a:pt x="77" y="9"/>
                  </a:cubicBezTo>
                  <a:cubicBezTo>
                    <a:pt x="78" y="9"/>
                    <a:pt x="79" y="10"/>
                    <a:pt x="81" y="11"/>
                  </a:cubicBezTo>
                  <a:cubicBezTo>
                    <a:pt x="81" y="13"/>
                    <a:pt x="81" y="14"/>
                    <a:pt x="81" y="16"/>
                  </a:cubicBezTo>
                  <a:cubicBezTo>
                    <a:pt x="79" y="14"/>
                    <a:pt x="77" y="13"/>
                    <a:pt x="75" y="12"/>
                  </a:cubicBezTo>
                  <a:cubicBezTo>
                    <a:pt x="58" y="4"/>
                    <a:pt x="42" y="5"/>
                    <a:pt x="27" y="16"/>
                  </a:cubicBezTo>
                  <a:cubicBezTo>
                    <a:pt x="13" y="26"/>
                    <a:pt x="4" y="41"/>
                    <a:pt x="6" y="60"/>
                  </a:cubicBezTo>
                  <a:cubicBezTo>
                    <a:pt x="8" y="79"/>
                    <a:pt x="20" y="93"/>
                    <a:pt x="38" y="97"/>
                  </a:cubicBezTo>
                  <a:cubicBezTo>
                    <a:pt x="54" y="101"/>
                    <a:pt x="68" y="97"/>
                    <a:pt x="80" y="86"/>
                  </a:cubicBezTo>
                  <a:cubicBezTo>
                    <a:pt x="91" y="76"/>
                    <a:pt x="98" y="64"/>
                    <a:pt x="97" y="48"/>
                  </a:cubicBezTo>
                  <a:cubicBezTo>
                    <a:pt x="96" y="37"/>
                    <a:pt x="92" y="27"/>
                    <a:pt x="85" y="19"/>
                  </a:cubicBezTo>
                  <a:cubicBezTo>
                    <a:pt x="86" y="18"/>
                    <a:pt x="86" y="18"/>
                    <a:pt x="85" y="17"/>
                  </a:cubicBezTo>
                  <a:cubicBezTo>
                    <a:pt x="84" y="15"/>
                    <a:pt x="83" y="13"/>
                    <a:pt x="8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5060950" y="5969000"/>
              <a:ext cx="131762" cy="138113"/>
            </a:xfrm>
            <a:custGeom>
              <a:avLst/>
              <a:gdLst>
                <a:gd name="T0" fmla="*/ 17 w 35"/>
                <a:gd name="T1" fmla="*/ 35 h 36"/>
                <a:gd name="T2" fmla="*/ 0 w 35"/>
                <a:gd name="T3" fmla="*/ 18 h 36"/>
                <a:gd name="T4" fmla="*/ 18 w 35"/>
                <a:gd name="T5" fmla="*/ 0 h 36"/>
                <a:gd name="T6" fmla="*/ 35 w 35"/>
                <a:gd name="T7" fmla="*/ 18 h 36"/>
                <a:gd name="T8" fmla="*/ 17 w 35"/>
                <a:gd name="T9" fmla="*/ 35 h 36"/>
                <a:gd name="T10" fmla="*/ 17 w 35"/>
                <a:gd name="T11" fmla="*/ 31 h 36"/>
                <a:gd name="T12" fmla="*/ 32 w 35"/>
                <a:gd name="T13" fmla="*/ 18 h 36"/>
                <a:gd name="T14" fmla="*/ 18 w 35"/>
                <a:gd name="T15" fmla="*/ 4 h 36"/>
                <a:gd name="T16" fmla="*/ 4 w 35"/>
                <a:gd name="T17" fmla="*/ 18 h 36"/>
                <a:gd name="T18" fmla="*/ 17 w 35"/>
                <a:gd name="T19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6">
                  <a:moveTo>
                    <a:pt x="17" y="35"/>
                  </a:moveTo>
                  <a:cubicBezTo>
                    <a:pt x="7" y="35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5" y="8"/>
                    <a:pt x="35" y="18"/>
                  </a:cubicBezTo>
                  <a:cubicBezTo>
                    <a:pt x="35" y="28"/>
                    <a:pt x="27" y="36"/>
                    <a:pt x="17" y="35"/>
                  </a:cubicBezTo>
                  <a:close/>
                  <a:moveTo>
                    <a:pt x="17" y="31"/>
                  </a:moveTo>
                  <a:cubicBezTo>
                    <a:pt x="25" y="32"/>
                    <a:pt x="32" y="25"/>
                    <a:pt x="32" y="18"/>
                  </a:cubicBezTo>
                  <a:cubicBezTo>
                    <a:pt x="31" y="10"/>
                    <a:pt x="25" y="4"/>
                    <a:pt x="18" y="4"/>
                  </a:cubicBezTo>
                  <a:cubicBezTo>
                    <a:pt x="10" y="4"/>
                    <a:pt x="4" y="10"/>
                    <a:pt x="4" y="18"/>
                  </a:cubicBezTo>
                  <a:cubicBezTo>
                    <a:pt x="4" y="25"/>
                    <a:pt x="10" y="31"/>
                    <a:pt x="1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5091113" y="5846763"/>
              <a:ext cx="106362" cy="107950"/>
            </a:xfrm>
            <a:custGeom>
              <a:avLst/>
              <a:gdLst>
                <a:gd name="T0" fmla="*/ 13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7 w 28"/>
                <a:gd name="T7" fmla="*/ 14 h 28"/>
                <a:gd name="T8" fmla="*/ 13 w 28"/>
                <a:gd name="T9" fmla="*/ 28 h 28"/>
                <a:gd name="T10" fmla="*/ 13 w 28"/>
                <a:gd name="T11" fmla="*/ 24 h 28"/>
                <a:gd name="T12" fmla="*/ 23 w 28"/>
                <a:gd name="T13" fmla="*/ 14 h 28"/>
                <a:gd name="T14" fmla="*/ 14 w 28"/>
                <a:gd name="T15" fmla="*/ 4 h 28"/>
                <a:gd name="T16" fmla="*/ 4 w 28"/>
                <a:gd name="T17" fmla="*/ 14 h 28"/>
                <a:gd name="T18" fmla="*/ 13 w 28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3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8" y="21"/>
                    <a:pt x="21" y="28"/>
                    <a:pt x="13" y="28"/>
                  </a:cubicBezTo>
                  <a:close/>
                  <a:moveTo>
                    <a:pt x="13" y="24"/>
                  </a:moveTo>
                  <a:cubicBezTo>
                    <a:pt x="19" y="24"/>
                    <a:pt x="23" y="19"/>
                    <a:pt x="23" y="14"/>
                  </a:cubicBezTo>
                  <a:cubicBezTo>
                    <a:pt x="24" y="9"/>
                    <a:pt x="19" y="4"/>
                    <a:pt x="14" y="4"/>
                  </a:cubicBezTo>
                  <a:cubicBezTo>
                    <a:pt x="8" y="4"/>
                    <a:pt x="4" y="8"/>
                    <a:pt x="4" y="14"/>
                  </a:cubicBezTo>
                  <a:cubicBezTo>
                    <a:pt x="4" y="19"/>
                    <a:pt x="8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9"/>
            <p:cNvSpPr>
              <a:spLocks noEditPoints="1"/>
            </p:cNvSpPr>
            <p:nvPr/>
          </p:nvSpPr>
          <p:spPr bwMode="auto">
            <a:xfrm>
              <a:off x="5208588" y="5908675"/>
              <a:ext cx="74612" cy="76200"/>
            </a:xfrm>
            <a:custGeom>
              <a:avLst/>
              <a:gdLst>
                <a:gd name="T0" fmla="*/ 0 w 20"/>
                <a:gd name="T1" fmla="*/ 9 h 20"/>
                <a:gd name="T2" fmla="*/ 10 w 20"/>
                <a:gd name="T3" fmla="*/ 0 h 20"/>
                <a:gd name="T4" fmla="*/ 20 w 20"/>
                <a:gd name="T5" fmla="*/ 10 h 20"/>
                <a:gd name="T6" fmla="*/ 10 w 20"/>
                <a:gd name="T7" fmla="*/ 20 h 20"/>
                <a:gd name="T8" fmla="*/ 0 w 20"/>
                <a:gd name="T9" fmla="*/ 9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ubicBezTo>
                    <a:pt x="4" y="20"/>
                    <a:pt x="0" y="15"/>
                    <a:pt x="0" y="9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40" name="TextBox 5">
            <a:extLst>
              <a:ext uri="{FF2B5EF4-FFF2-40B4-BE49-F238E27FC236}">
                <a16:creationId xmlns:a16="http://schemas.microsoft.com/office/drawing/2014/main" id="{593862E6-857E-4613-823E-661C284DB28A}"/>
              </a:ext>
            </a:extLst>
          </p:cNvPr>
          <p:cNvSpPr txBox="1"/>
          <p:nvPr/>
        </p:nvSpPr>
        <p:spPr>
          <a:xfrm>
            <a:off x="586993" y="1185175"/>
            <a:ext cx="403244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400" dirty="0">
              <a:cs typeface="B Nazanin" panose="00000400000000000000" pitchFamily="2" charset="-78"/>
            </a:endParaRPr>
          </a:p>
        </p:txBody>
      </p:sp>
      <p:sp>
        <p:nvSpPr>
          <p:cNvPr id="41" name="TextBox 5">
            <a:extLst>
              <a:ext uri="{FF2B5EF4-FFF2-40B4-BE49-F238E27FC236}">
                <a16:creationId xmlns:a16="http://schemas.microsoft.com/office/drawing/2014/main" id="{FBD7C868-9D9F-4AC5-A1CB-9334FA99F4AF}"/>
              </a:ext>
            </a:extLst>
          </p:cNvPr>
          <p:cNvSpPr txBox="1"/>
          <p:nvPr/>
        </p:nvSpPr>
        <p:spPr>
          <a:xfrm>
            <a:off x="586993" y="2994465"/>
            <a:ext cx="403244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400" dirty="0">
              <a:cs typeface="B Nazanin" panose="00000400000000000000" pitchFamily="2" charset="-78"/>
            </a:endParaRPr>
          </a:p>
        </p:txBody>
      </p:sp>
      <p:sp>
        <p:nvSpPr>
          <p:cNvPr id="3" name="Rombo 2">
            <a:extLst>
              <a:ext uri="{FF2B5EF4-FFF2-40B4-BE49-F238E27FC236}">
                <a16:creationId xmlns:a16="http://schemas.microsoft.com/office/drawing/2014/main" id="{EB92FE7E-BE15-48AB-9862-196240A13A23}"/>
              </a:ext>
            </a:extLst>
          </p:cNvPr>
          <p:cNvSpPr/>
          <p:nvPr/>
        </p:nvSpPr>
        <p:spPr>
          <a:xfrm>
            <a:off x="5083761" y="872823"/>
            <a:ext cx="3785936" cy="3785936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 w="57150"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28238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383868" y="2102198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83868" y="3099442"/>
            <a:ext cx="2376264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3868" y="2779148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BA0C39B2-5AB9-423C-ABC8-900825D0D84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59CEF303-BB91-423C-8759-AB6CA70F1CA3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1" name="Grupo 10"/>
          <p:cNvGrpSpPr/>
          <p:nvPr/>
        </p:nvGrpSpPr>
        <p:grpSpPr>
          <a:xfrm>
            <a:off x="163618" y="174002"/>
            <a:ext cx="2649228" cy="741564"/>
            <a:chOff x="608013" y="-1282701"/>
            <a:chExt cx="3051175" cy="854076"/>
          </a:xfrm>
          <a:solidFill>
            <a:schemeClr val="bg1"/>
          </a:solidFill>
        </p:grpSpPr>
        <p:sp>
          <p:nvSpPr>
            <p:cNvPr id="15" name="Freeform 5"/>
            <p:cNvSpPr>
              <a:spLocks noEditPoints="1"/>
            </p:cNvSpPr>
            <p:nvPr userDrawn="1"/>
          </p:nvSpPr>
          <p:spPr bwMode="auto">
            <a:xfrm>
              <a:off x="2220913" y="-1250950"/>
              <a:ext cx="338138" cy="620713"/>
            </a:xfrm>
            <a:custGeom>
              <a:avLst/>
              <a:gdLst>
                <a:gd name="T0" fmla="*/ 258 w 266"/>
                <a:gd name="T1" fmla="*/ 459 h 486"/>
                <a:gd name="T2" fmla="*/ 241 w 266"/>
                <a:gd name="T3" fmla="*/ 435 h 486"/>
                <a:gd name="T4" fmla="*/ 118 w 266"/>
                <a:gd name="T5" fmla="*/ 464 h 486"/>
                <a:gd name="T6" fmla="*/ 102 w 266"/>
                <a:gd name="T7" fmla="*/ 486 h 486"/>
                <a:gd name="T8" fmla="*/ 126 w 266"/>
                <a:gd name="T9" fmla="*/ 326 h 486"/>
                <a:gd name="T10" fmla="*/ 92 w 266"/>
                <a:gd name="T11" fmla="*/ 162 h 486"/>
                <a:gd name="T12" fmla="*/ 90 w 266"/>
                <a:gd name="T13" fmla="*/ 159 h 486"/>
                <a:gd name="T14" fmla="*/ 1 w 266"/>
                <a:gd name="T15" fmla="*/ 55 h 486"/>
                <a:gd name="T16" fmla="*/ 3 w 266"/>
                <a:gd name="T17" fmla="*/ 33 h 486"/>
                <a:gd name="T18" fmla="*/ 24 w 266"/>
                <a:gd name="T19" fmla="*/ 48 h 486"/>
                <a:gd name="T20" fmla="*/ 152 w 266"/>
                <a:gd name="T21" fmla="*/ 20 h 486"/>
                <a:gd name="T22" fmla="*/ 153 w 266"/>
                <a:gd name="T23" fmla="*/ 12 h 486"/>
                <a:gd name="T24" fmla="*/ 158 w 266"/>
                <a:gd name="T25" fmla="*/ 0 h 486"/>
                <a:gd name="T26" fmla="*/ 166 w 266"/>
                <a:gd name="T27" fmla="*/ 11 h 486"/>
                <a:gd name="T28" fmla="*/ 136 w 266"/>
                <a:gd name="T29" fmla="*/ 144 h 486"/>
                <a:gd name="T30" fmla="*/ 129 w 266"/>
                <a:gd name="T31" fmla="*/ 153 h 486"/>
                <a:gd name="T32" fmla="*/ 220 w 266"/>
                <a:gd name="T33" fmla="*/ 220 h 486"/>
                <a:gd name="T34" fmla="*/ 166 w 266"/>
                <a:gd name="T35" fmla="*/ 317 h 486"/>
                <a:gd name="T36" fmla="*/ 258 w 266"/>
                <a:gd name="T37" fmla="*/ 459 h 486"/>
                <a:gd name="T38" fmla="*/ 54 w 266"/>
                <a:gd name="T39" fmla="*/ 255 h 486"/>
                <a:gd name="T40" fmla="*/ 204 w 266"/>
                <a:gd name="T41" fmla="*/ 222 h 486"/>
                <a:gd name="T42" fmla="*/ 167 w 266"/>
                <a:gd name="T43" fmla="*/ 197 h 486"/>
                <a:gd name="T44" fmla="*/ 77 w 266"/>
                <a:gd name="T45" fmla="*/ 217 h 486"/>
                <a:gd name="T46" fmla="*/ 54 w 266"/>
                <a:gd name="T47" fmla="*/ 255 h 486"/>
                <a:gd name="T48" fmla="*/ 57 w 266"/>
                <a:gd name="T49" fmla="*/ 264 h 486"/>
                <a:gd name="T50" fmla="*/ 93 w 266"/>
                <a:gd name="T51" fmla="*/ 287 h 486"/>
                <a:gd name="T52" fmla="*/ 186 w 266"/>
                <a:gd name="T53" fmla="*/ 266 h 486"/>
                <a:gd name="T54" fmla="*/ 202 w 266"/>
                <a:gd name="T55" fmla="*/ 232 h 486"/>
                <a:gd name="T56" fmla="*/ 57 w 266"/>
                <a:gd name="T57" fmla="*/ 264 h 486"/>
                <a:gd name="T58" fmla="*/ 105 w 266"/>
                <a:gd name="T59" fmla="*/ 418 h 486"/>
                <a:gd name="T60" fmla="*/ 225 w 266"/>
                <a:gd name="T61" fmla="*/ 392 h 486"/>
                <a:gd name="T62" fmla="*/ 189 w 266"/>
                <a:gd name="T63" fmla="*/ 367 h 486"/>
                <a:gd name="T64" fmla="*/ 132 w 266"/>
                <a:gd name="T65" fmla="*/ 379 h 486"/>
                <a:gd name="T66" fmla="*/ 105 w 266"/>
                <a:gd name="T67" fmla="*/ 418 h 486"/>
                <a:gd name="T68" fmla="*/ 154 w 266"/>
                <a:gd name="T69" fmla="*/ 30 h 486"/>
                <a:gd name="T70" fmla="*/ 19 w 266"/>
                <a:gd name="T71" fmla="*/ 60 h 486"/>
                <a:gd name="T72" fmla="*/ 46 w 266"/>
                <a:gd name="T73" fmla="*/ 82 h 486"/>
                <a:gd name="T74" fmla="*/ 140 w 266"/>
                <a:gd name="T75" fmla="*/ 62 h 486"/>
                <a:gd name="T76" fmla="*/ 154 w 266"/>
                <a:gd name="T77" fmla="*/ 30 h 486"/>
                <a:gd name="T78" fmla="*/ 107 w 266"/>
                <a:gd name="T79" fmla="*/ 455 h 486"/>
                <a:gd name="T80" fmla="*/ 241 w 266"/>
                <a:gd name="T81" fmla="*/ 426 h 486"/>
                <a:gd name="T82" fmla="*/ 212 w 266"/>
                <a:gd name="T83" fmla="*/ 405 h 486"/>
                <a:gd name="T84" fmla="*/ 123 w 266"/>
                <a:gd name="T85" fmla="*/ 424 h 486"/>
                <a:gd name="T86" fmla="*/ 107 w 266"/>
                <a:gd name="T87" fmla="*/ 455 h 486"/>
                <a:gd name="T88" fmla="*/ 156 w 266"/>
                <a:gd name="T89" fmla="*/ 67 h 486"/>
                <a:gd name="T90" fmla="*/ 32 w 266"/>
                <a:gd name="T91" fmla="*/ 95 h 486"/>
                <a:gd name="T92" fmla="*/ 70 w 266"/>
                <a:gd name="T93" fmla="*/ 117 h 486"/>
                <a:gd name="T94" fmla="*/ 134 w 266"/>
                <a:gd name="T95" fmla="*/ 102 h 486"/>
                <a:gd name="T96" fmla="*/ 156 w 266"/>
                <a:gd name="T97" fmla="*/ 67 h 486"/>
                <a:gd name="T98" fmla="*/ 70 w 266"/>
                <a:gd name="T99" fmla="*/ 208 h 486"/>
                <a:gd name="T100" fmla="*/ 169 w 266"/>
                <a:gd name="T101" fmla="*/ 186 h 486"/>
                <a:gd name="T102" fmla="*/ 70 w 266"/>
                <a:gd name="T103" fmla="*/ 208 h 486"/>
                <a:gd name="T104" fmla="*/ 199 w 266"/>
                <a:gd name="T105" fmla="*/ 354 h 486"/>
                <a:gd name="T106" fmla="*/ 116 w 266"/>
                <a:gd name="T107" fmla="*/ 373 h 486"/>
                <a:gd name="T108" fmla="*/ 199 w 266"/>
                <a:gd name="T109" fmla="*/ 354 h 486"/>
                <a:gd name="T110" fmla="*/ 190 w 266"/>
                <a:gd name="T111" fmla="*/ 275 h 486"/>
                <a:gd name="T112" fmla="*/ 90 w 266"/>
                <a:gd name="T113" fmla="*/ 298 h 486"/>
                <a:gd name="T114" fmla="*/ 190 w 266"/>
                <a:gd name="T115" fmla="*/ 275 h 486"/>
                <a:gd name="T116" fmla="*/ 64 w 266"/>
                <a:gd name="T117" fmla="*/ 128 h 486"/>
                <a:gd name="T118" fmla="*/ 143 w 266"/>
                <a:gd name="T119" fmla="*/ 110 h 486"/>
                <a:gd name="T120" fmla="*/ 64 w 266"/>
                <a:gd name="T121" fmla="*/ 128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" h="486">
                  <a:moveTo>
                    <a:pt x="258" y="459"/>
                  </a:moveTo>
                  <a:cubicBezTo>
                    <a:pt x="251" y="449"/>
                    <a:pt x="246" y="443"/>
                    <a:pt x="241" y="435"/>
                  </a:cubicBezTo>
                  <a:cubicBezTo>
                    <a:pt x="201" y="445"/>
                    <a:pt x="159" y="453"/>
                    <a:pt x="118" y="464"/>
                  </a:cubicBezTo>
                  <a:cubicBezTo>
                    <a:pt x="111" y="466"/>
                    <a:pt x="107" y="479"/>
                    <a:pt x="102" y="486"/>
                  </a:cubicBezTo>
                  <a:cubicBezTo>
                    <a:pt x="75" y="462"/>
                    <a:pt x="86" y="383"/>
                    <a:pt x="126" y="326"/>
                  </a:cubicBezTo>
                  <a:cubicBezTo>
                    <a:pt x="16" y="285"/>
                    <a:pt x="9" y="251"/>
                    <a:pt x="92" y="162"/>
                  </a:cubicBezTo>
                  <a:cubicBezTo>
                    <a:pt x="91" y="161"/>
                    <a:pt x="91" y="159"/>
                    <a:pt x="90" y="159"/>
                  </a:cubicBezTo>
                  <a:cubicBezTo>
                    <a:pt x="39" y="142"/>
                    <a:pt x="13" y="104"/>
                    <a:pt x="1" y="55"/>
                  </a:cubicBezTo>
                  <a:cubicBezTo>
                    <a:pt x="0" y="48"/>
                    <a:pt x="3" y="40"/>
                    <a:pt x="3" y="33"/>
                  </a:cubicBezTo>
                  <a:cubicBezTo>
                    <a:pt x="9" y="37"/>
                    <a:pt x="14" y="41"/>
                    <a:pt x="24" y="48"/>
                  </a:cubicBezTo>
                  <a:cubicBezTo>
                    <a:pt x="62" y="40"/>
                    <a:pt x="107" y="30"/>
                    <a:pt x="152" y="20"/>
                  </a:cubicBezTo>
                  <a:cubicBezTo>
                    <a:pt x="152" y="17"/>
                    <a:pt x="152" y="14"/>
                    <a:pt x="153" y="12"/>
                  </a:cubicBezTo>
                  <a:cubicBezTo>
                    <a:pt x="154" y="8"/>
                    <a:pt x="156" y="4"/>
                    <a:pt x="158" y="0"/>
                  </a:cubicBezTo>
                  <a:cubicBezTo>
                    <a:pt x="161" y="3"/>
                    <a:pt x="165" y="7"/>
                    <a:pt x="166" y="11"/>
                  </a:cubicBezTo>
                  <a:cubicBezTo>
                    <a:pt x="178" y="60"/>
                    <a:pt x="174" y="106"/>
                    <a:pt x="136" y="144"/>
                  </a:cubicBezTo>
                  <a:cubicBezTo>
                    <a:pt x="134" y="146"/>
                    <a:pt x="132" y="149"/>
                    <a:pt x="129" y="153"/>
                  </a:cubicBezTo>
                  <a:cubicBezTo>
                    <a:pt x="165" y="169"/>
                    <a:pt x="210" y="174"/>
                    <a:pt x="220" y="220"/>
                  </a:cubicBezTo>
                  <a:cubicBezTo>
                    <a:pt x="230" y="265"/>
                    <a:pt x="198" y="292"/>
                    <a:pt x="166" y="317"/>
                  </a:cubicBezTo>
                  <a:cubicBezTo>
                    <a:pt x="226" y="348"/>
                    <a:pt x="266" y="407"/>
                    <a:pt x="258" y="459"/>
                  </a:cubicBezTo>
                  <a:close/>
                  <a:moveTo>
                    <a:pt x="54" y="255"/>
                  </a:moveTo>
                  <a:cubicBezTo>
                    <a:pt x="105" y="244"/>
                    <a:pt x="154" y="233"/>
                    <a:pt x="204" y="222"/>
                  </a:cubicBezTo>
                  <a:cubicBezTo>
                    <a:pt x="195" y="195"/>
                    <a:pt x="191" y="192"/>
                    <a:pt x="167" y="197"/>
                  </a:cubicBezTo>
                  <a:cubicBezTo>
                    <a:pt x="137" y="204"/>
                    <a:pt x="107" y="210"/>
                    <a:pt x="77" y="217"/>
                  </a:cubicBezTo>
                  <a:cubicBezTo>
                    <a:pt x="53" y="222"/>
                    <a:pt x="51" y="225"/>
                    <a:pt x="54" y="255"/>
                  </a:cubicBezTo>
                  <a:close/>
                  <a:moveTo>
                    <a:pt x="57" y="264"/>
                  </a:moveTo>
                  <a:cubicBezTo>
                    <a:pt x="67" y="289"/>
                    <a:pt x="71" y="292"/>
                    <a:pt x="93" y="287"/>
                  </a:cubicBezTo>
                  <a:cubicBezTo>
                    <a:pt x="124" y="280"/>
                    <a:pt x="155" y="274"/>
                    <a:pt x="186" y="266"/>
                  </a:cubicBezTo>
                  <a:cubicBezTo>
                    <a:pt x="206" y="262"/>
                    <a:pt x="209" y="255"/>
                    <a:pt x="202" y="232"/>
                  </a:cubicBezTo>
                  <a:cubicBezTo>
                    <a:pt x="155" y="243"/>
                    <a:pt x="107" y="253"/>
                    <a:pt x="57" y="264"/>
                  </a:cubicBezTo>
                  <a:close/>
                  <a:moveTo>
                    <a:pt x="105" y="418"/>
                  </a:moveTo>
                  <a:cubicBezTo>
                    <a:pt x="146" y="409"/>
                    <a:pt x="185" y="401"/>
                    <a:pt x="225" y="392"/>
                  </a:cubicBezTo>
                  <a:cubicBezTo>
                    <a:pt x="217" y="365"/>
                    <a:pt x="212" y="362"/>
                    <a:pt x="189" y="367"/>
                  </a:cubicBezTo>
                  <a:cubicBezTo>
                    <a:pt x="170" y="371"/>
                    <a:pt x="151" y="375"/>
                    <a:pt x="132" y="379"/>
                  </a:cubicBezTo>
                  <a:cubicBezTo>
                    <a:pt x="104" y="385"/>
                    <a:pt x="104" y="385"/>
                    <a:pt x="105" y="418"/>
                  </a:cubicBezTo>
                  <a:close/>
                  <a:moveTo>
                    <a:pt x="154" y="30"/>
                  </a:moveTo>
                  <a:cubicBezTo>
                    <a:pt x="108" y="40"/>
                    <a:pt x="63" y="50"/>
                    <a:pt x="19" y="60"/>
                  </a:cubicBezTo>
                  <a:cubicBezTo>
                    <a:pt x="20" y="81"/>
                    <a:pt x="28" y="87"/>
                    <a:pt x="46" y="82"/>
                  </a:cubicBezTo>
                  <a:cubicBezTo>
                    <a:pt x="77" y="74"/>
                    <a:pt x="108" y="67"/>
                    <a:pt x="140" y="62"/>
                  </a:cubicBezTo>
                  <a:cubicBezTo>
                    <a:pt x="160" y="58"/>
                    <a:pt x="161" y="48"/>
                    <a:pt x="154" y="30"/>
                  </a:cubicBezTo>
                  <a:close/>
                  <a:moveTo>
                    <a:pt x="107" y="455"/>
                  </a:moveTo>
                  <a:cubicBezTo>
                    <a:pt x="152" y="445"/>
                    <a:pt x="196" y="435"/>
                    <a:pt x="241" y="426"/>
                  </a:cubicBezTo>
                  <a:cubicBezTo>
                    <a:pt x="234" y="400"/>
                    <a:pt x="234" y="400"/>
                    <a:pt x="212" y="405"/>
                  </a:cubicBezTo>
                  <a:cubicBezTo>
                    <a:pt x="182" y="411"/>
                    <a:pt x="153" y="419"/>
                    <a:pt x="123" y="424"/>
                  </a:cubicBezTo>
                  <a:cubicBezTo>
                    <a:pt x="104" y="427"/>
                    <a:pt x="98" y="435"/>
                    <a:pt x="107" y="455"/>
                  </a:cubicBezTo>
                  <a:close/>
                  <a:moveTo>
                    <a:pt x="156" y="67"/>
                  </a:moveTo>
                  <a:cubicBezTo>
                    <a:pt x="114" y="77"/>
                    <a:pt x="73" y="86"/>
                    <a:pt x="32" y="95"/>
                  </a:cubicBezTo>
                  <a:cubicBezTo>
                    <a:pt x="40" y="115"/>
                    <a:pt x="50" y="123"/>
                    <a:pt x="70" y="117"/>
                  </a:cubicBezTo>
                  <a:cubicBezTo>
                    <a:pt x="91" y="110"/>
                    <a:pt x="112" y="106"/>
                    <a:pt x="134" y="102"/>
                  </a:cubicBezTo>
                  <a:cubicBezTo>
                    <a:pt x="154" y="99"/>
                    <a:pt x="158" y="88"/>
                    <a:pt x="156" y="67"/>
                  </a:cubicBezTo>
                  <a:close/>
                  <a:moveTo>
                    <a:pt x="70" y="208"/>
                  </a:moveTo>
                  <a:cubicBezTo>
                    <a:pt x="104" y="201"/>
                    <a:pt x="136" y="194"/>
                    <a:pt x="169" y="186"/>
                  </a:cubicBezTo>
                  <a:cubicBezTo>
                    <a:pt x="127" y="158"/>
                    <a:pt x="101" y="164"/>
                    <a:pt x="70" y="208"/>
                  </a:cubicBezTo>
                  <a:close/>
                  <a:moveTo>
                    <a:pt x="199" y="354"/>
                  </a:moveTo>
                  <a:cubicBezTo>
                    <a:pt x="156" y="320"/>
                    <a:pt x="138" y="323"/>
                    <a:pt x="116" y="373"/>
                  </a:cubicBezTo>
                  <a:cubicBezTo>
                    <a:pt x="143" y="367"/>
                    <a:pt x="169" y="361"/>
                    <a:pt x="199" y="354"/>
                  </a:cubicBezTo>
                  <a:close/>
                  <a:moveTo>
                    <a:pt x="190" y="275"/>
                  </a:moveTo>
                  <a:cubicBezTo>
                    <a:pt x="155" y="283"/>
                    <a:pt x="124" y="290"/>
                    <a:pt x="90" y="298"/>
                  </a:cubicBezTo>
                  <a:cubicBezTo>
                    <a:pt x="145" y="320"/>
                    <a:pt x="151" y="318"/>
                    <a:pt x="190" y="275"/>
                  </a:cubicBezTo>
                  <a:close/>
                  <a:moveTo>
                    <a:pt x="64" y="128"/>
                  </a:moveTo>
                  <a:cubicBezTo>
                    <a:pt x="108" y="157"/>
                    <a:pt x="115" y="153"/>
                    <a:pt x="143" y="110"/>
                  </a:cubicBezTo>
                  <a:cubicBezTo>
                    <a:pt x="115" y="116"/>
                    <a:pt x="91" y="122"/>
                    <a:pt x="64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 userDrawn="1"/>
          </p:nvSpPr>
          <p:spPr bwMode="auto">
            <a:xfrm>
              <a:off x="3249613" y="-1282701"/>
              <a:ext cx="409575" cy="406400"/>
            </a:xfrm>
            <a:custGeom>
              <a:avLst/>
              <a:gdLst>
                <a:gd name="T0" fmla="*/ 316 w 322"/>
                <a:gd name="T1" fmla="*/ 161 h 318"/>
                <a:gd name="T2" fmla="*/ 2 w 322"/>
                <a:gd name="T3" fmla="*/ 148 h 318"/>
                <a:gd name="T4" fmla="*/ 183 w 322"/>
                <a:gd name="T5" fmla="*/ 300 h 318"/>
                <a:gd name="T6" fmla="*/ 164 w 322"/>
                <a:gd name="T7" fmla="*/ 237 h 318"/>
                <a:gd name="T8" fmla="*/ 137 w 322"/>
                <a:gd name="T9" fmla="*/ 187 h 318"/>
                <a:gd name="T10" fmla="*/ 249 w 322"/>
                <a:gd name="T11" fmla="*/ 160 h 318"/>
                <a:gd name="T12" fmla="*/ 275 w 322"/>
                <a:gd name="T13" fmla="*/ 129 h 318"/>
                <a:gd name="T14" fmla="*/ 255 w 322"/>
                <a:gd name="T15" fmla="*/ 111 h 318"/>
                <a:gd name="T16" fmla="*/ 190 w 322"/>
                <a:gd name="T17" fmla="*/ 138 h 318"/>
                <a:gd name="T18" fmla="*/ 134 w 322"/>
                <a:gd name="T19" fmla="*/ 101 h 318"/>
                <a:gd name="T20" fmla="*/ 170 w 322"/>
                <a:gd name="T21" fmla="*/ 63 h 318"/>
                <a:gd name="T22" fmla="*/ 203 w 322"/>
                <a:gd name="T23" fmla="*/ 35 h 318"/>
                <a:gd name="T24" fmla="*/ 165 w 322"/>
                <a:gd name="T25" fmla="*/ 16 h 318"/>
                <a:gd name="T26" fmla="*/ 78 w 322"/>
                <a:gd name="T27" fmla="*/ 32 h 318"/>
                <a:gd name="T28" fmla="*/ 61 w 322"/>
                <a:gd name="T29" fmla="*/ 52 h 318"/>
                <a:gd name="T30" fmla="*/ 90 w 322"/>
                <a:gd name="T31" fmla="*/ 125 h 318"/>
                <a:gd name="T32" fmla="*/ 99 w 322"/>
                <a:gd name="T33" fmla="*/ 193 h 318"/>
                <a:gd name="T34" fmla="*/ 134 w 322"/>
                <a:gd name="T35" fmla="*/ 278 h 318"/>
                <a:gd name="T36" fmla="*/ 183 w 322"/>
                <a:gd name="T37" fmla="*/ 300 h 318"/>
                <a:gd name="T38" fmla="*/ 212 w 322"/>
                <a:gd name="T39" fmla="*/ 45 h 318"/>
                <a:gd name="T40" fmla="*/ 142 w 322"/>
                <a:gd name="T41" fmla="*/ 114 h 318"/>
                <a:gd name="T42" fmla="*/ 183 w 322"/>
                <a:gd name="T43" fmla="*/ 128 h 318"/>
                <a:gd name="T44" fmla="*/ 241 w 322"/>
                <a:gd name="T45" fmla="*/ 105 h 318"/>
                <a:gd name="T46" fmla="*/ 286 w 322"/>
                <a:gd name="T47" fmla="*/ 136 h 318"/>
                <a:gd name="T48" fmla="*/ 258 w 322"/>
                <a:gd name="T49" fmla="*/ 166 h 318"/>
                <a:gd name="T50" fmla="*/ 184 w 322"/>
                <a:gd name="T51" fmla="*/ 185 h 318"/>
                <a:gd name="T52" fmla="*/ 138 w 322"/>
                <a:gd name="T53" fmla="*/ 212 h 318"/>
                <a:gd name="T54" fmla="*/ 193 w 322"/>
                <a:gd name="T55" fmla="*/ 258 h 318"/>
                <a:gd name="T56" fmla="*/ 221 w 322"/>
                <a:gd name="T57" fmla="*/ 292 h 318"/>
                <a:gd name="T58" fmla="*/ 251 w 322"/>
                <a:gd name="T59" fmla="*/ 222 h 318"/>
                <a:gd name="T60" fmla="*/ 292 w 322"/>
                <a:gd name="T61" fmla="*/ 207 h 318"/>
                <a:gd name="T62" fmla="*/ 117 w 322"/>
                <a:gd name="T63" fmla="*/ 294 h 318"/>
                <a:gd name="T64" fmla="*/ 100 w 322"/>
                <a:gd name="T65" fmla="*/ 223 h 318"/>
                <a:gd name="T66" fmla="*/ 89 w 322"/>
                <a:gd name="T67" fmla="*/ 161 h 318"/>
                <a:gd name="T68" fmla="*/ 62 w 322"/>
                <a:gd name="T69" fmla="*/ 95 h 318"/>
                <a:gd name="T70" fmla="*/ 49 w 322"/>
                <a:gd name="T71" fmla="*/ 66 h 318"/>
                <a:gd name="T72" fmla="*/ 17 w 322"/>
                <a:gd name="T73" fmla="*/ 150 h 318"/>
                <a:gd name="T74" fmla="*/ 66 w 322"/>
                <a:gd name="T75" fmla="*/ 203 h 318"/>
                <a:gd name="T76" fmla="*/ 63 w 322"/>
                <a:gd name="T77" fmla="*/ 229 h 318"/>
                <a:gd name="T78" fmla="*/ 117 w 322"/>
                <a:gd name="T79" fmla="*/ 294 h 318"/>
                <a:gd name="T80" fmla="*/ 125 w 322"/>
                <a:gd name="T81" fmla="*/ 47 h 318"/>
                <a:gd name="T82" fmla="*/ 154 w 322"/>
                <a:gd name="T83" fmla="*/ 23 h 318"/>
                <a:gd name="T84" fmla="*/ 94 w 322"/>
                <a:gd name="T85" fmla="*/ 22 h 318"/>
                <a:gd name="T86" fmla="*/ 267 w 322"/>
                <a:gd name="T87" fmla="*/ 216 h 318"/>
                <a:gd name="T88" fmla="*/ 266 w 322"/>
                <a:gd name="T89" fmla="*/ 260 h 318"/>
                <a:gd name="T90" fmla="*/ 21 w 322"/>
                <a:gd name="T91" fmla="*/ 198 h 318"/>
                <a:gd name="T92" fmla="*/ 70 w 322"/>
                <a:gd name="T93" fmla="*/ 2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18">
                  <a:moveTo>
                    <a:pt x="151" y="1"/>
                  </a:moveTo>
                  <a:cubicBezTo>
                    <a:pt x="255" y="3"/>
                    <a:pt x="317" y="64"/>
                    <a:pt x="316" y="161"/>
                  </a:cubicBezTo>
                  <a:cubicBezTo>
                    <a:pt x="314" y="252"/>
                    <a:pt x="250" y="318"/>
                    <a:pt x="164" y="316"/>
                  </a:cubicBezTo>
                  <a:cubicBezTo>
                    <a:pt x="67" y="314"/>
                    <a:pt x="0" y="245"/>
                    <a:pt x="2" y="148"/>
                  </a:cubicBezTo>
                  <a:cubicBezTo>
                    <a:pt x="4" y="60"/>
                    <a:pt x="65" y="0"/>
                    <a:pt x="151" y="1"/>
                  </a:cubicBezTo>
                  <a:close/>
                  <a:moveTo>
                    <a:pt x="183" y="300"/>
                  </a:moveTo>
                  <a:cubicBezTo>
                    <a:pt x="183" y="285"/>
                    <a:pt x="181" y="272"/>
                    <a:pt x="183" y="259"/>
                  </a:cubicBezTo>
                  <a:cubicBezTo>
                    <a:pt x="186" y="242"/>
                    <a:pt x="182" y="235"/>
                    <a:pt x="164" y="237"/>
                  </a:cubicBezTo>
                  <a:cubicBezTo>
                    <a:pt x="145" y="238"/>
                    <a:pt x="133" y="227"/>
                    <a:pt x="126" y="210"/>
                  </a:cubicBezTo>
                  <a:cubicBezTo>
                    <a:pt x="121" y="199"/>
                    <a:pt x="126" y="189"/>
                    <a:pt x="137" y="187"/>
                  </a:cubicBezTo>
                  <a:cubicBezTo>
                    <a:pt x="166" y="181"/>
                    <a:pt x="196" y="178"/>
                    <a:pt x="226" y="175"/>
                  </a:cubicBezTo>
                  <a:cubicBezTo>
                    <a:pt x="238" y="174"/>
                    <a:pt x="246" y="174"/>
                    <a:pt x="249" y="160"/>
                  </a:cubicBezTo>
                  <a:cubicBezTo>
                    <a:pt x="250" y="154"/>
                    <a:pt x="261" y="151"/>
                    <a:pt x="265" y="146"/>
                  </a:cubicBezTo>
                  <a:cubicBezTo>
                    <a:pt x="270" y="141"/>
                    <a:pt x="276" y="133"/>
                    <a:pt x="275" y="129"/>
                  </a:cubicBezTo>
                  <a:cubicBezTo>
                    <a:pt x="271" y="120"/>
                    <a:pt x="263" y="112"/>
                    <a:pt x="256" y="103"/>
                  </a:cubicBezTo>
                  <a:cubicBezTo>
                    <a:pt x="256" y="106"/>
                    <a:pt x="255" y="108"/>
                    <a:pt x="255" y="111"/>
                  </a:cubicBezTo>
                  <a:cubicBezTo>
                    <a:pt x="241" y="116"/>
                    <a:pt x="226" y="128"/>
                    <a:pt x="214" y="125"/>
                  </a:cubicBezTo>
                  <a:cubicBezTo>
                    <a:pt x="197" y="121"/>
                    <a:pt x="194" y="123"/>
                    <a:pt x="190" y="138"/>
                  </a:cubicBezTo>
                  <a:cubicBezTo>
                    <a:pt x="186" y="158"/>
                    <a:pt x="171" y="166"/>
                    <a:pt x="155" y="157"/>
                  </a:cubicBezTo>
                  <a:cubicBezTo>
                    <a:pt x="140" y="150"/>
                    <a:pt x="127" y="116"/>
                    <a:pt x="134" y="101"/>
                  </a:cubicBezTo>
                  <a:cubicBezTo>
                    <a:pt x="135" y="97"/>
                    <a:pt x="139" y="91"/>
                    <a:pt x="142" y="90"/>
                  </a:cubicBezTo>
                  <a:cubicBezTo>
                    <a:pt x="157" y="86"/>
                    <a:pt x="170" y="82"/>
                    <a:pt x="170" y="63"/>
                  </a:cubicBezTo>
                  <a:cubicBezTo>
                    <a:pt x="170" y="59"/>
                    <a:pt x="184" y="58"/>
                    <a:pt x="190" y="53"/>
                  </a:cubicBezTo>
                  <a:cubicBezTo>
                    <a:pt x="196" y="48"/>
                    <a:pt x="202" y="41"/>
                    <a:pt x="203" y="35"/>
                  </a:cubicBezTo>
                  <a:cubicBezTo>
                    <a:pt x="203" y="30"/>
                    <a:pt x="196" y="22"/>
                    <a:pt x="190" y="20"/>
                  </a:cubicBezTo>
                  <a:cubicBezTo>
                    <a:pt x="183" y="17"/>
                    <a:pt x="175" y="17"/>
                    <a:pt x="165" y="16"/>
                  </a:cubicBezTo>
                  <a:cubicBezTo>
                    <a:pt x="169" y="54"/>
                    <a:pt x="133" y="45"/>
                    <a:pt x="119" y="60"/>
                  </a:cubicBezTo>
                  <a:cubicBezTo>
                    <a:pt x="106" y="52"/>
                    <a:pt x="93" y="43"/>
                    <a:pt x="78" y="32"/>
                  </a:cubicBezTo>
                  <a:cubicBezTo>
                    <a:pt x="72" y="36"/>
                    <a:pt x="63" y="44"/>
                    <a:pt x="54" y="51"/>
                  </a:cubicBezTo>
                  <a:cubicBezTo>
                    <a:pt x="57" y="51"/>
                    <a:pt x="59" y="51"/>
                    <a:pt x="61" y="52"/>
                  </a:cubicBezTo>
                  <a:cubicBezTo>
                    <a:pt x="64" y="64"/>
                    <a:pt x="70" y="77"/>
                    <a:pt x="70" y="89"/>
                  </a:cubicBezTo>
                  <a:cubicBezTo>
                    <a:pt x="70" y="106"/>
                    <a:pt x="75" y="116"/>
                    <a:pt x="90" y="125"/>
                  </a:cubicBezTo>
                  <a:cubicBezTo>
                    <a:pt x="109" y="135"/>
                    <a:pt x="111" y="146"/>
                    <a:pt x="98" y="163"/>
                  </a:cubicBezTo>
                  <a:cubicBezTo>
                    <a:pt x="90" y="174"/>
                    <a:pt x="91" y="182"/>
                    <a:pt x="99" y="193"/>
                  </a:cubicBezTo>
                  <a:cubicBezTo>
                    <a:pt x="113" y="213"/>
                    <a:pt x="114" y="240"/>
                    <a:pt x="134" y="257"/>
                  </a:cubicBezTo>
                  <a:cubicBezTo>
                    <a:pt x="138" y="260"/>
                    <a:pt x="135" y="271"/>
                    <a:pt x="134" y="278"/>
                  </a:cubicBezTo>
                  <a:cubicBezTo>
                    <a:pt x="134" y="284"/>
                    <a:pt x="132" y="290"/>
                    <a:pt x="130" y="300"/>
                  </a:cubicBezTo>
                  <a:cubicBezTo>
                    <a:pt x="151" y="300"/>
                    <a:pt x="169" y="300"/>
                    <a:pt x="183" y="300"/>
                  </a:cubicBezTo>
                  <a:close/>
                  <a:moveTo>
                    <a:pt x="216" y="28"/>
                  </a:moveTo>
                  <a:cubicBezTo>
                    <a:pt x="215" y="34"/>
                    <a:pt x="216" y="42"/>
                    <a:pt x="212" y="45"/>
                  </a:cubicBezTo>
                  <a:cubicBezTo>
                    <a:pt x="194" y="61"/>
                    <a:pt x="178" y="80"/>
                    <a:pt x="159" y="95"/>
                  </a:cubicBezTo>
                  <a:cubicBezTo>
                    <a:pt x="151" y="100"/>
                    <a:pt x="138" y="99"/>
                    <a:pt x="142" y="114"/>
                  </a:cubicBezTo>
                  <a:cubicBezTo>
                    <a:pt x="147" y="128"/>
                    <a:pt x="146" y="146"/>
                    <a:pt x="165" y="149"/>
                  </a:cubicBezTo>
                  <a:cubicBezTo>
                    <a:pt x="181" y="152"/>
                    <a:pt x="181" y="137"/>
                    <a:pt x="183" y="128"/>
                  </a:cubicBezTo>
                  <a:cubicBezTo>
                    <a:pt x="186" y="115"/>
                    <a:pt x="194" y="105"/>
                    <a:pt x="207" y="112"/>
                  </a:cubicBezTo>
                  <a:cubicBezTo>
                    <a:pt x="223" y="121"/>
                    <a:pt x="231" y="115"/>
                    <a:pt x="241" y="105"/>
                  </a:cubicBezTo>
                  <a:cubicBezTo>
                    <a:pt x="246" y="100"/>
                    <a:pt x="260" y="96"/>
                    <a:pt x="263" y="99"/>
                  </a:cubicBezTo>
                  <a:cubicBezTo>
                    <a:pt x="272" y="110"/>
                    <a:pt x="281" y="123"/>
                    <a:pt x="286" y="136"/>
                  </a:cubicBezTo>
                  <a:cubicBezTo>
                    <a:pt x="287" y="140"/>
                    <a:pt x="278" y="149"/>
                    <a:pt x="272" y="154"/>
                  </a:cubicBezTo>
                  <a:cubicBezTo>
                    <a:pt x="268" y="159"/>
                    <a:pt x="259" y="161"/>
                    <a:pt x="258" y="166"/>
                  </a:cubicBezTo>
                  <a:cubicBezTo>
                    <a:pt x="253" y="188"/>
                    <a:pt x="237" y="185"/>
                    <a:pt x="222" y="184"/>
                  </a:cubicBezTo>
                  <a:cubicBezTo>
                    <a:pt x="209" y="184"/>
                    <a:pt x="197" y="183"/>
                    <a:pt x="184" y="185"/>
                  </a:cubicBezTo>
                  <a:cubicBezTo>
                    <a:pt x="172" y="187"/>
                    <a:pt x="159" y="192"/>
                    <a:pt x="146" y="195"/>
                  </a:cubicBezTo>
                  <a:cubicBezTo>
                    <a:pt x="135" y="197"/>
                    <a:pt x="134" y="202"/>
                    <a:pt x="138" y="212"/>
                  </a:cubicBezTo>
                  <a:cubicBezTo>
                    <a:pt x="144" y="224"/>
                    <a:pt x="154" y="228"/>
                    <a:pt x="167" y="228"/>
                  </a:cubicBezTo>
                  <a:cubicBezTo>
                    <a:pt x="191" y="227"/>
                    <a:pt x="197" y="235"/>
                    <a:pt x="193" y="258"/>
                  </a:cubicBezTo>
                  <a:cubicBezTo>
                    <a:pt x="192" y="262"/>
                    <a:pt x="191" y="266"/>
                    <a:pt x="191" y="270"/>
                  </a:cubicBezTo>
                  <a:cubicBezTo>
                    <a:pt x="190" y="289"/>
                    <a:pt x="203" y="298"/>
                    <a:pt x="221" y="292"/>
                  </a:cubicBezTo>
                  <a:cubicBezTo>
                    <a:pt x="244" y="283"/>
                    <a:pt x="250" y="274"/>
                    <a:pt x="251" y="248"/>
                  </a:cubicBezTo>
                  <a:cubicBezTo>
                    <a:pt x="251" y="240"/>
                    <a:pt x="250" y="231"/>
                    <a:pt x="251" y="222"/>
                  </a:cubicBezTo>
                  <a:cubicBezTo>
                    <a:pt x="254" y="205"/>
                    <a:pt x="263" y="200"/>
                    <a:pt x="279" y="204"/>
                  </a:cubicBezTo>
                  <a:cubicBezTo>
                    <a:pt x="284" y="205"/>
                    <a:pt x="288" y="206"/>
                    <a:pt x="292" y="207"/>
                  </a:cubicBezTo>
                  <a:cubicBezTo>
                    <a:pt x="322" y="140"/>
                    <a:pt x="281" y="42"/>
                    <a:pt x="216" y="28"/>
                  </a:cubicBezTo>
                  <a:close/>
                  <a:moveTo>
                    <a:pt x="117" y="294"/>
                  </a:moveTo>
                  <a:cubicBezTo>
                    <a:pt x="133" y="266"/>
                    <a:pt x="131" y="261"/>
                    <a:pt x="110" y="243"/>
                  </a:cubicBezTo>
                  <a:cubicBezTo>
                    <a:pt x="105" y="238"/>
                    <a:pt x="102" y="230"/>
                    <a:pt x="100" y="223"/>
                  </a:cubicBezTo>
                  <a:cubicBezTo>
                    <a:pt x="96" y="214"/>
                    <a:pt x="94" y="204"/>
                    <a:pt x="89" y="197"/>
                  </a:cubicBezTo>
                  <a:cubicBezTo>
                    <a:pt x="81" y="184"/>
                    <a:pt x="77" y="173"/>
                    <a:pt x="89" y="161"/>
                  </a:cubicBezTo>
                  <a:cubicBezTo>
                    <a:pt x="100" y="148"/>
                    <a:pt x="96" y="138"/>
                    <a:pt x="82" y="131"/>
                  </a:cubicBezTo>
                  <a:cubicBezTo>
                    <a:pt x="67" y="123"/>
                    <a:pt x="61" y="112"/>
                    <a:pt x="62" y="95"/>
                  </a:cubicBezTo>
                  <a:cubicBezTo>
                    <a:pt x="62" y="89"/>
                    <a:pt x="62" y="83"/>
                    <a:pt x="60" y="78"/>
                  </a:cubicBezTo>
                  <a:cubicBezTo>
                    <a:pt x="58" y="73"/>
                    <a:pt x="53" y="67"/>
                    <a:pt x="49" y="66"/>
                  </a:cubicBezTo>
                  <a:cubicBezTo>
                    <a:pt x="46" y="65"/>
                    <a:pt x="39" y="70"/>
                    <a:pt x="37" y="74"/>
                  </a:cubicBezTo>
                  <a:cubicBezTo>
                    <a:pt x="30" y="99"/>
                    <a:pt x="20" y="124"/>
                    <a:pt x="17" y="150"/>
                  </a:cubicBezTo>
                  <a:cubicBezTo>
                    <a:pt x="13" y="183"/>
                    <a:pt x="19" y="189"/>
                    <a:pt x="51" y="198"/>
                  </a:cubicBezTo>
                  <a:cubicBezTo>
                    <a:pt x="56" y="199"/>
                    <a:pt x="62" y="200"/>
                    <a:pt x="66" y="203"/>
                  </a:cubicBezTo>
                  <a:cubicBezTo>
                    <a:pt x="70" y="207"/>
                    <a:pt x="75" y="213"/>
                    <a:pt x="75" y="219"/>
                  </a:cubicBezTo>
                  <a:cubicBezTo>
                    <a:pt x="75" y="222"/>
                    <a:pt x="68" y="227"/>
                    <a:pt x="63" y="229"/>
                  </a:cubicBezTo>
                  <a:cubicBezTo>
                    <a:pt x="57" y="232"/>
                    <a:pt x="50" y="234"/>
                    <a:pt x="41" y="237"/>
                  </a:cubicBezTo>
                  <a:cubicBezTo>
                    <a:pt x="61" y="267"/>
                    <a:pt x="86" y="284"/>
                    <a:pt x="117" y="294"/>
                  </a:cubicBezTo>
                  <a:close/>
                  <a:moveTo>
                    <a:pt x="94" y="22"/>
                  </a:moveTo>
                  <a:cubicBezTo>
                    <a:pt x="105" y="49"/>
                    <a:pt x="113" y="54"/>
                    <a:pt x="125" y="47"/>
                  </a:cubicBezTo>
                  <a:cubicBezTo>
                    <a:pt x="132" y="43"/>
                    <a:pt x="141" y="40"/>
                    <a:pt x="147" y="35"/>
                  </a:cubicBezTo>
                  <a:cubicBezTo>
                    <a:pt x="151" y="32"/>
                    <a:pt x="155" y="26"/>
                    <a:pt x="154" y="23"/>
                  </a:cubicBezTo>
                  <a:cubicBezTo>
                    <a:pt x="154" y="20"/>
                    <a:pt x="147" y="15"/>
                    <a:pt x="143" y="15"/>
                  </a:cubicBezTo>
                  <a:cubicBezTo>
                    <a:pt x="127" y="17"/>
                    <a:pt x="112" y="19"/>
                    <a:pt x="94" y="22"/>
                  </a:cubicBezTo>
                  <a:close/>
                  <a:moveTo>
                    <a:pt x="292" y="217"/>
                  </a:moveTo>
                  <a:cubicBezTo>
                    <a:pt x="280" y="217"/>
                    <a:pt x="267" y="214"/>
                    <a:pt x="267" y="216"/>
                  </a:cubicBezTo>
                  <a:cubicBezTo>
                    <a:pt x="263" y="229"/>
                    <a:pt x="261" y="243"/>
                    <a:pt x="258" y="257"/>
                  </a:cubicBezTo>
                  <a:cubicBezTo>
                    <a:pt x="261" y="258"/>
                    <a:pt x="263" y="259"/>
                    <a:pt x="266" y="260"/>
                  </a:cubicBezTo>
                  <a:cubicBezTo>
                    <a:pt x="274" y="247"/>
                    <a:pt x="281" y="235"/>
                    <a:pt x="292" y="217"/>
                  </a:cubicBezTo>
                  <a:close/>
                  <a:moveTo>
                    <a:pt x="21" y="198"/>
                  </a:moveTo>
                  <a:cubicBezTo>
                    <a:pt x="27" y="211"/>
                    <a:pt x="31" y="219"/>
                    <a:pt x="34" y="228"/>
                  </a:cubicBezTo>
                  <a:cubicBezTo>
                    <a:pt x="46" y="224"/>
                    <a:pt x="55" y="220"/>
                    <a:pt x="70" y="215"/>
                  </a:cubicBezTo>
                  <a:cubicBezTo>
                    <a:pt x="52" y="209"/>
                    <a:pt x="39" y="205"/>
                    <a:pt x="21" y="1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7"/>
            <p:cNvSpPr>
              <a:spLocks noEditPoints="1"/>
            </p:cNvSpPr>
            <p:nvPr userDrawn="1"/>
          </p:nvSpPr>
          <p:spPr bwMode="auto">
            <a:xfrm>
              <a:off x="650876" y="-1277938"/>
              <a:ext cx="355600" cy="484188"/>
            </a:xfrm>
            <a:custGeom>
              <a:avLst/>
              <a:gdLst>
                <a:gd name="T0" fmla="*/ 280 w 280"/>
                <a:gd name="T1" fmla="*/ 145 h 379"/>
                <a:gd name="T2" fmla="*/ 260 w 280"/>
                <a:gd name="T3" fmla="*/ 204 h 379"/>
                <a:gd name="T4" fmla="*/ 191 w 280"/>
                <a:gd name="T5" fmla="*/ 240 h 379"/>
                <a:gd name="T6" fmla="*/ 170 w 280"/>
                <a:gd name="T7" fmla="*/ 243 h 379"/>
                <a:gd name="T8" fmla="*/ 160 w 280"/>
                <a:gd name="T9" fmla="*/ 259 h 379"/>
                <a:gd name="T10" fmla="*/ 163 w 280"/>
                <a:gd name="T11" fmla="*/ 301 h 379"/>
                <a:gd name="T12" fmla="*/ 122 w 280"/>
                <a:gd name="T13" fmla="*/ 365 h 379"/>
                <a:gd name="T14" fmla="*/ 57 w 280"/>
                <a:gd name="T15" fmla="*/ 366 h 379"/>
                <a:gd name="T16" fmla="*/ 27 w 280"/>
                <a:gd name="T17" fmla="*/ 323 h 379"/>
                <a:gd name="T18" fmla="*/ 37 w 280"/>
                <a:gd name="T19" fmla="*/ 244 h 379"/>
                <a:gd name="T20" fmla="*/ 50 w 280"/>
                <a:gd name="T21" fmla="*/ 231 h 379"/>
                <a:gd name="T22" fmla="*/ 57 w 280"/>
                <a:gd name="T23" fmla="*/ 203 h 379"/>
                <a:gd name="T24" fmla="*/ 50 w 280"/>
                <a:gd name="T25" fmla="*/ 195 h 379"/>
                <a:gd name="T26" fmla="*/ 64 w 280"/>
                <a:gd name="T27" fmla="*/ 34 h 379"/>
                <a:gd name="T28" fmla="*/ 209 w 280"/>
                <a:gd name="T29" fmla="*/ 26 h 379"/>
                <a:gd name="T30" fmla="*/ 280 w 280"/>
                <a:gd name="T31" fmla="*/ 145 h 379"/>
                <a:gd name="T32" fmla="*/ 131 w 280"/>
                <a:gd name="T33" fmla="*/ 254 h 379"/>
                <a:gd name="T34" fmla="*/ 143 w 280"/>
                <a:gd name="T35" fmla="*/ 252 h 379"/>
                <a:gd name="T36" fmla="*/ 196 w 280"/>
                <a:gd name="T37" fmla="*/ 224 h 379"/>
                <a:gd name="T38" fmla="*/ 244 w 280"/>
                <a:gd name="T39" fmla="*/ 200 h 379"/>
                <a:gd name="T40" fmla="*/ 227 w 280"/>
                <a:gd name="T41" fmla="*/ 53 h 379"/>
                <a:gd name="T42" fmla="*/ 114 w 280"/>
                <a:gd name="T43" fmla="*/ 25 h 379"/>
                <a:gd name="T44" fmla="*/ 34 w 280"/>
                <a:gd name="T45" fmla="*/ 100 h 379"/>
                <a:gd name="T46" fmla="*/ 62 w 280"/>
                <a:gd name="T47" fmla="*/ 188 h 379"/>
                <a:gd name="T48" fmla="*/ 76 w 280"/>
                <a:gd name="T49" fmla="*/ 223 h 379"/>
                <a:gd name="T50" fmla="*/ 78 w 280"/>
                <a:gd name="T51" fmla="*/ 236 h 379"/>
                <a:gd name="T52" fmla="*/ 85 w 280"/>
                <a:gd name="T53" fmla="*/ 236 h 379"/>
                <a:gd name="T54" fmla="*/ 85 w 280"/>
                <a:gd name="T55" fmla="*/ 128 h 379"/>
                <a:gd name="T56" fmla="*/ 100 w 280"/>
                <a:gd name="T57" fmla="*/ 149 h 379"/>
                <a:gd name="T58" fmla="*/ 129 w 280"/>
                <a:gd name="T59" fmla="*/ 129 h 379"/>
                <a:gd name="T60" fmla="*/ 125 w 280"/>
                <a:gd name="T61" fmla="*/ 165 h 379"/>
                <a:gd name="T62" fmla="*/ 137 w 280"/>
                <a:gd name="T63" fmla="*/ 158 h 379"/>
                <a:gd name="T64" fmla="*/ 163 w 280"/>
                <a:gd name="T65" fmla="*/ 138 h 379"/>
                <a:gd name="T66" fmla="*/ 163 w 280"/>
                <a:gd name="T67" fmla="*/ 172 h 379"/>
                <a:gd name="T68" fmla="*/ 196 w 280"/>
                <a:gd name="T69" fmla="*/ 163 h 379"/>
                <a:gd name="T70" fmla="*/ 131 w 280"/>
                <a:gd name="T71" fmla="*/ 254 h 379"/>
                <a:gd name="T72" fmla="*/ 94 w 280"/>
                <a:gd name="T73" fmla="*/ 160 h 379"/>
                <a:gd name="T74" fmla="*/ 95 w 280"/>
                <a:gd name="T75" fmla="*/ 231 h 379"/>
                <a:gd name="T76" fmla="*/ 106 w 280"/>
                <a:gd name="T77" fmla="*/ 244 h 379"/>
                <a:gd name="T78" fmla="*/ 125 w 280"/>
                <a:gd name="T79" fmla="*/ 244 h 379"/>
                <a:gd name="T80" fmla="*/ 170 w 280"/>
                <a:gd name="T81" fmla="*/ 184 h 379"/>
                <a:gd name="T82" fmla="*/ 94 w 280"/>
                <a:gd name="T83" fmla="*/ 160 h 379"/>
                <a:gd name="T84" fmla="*/ 147 w 280"/>
                <a:gd name="T85" fmla="*/ 330 h 379"/>
                <a:gd name="T86" fmla="*/ 134 w 280"/>
                <a:gd name="T87" fmla="*/ 321 h 379"/>
                <a:gd name="T88" fmla="*/ 43 w 280"/>
                <a:gd name="T89" fmla="*/ 292 h 379"/>
                <a:gd name="T90" fmla="*/ 31 w 280"/>
                <a:gd name="T91" fmla="*/ 295 h 379"/>
                <a:gd name="T92" fmla="*/ 36 w 280"/>
                <a:gd name="T93" fmla="*/ 306 h 379"/>
                <a:gd name="T94" fmla="*/ 133 w 280"/>
                <a:gd name="T95" fmla="*/ 336 h 379"/>
                <a:gd name="T96" fmla="*/ 147 w 280"/>
                <a:gd name="T97" fmla="*/ 330 h 379"/>
                <a:gd name="T98" fmla="*/ 56 w 280"/>
                <a:gd name="T99" fmla="*/ 239 h 379"/>
                <a:gd name="T100" fmla="*/ 46 w 280"/>
                <a:gd name="T101" fmla="*/ 246 h 379"/>
                <a:gd name="T102" fmla="*/ 56 w 280"/>
                <a:gd name="T103" fmla="*/ 256 h 379"/>
                <a:gd name="T104" fmla="*/ 146 w 280"/>
                <a:gd name="T105" fmla="*/ 283 h 379"/>
                <a:gd name="T106" fmla="*/ 158 w 280"/>
                <a:gd name="T107" fmla="*/ 281 h 379"/>
                <a:gd name="T108" fmla="*/ 151 w 280"/>
                <a:gd name="T109" fmla="*/ 269 h 379"/>
                <a:gd name="T110" fmla="*/ 56 w 280"/>
                <a:gd name="T111" fmla="*/ 239 h 379"/>
                <a:gd name="T112" fmla="*/ 152 w 280"/>
                <a:gd name="T113" fmla="*/ 299 h 379"/>
                <a:gd name="T114" fmla="*/ 40 w 280"/>
                <a:gd name="T115" fmla="*/ 263 h 379"/>
                <a:gd name="T116" fmla="*/ 152 w 280"/>
                <a:gd name="T117" fmla="*/ 299 h 379"/>
                <a:gd name="T118" fmla="*/ 122 w 280"/>
                <a:gd name="T119" fmla="*/ 344 h 379"/>
                <a:gd name="T120" fmla="*/ 47 w 280"/>
                <a:gd name="T121" fmla="*/ 321 h 379"/>
                <a:gd name="T122" fmla="*/ 68 w 280"/>
                <a:gd name="T123" fmla="*/ 352 h 379"/>
                <a:gd name="T124" fmla="*/ 122 w 280"/>
                <a:gd name="T125" fmla="*/ 34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0" h="379">
                  <a:moveTo>
                    <a:pt x="280" y="145"/>
                  </a:moveTo>
                  <a:cubicBezTo>
                    <a:pt x="276" y="158"/>
                    <a:pt x="271" y="182"/>
                    <a:pt x="260" y="204"/>
                  </a:cubicBezTo>
                  <a:cubicBezTo>
                    <a:pt x="246" y="230"/>
                    <a:pt x="221" y="240"/>
                    <a:pt x="191" y="240"/>
                  </a:cubicBezTo>
                  <a:cubicBezTo>
                    <a:pt x="184" y="240"/>
                    <a:pt x="176" y="240"/>
                    <a:pt x="170" y="243"/>
                  </a:cubicBezTo>
                  <a:cubicBezTo>
                    <a:pt x="165" y="246"/>
                    <a:pt x="159" y="258"/>
                    <a:pt x="160" y="259"/>
                  </a:cubicBezTo>
                  <a:cubicBezTo>
                    <a:pt x="175" y="273"/>
                    <a:pt x="165" y="286"/>
                    <a:pt x="163" y="301"/>
                  </a:cubicBezTo>
                  <a:cubicBezTo>
                    <a:pt x="159" y="329"/>
                    <a:pt x="144" y="349"/>
                    <a:pt x="122" y="365"/>
                  </a:cubicBezTo>
                  <a:cubicBezTo>
                    <a:pt x="101" y="379"/>
                    <a:pt x="78" y="375"/>
                    <a:pt x="57" y="366"/>
                  </a:cubicBezTo>
                  <a:cubicBezTo>
                    <a:pt x="39" y="358"/>
                    <a:pt x="34" y="342"/>
                    <a:pt x="27" y="323"/>
                  </a:cubicBezTo>
                  <a:cubicBezTo>
                    <a:pt x="16" y="293"/>
                    <a:pt x="34" y="270"/>
                    <a:pt x="37" y="244"/>
                  </a:cubicBezTo>
                  <a:cubicBezTo>
                    <a:pt x="38" y="239"/>
                    <a:pt x="44" y="232"/>
                    <a:pt x="50" y="231"/>
                  </a:cubicBezTo>
                  <a:cubicBezTo>
                    <a:pt x="69" y="225"/>
                    <a:pt x="62" y="214"/>
                    <a:pt x="57" y="203"/>
                  </a:cubicBezTo>
                  <a:cubicBezTo>
                    <a:pt x="56" y="200"/>
                    <a:pt x="53" y="198"/>
                    <a:pt x="50" y="195"/>
                  </a:cubicBezTo>
                  <a:cubicBezTo>
                    <a:pt x="0" y="146"/>
                    <a:pt x="5" y="77"/>
                    <a:pt x="64" y="34"/>
                  </a:cubicBezTo>
                  <a:cubicBezTo>
                    <a:pt x="110" y="0"/>
                    <a:pt x="160" y="2"/>
                    <a:pt x="209" y="26"/>
                  </a:cubicBezTo>
                  <a:cubicBezTo>
                    <a:pt x="253" y="47"/>
                    <a:pt x="278" y="83"/>
                    <a:pt x="280" y="145"/>
                  </a:cubicBezTo>
                  <a:close/>
                  <a:moveTo>
                    <a:pt x="131" y="254"/>
                  </a:moveTo>
                  <a:cubicBezTo>
                    <a:pt x="139" y="253"/>
                    <a:pt x="143" y="253"/>
                    <a:pt x="143" y="252"/>
                  </a:cubicBezTo>
                  <a:cubicBezTo>
                    <a:pt x="153" y="227"/>
                    <a:pt x="174" y="228"/>
                    <a:pt x="196" y="224"/>
                  </a:cubicBezTo>
                  <a:cubicBezTo>
                    <a:pt x="213" y="222"/>
                    <a:pt x="233" y="213"/>
                    <a:pt x="244" y="200"/>
                  </a:cubicBezTo>
                  <a:cubicBezTo>
                    <a:pt x="280" y="159"/>
                    <a:pt x="270" y="86"/>
                    <a:pt x="227" y="53"/>
                  </a:cubicBezTo>
                  <a:cubicBezTo>
                    <a:pt x="194" y="27"/>
                    <a:pt x="156" y="18"/>
                    <a:pt x="114" y="25"/>
                  </a:cubicBezTo>
                  <a:cubicBezTo>
                    <a:pt x="72" y="33"/>
                    <a:pt x="47" y="61"/>
                    <a:pt x="34" y="100"/>
                  </a:cubicBezTo>
                  <a:cubicBezTo>
                    <a:pt x="21" y="137"/>
                    <a:pt x="33" y="164"/>
                    <a:pt x="62" y="188"/>
                  </a:cubicBezTo>
                  <a:cubicBezTo>
                    <a:pt x="71" y="195"/>
                    <a:pt x="72" y="211"/>
                    <a:pt x="76" y="223"/>
                  </a:cubicBezTo>
                  <a:cubicBezTo>
                    <a:pt x="78" y="227"/>
                    <a:pt x="78" y="232"/>
                    <a:pt x="78" y="236"/>
                  </a:cubicBezTo>
                  <a:cubicBezTo>
                    <a:pt x="81" y="236"/>
                    <a:pt x="83" y="236"/>
                    <a:pt x="85" y="236"/>
                  </a:cubicBezTo>
                  <a:cubicBezTo>
                    <a:pt x="85" y="201"/>
                    <a:pt x="85" y="167"/>
                    <a:pt x="85" y="128"/>
                  </a:cubicBezTo>
                  <a:cubicBezTo>
                    <a:pt x="93" y="140"/>
                    <a:pt x="98" y="147"/>
                    <a:pt x="100" y="149"/>
                  </a:cubicBezTo>
                  <a:cubicBezTo>
                    <a:pt x="112" y="140"/>
                    <a:pt x="125" y="126"/>
                    <a:pt x="129" y="129"/>
                  </a:cubicBezTo>
                  <a:cubicBezTo>
                    <a:pt x="148" y="138"/>
                    <a:pt x="130" y="150"/>
                    <a:pt x="125" y="165"/>
                  </a:cubicBezTo>
                  <a:cubicBezTo>
                    <a:pt x="131" y="162"/>
                    <a:pt x="136" y="161"/>
                    <a:pt x="137" y="158"/>
                  </a:cubicBezTo>
                  <a:cubicBezTo>
                    <a:pt x="142" y="146"/>
                    <a:pt x="145" y="130"/>
                    <a:pt x="163" y="138"/>
                  </a:cubicBezTo>
                  <a:cubicBezTo>
                    <a:pt x="167" y="139"/>
                    <a:pt x="163" y="158"/>
                    <a:pt x="163" y="172"/>
                  </a:cubicBezTo>
                  <a:cubicBezTo>
                    <a:pt x="171" y="170"/>
                    <a:pt x="181" y="167"/>
                    <a:pt x="196" y="163"/>
                  </a:cubicBezTo>
                  <a:cubicBezTo>
                    <a:pt x="174" y="194"/>
                    <a:pt x="154" y="222"/>
                    <a:pt x="131" y="254"/>
                  </a:cubicBezTo>
                  <a:close/>
                  <a:moveTo>
                    <a:pt x="94" y="160"/>
                  </a:moveTo>
                  <a:cubicBezTo>
                    <a:pt x="94" y="186"/>
                    <a:pt x="94" y="208"/>
                    <a:pt x="95" y="231"/>
                  </a:cubicBezTo>
                  <a:cubicBezTo>
                    <a:pt x="95" y="235"/>
                    <a:pt x="101" y="242"/>
                    <a:pt x="106" y="244"/>
                  </a:cubicBezTo>
                  <a:cubicBezTo>
                    <a:pt x="112" y="246"/>
                    <a:pt x="122" y="247"/>
                    <a:pt x="125" y="244"/>
                  </a:cubicBezTo>
                  <a:cubicBezTo>
                    <a:pt x="141" y="225"/>
                    <a:pt x="155" y="205"/>
                    <a:pt x="170" y="184"/>
                  </a:cubicBezTo>
                  <a:cubicBezTo>
                    <a:pt x="143" y="175"/>
                    <a:pt x="120" y="168"/>
                    <a:pt x="94" y="160"/>
                  </a:cubicBezTo>
                  <a:close/>
                  <a:moveTo>
                    <a:pt x="147" y="330"/>
                  </a:moveTo>
                  <a:cubicBezTo>
                    <a:pt x="141" y="326"/>
                    <a:pt x="138" y="322"/>
                    <a:pt x="134" y="321"/>
                  </a:cubicBezTo>
                  <a:cubicBezTo>
                    <a:pt x="104" y="311"/>
                    <a:pt x="74" y="301"/>
                    <a:pt x="43" y="292"/>
                  </a:cubicBezTo>
                  <a:cubicBezTo>
                    <a:pt x="40" y="291"/>
                    <a:pt x="35" y="294"/>
                    <a:pt x="31" y="295"/>
                  </a:cubicBezTo>
                  <a:cubicBezTo>
                    <a:pt x="33" y="299"/>
                    <a:pt x="34" y="305"/>
                    <a:pt x="36" y="306"/>
                  </a:cubicBezTo>
                  <a:cubicBezTo>
                    <a:pt x="69" y="317"/>
                    <a:pt x="101" y="327"/>
                    <a:pt x="133" y="336"/>
                  </a:cubicBezTo>
                  <a:cubicBezTo>
                    <a:pt x="136" y="337"/>
                    <a:pt x="141" y="333"/>
                    <a:pt x="147" y="330"/>
                  </a:cubicBezTo>
                  <a:close/>
                  <a:moveTo>
                    <a:pt x="56" y="239"/>
                  </a:moveTo>
                  <a:cubicBezTo>
                    <a:pt x="54" y="241"/>
                    <a:pt x="50" y="243"/>
                    <a:pt x="46" y="246"/>
                  </a:cubicBezTo>
                  <a:cubicBezTo>
                    <a:pt x="49" y="249"/>
                    <a:pt x="52" y="255"/>
                    <a:pt x="56" y="256"/>
                  </a:cubicBezTo>
                  <a:cubicBezTo>
                    <a:pt x="86" y="266"/>
                    <a:pt x="116" y="275"/>
                    <a:pt x="146" y="283"/>
                  </a:cubicBezTo>
                  <a:cubicBezTo>
                    <a:pt x="149" y="284"/>
                    <a:pt x="154" y="282"/>
                    <a:pt x="158" y="281"/>
                  </a:cubicBezTo>
                  <a:cubicBezTo>
                    <a:pt x="156" y="277"/>
                    <a:pt x="154" y="270"/>
                    <a:pt x="151" y="269"/>
                  </a:cubicBezTo>
                  <a:cubicBezTo>
                    <a:pt x="120" y="259"/>
                    <a:pt x="90" y="250"/>
                    <a:pt x="56" y="239"/>
                  </a:cubicBezTo>
                  <a:close/>
                  <a:moveTo>
                    <a:pt x="152" y="299"/>
                  </a:moveTo>
                  <a:cubicBezTo>
                    <a:pt x="115" y="287"/>
                    <a:pt x="79" y="275"/>
                    <a:pt x="40" y="263"/>
                  </a:cubicBezTo>
                  <a:cubicBezTo>
                    <a:pt x="43" y="285"/>
                    <a:pt x="134" y="314"/>
                    <a:pt x="152" y="299"/>
                  </a:cubicBezTo>
                  <a:close/>
                  <a:moveTo>
                    <a:pt x="122" y="344"/>
                  </a:moveTo>
                  <a:cubicBezTo>
                    <a:pt x="93" y="335"/>
                    <a:pt x="71" y="328"/>
                    <a:pt x="47" y="321"/>
                  </a:cubicBezTo>
                  <a:cubicBezTo>
                    <a:pt x="43" y="341"/>
                    <a:pt x="56" y="348"/>
                    <a:pt x="68" y="352"/>
                  </a:cubicBezTo>
                  <a:cubicBezTo>
                    <a:pt x="84" y="359"/>
                    <a:pt x="102" y="363"/>
                    <a:pt x="122" y="3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608013" y="-847725"/>
              <a:ext cx="504825" cy="295275"/>
            </a:xfrm>
            <a:custGeom>
              <a:avLst/>
              <a:gdLst>
                <a:gd name="T0" fmla="*/ 80 w 398"/>
                <a:gd name="T1" fmla="*/ 224 h 231"/>
                <a:gd name="T2" fmla="*/ 15 w 398"/>
                <a:gd name="T3" fmla="*/ 224 h 231"/>
                <a:gd name="T4" fmla="*/ 8 w 398"/>
                <a:gd name="T5" fmla="*/ 209 h 231"/>
                <a:gd name="T6" fmla="*/ 134 w 398"/>
                <a:gd name="T7" fmla="*/ 94 h 231"/>
                <a:gd name="T8" fmla="*/ 317 w 398"/>
                <a:gd name="T9" fmla="*/ 9 h 231"/>
                <a:gd name="T10" fmla="*/ 362 w 398"/>
                <a:gd name="T11" fmla="*/ 20 h 231"/>
                <a:gd name="T12" fmla="*/ 380 w 398"/>
                <a:gd name="T13" fmla="*/ 49 h 231"/>
                <a:gd name="T14" fmla="*/ 354 w 398"/>
                <a:gd name="T15" fmla="*/ 121 h 231"/>
                <a:gd name="T16" fmla="*/ 190 w 398"/>
                <a:gd name="T17" fmla="*/ 198 h 231"/>
                <a:gd name="T18" fmla="*/ 80 w 398"/>
                <a:gd name="T19" fmla="*/ 224 h 231"/>
                <a:gd name="T20" fmla="*/ 139 w 398"/>
                <a:gd name="T21" fmla="*/ 205 h 231"/>
                <a:gd name="T22" fmla="*/ 357 w 398"/>
                <a:gd name="T23" fmla="*/ 104 h 231"/>
                <a:gd name="T24" fmla="*/ 367 w 398"/>
                <a:gd name="T25" fmla="*/ 65 h 231"/>
                <a:gd name="T26" fmla="*/ 126 w 398"/>
                <a:gd name="T27" fmla="*/ 177 h 231"/>
                <a:gd name="T28" fmla="*/ 139 w 398"/>
                <a:gd name="T29" fmla="*/ 205 h 231"/>
                <a:gd name="T30" fmla="*/ 356 w 398"/>
                <a:gd name="T31" fmla="*/ 38 h 231"/>
                <a:gd name="T32" fmla="*/ 319 w 398"/>
                <a:gd name="T33" fmla="*/ 24 h 231"/>
                <a:gd name="T34" fmla="*/ 234 w 398"/>
                <a:gd name="T35" fmla="*/ 64 h 231"/>
                <a:gd name="T36" fmla="*/ 102 w 398"/>
                <a:gd name="T37" fmla="*/ 126 h 231"/>
                <a:gd name="T38" fmla="*/ 114 w 398"/>
                <a:gd name="T39" fmla="*/ 151 h 231"/>
                <a:gd name="T40" fmla="*/ 356 w 398"/>
                <a:gd name="T41" fmla="*/ 38 h 231"/>
                <a:gd name="T42" fmla="*/ 90 w 398"/>
                <a:gd name="T43" fmla="*/ 135 h 231"/>
                <a:gd name="T44" fmla="*/ 57 w 398"/>
                <a:gd name="T45" fmla="*/ 174 h 231"/>
                <a:gd name="T46" fmla="*/ 71 w 398"/>
                <a:gd name="T47" fmla="*/ 209 h 231"/>
                <a:gd name="T48" fmla="*/ 125 w 398"/>
                <a:gd name="T49" fmla="*/ 209 h 231"/>
                <a:gd name="T50" fmla="*/ 90 w 398"/>
                <a:gd name="T51" fmla="*/ 13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8" h="231">
                  <a:moveTo>
                    <a:pt x="80" y="224"/>
                  </a:moveTo>
                  <a:cubicBezTo>
                    <a:pt x="52" y="224"/>
                    <a:pt x="34" y="224"/>
                    <a:pt x="15" y="224"/>
                  </a:cubicBezTo>
                  <a:cubicBezTo>
                    <a:pt x="4" y="224"/>
                    <a:pt x="0" y="218"/>
                    <a:pt x="8" y="209"/>
                  </a:cubicBezTo>
                  <a:cubicBezTo>
                    <a:pt x="46" y="167"/>
                    <a:pt x="75" y="116"/>
                    <a:pt x="134" y="94"/>
                  </a:cubicBezTo>
                  <a:cubicBezTo>
                    <a:pt x="197" y="70"/>
                    <a:pt x="256" y="39"/>
                    <a:pt x="317" y="9"/>
                  </a:cubicBezTo>
                  <a:cubicBezTo>
                    <a:pt x="336" y="0"/>
                    <a:pt x="350" y="4"/>
                    <a:pt x="362" y="20"/>
                  </a:cubicBezTo>
                  <a:cubicBezTo>
                    <a:pt x="368" y="29"/>
                    <a:pt x="375" y="39"/>
                    <a:pt x="380" y="49"/>
                  </a:cubicBezTo>
                  <a:cubicBezTo>
                    <a:pt x="398" y="88"/>
                    <a:pt x="392" y="103"/>
                    <a:pt x="354" y="121"/>
                  </a:cubicBezTo>
                  <a:cubicBezTo>
                    <a:pt x="299" y="146"/>
                    <a:pt x="244" y="170"/>
                    <a:pt x="190" y="198"/>
                  </a:cubicBezTo>
                  <a:cubicBezTo>
                    <a:pt x="152" y="217"/>
                    <a:pt x="114" y="231"/>
                    <a:pt x="80" y="224"/>
                  </a:cubicBezTo>
                  <a:close/>
                  <a:moveTo>
                    <a:pt x="139" y="205"/>
                  </a:moveTo>
                  <a:cubicBezTo>
                    <a:pt x="213" y="170"/>
                    <a:pt x="285" y="137"/>
                    <a:pt x="357" y="104"/>
                  </a:cubicBezTo>
                  <a:cubicBezTo>
                    <a:pt x="379" y="93"/>
                    <a:pt x="380" y="88"/>
                    <a:pt x="367" y="65"/>
                  </a:cubicBezTo>
                  <a:cubicBezTo>
                    <a:pt x="287" y="102"/>
                    <a:pt x="207" y="139"/>
                    <a:pt x="126" y="177"/>
                  </a:cubicBezTo>
                  <a:cubicBezTo>
                    <a:pt x="131" y="187"/>
                    <a:pt x="134" y="195"/>
                    <a:pt x="139" y="205"/>
                  </a:cubicBezTo>
                  <a:close/>
                  <a:moveTo>
                    <a:pt x="356" y="38"/>
                  </a:moveTo>
                  <a:cubicBezTo>
                    <a:pt x="346" y="20"/>
                    <a:pt x="336" y="15"/>
                    <a:pt x="319" y="24"/>
                  </a:cubicBezTo>
                  <a:cubicBezTo>
                    <a:pt x="291" y="39"/>
                    <a:pt x="262" y="51"/>
                    <a:pt x="234" y="64"/>
                  </a:cubicBezTo>
                  <a:cubicBezTo>
                    <a:pt x="190" y="84"/>
                    <a:pt x="147" y="105"/>
                    <a:pt x="102" y="126"/>
                  </a:cubicBezTo>
                  <a:cubicBezTo>
                    <a:pt x="106" y="135"/>
                    <a:pt x="110" y="142"/>
                    <a:pt x="114" y="151"/>
                  </a:cubicBezTo>
                  <a:cubicBezTo>
                    <a:pt x="196" y="113"/>
                    <a:pt x="275" y="76"/>
                    <a:pt x="356" y="38"/>
                  </a:cubicBezTo>
                  <a:close/>
                  <a:moveTo>
                    <a:pt x="90" y="135"/>
                  </a:moveTo>
                  <a:cubicBezTo>
                    <a:pt x="77" y="149"/>
                    <a:pt x="66" y="161"/>
                    <a:pt x="57" y="174"/>
                  </a:cubicBezTo>
                  <a:cubicBezTo>
                    <a:pt x="50" y="183"/>
                    <a:pt x="60" y="208"/>
                    <a:pt x="71" y="209"/>
                  </a:cubicBezTo>
                  <a:cubicBezTo>
                    <a:pt x="88" y="210"/>
                    <a:pt x="105" y="209"/>
                    <a:pt x="125" y="209"/>
                  </a:cubicBezTo>
                  <a:cubicBezTo>
                    <a:pt x="112" y="182"/>
                    <a:pt x="102" y="160"/>
                    <a:pt x="90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9"/>
            <p:cNvSpPr>
              <a:spLocks noEditPoints="1"/>
            </p:cNvSpPr>
            <p:nvPr userDrawn="1"/>
          </p:nvSpPr>
          <p:spPr bwMode="auto">
            <a:xfrm>
              <a:off x="1171576" y="-1033463"/>
              <a:ext cx="446088" cy="546100"/>
            </a:xfrm>
            <a:custGeom>
              <a:avLst/>
              <a:gdLst>
                <a:gd name="T0" fmla="*/ 49 w 351"/>
                <a:gd name="T1" fmla="*/ 428 h 428"/>
                <a:gd name="T2" fmla="*/ 10 w 351"/>
                <a:gd name="T3" fmla="*/ 381 h 428"/>
                <a:gd name="T4" fmla="*/ 57 w 351"/>
                <a:gd name="T5" fmla="*/ 227 h 428"/>
                <a:gd name="T6" fmla="*/ 56 w 351"/>
                <a:gd name="T7" fmla="*/ 195 h 428"/>
                <a:gd name="T8" fmla="*/ 7 w 351"/>
                <a:gd name="T9" fmla="*/ 64 h 428"/>
                <a:gd name="T10" fmla="*/ 22 w 351"/>
                <a:gd name="T11" fmla="*/ 34 h 428"/>
                <a:gd name="T12" fmla="*/ 120 w 351"/>
                <a:gd name="T13" fmla="*/ 6 h 428"/>
                <a:gd name="T14" fmla="*/ 148 w 351"/>
                <a:gd name="T15" fmla="*/ 23 h 428"/>
                <a:gd name="T16" fmla="*/ 179 w 351"/>
                <a:gd name="T17" fmla="*/ 145 h 428"/>
                <a:gd name="T18" fmla="*/ 200 w 351"/>
                <a:gd name="T19" fmla="*/ 178 h 428"/>
                <a:gd name="T20" fmla="*/ 326 w 351"/>
                <a:gd name="T21" fmla="*/ 281 h 428"/>
                <a:gd name="T22" fmla="*/ 348 w 351"/>
                <a:gd name="T23" fmla="*/ 315 h 428"/>
                <a:gd name="T24" fmla="*/ 315 w 351"/>
                <a:gd name="T25" fmla="*/ 345 h 428"/>
                <a:gd name="T26" fmla="*/ 102 w 351"/>
                <a:gd name="T27" fmla="*/ 414 h 428"/>
                <a:gd name="T28" fmla="*/ 49 w 351"/>
                <a:gd name="T29" fmla="*/ 428 h 428"/>
                <a:gd name="T30" fmla="*/ 108 w 351"/>
                <a:gd name="T31" fmla="*/ 93 h 428"/>
                <a:gd name="T32" fmla="*/ 105 w 351"/>
                <a:gd name="T33" fmla="*/ 86 h 428"/>
                <a:gd name="T34" fmla="*/ 128 w 351"/>
                <a:gd name="T35" fmla="*/ 79 h 428"/>
                <a:gd name="T36" fmla="*/ 138 w 351"/>
                <a:gd name="T37" fmla="*/ 52 h 428"/>
                <a:gd name="T38" fmla="*/ 98 w 351"/>
                <a:gd name="T39" fmla="*/ 60 h 428"/>
                <a:gd name="T40" fmla="*/ 96 w 351"/>
                <a:gd name="T41" fmla="*/ 55 h 428"/>
                <a:gd name="T42" fmla="*/ 137 w 351"/>
                <a:gd name="T43" fmla="*/ 39 h 428"/>
                <a:gd name="T44" fmla="*/ 129 w 351"/>
                <a:gd name="T45" fmla="*/ 18 h 428"/>
                <a:gd name="T46" fmla="*/ 18 w 351"/>
                <a:gd name="T47" fmla="*/ 51 h 428"/>
                <a:gd name="T48" fmla="*/ 68 w 351"/>
                <a:gd name="T49" fmla="*/ 185 h 428"/>
                <a:gd name="T50" fmla="*/ 71 w 351"/>
                <a:gd name="T51" fmla="*/ 231 h 428"/>
                <a:gd name="T52" fmla="*/ 24 w 351"/>
                <a:gd name="T53" fmla="*/ 386 h 428"/>
                <a:gd name="T54" fmla="*/ 47 w 351"/>
                <a:gd name="T55" fmla="*/ 413 h 428"/>
                <a:gd name="T56" fmla="*/ 316 w 351"/>
                <a:gd name="T57" fmla="*/ 330 h 428"/>
                <a:gd name="T58" fmla="*/ 319 w 351"/>
                <a:gd name="T59" fmla="*/ 293 h 428"/>
                <a:gd name="T60" fmla="*/ 207 w 351"/>
                <a:gd name="T61" fmla="*/ 203 h 428"/>
                <a:gd name="T62" fmla="*/ 165 w 351"/>
                <a:gd name="T63" fmla="*/ 148 h 428"/>
                <a:gd name="T64" fmla="*/ 125 w 351"/>
                <a:gd name="T65" fmla="*/ 157 h 428"/>
                <a:gd name="T66" fmla="*/ 124 w 351"/>
                <a:gd name="T67" fmla="*/ 150 h 428"/>
                <a:gd name="T68" fmla="*/ 162 w 351"/>
                <a:gd name="T69" fmla="*/ 136 h 428"/>
                <a:gd name="T70" fmla="*/ 155 w 351"/>
                <a:gd name="T71" fmla="*/ 116 h 428"/>
                <a:gd name="T72" fmla="*/ 116 w 351"/>
                <a:gd name="T73" fmla="*/ 125 h 428"/>
                <a:gd name="T74" fmla="*/ 115 w 351"/>
                <a:gd name="T75" fmla="*/ 118 h 428"/>
                <a:gd name="T76" fmla="*/ 154 w 351"/>
                <a:gd name="T77" fmla="*/ 104 h 428"/>
                <a:gd name="T78" fmla="*/ 148 w 351"/>
                <a:gd name="T79" fmla="*/ 84 h 428"/>
                <a:gd name="T80" fmla="*/ 108 w 351"/>
                <a:gd name="T81" fmla="*/ 9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1" h="428">
                  <a:moveTo>
                    <a:pt x="49" y="428"/>
                  </a:moveTo>
                  <a:cubicBezTo>
                    <a:pt x="10" y="428"/>
                    <a:pt x="0" y="412"/>
                    <a:pt x="10" y="381"/>
                  </a:cubicBezTo>
                  <a:cubicBezTo>
                    <a:pt x="26" y="330"/>
                    <a:pt x="42" y="279"/>
                    <a:pt x="57" y="227"/>
                  </a:cubicBezTo>
                  <a:cubicBezTo>
                    <a:pt x="60" y="217"/>
                    <a:pt x="59" y="204"/>
                    <a:pt x="56" y="195"/>
                  </a:cubicBezTo>
                  <a:cubicBezTo>
                    <a:pt x="41" y="151"/>
                    <a:pt x="24" y="107"/>
                    <a:pt x="7" y="64"/>
                  </a:cubicBezTo>
                  <a:cubicBezTo>
                    <a:pt x="0" y="46"/>
                    <a:pt x="4" y="39"/>
                    <a:pt x="22" y="34"/>
                  </a:cubicBezTo>
                  <a:cubicBezTo>
                    <a:pt x="55" y="26"/>
                    <a:pt x="87" y="17"/>
                    <a:pt x="120" y="6"/>
                  </a:cubicBezTo>
                  <a:cubicBezTo>
                    <a:pt x="138" y="0"/>
                    <a:pt x="144" y="6"/>
                    <a:pt x="148" y="23"/>
                  </a:cubicBezTo>
                  <a:cubicBezTo>
                    <a:pt x="157" y="64"/>
                    <a:pt x="168" y="105"/>
                    <a:pt x="179" y="145"/>
                  </a:cubicBezTo>
                  <a:cubicBezTo>
                    <a:pt x="183" y="157"/>
                    <a:pt x="190" y="170"/>
                    <a:pt x="200" y="178"/>
                  </a:cubicBezTo>
                  <a:cubicBezTo>
                    <a:pt x="241" y="213"/>
                    <a:pt x="285" y="246"/>
                    <a:pt x="326" y="281"/>
                  </a:cubicBezTo>
                  <a:cubicBezTo>
                    <a:pt x="337" y="290"/>
                    <a:pt x="351" y="307"/>
                    <a:pt x="348" y="315"/>
                  </a:cubicBezTo>
                  <a:cubicBezTo>
                    <a:pt x="344" y="328"/>
                    <a:pt x="328" y="340"/>
                    <a:pt x="315" y="345"/>
                  </a:cubicBezTo>
                  <a:cubicBezTo>
                    <a:pt x="244" y="369"/>
                    <a:pt x="173" y="391"/>
                    <a:pt x="102" y="414"/>
                  </a:cubicBezTo>
                  <a:cubicBezTo>
                    <a:pt x="82" y="420"/>
                    <a:pt x="61" y="425"/>
                    <a:pt x="49" y="428"/>
                  </a:cubicBezTo>
                  <a:close/>
                  <a:moveTo>
                    <a:pt x="108" y="93"/>
                  </a:moveTo>
                  <a:cubicBezTo>
                    <a:pt x="107" y="91"/>
                    <a:pt x="106" y="89"/>
                    <a:pt x="105" y="86"/>
                  </a:cubicBezTo>
                  <a:cubicBezTo>
                    <a:pt x="113" y="84"/>
                    <a:pt x="120" y="80"/>
                    <a:pt x="128" y="79"/>
                  </a:cubicBezTo>
                  <a:cubicBezTo>
                    <a:pt x="146" y="75"/>
                    <a:pt x="148" y="66"/>
                    <a:pt x="138" y="52"/>
                  </a:cubicBezTo>
                  <a:cubicBezTo>
                    <a:pt x="124" y="55"/>
                    <a:pt x="111" y="58"/>
                    <a:pt x="98" y="60"/>
                  </a:cubicBezTo>
                  <a:cubicBezTo>
                    <a:pt x="98" y="58"/>
                    <a:pt x="97" y="56"/>
                    <a:pt x="96" y="55"/>
                  </a:cubicBezTo>
                  <a:cubicBezTo>
                    <a:pt x="109" y="50"/>
                    <a:pt x="122" y="45"/>
                    <a:pt x="137" y="39"/>
                  </a:cubicBezTo>
                  <a:cubicBezTo>
                    <a:pt x="134" y="32"/>
                    <a:pt x="132" y="25"/>
                    <a:pt x="129" y="18"/>
                  </a:cubicBezTo>
                  <a:cubicBezTo>
                    <a:pt x="91" y="29"/>
                    <a:pt x="55" y="40"/>
                    <a:pt x="18" y="51"/>
                  </a:cubicBezTo>
                  <a:cubicBezTo>
                    <a:pt x="35" y="98"/>
                    <a:pt x="53" y="141"/>
                    <a:pt x="68" y="185"/>
                  </a:cubicBezTo>
                  <a:cubicBezTo>
                    <a:pt x="72" y="199"/>
                    <a:pt x="75" y="217"/>
                    <a:pt x="71" y="231"/>
                  </a:cubicBezTo>
                  <a:cubicBezTo>
                    <a:pt x="57" y="283"/>
                    <a:pt x="40" y="334"/>
                    <a:pt x="24" y="386"/>
                  </a:cubicBezTo>
                  <a:cubicBezTo>
                    <a:pt x="17" y="409"/>
                    <a:pt x="24" y="420"/>
                    <a:pt x="47" y="413"/>
                  </a:cubicBezTo>
                  <a:cubicBezTo>
                    <a:pt x="137" y="386"/>
                    <a:pt x="226" y="359"/>
                    <a:pt x="316" y="330"/>
                  </a:cubicBezTo>
                  <a:cubicBezTo>
                    <a:pt x="340" y="322"/>
                    <a:pt x="340" y="309"/>
                    <a:pt x="319" y="293"/>
                  </a:cubicBezTo>
                  <a:cubicBezTo>
                    <a:pt x="282" y="263"/>
                    <a:pt x="244" y="234"/>
                    <a:pt x="207" y="203"/>
                  </a:cubicBezTo>
                  <a:cubicBezTo>
                    <a:pt x="189" y="189"/>
                    <a:pt x="167" y="176"/>
                    <a:pt x="165" y="148"/>
                  </a:cubicBezTo>
                  <a:cubicBezTo>
                    <a:pt x="150" y="151"/>
                    <a:pt x="138" y="154"/>
                    <a:pt x="125" y="157"/>
                  </a:cubicBezTo>
                  <a:cubicBezTo>
                    <a:pt x="125" y="154"/>
                    <a:pt x="125" y="152"/>
                    <a:pt x="124" y="150"/>
                  </a:cubicBezTo>
                  <a:cubicBezTo>
                    <a:pt x="136" y="146"/>
                    <a:pt x="149" y="141"/>
                    <a:pt x="162" y="136"/>
                  </a:cubicBezTo>
                  <a:cubicBezTo>
                    <a:pt x="160" y="129"/>
                    <a:pt x="158" y="123"/>
                    <a:pt x="155" y="116"/>
                  </a:cubicBezTo>
                  <a:cubicBezTo>
                    <a:pt x="141" y="119"/>
                    <a:pt x="129" y="122"/>
                    <a:pt x="116" y="125"/>
                  </a:cubicBezTo>
                  <a:cubicBezTo>
                    <a:pt x="116" y="122"/>
                    <a:pt x="115" y="120"/>
                    <a:pt x="115" y="118"/>
                  </a:cubicBezTo>
                  <a:cubicBezTo>
                    <a:pt x="128" y="113"/>
                    <a:pt x="140" y="109"/>
                    <a:pt x="154" y="104"/>
                  </a:cubicBezTo>
                  <a:cubicBezTo>
                    <a:pt x="151" y="96"/>
                    <a:pt x="150" y="90"/>
                    <a:pt x="148" y="84"/>
                  </a:cubicBezTo>
                  <a:cubicBezTo>
                    <a:pt x="133" y="87"/>
                    <a:pt x="121" y="90"/>
                    <a:pt x="108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1616076" y="-906463"/>
              <a:ext cx="611188" cy="438150"/>
            </a:xfrm>
            <a:custGeom>
              <a:avLst/>
              <a:gdLst>
                <a:gd name="T0" fmla="*/ 239 w 481"/>
                <a:gd name="T1" fmla="*/ 129 h 343"/>
                <a:gd name="T2" fmla="*/ 394 w 481"/>
                <a:gd name="T3" fmla="*/ 96 h 343"/>
                <a:gd name="T4" fmla="*/ 465 w 481"/>
                <a:gd name="T5" fmla="*/ 244 h 343"/>
                <a:gd name="T6" fmla="*/ 335 w 481"/>
                <a:gd name="T7" fmla="*/ 337 h 343"/>
                <a:gd name="T8" fmla="*/ 218 w 481"/>
                <a:gd name="T9" fmla="*/ 218 h 343"/>
                <a:gd name="T10" fmla="*/ 177 w 481"/>
                <a:gd name="T11" fmla="*/ 151 h 343"/>
                <a:gd name="T12" fmla="*/ 65 w 481"/>
                <a:gd name="T13" fmla="*/ 104 h 343"/>
                <a:gd name="T14" fmla="*/ 35 w 481"/>
                <a:gd name="T15" fmla="*/ 94 h 343"/>
                <a:gd name="T16" fmla="*/ 10 w 481"/>
                <a:gd name="T17" fmla="*/ 35 h 343"/>
                <a:gd name="T18" fmla="*/ 70 w 481"/>
                <a:gd name="T19" fmla="*/ 10 h 343"/>
                <a:gd name="T20" fmla="*/ 102 w 481"/>
                <a:gd name="T21" fmla="*/ 35 h 343"/>
                <a:gd name="T22" fmla="*/ 198 w 481"/>
                <a:gd name="T23" fmla="*/ 110 h 343"/>
                <a:gd name="T24" fmla="*/ 239 w 481"/>
                <a:gd name="T25" fmla="*/ 129 h 343"/>
                <a:gd name="T26" fmla="*/ 346 w 481"/>
                <a:gd name="T27" fmla="*/ 322 h 343"/>
                <a:gd name="T28" fmla="*/ 456 w 481"/>
                <a:gd name="T29" fmla="*/ 210 h 343"/>
                <a:gd name="T30" fmla="*/ 332 w 481"/>
                <a:gd name="T31" fmla="*/ 96 h 343"/>
                <a:gd name="T32" fmla="*/ 230 w 481"/>
                <a:gd name="T33" fmla="*/ 207 h 343"/>
                <a:gd name="T34" fmla="*/ 346 w 481"/>
                <a:gd name="T35" fmla="*/ 322 h 343"/>
                <a:gd name="T36" fmla="*/ 222 w 481"/>
                <a:gd name="T37" fmla="*/ 160 h 343"/>
                <a:gd name="T38" fmla="*/ 217 w 481"/>
                <a:gd name="T39" fmla="*/ 134 h 343"/>
                <a:gd name="T40" fmla="*/ 189 w 481"/>
                <a:gd name="T41" fmla="*/ 122 h 343"/>
                <a:gd name="T42" fmla="*/ 94 w 481"/>
                <a:gd name="T43" fmla="*/ 47 h 343"/>
                <a:gd name="T44" fmla="*/ 61 w 481"/>
                <a:gd name="T45" fmla="*/ 23 h 343"/>
                <a:gd name="T46" fmla="*/ 24 w 481"/>
                <a:gd name="T47" fmla="*/ 40 h 343"/>
                <a:gd name="T48" fmla="*/ 40 w 481"/>
                <a:gd name="T49" fmla="*/ 80 h 343"/>
                <a:gd name="T50" fmla="*/ 76 w 481"/>
                <a:gd name="T51" fmla="*/ 92 h 343"/>
                <a:gd name="T52" fmla="*/ 146 w 481"/>
                <a:gd name="T53" fmla="*/ 118 h 343"/>
                <a:gd name="T54" fmla="*/ 222 w 481"/>
                <a:gd name="T55" fmla="*/ 16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1" h="343">
                  <a:moveTo>
                    <a:pt x="239" y="129"/>
                  </a:moveTo>
                  <a:cubicBezTo>
                    <a:pt x="289" y="79"/>
                    <a:pt x="333" y="70"/>
                    <a:pt x="394" y="96"/>
                  </a:cubicBezTo>
                  <a:cubicBezTo>
                    <a:pt x="452" y="122"/>
                    <a:pt x="481" y="182"/>
                    <a:pt x="465" y="244"/>
                  </a:cubicBezTo>
                  <a:cubicBezTo>
                    <a:pt x="449" y="304"/>
                    <a:pt x="395" y="343"/>
                    <a:pt x="335" y="337"/>
                  </a:cubicBezTo>
                  <a:cubicBezTo>
                    <a:pt x="267" y="330"/>
                    <a:pt x="217" y="283"/>
                    <a:pt x="218" y="218"/>
                  </a:cubicBezTo>
                  <a:cubicBezTo>
                    <a:pt x="219" y="182"/>
                    <a:pt x="207" y="163"/>
                    <a:pt x="177" y="151"/>
                  </a:cubicBezTo>
                  <a:cubicBezTo>
                    <a:pt x="139" y="136"/>
                    <a:pt x="102" y="120"/>
                    <a:pt x="65" y="104"/>
                  </a:cubicBezTo>
                  <a:cubicBezTo>
                    <a:pt x="55" y="100"/>
                    <a:pt x="44" y="99"/>
                    <a:pt x="35" y="94"/>
                  </a:cubicBezTo>
                  <a:cubicBezTo>
                    <a:pt x="10" y="83"/>
                    <a:pt x="0" y="58"/>
                    <a:pt x="10" y="35"/>
                  </a:cubicBezTo>
                  <a:cubicBezTo>
                    <a:pt x="19" y="12"/>
                    <a:pt x="46" y="0"/>
                    <a:pt x="70" y="10"/>
                  </a:cubicBezTo>
                  <a:cubicBezTo>
                    <a:pt x="82" y="15"/>
                    <a:pt x="96" y="24"/>
                    <a:pt x="102" y="35"/>
                  </a:cubicBezTo>
                  <a:cubicBezTo>
                    <a:pt x="125" y="73"/>
                    <a:pt x="160" y="93"/>
                    <a:pt x="198" y="110"/>
                  </a:cubicBezTo>
                  <a:cubicBezTo>
                    <a:pt x="212" y="116"/>
                    <a:pt x="225" y="122"/>
                    <a:pt x="239" y="129"/>
                  </a:cubicBezTo>
                  <a:close/>
                  <a:moveTo>
                    <a:pt x="346" y="322"/>
                  </a:moveTo>
                  <a:cubicBezTo>
                    <a:pt x="408" y="322"/>
                    <a:pt x="455" y="274"/>
                    <a:pt x="456" y="210"/>
                  </a:cubicBezTo>
                  <a:cubicBezTo>
                    <a:pt x="456" y="147"/>
                    <a:pt x="402" y="97"/>
                    <a:pt x="332" y="96"/>
                  </a:cubicBezTo>
                  <a:cubicBezTo>
                    <a:pt x="276" y="95"/>
                    <a:pt x="231" y="144"/>
                    <a:pt x="230" y="207"/>
                  </a:cubicBezTo>
                  <a:cubicBezTo>
                    <a:pt x="230" y="273"/>
                    <a:pt x="279" y="322"/>
                    <a:pt x="346" y="322"/>
                  </a:cubicBezTo>
                  <a:close/>
                  <a:moveTo>
                    <a:pt x="222" y="160"/>
                  </a:moveTo>
                  <a:cubicBezTo>
                    <a:pt x="233" y="147"/>
                    <a:pt x="229" y="140"/>
                    <a:pt x="217" y="134"/>
                  </a:cubicBezTo>
                  <a:cubicBezTo>
                    <a:pt x="207" y="131"/>
                    <a:pt x="199" y="125"/>
                    <a:pt x="189" y="122"/>
                  </a:cubicBezTo>
                  <a:cubicBezTo>
                    <a:pt x="150" y="106"/>
                    <a:pt x="117" y="84"/>
                    <a:pt x="94" y="47"/>
                  </a:cubicBezTo>
                  <a:cubicBezTo>
                    <a:pt x="88" y="36"/>
                    <a:pt x="73" y="28"/>
                    <a:pt x="61" y="23"/>
                  </a:cubicBezTo>
                  <a:cubicBezTo>
                    <a:pt x="46" y="18"/>
                    <a:pt x="31" y="22"/>
                    <a:pt x="24" y="40"/>
                  </a:cubicBezTo>
                  <a:cubicBezTo>
                    <a:pt x="17" y="56"/>
                    <a:pt x="23" y="72"/>
                    <a:pt x="40" y="80"/>
                  </a:cubicBezTo>
                  <a:cubicBezTo>
                    <a:pt x="51" y="85"/>
                    <a:pt x="64" y="88"/>
                    <a:pt x="76" y="92"/>
                  </a:cubicBezTo>
                  <a:cubicBezTo>
                    <a:pt x="99" y="100"/>
                    <a:pt x="124" y="107"/>
                    <a:pt x="146" y="118"/>
                  </a:cubicBezTo>
                  <a:cubicBezTo>
                    <a:pt x="172" y="130"/>
                    <a:pt x="196" y="146"/>
                    <a:pt x="222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2744788" y="-1241425"/>
              <a:ext cx="433388" cy="503238"/>
            </a:xfrm>
            <a:custGeom>
              <a:avLst/>
              <a:gdLst>
                <a:gd name="T0" fmla="*/ 0 w 341"/>
                <a:gd name="T1" fmla="*/ 328 h 395"/>
                <a:gd name="T2" fmla="*/ 103 w 341"/>
                <a:gd name="T3" fmla="*/ 201 h 395"/>
                <a:gd name="T4" fmla="*/ 250 w 341"/>
                <a:gd name="T5" fmla="*/ 19 h 395"/>
                <a:gd name="T6" fmla="*/ 284 w 341"/>
                <a:gd name="T7" fmla="*/ 15 h 395"/>
                <a:gd name="T8" fmla="*/ 332 w 341"/>
                <a:gd name="T9" fmla="*/ 58 h 395"/>
                <a:gd name="T10" fmla="*/ 334 w 341"/>
                <a:gd name="T11" fmla="*/ 79 h 395"/>
                <a:gd name="T12" fmla="*/ 85 w 341"/>
                <a:gd name="T13" fmla="*/ 382 h 395"/>
                <a:gd name="T14" fmla="*/ 64 w 341"/>
                <a:gd name="T15" fmla="*/ 386 h 395"/>
                <a:gd name="T16" fmla="*/ 0 w 341"/>
                <a:gd name="T17" fmla="*/ 328 h 395"/>
                <a:gd name="T18" fmla="*/ 141 w 341"/>
                <a:gd name="T19" fmla="*/ 177 h 395"/>
                <a:gd name="T20" fmla="*/ 124 w 341"/>
                <a:gd name="T21" fmla="*/ 201 h 395"/>
                <a:gd name="T22" fmla="*/ 147 w 341"/>
                <a:gd name="T23" fmla="*/ 216 h 395"/>
                <a:gd name="T24" fmla="*/ 142 w 341"/>
                <a:gd name="T25" fmla="*/ 222 h 395"/>
                <a:gd name="T26" fmla="*/ 117 w 341"/>
                <a:gd name="T27" fmla="*/ 206 h 395"/>
                <a:gd name="T28" fmla="*/ 102 w 341"/>
                <a:gd name="T29" fmla="*/ 225 h 395"/>
                <a:gd name="T30" fmla="*/ 122 w 341"/>
                <a:gd name="T31" fmla="*/ 247 h 395"/>
                <a:gd name="T32" fmla="*/ 118 w 341"/>
                <a:gd name="T33" fmla="*/ 251 h 395"/>
                <a:gd name="T34" fmla="*/ 94 w 341"/>
                <a:gd name="T35" fmla="*/ 235 h 395"/>
                <a:gd name="T36" fmla="*/ 79 w 341"/>
                <a:gd name="T37" fmla="*/ 255 h 395"/>
                <a:gd name="T38" fmla="*/ 99 w 341"/>
                <a:gd name="T39" fmla="*/ 276 h 395"/>
                <a:gd name="T40" fmla="*/ 95 w 341"/>
                <a:gd name="T41" fmla="*/ 280 h 395"/>
                <a:gd name="T42" fmla="*/ 70 w 341"/>
                <a:gd name="T43" fmla="*/ 264 h 395"/>
                <a:gd name="T44" fmla="*/ 51 w 341"/>
                <a:gd name="T45" fmla="*/ 288 h 395"/>
                <a:gd name="T46" fmla="*/ 76 w 341"/>
                <a:gd name="T47" fmla="*/ 305 h 395"/>
                <a:gd name="T48" fmla="*/ 72 w 341"/>
                <a:gd name="T49" fmla="*/ 310 h 395"/>
                <a:gd name="T50" fmla="*/ 47 w 341"/>
                <a:gd name="T51" fmla="*/ 293 h 395"/>
                <a:gd name="T52" fmla="*/ 20 w 341"/>
                <a:gd name="T53" fmla="*/ 327 h 395"/>
                <a:gd name="T54" fmla="*/ 73 w 341"/>
                <a:gd name="T55" fmla="*/ 374 h 395"/>
                <a:gd name="T56" fmla="*/ 323 w 341"/>
                <a:gd name="T57" fmla="*/ 69 h 395"/>
                <a:gd name="T58" fmla="*/ 268 w 341"/>
                <a:gd name="T59" fmla="*/ 21 h 395"/>
                <a:gd name="T60" fmla="*/ 243 w 341"/>
                <a:gd name="T61" fmla="*/ 51 h 395"/>
                <a:gd name="T62" fmla="*/ 264 w 341"/>
                <a:gd name="T63" fmla="*/ 73 h 395"/>
                <a:gd name="T64" fmla="*/ 260 w 341"/>
                <a:gd name="T65" fmla="*/ 77 h 395"/>
                <a:gd name="T66" fmla="*/ 235 w 341"/>
                <a:gd name="T67" fmla="*/ 61 h 395"/>
                <a:gd name="T68" fmla="*/ 219 w 341"/>
                <a:gd name="T69" fmla="*/ 81 h 395"/>
                <a:gd name="T70" fmla="*/ 241 w 341"/>
                <a:gd name="T71" fmla="*/ 101 h 395"/>
                <a:gd name="T72" fmla="*/ 238 w 341"/>
                <a:gd name="T73" fmla="*/ 106 h 395"/>
                <a:gd name="T74" fmla="*/ 211 w 341"/>
                <a:gd name="T75" fmla="*/ 90 h 395"/>
                <a:gd name="T76" fmla="*/ 193 w 341"/>
                <a:gd name="T77" fmla="*/ 113 h 395"/>
                <a:gd name="T78" fmla="*/ 218 w 341"/>
                <a:gd name="T79" fmla="*/ 130 h 395"/>
                <a:gd name="T80" fmla="*/ 214 w 341"/>
                <a:gd name="T81" fmla="*/ 135 h 395"/>
                <a:gd name="T82" fmla="*/ 188 w 341"/>
                <a:gd name="T83" fmla="*/ 119 h 395"/>
                <a:gd name="T84" fmla="*/ 169 w 341"/>
                <a:gd name="T85" fmla="*/ 143 h 395"/>
                <a:gd name="T86" fmla="*/ 194 w 341"/>
                <a:gd name="T87" fmla="*/ 159 h 395"/>
                <a:gd name="T88" fmla="*/ 190 w 341"/>
                <a:gd name="T89" fmla="*/ 164 h 395"/>
                <a:gd name="T90" fmla="*/ 164 w 341"/>
                <a:gd name="T91" fmla="*/ 149 h 395"/>
                <a:gd name="T92" fmla="*/ 144 w 341"/>
                <a:gd name="T93" fmla="*/ 174 h 395"/>
                <a:gd name="T94" fmla="*/ 170 w 341"/>
                <a:gd name="T95" fmla="*/ 188 h 395"/>
                <a:gd name="T96" fmla="*/ 165 w 341"/>
                <a:gd name="T97" fmla="*/ 193 h 395"/>
                <a:gd name="T98" fmla="*/ 141 w 341"/>
                <a:gd name="T99" fmla="*/ 17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1" h="395">
                  <a:moveTo>
                    <a:pt x="0" y="328"/>
                  </a:moveTo>
                  <a:cubicBezTo>
                    <a:pt x="36" y="284"/>
                    <a:pt x="70" y="242"/>
                    <a:pt x="103" y="201"/>
                  </a:cubicBezTo>
                  <a:cubicBezTo>
                    <a:pt x="152" y="140"/>
                    <a:pt x="202" y="80"/>
                    <a:pt x="250" y="19"/>
                  </a:cubicBezTo>
                  <a:cubicBezTo>
                    <a:pt x="262" y="4"/>
                    <a:pt x="270" y="0"/>
                    <a:pt x="284" y="15"/>
                  </a:cubicBezTo>
                  <a:cubicBezTo>
                    <a:pt x="299" y="31"/>
                    <a:pt x="316" y="44"/>
                    <a:pt x="332" y="58"/>
                  </a:cubicBezTo>
                  <a:cubicBezTo>
                    <a:pt x="340" y="65"/>
                    <a:pt x="341" y="71"/>
                    <a:pt x="334" y="79"/>
                  </a:cubicBezTo>
                  <a:cubicBezTo>
                    <a:pt x="251" y="180"/>
                    <a:pt x="168" y="281"/>
                    <a:pt x="85" y="382"/>
                  </a:cubicBezTo>
                  <a:cubicBezTo>
                    <a:pt x="79" y="389"/>
                    <a:pt x="73" y="395"/>
                    <a:pt x="64" y="386"/>
                  </a:cubicBezTo>
                  <a:cubicBezTo>
                    <a:pt x="43" y="367"/>
                    <a:pt x="23" y="349"/>
                    <a:pt x="0" y="328"/>
                  </a:cubicBezTo>
                  <a:close/>
                  <a:moveTo>
                    <a:pt x="141" y="177"/>
                  </a:moveTo>
                  <a:cubicBezTo>
                    <a:pt x="135" y="185"/>
                    <a:pt x="131" y="191"/>
                    <a:pt x="124" y="201"/>
                  </a:cubicBezTo>
                  <a:cubicBezTo>
                    <a:pt x="133" y="206"/>
                    <a:pt x="140" y="211"/>
                    <a:pt x="147" y="216"/>
                  </a:cubicBezTo>
                  <a:cubicBezTo>
                    <a:pt x="146" y="218"/>
                    <a:pt x="144" y="220"/>
                    <a:pt x="142" y="222"/>
                  </a:cubicBezTo>
                  <a:cubicBezTo>
                    <a:pt x="135" y="217"/>
                    <a:pt x="127" y="212"/>
                    <a:pt x="117" y="206"/>
                  </a:cubicBezTo>
                  <a:cubicBezTo>
                    <a:pt x="112" y="213"/>
                    <a:pt x="107" y="219"/>
                    <a:pt x="102" y="225"/>
                  </a:cubicBezTo>
                  <a:cubicBezTo>
                    <a:pt x="110" y="234"/>
                    <a:pt x="116" y="240"/>
                    <a:pt x="122" y="247"/>
                  </a:cubicBezTo>
                  <a:cubicBezTo>
                    <a:pt x="121" y="248"/>
                    <a:pt x="119" y="249"/>
                    <a:pt x="118" y="251"/>
                  </a:cubicBezTo>
                  <a:cubicBezTo>
                    <a:pt x="111" y="246"/>
                    <a:pt x="103" y="241"/>
                    <a:pt x="94" y="235"/>
                  </a:cubicBezTo>
                  <a:cubicBezTo>
                    <a:pt x="89" y="242"/>
                    <a:pt x="84" y="248"/>
                    <a:pt x="79" y="255"/>
                  </a:cubicBezTo>
                  <a:cubicBezTo>
                    <a:pt x="86" y="263"/>
                    <a:pt x="93" y="269"/>
                    <a:pt x="99" y="276"/>
                  </a:cubicBezTo>
                  <a:cubicBezTo>
                    <a:pt x="98" y="278"/>
                    <a:pt x="96" y="279"/>
                    <a:pt x="95" y="280"/>
                  </a:cubicBezTo>
                  <a:cubicBezTo>
                    <a:pt x="87" y="275"/>
                    <a:pt x="80" y="270"/>
                    <a:pt x="70" y="264"/>
                  </a:cubicBezTo>
                  <a:cubicBezTo>
                    <a:pt x="65" y="271"/>
                    <a:pt x="60" y="278"/>
                    <a:pt x="51" y="288"/>
                  </a:cubicBezTo>
                  <a:cubicBezTo>
                    <a:pt x="60" y="294"/>
                    <a:pt x="68" y="300"/>
                    <a:pt x="76" y="305"/>
                  </a:cubicBezTo>
                  <a:cubicBezTo>
                    <a:pt x="75" y="306"/>
                    <a:pt x="73" y="308"/>
                    <a:pt x="72" y="310"/>
                  </a:cubicBezTo>
                  <a:cubicBezTo>
                    <a:pt x="64" y="305"/>
                    <a:pt x="56" y="299"/>
                    <a:pt x="47" y="293"/>
                  </a:cubicBezTo>
                  <a:cubicBezTo>
                    <a:pt x="38" y="304"/>
                    <a:pt x="29" y="315"/>
                    <a:pt x="20" y="327"/>
                  </a:cubicBezTo>
                  <a:cubicBezTo>
                    <a:pt x="38" y="343"/>
                    <a:pt x="55" y="358"/>
                    <a:pt x="73" y="374"/>
                  </a:cubicBezTo>
                  <a:cubicBezTo>
                    <a:pt x="157" y="271"/>
                    <a:pt x="240" y="171"/>
                    <a:pt x="323" y="69"/>
                  </a:cubicBezTo>
                  <a:cubicBezTo>
                    <a:pt x="304" y="52"/>
                    <a:pt x="286" y="37"/>
                    <a:pt x="268" y="21"/>
                  </a:cubicBezTo>
                  <a:cubicBezTo>
                    <a:pt x="259" y="32"/>
                    <a:pt x="251" y="42"/>
                    <a:pt x="243" y="51"/>
                  </a:cubicBezTo>
                  <a:cubicBezTo>
                    <a:pt x="251" y="59"/>
                    <a:pt x="257" y="66"/>
                    <a:pt x="264" y="73"/>
                  </a:cubicBezTo>
                  <a:cubicBezTo>
                    <a:pt x="263" y="75"/>
                    <a:pt x="261" y="76"/>
                    <a:pt x="260" y="77"/>
                  </a:cubicBezTo>
                  <a:cubicBezTo>
                    <a:pt x="252" y="72"/>
                    <a:pt x="244" y="67"/>
                    <a:pt x="235" y="61"/>
                  </a:cubicBezTo>
                  <a:cubicBezTo>
                    <a:pt x="230" y="68"/>
                    <a:pt x="225" y="74"/>
                    <a:pt x="219" y="81"/>
                  </a:cubicBezTo>
                  <a:cubicBezTo>
                    <a:pt x="228" y="88"/>
                    <a:pt x="234" y="95"/>
                    <a:pt x="241" y="101"/>
                  </a:cubicBezTo>
                  <a:cubicBezTo>
                    <a:pt x="240" y="103"/>
                    <a:pt x="239" y="105"/>
                    <a:pt x="238" y="106"/>
                  </a:cubicBezTo>
                  <a:cubicBezTo>
                    <a:pt x="229" y="101"/>
                    <a:pt x="221" y="96"/>
                    <a:pt x="211" y="90"/>
                  </a:cubicBezTo>
                  <a:cubicBezTo>
                    <a:pt x="206" y="97"/>
                    <a:pt x="201" y="103"/>
                    <a:pt x="193" y="113"/>
                  </a:cubicBezTo>
                  <a:cubicBezTo>
                    <a:pt x="202" y="119"/>
                    <a:pt x="210" y="124"/>
                    <a:pt x="218" y="130"/>
                  </a:cubicBezTo>
                  <a:cubicBezTo>
                    <a:pt x="217" y="132"/>
                    <a:pt x="215" y="133"/>
                    <a:pt x="214" y="135"/>
                  </a:cubicBezTo>
                  <a:cubicBezTo>
                    <a:pt x="206" y="130"/>
                    <a:pt x="197" y="125"/>
                    <a:pt x="188" y="119"/>
                  </a:cubicBezTo>
                  <a:cubicBezTo>
                    <a:pt x="182" y="126"/>
                    <a:pt x="178" y="132"/>
                    <a:pt x="169" y="143"/>
                  </a:cubicBezTo>
                  <a:cubicBezTo>
                    <a:pt x="178" y="148"/>
                    <a:pt x="186" y="154"/>
                    <a:pt x="194" y="159"/>
                  </a:cubicBezTo>
                  <a:cubicBezTo>
                    <a:pt x="192" y="161"/>
                    <a:pt x="191" y="162"/>
                    <a:pt x="190" y="164"/>
                  </a:cubicBezTo>
                  <a:cubicBezTo>
                    <a:pt x="182" y="159"/>
                    <a:pt x="174" y="154"/>
                    <a:pt x="164" y="149"/>
                  </a:cubicBezTo>
                  <a:cubicBezTo>
                    <a:pt x="159" y="155"/>
                    <a:pt x="154" y="161"/>
                    <a:pt x="144" y="174"/>
                  </a:cubicBezTo>
                  <a:cubicBezTo>
                    <a:pt x="154" y="179"/>
                    <a:pt x="162" y="184"/>
                    <a:pt x="170" y="188"/>
                  </a:cubicBezTo>
                  <a:cubicBezTo>
                    <a:pt x="169" y="190"/>
                    <a:pt x="167" y="192"/>
                    <a:pt x="165" y="193"/>
                  </a:cubicBezTo>
                  <a:cubicBezTo>
                    <a:pt x="158" y="188"/>
                    <a:pt x="151" y="183"/>
                    <a:pt x="141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3135313" y="-808038"/>
              <a:ext cx="514350" cy="254000"/>
            </a:xfrm>
            <a:custGeom>
              <a:avLst/>
              <a:gdLst>
                <a:gd name="T0" fmla="*/ 352 w 405"/>
                <a:gd name="T1" fmla="*/ 199 h 199"/>
                <a:gd name="T2" fmla="*/ 258 w 405"/>
                <a:gd name="T3" fmla="*/ 162 h 199"/>
                <a:gd name="T4" fmla="*/ 217 w 405"/>
                <a:gd name="T5" fmla="*/ 165 h 199"/>
                <a:gd name="T6" fmla="*/ 181 w 405"/>
                <a:gd name="T7" fmla="*/ 154 h 199"/>
                <a:gd name="T8" fmla="*/ 163 w 405"/>
                <a:gd name="T9" fmla="*/ 137 h 199"/>
                <a:gd name="T10" fmla="*/ 80 w 405"/>
                <a:gd name="T11" fmla="*/ 109 h 199"/>
                <a:gd name="T12" fmla="*/ 25 w 405"/>
                <a:gd name="T13" fmla="*/ 60 h 199"/>
                <a:gd name="T14" fmla="*/ 8 w 405"/>
                <a:gd name="T15" fmla="*/ 41 h 199"/>
                <a:gd name="T16" fmla="*/ 1 w 405"/>
                <a:gd name="T17" fmla="*/ 22 h 199"/>
                <a:gd name="T18" fmla="*/ 18 w 405"/>
                <a:gd name="T19" fmla="*/ 13 h 199"/>
                <a:gd name="T20" fmla="*/ 61 w 405"/>
                <a:gd name="T21" fmla="*/ 4 h 199"/>
                <a:gd name="T22" fmla="*/ 105 w 405"/>
                <a:gd name="T23" fmla="*/ 5 h 199"/>
                <a:gd name="T24" fmla="*/ 192 w 405"/>
                <a:gd name="T25" fmla="*/ 45 h 199"/>
                <a:gd name="T26" fmla="*/ 219 w 405"/>
                <a:gd name="T27" fmla="*/ 45 h 199"/>
                <a:gd name="T28" fmla="*/ 251 w 405"/>
                <a:gd name="T29" fmla="*/ 63 h 199"/>
                <a:gd name="T30" fmla="*/ 268 w 405"/>
                <a:gd name="T31" fmla="*/ 81 h 199"/>
                <a:gd name="T32" fmla="*/ 358 w 405"/>
                <a:gd name="T33" fmla="*/ 110 h 199"/>
                <a:gd name="T34" fmla="*/ 378 w 405"/>
                <a:gd name="T35" fmla="*/ 120 h 199"/>
                <a:gd name="T36" fmla="*/ 400 w 405"/>
                <a:gd name="T37" fmla="*/ 166 h 199"/>
                <a:gd name="T38" fmla="*/ 354 w 405"/>
                <a:gd name="T39" fmla="*/ 193 h 199"/>
                <a:gd name="T40" fmla="*/ 352 w 405"/>
                <a:gd name="T41" fmla="*/ 199 h 199"/>
                <a:gd name="T42" fmla="*/ 233 w 405"/>
                <a:gd name="T43" fmla="*/ 55 h 199"/>
                <a:gd name="T44" fmla="*/ 224 w 405"/>
                <a:gd name="T45" fmla="*/ 59 h 199"/>
                <a:gd name="T46" fmla="*/ 194 w 405"/>
                <a:gd name="T47" fmla="*/ 146 h 199"/>
                <a:gd name="T48" fmla="*/ 202 w 405"/>
                <a:gd name="T49" fmla="*/ 155 h 199"/>
                <a:gd name="T50" fmla="*/ 212 w 405"/>
                <a:gd name="T51" fmla="*/ 149 h 199"/>
                <a:gd name="T52" fmla="*/ 248 w 405"/>
                <a:gd name="T53" fmla="*/ 141 h 199"/>
                <a:gd name="T54" fmla="*/ 285 w 405"/>
                <a:gd name="T55" fmla="*/ 159 h 199"/>
                <a:gd name="T56" fmla="*/ 356 w 405"/>
                <a:gd name="T57" fmla="*/ 179 h 199"/>
                <a:gd name="T58" fmla="*/ 384 w 405"/>
                <a:gd name="T59" fmla="*/ 163 h 199"/>
                <a:gd name="T60" fmla="*/ 372 w 405"/>
                <a:gd name="T61" fmla="*/ 135 h 199"/>
                <a:gd name="T62" fmla="*/ 354 w 405"/>
                <a:gd name="T63" fmla="*/ 123 h 199"/>
                <a:gd name="T64" fmla="*/ 269 w 405"/>
                <a:gd name="T65" fmla="*/ 96 h 199"/>
                <a:gd name="T66" fmla="*/ 237 w 405"/>
                <a:gd name="T67" fmla="*/ 60 h 199"/>
                <a:gd name="T68" fmla="*/ 233 w 405"/>
                <a:gd name="T69" fmla="*/ 55 h 199"/>
                <a:gd name="T70" fmla="*/ 154 w 405"/>
                <a:gd name="T71" fmla="*/ 91 h 199"/>
                <a:gd name="T72" fmla="*/ 180 w 405"/>
                <a:gd name="T73" fmla="*/ 123 h 199"/>
                <a:gd name="T74" fmla="*/ 199 w 405"/>
                <a:gd name="T75" fmla="*/ 62 h 199"/>
                <a:gd name="T76" fmla="*/ 93 w 405"/>
                <a:gd name="T77" fmla="*/ 17 h 199"/>
                <a:gd name="T78" fmla="*/ 68 w 405"/>
                <a:gd name="T79" fmla="*/ 16 h 199"/>
                <a:gd name="T80" fmla="*/ 21 w 405"/>
                <a:gd name="T81" fmla="*/ 31 h 199"/>
                <a:gd name="T82" fmla="*/ 39 w 405"/>
                <a:gd name="T83" fmla="*/ 60 h 199"/>
                <a:gd name="T84" fmla="*/ 81 w 405"/>
                <a:gd name="T85" fmla="*/ 93 h 199"/>
                <a:gd name="T86" fmla="*/ 92 w 405"/>
                <a:gd name="T87" fmla="*/ 74 h 199"/>
                <a:gd name="T88" fmla="*/ 96 w 405"/>
                <a:gd name="T89" fmla="*/ 76 h 199"/>
                <a:gd name="T90" fmla="*/ 93 w 405"/>
                <a:gd name="T91" fmla="*/ 98 h 199"/>
                <a:gd name="T92" fmla="*/ 111 w 405"/>
                <a:gd name="T93" fmla="*/ 102 h 199"/>
                <a:gd name="T94" fmla="*/ 125 w 405"/>
                <a:gd name="T95" fmla="*/ 82 h 199"/>
                <a:gd name="T96" fmla="*/ 129 w 405"/>
                <a:gd name="T97" fmla="*/ 85 h 199"/>
                <a:gd name="T98" fmla="*/ 123 w 405"/>
                <a:gd name="T99" fmla="*/ 107 h 199"/>
                <a:gd name="T100" fmla="*/ 141 w 405"/>
                <a:gd name="T101" fmla="*/ 112 h 199"/>
                <a:gd name="T102" fmla="*/ 154 w 405"/>
                <a:gd name="T103" fmla="*/ 9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5" h="199">
                  <a:moveTo>
                    <a:pt x="352" y="199"/>
                  </a:moveTo>
                  <a:cubicBezTo>
                    <a:pt x="321" y="187"/>
                    <a:pt x="289" y="175"/>
                    <a:pt x="258" y="162"/>
                  </a:cubicBezTo>
                  <a:cubicBezTo>
                    <a:pt x="244" y="156"/>
                    <a:pt x="232" y="146"/>
                    <a:pt x="217" y="165"/>
                  </a:cubicBezTo>
                  <a:cubicBezTo>
                    <a:pt x="206" y="178"/>
                    <a:pt x="189" y="170"/>
                    <a:pt x="181" y="154"/>
                  </a:cubicBezTo>
                  <a:cubicBezTo>
                    <a:pt x="178" y="147"/>
                    <a:pt x="170" y="139"/>
                    <a:pt x="163" y="137"/>
                  </a:cubicBezTo>
                  <a:cubicBezTo>
                    <a:pt x="135" y="126"/>
                    <a:pt x="107" y="118"/>
                    <a:pt x="80" y="109"/>
                  </a:cubicBezTo>
                  <a:cubicBezTo>
                    <a:pt x="55" y="100"/>
                    <a:pt x="30" y="92"/>
                    <a:pt x="25" y="60"/>
                  </a:cubicBezTo>
                  <a:cubicBezTo>
                    <a:pt x="23" y="53"/>
                    <a:pt x="13" y="48"/>
                    <a:pt x="8" y="41"/>
                  </a:cubicBezTo>
                  <a:cubicBezTo>
                    <a:pt x="4" y="36"/>
                    <a:pt x="0" y="28"/>
                    <a:pt x="1" y="22"/>
                  </a:cubicBezTo>
                  <a:cubicBezTo>
                    <a:pt x="3" y="18"/>
                    <a:pt x="12" y="15"/>
                    <a:pt x="18" y="13"/>
                  </a:cubicBezTo>
                  <a:cubicBezTo>
                    <a:pt x="32" y="9"/>
                    <a:pt x="46" y="6"/>
                    <a:pt x="61" y="4"/>
                  </a:cubicBezTo>
                  <a:cubicBezTo>
                    <a:pt x="75" y="3"/>
                    <a:pt x="92" y="0"/>
                    <a:pt x="105" y="5"/>
                  </a:cubicBezTo>
                  <a:cubicBezTo>
                    <a:pt x="135" y="16"/>
                    <a:pt x="163" y="31"/>
                    <a:pt x="192" y="45"/>
                  </a:cubicBezTo>
                  <a:cubicBezTo>
                    <a:pt x="201" y="50"/>
                    <a:pt x="208" y="52"/>
                    <a:pt x="219" y="45"/>
                  </a:cubicBezTo>
                  <a:cubicBezTo>
                    <a:pt x="236" y="34"/>
                    <a:pt x="250" y="42"/>
                    <a:pt x="251" y="63"/>
                  </a:cubicBezTo>
                  <a:cubicBezTo>
                    <a:pt x="251" y="76"/>
                    <a:pt x="258" y="78"/>
                    <a:pt x="268" y="81"/>
                  </a:cubicBezTo>
                  <a:cubicBezTo>
                    <a:pt x="298" y="90"/>
                    <a:pt x="328" y="100"/>
                    <a:pt x="358" y="110"/>
                  </a:cubicBezTo>
                  <a:cubicBezTo>
                    <a:pt x="365" y="112"/>
                    <a:pt x="372" y="116"/>
                    <a:pt x="378" y="120"/>
                  </a:cubicBezTo>
                  <a:cubicBezTo>
                    <a:pt x="392" y="132"/>
                    <a:pt x="405" y="145"/>
                    <a:pt x="400" y="166"/>
                  </a:cubicBezTo>
                  <a:cubicBezTo>
                    <a:pt x="395" y="184"/>
                    <a:pt x="378" y="194"/>
                    <a:pt x="354" y="193"/>
                  </a:cubicBezTo>
                  <a:cubicBezTo>
                    <a:pt x="353" y="195"/>
                    <a:pt x="353" y="197"/>
                    <a:pt x="352" y="199"/>
                  </a:cubicBezTo>
                  <a:close/>
                  <a:moveTo>
                    <a:pt x="233" y="55"/>
                  </a:moveTo>
                  <a:cubicBezTo>
                    <a:pt x="230" y="57"/>
                    <a:pt x="226" y="57"/>
                    <a:pt x="224" y="59"/>
                  </a:cubicBezTo>
                  <a:cubicBezTo>
                    <a:pt x="203" y="84"/>
                    <a:pt x="194" y="114"/>
                    <a:pt x="194" y="146"/>
                  </a:cubicBezTo>
                  <a:cubicBezTo>
                    <a:pt x="194" y="149"/>
                    <a:pt x="198" y="155"/>
                    <a:pt x="202" y="155"/>
                  </a:cubicBezTo>
                  <a:cubicBezTo>
                    <a:pt x="205" y="156"/>
                    <a:pt x="211" y="152"/>
                    <a:pt x="212" y="149"/>
                  </a:cubicBezTo>
                  <a:cubicBezTo>
                    <a:pt x="221" y="131"/>
                    <a:pt x="234" y="135"/>
                    <a:pt x="248" y="141"/>
                  </a:cubicBezTo>
                  <a:cubicBezTo>
                    <a:pt x="260" y="147"/>
                    <a:pt x="272" y="155"/>
                    <a:pt x="285" y="159"/>
                  </a:cubicBezTo>
                  <a:cubicBezTo>
                    <a:pt x="309" y="167"/>
                    <a:pt x="332" y="175"/>
                    <a:pt x="356" y="179"/>
                  </a:cubicBezTo>
                  <a:cubicBezTo>
                    <a:pt x="365" y="181"/>
                    <a:pt x="380" y="171"/>
                    <a:pt x="384" y="163"/>
                  </a:cubicBezTo>
                  <a:cubicBezTo>
                    <a:pt x="387" y="157"/>
                    <a:pt x="378" y="143"/>
                    <a:pt x="372" y="135"/>
                  </a:cubicBezTo>
                  <a:cubicBezTo>
                    <a:pt x="369" y="129"/>
                    <a:pt x="361" y="126"/>
                    <a:pt x="354" y="123"/>
                  </a:cubicBezTo>
                  <a:cubicBezTo>
                    <a:pt x="326" y="114"/>
                    <a:pt x="298" y="104"/>
                    <a:pt x="269" y="96"/>
                  </a:cubicBezTo>
                  <a:cubicBezTo>
                    <a:pt x="250" y="91"/>
                    <a:pt x="228" y="90"/>
                    <a:pt x="237" y="60"/>
                  </a:cubicBezTo>
                  <a:cubicBezTo>
                    <a:pt x="237" y="60"/>
                    <a:pt x="236" y="58"/>
                    <a:pt x="233" y="55"/>
                  </a:cubicBezTo>
                  <a:close/>
                  <a:moveTo>
                    <a:pt x="154" y="91"/>
                  </a:moveTo>
                  <a:cubicBezTo>
                    <a:pt x="154" y="121"/>
                    <a:pt x="155" y="122"/>
                    <a:pt x="180" y="123"/>
                  </a:cubicBezTo>
                  <a:cubicBezTo>
                    <a:pt x="186" y="104"/>
                    <a:pt x="192" y="85"/>
                    <a:pt x="199" y="62"/>
                  </a:cubicBezTo>
                  <a:cubicBezTo>
                    <a:pt x="164" y="47"/>
                    <a:pt x="129" y="31"/>
                    <a:pt x="93" y="17"/>
                  </a:cubicBezTo>
                  <a:cubicBezTo>
                    <a:pt x="86" y="14"/>
                    <a:pt x="76" y="14"/>
                    <a:pt x="68" y="16"/>
                  </a:cubicBezTo>
                  <a:cubicBezTo>
                    <a:pt x="51" y="20"/>
                    <a:pt x="35" y="26"/>
                    <a:pt x="21" y="31"/>
                  </a:cubicBezTo>
                  <a:cubicBezTo>
                    <a:pt x="26" y="39"/>
                    <a:pt x="35" y="48"/>
                    <a:pt x="39" y="60"/>
                  </a:cubicBezTo>
                  <a:cubicBezTo>
                    <a:pt x="46" y="82"/>
                    <a:pt x="62" y="89"/>
                    <a:pt x="81" y="93"/>
                  </a:cubicBezTo>
                  <a:cubicBezTo>
                    <a:pt x="85" y="86"/>
                    <a:pt x="89" y="80"/>
                    <a:pt x="92" y="74"/>
                  </a:cubicBezTo>
                  <a:cubicBezTo>
                    <a:pt x="93" y="75"/>
                    <a:pt x="95" y="76"/>
                    <a:pt x="96" y="76"/>
                  </a:cubicBezTo>
                  <a:cubicBezTo>
                    <a:pt x="95" y="83"/>
                    <a:pt x="94" y="90"/>
                    <a:pt x="93" y="98"/>
                  </a:cubicBezTo>
                  <a:cubicBezTo>
                    <a:pt x="100" y="100"/>
                    <a:pt x="106" y="101"/>
                    <a:pt x="111" y="102"/>
                  </a:cubicBezTo>
                  <a:cubicBezTo>
                    <a:pt x="116" y="94"/>
                    <a:pt x="120" y="88"/>
                    <a:pt x="125" y="82"/>
                  </a:cubicBezTo>
                  <a:cubicBezTo>
                    <a:pt x="126" y="83"/>
                    <a:pt x="128" y="84"/>
                    <a:pt x="129" y="85"/>
                  </a:cubicBezTo>
                  <a:cubicBezTo>
                    <a:pt x="127" y="92"/>
                    <a:pt x="125" y="99"/>
                    <a:pt x="123" y="107"/>
                  </a:cubicBezTo>
                  <a:cubicBezTo>
                    <a:pt x="130" y="109"/>
                    <a:pt x="136" y="111"/>
                    <a:pt x="141" y="112"/>
                  </a:cubicBezTo>
                  <a:cubicBezTo>
                    <a:pt x="146" y="104"/>
                    <a:pt x="150" y="97"/>
                    <a:pt x="154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3"/>
            <p:cNvSpPr>
              <a:spLocks noEditPoints="1"/>
            </p:cNvSpPr>
            <p:nvPr userDrawn="1"/>
          </p:nvSpPr>
          <p:spPr bwMode="auto">
            <a:xfrm>
              <a:off x="1238251" y="-1268413"/>
              <a:ext cx="573088" cy="206375"/>
            </a:xfrm>
            <a:custGeom>
              <a:avLst/>
              <a:gdLst>
                <a:gd name="T0" fmla="*/ 68 w 451"/>
                <a:gd name="T1" fmla="*/ 52 h 162"/>
                <a:gd name="T2" fmla="*/ 115 w 451"/>
                <a:gd name="T3" fmla="*/ 29 h 162"/>
                <a:gd name="T4" fmla="*/ 304 w 451"/>
                <a:gd name="T5" fmla="*/ 70 h 162"/>
                <a:gd name="T6" fmla="*/ 335 w 451"/>
                <a:gd name="T7" fmla="*/ 113 h 162"/>
                <a:gd name="T8" fmla="*/ 451 w 451"/>
                <a:gd name="T9" fmla="*/ 142 h 162"/>
                <a:gd name="T10" fmla="*/ 450 w 451"/>
                <a:gd name="T11" fmla="*/ 150 h 162"/>
                <a:gd name="T12" fmla="*/ 433 w 451"/>
                <a:gd name="T13" fmla="*/ 151 h 162"/>
                <a:gd name="T14" fmla="*/ 335 w 451"/>
                <a:gd name="T15" fmla="*/ 129 h 162"/>
                <a:gd name="T16" fmla="*/ 330 w 451"/>
                <a:gd name="T17" fmla="*/ 132 h 162"/>
                <a:gd name="T18" fmla="*/ 286 w 451"/>
                <a:gd name="T19" fmla="*/ 154 h 162"/>
                <a:gd name="T20" fmla="*/ 95 w 451"/>
                <a:gd name="T21" fmla="*/ 110 h 162"/>
                <a:gd name="T22" fmla="*/ 66 w 451"/>
                <a:gd name="T23" fmla="*/ 65 h 162"/>
                <a:gd name="T24" fmla="*/ 25 w 451"/>
                <a:gd name="T25" fmla="*/ 61 h 162"/>
                <a:gd name="T26" fmla="*/ 10 w 451"/>
                <a:gd name="T27" fmla="*/ 99 h 162"/>
                <a:gd name="T28" fmla="*/ 32 w 451"/>
                <a:gd name="T29" fmla="*/ 0 h 162"/>
                <a:gd name="T30" fmla="*/ 29 w 451"/>
                <a:gd name="T31" fmla="*/ 42 h 162"/>
                <a:gd name="T32" fmla="*/ 68 w 451"/>
                <a:gd name="T33" fmla="*/ 52 h 162"/>
                <a:gd name="T34" fmla="*/ 259 w 451"/>
                <a:gd name="T35" fmla="*/ 106 h 162"/>
                <a:gd name="T36" fmla="*/ 242 w 451"/>
                <a:gd name="T37" fmla="*/ 73 h 162"/>
                <a:gd name="T38" fmla="*/ 232 w 451"/>
                <a:gd name="T39" fmla="*/ 99 h 162"/>
                <a:gd name="T40" fmla="*/ 226 w 451"/>
                <a:gd name="T41" fmla="*/ 97 h 162"/>
                <a:gd name="T42" fmla="*/ 230 w 451"/>
                <a:gd name="T43" fmla="*/ 69 h 162"/>
                <a:gd name="T44" fmla="*/ 213 w 451"/>
                <a:gd name="T45" fmla="*/ 66 h 162"/>
                <a:gd name="T46" fmla="*/ 201 w 451"/>
                <a:gd name="T47" fmla="*/ 96 h 162"/>
                <a:gd name="T48" fmla="*/ 183 w 451"/>
                <a:gd name="T49" fmla="*/ 61 h 162"/>
                <a:gd name="T50" fmla="*/ 171 w 451"/>
                <a:gd name="T51" fmla="*/ 88 h 162"/>
                <a:gd name="T52" fmla="*/ 154 w 451"/>
                <a:gd name="T53" fmla="*/ 54 h 162"/>
                <a:gd name="T54" fmla="*/ 144 w 451"/>
                <a:gd name="T55" fmla="*/ 78 h 162"/>
                <a:gd name="T56" fmla="*/ 139 w 451"/>
                <a:gd name="T57" fmla="*/ 77 h 162"/>
                <a:gd name="T58" fmla="*/ 141 w 451"/>
                <a:gd name="T59" fmla="*/ 52 h 162"/>
                <a:gd name="T60" fmla="*/ 110 w 451"/>
                <a:gd name="T61" fmla="*/ 71 h 162"/>
                <a:gd name="T62" fmla="*/ 112 w 451"/>
                <a:gd name="T63" fmla="*/ 43 h 162"/>
                <a:gd name="T64" fmla="*/ 90 w 451"/>
                <a:gd name="T65" fmla="*/ 38 h 162"/>
                <a:gd name="T66" fmla="*/ 77 w 451"/>
                <a:gd name="T67" fmla="*/ 89 h 162"/>
                <a:gd name="T68" fmla="*/ 102 w 451"/>
                <a:gd name="T69" fmla="*/ 97 h 162"/>
                <a:gd name="T70" fmla="*/ 273 w 451"/>
                <a:gd name="T71" fmla="*/ 136 h 162"/>
                <a:gd name="T72" fmla="*/ 320 w 451"/>
                <a:gd name="T73" fmla="*/ 107 h 162"/>
                <a:gd name="T74" fmla="*/ 301 w 451"/>
                <a:gd name="T75" fmla="*/ 87 h 162"/>
                <a:gd name="T76" fmla="*/ 290 w 451"/>
                <a:gd name="T77" fmla="*/ 113 h 162"/>
                <a:gd name="T78" fmla="*/ 286 w 451"/>
                <a:gd name="T79" fmla="*/ 111 h 162"/>
                <a:gd name="T80" fmla="*/ 288 w 451"/>
                <a:gd name="T81" fmla="*/ 83 h 162"/>
                <a:gd name="T82" fmla="*/ 259 w 451"/>
                <a:gd name="T83" fmla="*/ 10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1" h="162">
                  <a:moveTo>
                    <a:pt x="68" y="52"/>
                  </a:moveTo>
                  <a:cubicBezTo>
                    <a:pt x="83" y="21"/>
                    <a:pt x="83" y="21"/>
                    <a:pt x="115" y="29"/>
                  </a:cubicBezTo>
                  <a:cubicBezTo>
                    <a:pt x="178" y="43"/>
                    <a:pt x="241" y="57"/>
                    <a:pt x="304" y="70"/>
                  </a:cubicBezTo>
                  <a:cubicBezTo>
                    <a:pt x="339" y="78"/>
                    <a:pt x="339" y="78"/>
                    <a:pt x="335" y="113"/>
                  </a:cubicBezTo>
                  <a:cubicBezTo>
                    <a:pt x="373" y="123"/>
                    <a:pt x="412" y="132"/>
                    <a:pt x="451" y="142"/>
                  </a:cubicBezTo>
                  <a:cubicBezTo>
                    <a:pt x="451" y="144"/>
                    <a:pt x="450" y="147"/>
                    <a:pt x="450" y="150"/>
                  </a:cubicBezTo>
                  <a:cubicBezTo>
                    <a:pt x="444" y="150"/>
                    <a:pt x="438" y="152"/>
                    <a:pt x="433" y="151"/>
                  </a:cubicBezTo>
                  <a:cubicBezTo>
                    <a:pt x="400" y="144"/>
                    <a:pt x="367" y="136"/>
                    <a:pt x="335" y="129"/>
                  </a:cubicBezTo>
                  <a:cubicBezTo>
                    <a:pt x="332" y="130"/>
                    <a:pt x="331" y="131"/>
                    <a:pt x="330" y="132"/>
                  </a:cubicBezTo>
                  <a:cubicBezTo>
                    <a:pt x="319" y="162"/>
                    <a:pt x="319" y="162"/>
                    <a:pt x="286" y="154"/>
                  </a:cubicBezTo>
                  <a:cubicBezTo>
                    <a:pt x="222" y="139"/>
                    <a:pt x="159" y="124"/>
                    <a:pt x="95" y="110"/>
                  </a:cubicBezTo>
                  <a:cubicBezTo>
                    <a:pt x="61" y="102"/>
                    <a:pt x="61" y="102"/>
                    <a:pt x="66" y="65"/>
                  </a:cubicBezTo>
                  <a:cubicBezTo>
                    <a:pt x="52" y="63"/>
                    <a:pt x="36" y="56"/>
                    <a:pt x="25" y="61"/>
                  </a:cubicBezTo>
                  <a:cubicBezTo>
                    <a:pt x="17" y="65"/>
                    <a:pt x="15" y="84"/>
                    <a:pt x="10" y="99"/>
                  </a:cubicBezTo>
                  <a:cubicBezTo>
                    <a:pt x="0" y="83"/>
                    <a:pt x="14" y="16"/>
                    <a:pt x="32" y="0"/>
                  </a:cubicBezTo>
                  <a:cubicBezTo>
                    <a:pt x="31" y="13"/>
                    <a:pt x="30" y="26"/>
                    <a:pt x="29" y="42"/>
                  </a:cubicBezTo>
                  <a:cubicBezTo>
                    <a:pt x="41" y="45"/>
                    <a:pt x="55" y="49"/>
                    <a:pt x="68" y="52"/>
                  </a:cubicBezTo>
                  <a:close/>
                  <a:moveTo>
                    <a:pt x="259" y="106"/>
                  </a:moveTo>
                  <a:cubicBezTo>
                    <a:pt x="249" y="96"/>
                    <a:pt x="272" y="71"/>
                    <a:pt x="242" y="73"/>
                  </a:cubicBezTo>
                  <a:cubicBezTo>
                    <a:pt x="239" y="82"/>
                    <a:pt x="235" y="90"/>
                    <a:pt x="232" y="99"/>
                  </a:cubicBezTo>
                  <a:cubicBezTo>
                    <a:pt x="230" y="98"/>
                    <a:pt x="228" y="98"/>
                    <a:pt x="226" y="97"/>
                  </a:cubicBezTo>
                  <a:cubicBezTo>
                    <a:pt x="228" y="88"/>
                    <a:pt x="229" y="79"/>
                    <a:pt x="230" y="69"/>
                  </a:cubicBezTo>
                  <a:cubicBezTo>
                    <a:pt x="224" y="68"/>
                    <a:pt x="218" y="67"/>
                    <a:pt x="213" y="66"/>
                  </a:cubicBezTo>
                  <a:cubicBezTo>
                    <a:pt x="209" y="76"/>
                    <a:pt x="206" y="84"/>
                    <a:pt x="201" y="96"/>
                  </a:cubicBezTo>
                  <a:cubicBezTo>
                    <a:pt x="195" y="62"/>
                    <a:pt x="195" y="62"/>
                    <a:pt x="183" y="61"/>
                  </a:cubicBezTo>
                  <a:cubicBezTo>
                    <a:pt x="180" y="69"/>
                    <a:pt x="176" y="77"/>
                    <a:pt x="171" y="88"/>
                  </a:cubicBezTo>
                  <a:cubicBezTo>
                    <a:pt x="164" y="74"/>
                    <a:pt x="183" y="51"/>
                    <a:pt x="154" y="54"/>
                  </a:cubicBezTo>
                  <a:cubicBezTo>
                    <a:pt x="151" y="62"/>
                    <a:pt x="147" y="70"/>
                    <a:pt x="144" y="78"/>
                  </a:cubicBezTo>
                  <a:cubicBezTo>
                    <a:pt x="143" y="78"/>
                    <a:pt x="141" y="78"/>
                    <a:pt x="139" y="77"/>
                  </a:cubicBezTo>
                  <a:cubicBezTo>
                    <a:pt x="140" y="69"/>
                    <a:pt x="141" y="60"/>
                    <a:pt x="141" y="52"/>
                  </a:cubicBezTo>
                  <a:cubicBezTo>
                    <a:pt x="115" y="34"/>
                    <a:pt x="125" y="70"/>
                    <a:pt x="110" y="71"/>
                  </a:cubicBezTo>
                  <a:cubicBezTo>
                    <a:pt x="110" y="61"/>
                    <a:pt x="111" y="53"/>
                    <a:pt x="112" y="43"/>
                  </a:cubicBezTo>
                  <a:cubicBezTo>
                    <a:pt x="104" y="41"/>
                    <a:pt x="98" y="40"/>
                    <a:pt x="90" y="38"/>
                  </a:cubicBezTo>
                  <a:cubicBezTo>
                    <a:pt x="85" y="56"/>
                    <a:pt x="81" y="72"/>
                    <a:pt x="77" y="89"/>
                  </a:cubicBezTo>
                  <a:cubicBezTo>
                    <a:pt x="87" y="92"/>
                    <a:pt x="94" y="95"/>
                    <a:pt x="102" y="97"/>
                  </a:cubicBezTo>
                  <a:cubicBezTo>
                    <a:pt x="159" y="110"/>
                    <a:pt x="216" y="123"/>
                    <a:pt x="273" y="136"/>
                  </a:cubicBezTo>
                  <a:cubicBezTo>
                    <a:pt x="312" y="145"/>
                    <a:pt x="311" y="145"/>
                    <a:pt x="320" y="107"/>
                  </a:cubicBezTo>
                  <a:cubicBezTo>
                    <a:pt x="324" y="88"/>
                    <a:pt x="316" y="85"/>
                    <a:pt x="301" y="87"/>
                  </a:cubicBezTo>
                  <a:cubicBezTo>
                    <a:pt x="297" y="96"/>
                    <a:pt x="294" y="104"/>
                    <a:pt x="290" y="113"/>
                  </a:cubicBezTo>
                  <a:cubicBezTo>
                    <a:pt x="289" y="112"/>
                    <a:pt x="287" y="112"/>
                    <a:pt x="286" y="111"/>
                  </a:cubicBezTo>
                  <a:cubicBezTo>
                    <a:pt x="286" y="102"/>
                    <a:pt x="287" y="92"/>
                    <a:pt x="288" y="83"/>
                  </a:cubicBezTo>
                  <a:cubicBezTo>
                    <a:pt x="261" y="71"/>
                    <a:pt x="271" y="99"/>
                    <a:pt x="259" y="1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2593976" y="-1236663"/>
              <a:ext cx="207963" cy="287338"/>
            </a:xfrm>
            <a:custGeom>
              <a:avLst/>
              <a:gdLst>
                <a:gd name="T0" fmla="*/ 162 w 164"/>
                <a:gd name="T1" fmla="*/ 43 h 225"/>
                <a:gd name="T2" fmla="*/ 53 w 164"/>
                <a:gd name="T3" fmla="*/ 219 h 225"/>
                <a:gd name="T4" fmla="*/ 30 w 164"/>
                <a:gd name="T5" fmla="*/ 208 h 225"/>
                <a:gd name="T6" fmla="*/ 138 w 164"/>
                <a:gd name="T7" fmla="*/ 4 h 225"/>
                <a:gd name="T8" fmla="*/ 158 w 164"/>
                <a:gd name="T9" fmla="*/ 15 h 225"/>
                <a:gd name="T10" fmla="*/ 162 w 164"/>
                <a:gd name="T11" fmla="*/ 43 h 225"/>
                <a:gd name="T12" fmla="*/ 85 w 164"/>
                <a:gd name="T13" fmla="*/ 136 h 225"/>
                <a:gd name="T14" fmla="*/ 140 w 164"/>
                <a:gd name="T15" fmla="*/ 86 h 225"/>
                <a:gd name="T16" fmla="*/ 85 w 164"/>
                <a:gd name="T17" fmla="*/ 136 h 225"/>
                <a:gd name="T18" fmla="*/ 91 w 164"/>
                <a:gd name="T19" fmla="*/ 45 h 225"/>
                <a:gd name="T20" fmla="*/ 84 w 164"/>
                <a:gd name="T21" fmla="*/ 113 h 225"/>
                <a:gd name="T22" fmla="*/ 91 w 164"/>
                <a:gd name="T23" fmla="*/ 45 h 225"/>
                <a:gd name="T24" fmla="*/ 58 w 164"/>
                <a:gd name="T25" fmla="*/ 162 h 225"/>
                <a:gd name="T26" fmla="*/ 53 w 164"/>
                <a:gd name="T27" fmla="*/ 87 h 225"/>
                <a:gd name="T28" fmla="*/ 58 w 164"/>
                <a:gd name="T29" fmla="*/ 162 h 225"/>
                <a:gd name="T30" fmla="*/ 120 w 164"/>
                <a:gd name="T31" fmla="*/ 148 h 225"/>
                <a:gd name="T32" fmla="*/ 59 w 164"/>
                <a:gd name="T33" fmla="*/ 203 h 225"/>
                <a:gd name="T34" fmla="*/ 120 w 164"/>
                <a:gd name="T35" fmla="*/ 148 h 225"/>
                <a:gd name="T36" fmla="*/ 115 w 164"/>
                <a:gd name="T37" fmla="*/ 79 h 225"/>
                <a:gd name="T38" fmla="*/ 143 w 164"/>
                <a:gd name="T39" fmla="*/ 33 h 225"/>
                <a:gd name="T40" fmla="*/ 115 w 164"/>
                <a:gd name="T41" fmla="*/ 79 h 225"/>
                <a:gd name="T42" fmla="*/ 101 w 164"/>
                <a:gd name="T43" fmla="*/ 36 h 225"/>
                <a:gd name="T44" fmla="*/ 113 w 164"/>
                <a:gd name="T45" fmla="*/ 63 h 225"/>
                <a:gd name="T46" fmla="*/ 136 w 164"/>
                <a:gd name="T47" fmla="*/ 24 h 225"/>
                <a:gd name="T48" fmla="*/ 132 w 164"/>
                <a:gd name="T49" fmla="*/ 21 h 225"/>
                <a:gd name="T50" fmla="*/ 101 w 164"/>
                <a:gd name="T51" fmla="*/ 36 h 225"/>
                <a:gd name="T52" fmla="*/ 35 w 164"/>
                <a:gd name="T53" fmla="*/ 156 h 225"/>
                <a:gd name="T54" fmla="*/ 42 w 164"/>
                <a:gd name="T55" fmla="*/ 197 h 225"/>
                <a:gd name="T56" fmla="*/ 35 w 164"/>
                <a:gd name="T57" fmla="*/ 1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4" h="225">
                  <a:moveTo>
                    <a:pt x="162" y="43"/>
                  </a:moveTo>
                  <a:cubicBezTo>
                    <a:pt x="164" y="117"/>
                    <a:pt x="116" y="192"/>
                    <a:pt x="53" y="219"/>
                  </a:cubicBezTo>
                  <a:cubicBezTo>
                    <a:pt x="39" y="225"/>
                    <a:pt x="34" y="221"/>
                    <a:pt x="30" y="208"/>
                  </a:cubicBezTo>
                  <a:cubicBezTo>
                    <a:pt x="0" y="117"/>
                    <a:pt x="46" y="30"/>
                    <a:pt x="138" y="4"/>
                  </a:cubicBezTo>
                  <a:cubicBezTo>
                    <a:pt x="150" y="0"/>
                    <a:pt x="156" y="3"/>
                    <a:pt x="158" y="15"/>
                  </a:cubicBezTo>
                  <a:cubicBezTo>
                    <a:pt x="160" y="26"/>
                    <a:pt x="161" y="37"/>
                    <a:pt x="162" y="43"/>
                  </a:cubicBezTo>
                  <a:close/>
                  <a:moveTo>
                    <a:pt x="85" y="136"/>
                  </a:moveTo>
                  <a:cubicBezTo>
                    <a:pt x="126" y="139"/>
                    <a:pt x="143" y="124"/>
                    <a:pt x="140" y="86"/>
                  </a:cubicBezTo>
                  <a:cubicBezTo>
                    <a:pt x="107" y="86"/>
                    <a:pt x="94" y="109"/>
                    <a:pt x="85" y="136"/>
                  </a:cubicBezTo>
                  <a:close/>
                  <a:moveTo>
                    <a:pt x="91" y="45"/>
                  </a:moveTo>
                  <a:cubicBezTo>
                    <a:pt x="56" y="67"/>
                    <a:pt x="55" y="82"/>
                    <a:pt x="84" y="113"/>
                  </a:cubicBezTo>
                  <a:cubicBezTo>
                    <a:pt x="96" y="92"/>
                    <a:pt x="116" y="71"/>
                    <a:pt x="91" y="45"/>
                  </a:cubicBezTo>
                  <a:close/>
                  <a:moveTo>
                    <a:pt x="58" y="162"/>
                  </a:moveTo>
                  <a:cubicBezTo>
                    <a:pt x="80" y="132"/>
                    <a:pt x="79" y="118"/>
                    <a:pt x="53" y="87"/>
                  </a:cubicBezTo>
                  <a:cubicBezTo>
                    <a:pt x="32" y="117"/>
                    <a:pt x="33" y="132"/>
                    <a:pt x="58" y="162"/>
                  </a:cubicBezTo>
                  <a:close/>
                  <a:moveTo>
                    <a:pt x="120" y="148"/>
                  </a:moveTo>
                  <a:cubicBezTo>
                    <a:pt x="78" y="145"/>
                    <a:pt x="63" y="159"/>
                    <a:pt x="59" y="203"/>
                  </a:cubicBezTo>
                  <a:cubicBezTo>
                    <a:pt x="80" y="184"/>
                    <a:pt x="98" y="167"/>
                    <a:pt x="120" y="148"/>
                  </a:cubicBezTo>
                  <a:close/>
                  <a:moveTo>
                    <a:pt x="115" y="79"/>
                  </a:moveTo>
                  <a:cubicBezTo>
                    <a:pt x="149" y="75"/>
                    <a:pt x="156" y="65"/>
                    <a:pt x="143" y="33"/>
                  </a:cubicBezTo>
                  <a:cubicBezTo>
                    <a:pt x="133" y="49"/>
                    <a:pt x="125" y="63"/>
                    <a:pt x="115" y="79"/>
                  </a:cubicBezTo>
                  <a:close/>
                  <a:moveTo>
                    <a:pt x="101" y="36"/>
                  </a:moveTo>
                  <a:cubicBezTo>
                    <a:pt x="105" y="46"/>
                    <a:pt x="108" y="53"/>
                    <a:pt x="113" y="63"/>
                  </a:cubicBezTo>
                  <a:cubicBezTo>
                    <a:pt x="122" y="48"/>
                    <a:pt x="129" y="36"/>
                    <a:pt x="136" y="24"/>
                  </a:cubicBezTo>
                  <a:cubicBezTo>
                    <a:pt x="135" y="23"/>
                    <a:pt x="134" y="22"/>
                    <a:pt x="132" y="21"/>
                  </a:cubicBezTo>
                  <a:cubicBezTo>
                    <a:pt x="123" y="26"/>
                    <a:pt x="113" y="30"/>
                    <a:pt x="101" y="36"/>
                  </a:cubicBezTo>
                  <a:close/>
                  <a:moveTo>
                    <a:pt x="35" y="156"/>
                  </a:moveTo>
                  <a:cubicBezTo>
                    <a:pt x="37" y="169"/>
                    <a:pt x="39" y="181"/>
                    <a:pt x="42" y="197"/>
                  </a:cubicBezTo>
                  <a:cubicBezTo>
                    <a:pt x="60" y="178"/>
                    <a:pt x="48" y="167"/>
                    <a:pt x="35" y="1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5"/>
            <p:cNvSpPr>
              <a:spLocks noEditPoints="1"/>
            </p:cNvSpPr>
            <p:nvPr userDrawn="1"/>
          </p:nvSpPr>
          <p:spPr bwMode="auto">
            <a:xfrm>
              <a:off x="2740026" y="-666750"/>
              <a:ext cx="263525" cy="238125"/>
            </a:xfrm>
            <a:custGeom>
              <a:avLst/>
              <a:gdLst>
                <a:gd name="T0" fmla="*/ 104 w 208"/>
                <a:gd name="T1" fmla="*/ 2 h 186"/>
                <a:gd name="T2" fmla="*/ 194 w 208"/>
                <a:gd name="T3" fmla="*/ 110 h 186"/>
                <a:gd name="T4" fmla="*/ 78 w 208"/>
                <a:gd name="T5" fmla="*/ 152 h 186"/>
                <a:gd name="T6" fmla="*/ 35 w 208"/>
                <a:gd name="T7" fmla="*/ 138 h 186"/>
                <a:gd name="T8" fmla="*/ 3 w 208"/>
                <a:gd name="T9" fmla="*/ 101 h 186"/>
                <a:gd name="T10" fmla="*/ 104 w 208"/>
                <a:gd name="T11" fmla="*/ 2 h 186"/>
                <a:gd name="T12" fmla="*/ 95 w 208"/>
                <a:gd name="T13" fmla="*/ 89 h 186"/>
                <a:gd name="T14" fmla="*/ 100 w 208"/>
                <a:gd name="T15" fmla="*/ 102 h 186"/>
                <a:gd name="T16" fmla="*/ 112 w 208"/>
                <a:gd name="T17" fmla="*/ 113 h 186"/>
                <a:gd name="T18" fmla="*/ 128 w 208"/>
                <a:gd name="T19" fmla="*/ 104 h 186"/>
                <a:gd name="T20" fmla="*/ 121 w 208"/>
                <a:gd name="T21" fmla="*/ 68 h 186"/>
                <a:gd name="T22" fmla="*/ 75 w 208"/>
                <a:gd name="T23" fmla="*/ 79 h 186"/>
                <a:gd name="T24" fmla="*/ 108 w 208"/>
                <a:gd name="T25" fmla="*/ 151 h 186"/>
                <a:gd name="T26" fmla="*/ 179 w 208"/>
                <a:gd name="T27" fmla="*/ 111 h 186"/>
                <a:gd name="T28" fmla="*/ 141 w 208"/>
                <a:gd name="T29" fmla="*/ 22 h 186"/>
                <a:gd name="T30" fmla="*/ 20 w 208"/>
                <a:gd name="T31" fmla="*/ 88 h 186"/>
                <a:gd name="T32" fmla="*/ 50 w 208"/>
                <a:gd name="T33" fmla="*/ 123 h 186"/>
                <a:gd name="T34" fmla="*/ 52 w 208"/>
                <a:gd name="T35" fmla="*/ 122 h 186"/>
                <a:gd name="T36" fmla="*/ 58 w 208"/>
                <a:gd name="T37" fmla="*/ 80 h 186"/>
                <a:gd name="T38" fmla="*/ 115 w 208"/>
                <a:gd name="T39" fmla="*/ 50 h 186"/>
                <a:gd name="T40" fmla="*/ 146 w 208"/>
                <a:gd name="T41" fmla="*/ 99 h 186"/>
                <a:gd name="T42" fmla="*/ 107 w 208"/>
                <a:gd name="T43" fmla="*/ 127 h 186"/>
                <a:gd name="T44" fmla="*/ 95 w 208"/>
                <a:gd name="T45" fmla="*/ 8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" h="186">
                  <a:moveTo>
                    <a:pt x="104" y="2"/>
                  </a:moveTo>
                  <a:cubicBezTo>
                    <a:pt x="169" y="0"/>
                    <a:pt x="208" y="47"/>
                    <a:pt x="194" y="110"/>
                  </a:cubicBezTo>
                  <a:cubicBezTo>
                    <a:pt x="182" y="162"/>
                    <a:pt x="120" y="186"/>
                    <a:pt x="78" y="152"/>
                  </a:cubicBezTo>
                  <a:cubicBezTo>
                    <a:pt x="64" y="141"/>
                    <a:pt x="51" y="138"/>
                    <a:pt x="35" y="138"/>
                  </a:cubicBezTo>
                  <a:cubicBezTo>
                    <a:pt x="2" y="137"/>
                    <a:pt x="0" y="133"/>
                    <a:pt x="3" y="101"/>
                  </a:cubicBezTo>
                  <a:cubicBezTo>
                    <a:pt x="11" y="37"/>
                    <a:pt x="46" y="2"/>
                    <a:pt x="104" y="2"/>
                  </a:cubicBezTo>
                  <a:close/>
                  <a:moveTo>
                    <a:pt x="95" y="89"/>
                  </a:moveTo>
                  <a:cubicBezTo>
                    <a:pt x="97" y="95"/>
                    <a:pt x="98" y="99"/>
                    <a:pt x="100" y="102"/>
                  </a:cubicBezTo>
                  <a:cubicBezTo>
                    <a:pt x="104" y="106"/>
                    <a:pt x="108" y="114"/>
                    <a:pt x="112" y="113"/>
                  </a:cubicBezTo>
                  <a:cubicBezTo>
                    <a:pt x="117" y="113"/>
                    <a:pt x="124" y="109"/>
                    <a:pt x="128" y="104"/>
                  </a:cubicBezTo>
                  <a:cubicBezTo>
                    <a:pt x="137" y="93"/>
                    <a:pt x="133" y="76"/>
                    <a:pt x="121" y="68"/>
                  </a:cubicBezTo>
                  <a:cubicBezTo>
                    <a:pt x="106" y="58"/>
                    <a:pt x="86" y="63"/>
                    <a:pt x="75" y="79"/>
                  </a:cubicBezTo>
                  <a:cubicBezTo>
                    <a:pt x="57" y="107"/>
                    <a:pt x="74" y="144"/>
                    <a:pt x="108" y="151"/>
                  </a:cubicBezTo>
                  <a:cubicBezTo>
                    <a:pt x="142" y="158"/>
                    <a:pt x="170" y="142"/>
                    <a:pt x="179" y="111"/>
                  </a:cubicBezTo>
                  <a:cubicBezTo>
                    <a:pt x="190" y="72"/>
                    <a:pt x="174" y="35"/>
                    <a:pt x="141" y="22"/>
                  </a:cubicBezTo>
                  <a:cubicBezTo>
                    <a:pt x="85" y="0"/>
                    <a:pt x="33" y="28"/>
                    <a:pt x="20" y="88"/>
                  </a:cubicBezTo>
                  <a:cubicBezTo>
                    <a:pt x="12" y="122"/>
                    <a:pt x="15" y="125"/>
                    <a:pt x="50" y="123"/>
                  </a:cubicBezTo>
                  <a:cubicBezTo>
                    <a:pt x="51" y="123"/>
                    <a:pt x="52" y="121"/>
                    <a:pt x="52" y="122"/>
                  </a:cubicBezTo>
                  <a:cubicBezTo>
                    <a:pt x="54" y="107"/>
                    <a:pt x="54" y="92"/>
                    <a:pt x="58" y="80"/>
                  </a:cubicBezTo>
                  <a:cubicBezTo>
                    <a:pt x="66" y="57"/>
                    <a:pt x="93" y="44"/>
                    <a:pt x="115" y="50"/>
                  </a:cubicBezTo>
                  <a:cubicBezTo>
                    <a:pt x="137" y="55"/>
                    <a:pt x="149" y="74"/>
                    <a:pt x="146" y="99"/>
                  </a:cubicBezTo>
                  <a:cubicBezTo>
                    <a:pt x="144" y="118"/>
                    <a:pt x="126" y="131"/>
                    <a:pt x="107" y="127"/>
                  </a:cubicBezTo>
                  <a:cubicBezTo>
                    <a:pt x="89" y="124"/>
                    <a:pt x="81" y="105"/>
                    <a:pt x="95" y="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6"/>
            <p:cNvSpPr>
              <a:spLocks noEditPoints="1"/>
            </p:cNvSpPr>
            <p:nvPr userDrawn="1"/>
          </p:nvSpPr>
          <p:spPr bwMode="auto">
            <a:xfrm>
              <a:off x="1868488" y="-1236663"/>
              <a:ext cx="260350" cy="273050"/>
            </a:xfrm>
            <a:custGeom>
              <a:avLst/>
              <a:gdLst>
                <a:gd name="T0" fmla="*/ 103 w 205"/>
                <a:gd name="T1" fmla="*/ 0 h 214"/>
                <a:gd name="T2" fmla="*/ 139 w 205"/>
                <a:gd name="T3" fmla="*/ 52 h 214"/>
                <a:gd name="T4" fmla="*/ 142 w 205"/>
                <a:gd name="T5" fmla="*/ 84 h 214"/>
                <a:gd name="T6" fmla="*/ 189 w 205"/>
                <a:gd name="T7" fmla="*/ 142 h 214"/>
                <a:gd name="T8" fmla="*/ 201 w 205"/>
                <a:gd name="T9" fmla="*/ 183 h 214"/>
                <a:gd name="T10" fmla="*/ 170 w 205"/>
                <a:gd name="T11" fmla="*/ 211 h 214"/>
                <a:gd name="T12" fmla="*/ 131 w 205"/>
                <a:gd name="T13" fmla="*/ 193 h 214"/>
                <a:gd name="T14" fmla="*/ 74 w 205"/>
                <a:gd name="T15" fmla="*/ 194 h 214"/>
                <a:gd name="T16" fmla="*/ 35 w 205"/>
                <a:gd name="T17" fmla="*/ 211 h 214"/>
                <a:gd name="T18" fmla="*/ 3 w 205"/>
                <a:gd name="T19" fmla="*/ 179 h 214"/>
                <a:gd name="T20" fmla="*/ 22 w 205"/>
                <a:gd name="T21" fmla="*/ 139 h 214"/>
                <a:gd name="T22" fmla="*/ 70 w 205"/>
                <a:gd name="T23" fmla="*/ 69 h 214"/>
                <a:gd name="T24" fmla="*/ 66 w 205"/>
                <a:gd name="T25" fmla="*/ 53 h 214"/>
                <a:gd name="T26" fmla="*/ 103 w 205"/>
                <a:gd name="T27" fmla="*/ 0 h 214"/>
                <a:gd name="T28" fmla="*/ 152 w 205"/>
                <a:gd name="T29" fmla="*/ 133 h 214"/>
                <a:gd name="T30" fmla="*/ 126 w 205"/>
                <a:gd name="T31" fmla="*/ 84 h 214"/>
                <a:gd name="T32" fmla="*/ 80 w 205"/>
                <a:gd name="T33" fmla="*/ 85 h 214"/>
                <a:gd name="T34" fmla="*/ 54 w 205"/>
                <a:gd name="T35" fmla="*/ 135 h 214"/>
                <a:gd name="T36" fmla="*/ 104 w 205"/>
                <a:gd name="T37" fmla="*/ 167 h 214"/>
                <a:gd name="T38" fmla="*/ 152 w 205"/>
                <a:gd name="T39" fmla="*/ 133 h 214"/>
                <a:gd name="T40" fmla="*/ 42 w 205"/>
                <a:gd name="T41" fmla="*/ 145 h 214"/>
                <a:gd name="T42" fmla="*/ 16 w 205"/>
                <a:gd name="T43" fmla="*/ 174 h 214"/>
                <a:gd name="T44" fmla="*/ 42 w 205"/>
                <a:gd name="T45" fmla="*/ 199 h 214"/>
                <a:gd name="T46" fmla="*/ 69 w 205"/>
                <a:gd name="T47" fmla="*/ 172 h 214"/>
                <a:gd name="T48" fmla="*/ 42 w 205"/>
                <a:gd name="T49" fmla="*/ 145 h 214"/>
                <a:gd name="T50" fmla="*/ 165 w 205"/>
                <a:gd name="T51" fmla="*/ 199 h 214"/>
                <a:gd name="T52" fmla="*/ 191 w 205"/>
                <a:gd name="T53" fmla="*/ 171 h 214"/>
                <a:gd name="T54" fmla="*/ 164 w 205"/>
                <a:gd name="T55" fmla="*/ 145 h 214"/>
                <a:gd name="T56" fmla="*/ 138 w 205"/>
                <a:gd name="T57" fmla="*/ 172 h 214"/>
                <a:gd name="T58" fmla="*/ 165 w 205"/>
                <a:gd name="T59" fmla="*/ 199 h 214"/>
                <a:gd name="T60" fmla="*/ 129 w 205"/>
                <a:gd name="T61" fmla="*/ 36 h 214"/>
                <a:gd name="T62" fmla="*/ 104 w 205"/>
                <a:gd name="T63" fmla="*/ 13 h 214"/>
                <a:gd name="T64" fmla="*/ 77 w 205"/>
                <a:gd name="T65" fmla="*/ 40 h 214"/>
                <a:gd name="T66" fmla="*/ 103 w 205"/>
                <a:gd name="T67" fmla="*/ 66 h 214"/>
                <a:gd name="T68" fmla="*/ 129 w 205"/>
                <a:gd name="T69" fmla="*/ 3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5" h="214">
                  <a:moveTo>
                    <a:pt x="103" y="0"/>
                  </a:moveTo>
                  <a:cubicBezTo>
                    <a:pt x="130" y="1"/>
                    <a:pt x="149" y="26"/>
                    <a:pt x="139" y="52"/>
                  </a:cubicBezTo>
                  <a:cubicBezTo>
                    <a:pt x="135" y="64"/>
                    <a:pt x="136" y="74"/>
                    <a:pt x="142" y="84"/>
                  </a:cubicBezTo>
                  <a:cubicBezTo>
                    <a:pt x="155" y="105"/>
                    <a:pt x="161" y="131"/>
                    <a:pt x="189" y="142"/>
                  </a:cubicBezTo>
                  <a:cubicBezTo>
                    <a:pt x="204" y="149"/>
                    <a:pt x="205" y="167"/>
                    <a:pt x="201" y="183"/>
                  </a:cubicBezTo>
                  <a:cubicBezTo>
                    <a:pt x="197" y="199"/>
                    <a:pt x="186" y="209"/>
                    <a:pt x="170" y="211"/>
                  </a:cubicBezTo>
                  <a:cubicBezTo>
                    <a:pt x="154" y="213"/>
                    <a:pt x="140" y="207"/>
                    <a:pt x="131" y="193"/>
                  </a:cubicBezTo>
                  <a:cubicBezTo>
                    <a:pt x="117" y="173"/>
                    <a:pt x="88" y="173"/>
                    <a:pt x="74" y="194"/>
                  </a:cubicBezTo>
                  <a:cubicBezTo>
                    <a:pt x="65" y="208"/>
                    <a:pt x="51" y="214"/>
                    <a:pt x="35" y="211"/>
                  </a:cubicBezTo>
                  <a:cubicBezTo>
                    <a:pt x="17" y="207"/>
                    <a:pt x="6" y="197"/>
                    <a:pt x="3" y="179"/>
                  </a:cubicBezTo>
                  <a:cubicBezTo>
                    <a:pt x="0" y="162"/>
                    <a:pt x="5" y="145"/>
                    <a:pt x="22" y="139"/>
                  </a:cubicBezTo>
                  <a:cubicBezTo>
                    <a:pt x="54" y="126"/>
                    <a:pt x="55" y="93"/>
                    <a:pt x="70" y="69"/>
                  </a:cubicBezTo>
                  <a:cubicBezTo>
                    <a:pt x="72" y="66"/>
                    <a:pt x="68" y="59"/>
                    <a:pt x="66" y="53"/>
                  </a:cubicBezTo>
                  <a:cubicBezTo>
                    <a:pt x="57" y="27"/>
                    <a:pt x="76" y="0"/>
                    <a:pt x="103" y="0"/>
                  </a:cubicBezTo>
                  <a:close/>
                  <a:moveTo>
                    <a:pt x="152" y="133"/>
                  </a:moveTo>
                  <a:cubicBezTo>
                    <a:pt x="143" y="116"/>
                    <a:pt x="135" y="100"/>
                    <a:pt x="126" y="84"/>
                  </a:cubicBezTo>
                  <a:cubicBezTo>
                    <a:pt x="121" y="75"/>
                    <a:pt x="85" y="75"/>
                    <a:pt x="80" y="85"/>
                  </a:cubicBezTo>
                  <a:cubicBezTo>
                    <a:pt x="71" y="100"/>
                    <a:pt x="64" y="116"/>
                    <a:pt x="54" y="135"/>
                  </a:cubicBezTo>
                  <a:cubicBezTo>
                    <a:pt x="76" y="139"/>
                    <a:pt x="75" y="168"/>
                    <a:pt x="104" y="167"/>
                  </a:cubicBezTo>
                  <a:cubicBezTo>
                    <a:pt x="131" y="166"/>
                    <a:pt x="131" y="139"/>
                    <a:pt x="152" y="133"/>
                  </a:cubicBezTo>
                  <a:close/>
                  <a:moveTo>
                    <a:pt x="42" y="145"/>
                  </a:moveTo>
                  <a:cubicBezTo>
                    <a:pt x="26" y="146"/>
                    <a:pt x="14" y="159"/>
                    <a:pt x="16" y="174"/>
                  </a:cubicBezTo>
                  <a:cubicBezTo>
                    <a:pt x="17" y="189"/>
                    <a:pt x="26" y="198"/>
                    <a:pt x="42" y="199"/>
                  </a:cubicBezTo>
                  <a:cubicBezTo>
                    <a:pt x="56" y="199"/>
                    <a:pt x="69" y="186"/>
                    <a:pt x="69" y="172"/>
                  </a:cubicBezTo>
                  <a:cubicBezTo>
                    <a:pt x="69" y="156"/>
                    <a:pt x="57" y="145"/>
                    <a:pt x="42" y="145"/>
                  </a:cubicBezTo>
                  <a:close/>
                  <a:moveTo>
                    <a:pt x="165" y="199"/>
                  </a:moveTo>
                  <a:cubicBezTo>
                    <a:pt x="179" y="198"/>
                    <a:pt x="191" y="187"/>
                    <a:pt x="191" y="171"/>
                  </a:cubicBezTo>
                  <a:cubicBezTo>
                    <a:pt x="190" y="156"/>
                    <a:pt x="179" y="145"/>
                    <a:pt x="164" y="145"/>
                  </a:cubicBezTo>
                  <a:cubicBezTo>
                    <a:pt x="149" y="146"/>
                    <a:pt x="138" y="157"/>
                    <a:pt x="138" y="172"/>
                  </a:cubicBezTo>
                  <a:cubicBezTo>
                    <a:pt x="138" y="187"/>
                    <a:pt x="150" y="199"/>
                    <a:pt x="165" y="199"/>
                  </a:cubicBezTo>
                  <a:close/>
                  <a:moveTo>
                    <a:pt x="129" y="36"/>
                  </a:moveTo>
                  <a:cubicBezTo>
                    <a:pt x="128" y="22"/>
                    <a:pt x="120" y="13"/>
                    <a:pt x="104" y="13"/>
                  </a:cubicBezTo>
                  <a:cubicBezTo>
                    <a:pt x="89" y="13"/>
                    <a:pt x="77" y="25"/>
                    <a:pt x="77" y="40"/>
                  </a:cubicBezTo>
                  <a:cubicBezTo>
                    <a:pt x="77" y="54"/>
                    <a:pt x="88" y="66"/>
                    <a:pt x="103" y="66"/>
                  </a:cubicBezTo>
                  <a:cubicBezTo>
                    <a:pt x="119" y="66"/>
                    <a:pt x="130" y="54"/>
                    <a:pt x="12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7"/>
            <p:cNvSpPr/>
            <p:nvPr userDrawn="1"/>
          </p:nvSpPr>
          <p:spPr bwMode="auto">
            <a:xfrm>
              <a:off x="3113088" y="-992188"/>
              <a:ext cx="93663" cy="109538"/>
            </a:xfrm>
            <a:custGeom>
              <a:avLst/>
              <a:gdLst>
                <a:gd name="T0" fmla="*/ 41 w 74"/>
                <a:gd name="T1" fmla="*/ 0 h 87"/>
                <a:gd name="T2" fmla="*/ 73 w 74"/>
                <a:gd name="T3" fmla="*/ 77 h 87"/>
                <a:gd name="T4" fmla="*/ 70 w 74"/>
                <a:gd name="T5" fmla="*/ 85 h 87"/>
                <a:gd name="T6" fmla="*/ 62 w 74"/>
                <a:gd name="T7" fmla="*/ 83 h 87"/>
                <a:gd name="T8" fmla="*/ 10 w 74"/>
                <a:gd name="T9" fmla="*/ 87 h 87"/>
                <a:gd name="T10" fmla="*/ 41 w 74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7">
                  <a:moveTo>
                    <a:pt x="41" y="0"/>
                  </a:moveTo>
                  <a:cubicBezTo>
                    <a:pt x="53" y="28"/>
                    <a:pt x="63" y="52"/>
                    <a:pt x="73" y="77"/>
                  </a:cubicBezTo>
                  <a:cubicBezTo>
                    <a:pt x="74" y="79"/>
                    <a:pt x="72" y="84"/>
                    <a:pt x="70" y="85"/>
                  </a:cubicBezTo>
                  <a:cubicBezTo>
                    <a:pt x="68" y="86"/>
                    <a:pt x="64" y="85"/>
                    <a:pt x="62" y="83"/>
                  </a:cubicBezTo>
                  <a:cubicBezTo>
                    <a:pt x="38" y="60"/>
                    <a:pt x="30" y="61"/>
                    <a:pt x="10" y="87"/>
                  </a:cubicBezTo>
                  <a:cubicBezTo>
                    <a:pt x="0" y="78"/>
                    <a:pt x="15" y="31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8"/>
            <p:cNvSpPr/>
            <p:nvPr userDrawn="1"/>
          </p:nvSpPr>
          <p:spPr bwMode="auto">
            <a:xfrm>
              <a:off x="1697038" y="-592138"/>
              <a:ext cx="79375" cy="82550"/>
            </a:xfrm>
            <a:custGeom>
              <a:avLst/>
              <a:gdLst>
                <a:gd name="T0" fmla="*/ 21 w 63"/>
                <a:gd name="T1" fmla="*/ 31 h 65"/>
                <a:gd name="T2" fmla="*/ 4 w 63"/>
                <a:gd name="T3" fmla="*/ 5 h 65"/>
                <a:gd name="T4" fmla="*/ 10 w 63"/>
                <a:gd name="T5" fmla="*/ 0 h 65"/>
                <a:gd name="T6" fmla="*/ 32 w 63"/>
                <a:gd name="T7" fmla="*/ 19 h 65"/>
                <a:gd name="T8" fmla="*/ 58 w 63"/>
                <a:gd name="T9" fmla="*/ 3 h 65"/>
                <a:gd name="T10" fmla="*/ 62 w 63"/>
                <a:gd name="T11" fmla="*/ 9 h 65"/>
                <a:gd name="T12" fmla="*/ 44 w 63"/>
                <a:gd name="T13" fmla="*/ 33 h 65"/>
                <a:gd name="T14" fmla="*/ 61 w 63"/>
                <a:gd name="T15" fmla="*/ 54 h 65"/>
                <a:gd name="T16" fmla="*/ 61 w 63"/>
                <a:gd name="T17" fmla="*/ 65 h 65"/>
                <a:gd name="T18" fmla="*/ 51 w 63"/>
                <a:gd name="T19" fmla="*/ 63 h 65"/>
                <a:gd name="T20" fmla="*/ 33 w 63"/>
                <a:gd name="T21" fmla="*/ 44 h 65"/>
                <a:gd name="T22" fmla="*/ 7 w 63"/>
                <a:gd name="T23" fmla="*/ 64 h 65"/>
                <a:gd name="T24" fmla="*/ 0 w 63"/>
                <a:gd name="T25" fmla="*/ 59 h 65"/>
                <a:gd name="T26" fmla="*/ 21 w 63"/>
                <a:gd name="T27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65">
                  <a:moveTo>
                    <a:pt x="21" y="31"/>
                  </a:moveTo>
                  <a:cubicBezTo>
                    <a:pt x="15" y="22"/>
                    <a:pt x="9" y="13"/>
                    <a:pt x="4" y="5"/>
                  </a:cubicBezTo>
                  <a:cubicBezTo>
                    <a:pt x="6" y="3"/>
                    <a:pt x="8" y="1"/>
                    <a:pt x="10" y="0"/>
                  </a:cubicBezTo>
                  <a:cubicBezTo>
                    <a:pt x="17" y="6"/>
                    <a:pt x="25" y="12"/>
                    <a:pt x="32" y="19"/>
                  </a:cubicBezTo>
                  <a:cubicBezTo>
                    <a:pt x="41" y="14"/>
                    <a:pt x="49" y="8"/>
                    <a:pt x="58" y="3"/>
                  </a:cubicBezTo>
                  <a:cubicBezTo>
                    <a:pt x="59" y="5"/>
                    <a:pt x="61" y="7"/>
                    <a:pt x="62" y="9"/>
                  </a:cubicBezTo>
                  <a:cubicBezTo>
                    <a:pt x="57" y="17"/>
                    <a:pt x="51" y="24"/>
                    <a:pt x="44" y="33"/>
                  </a:cubicBezTo>
                  <a:cubicBezTo>
                    <a:pt x="50" y="40"/>
                    <a:pt x="56" y="47"/>
                    <a:pt x="61" y="54"/>
                  </a:cubicBezTo>
                  <a:cubicBezTo>
                    <a:pt x="63" y="57"/>
                    <a:pt x="61" y="61"/>
                    <a:pt x="61" y="65"/>
                  </a:cubicBezTo>
                  <a:cubicBezTo>
                    <a:pt x="58" y="64"/>
                    <a:pt x="53" y="65"/>
                    <a:pt x="51" y="63"/>
                  </a:cubicBezTo>
                  <a:cubicBezTo>
                    <a:pt x="45" y="57"/>
                    <a:pt x="39" y="51"/>
                    <a:pt x="33" y="44"/>
                  </a:cubicBezTo>
                  <a:cubicBezTo>
                    <a:pt x="24" y="51"/>
                    <a:pt x="15" y="58"/>
                    <a:pt x="7" y="64"/>
                  </a:cubicBezTo>
                  <a:cubicBezTo>
                    <a:pt x="5" y="63"/>
                    <a:pt x="2" y="61"/>
                    <a:pt x="0" y="59"/>
                  </a:cubicBezTo>
                  <a:cubicBezTo>
                    <a:pt x="7" y="50"/>
                    <a:pt x="13" y="41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9"/>
            <p:cNvSpPr/>
            <p:nvPr userDrawn="1"/>
          </p:nvSpPr>
          <p:spPr bwMode="auto">
            <a:xfrm>
              <a:off x="1093788" y="-1193800"/>
              <a:ext cx="49213" cy="123825"/>
            </a:xfrm>
            <a:custGeom>
              <a:avLst/>
              <a:gdLst>
                <a:gd name="T0" fmla="*/ 24 w 38"/>
                <a:gd name="T1" fmla="*/ 37 h 96"/>
                <a:gd name="T2" fmla="*/ 0 w 38"/>
                <a:gd name="T3" fmla="*/ 48 h 96"/>
                <a:gd name="T4" fmla="*/ 10 w 38"/>
                <a:gd name="T5" fmla="*/ 25 h 96"/>
                <a:gd name="T6" fmla="*/ 30 w 38"/>
                <a:gd name="T7" fmla="*/ 0 h 96"/>
                <a:gd name="T8" fmla="*/ 38 w 38"/>
                <a:gd name="T9" fmla="*/ 2 h 96"/>
                <a:gd name="T10" fmla="*/ 38 w 38"/>
                <a:gd name="T11" fmla="*/ 40 h 96"/>
                <a:gd name="T12" fmla="*/ 37 w 38"/>
                <a:gd name="T13" fmla="*/ 78 h 96"/>
                <a:gd name="T14" fmla="*/ 31 w 38"/>
                <a:gd name="T15" fmla="*/ 96 h 96"/>
                <a:gd name="T16" fmla="*/ 24 w 38"/>
                <a:gd name="T17" fmla="*/ 77 h 96"/>
                <a:gd name="T18" fmla="*/ 24 w 38"/>
                <a:gd name="T19" fmla="*/ 3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6">
                  <a:moveTo>
                    <a:pt x="24" y="37"/>
                  </a:moveTo>
                  <a:cubicBezTo>
                    <a:pt x="15" y="41"/>
                    <a:pt x="7" y="45"/>
                    <a:pt x="0" y="48"/>
                  </a:cubicBezTo>
                  <a:cubicBezTo>
                    <a:pt x="3" y="40"/>
                    <a:pt x="5" y="32"/>
                    <a:pt x="10" y="25"/>
                  </a:cubicBezTo>
                  <a:cubicBezTo>
                    <a:pt x="15" y="16"/>
                    <a:pt x="23" y="8"/>
                    <a:pt x="30" y="0"/>
                  </a:cubicBezTo>
                  <a:cubicBezTo>
                    <a:pt x="32" y="1"/>
                    <a:pt x="35" y="1"/>
                    <a:pt x="38" y="2"/>
                  </a:cubicBezTo>
                  <a:cubicBezTo>
                    <a:pt x="38" y="15"/>
                    <a:pt x="38" y="27"/>
                    <a:pt x="38" y="40"/>
                  </a:cubicBezTo>
                  <a:cubicBezTo>
                    <a:pt x="38" y="53"/>
                    <a:pt x="38" y="65"/>
                    <a:pt x="37" y="78"/>
                  </a:cubicBezTo>
                  <a:cubicBezTo>
                    <a:pt x="37" y="84"/>
                    <a:pt x="33" y="90"/>
                    <a:pt x="31" y="96"/>
                  </a:cubicBezTo>
                  <a:cubicBezTo>
                    <a:pt x="29" y="90"/>
                    <a:pt x="25" y="84"/>
                    <a:pt x="24" y="77"/>
                  </a:cubicBezTo>
                  <a:cubicBezTo>
                    <a:pt x="23" y="64"/>
                    <a:pt x="24" y="50"/>
                    <a:pt x="24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0"/>
            <p:cNvSpPr/>
            <p:nvPr userDrawn="1"/>
          </p:nvSpPr>
          <p:spPr bwMode="auto">
            <a:xfrm>
              <a:off x="2598738" y="-836613"/>
              <a:ext cx="63500" cy="61913"/>
            </a:xfrm>
            <a:custGeom>
              <a:avLst/>
              <a:gdLst>
                <a:gd name="T0" fmla="*/ 21 w 50"/>
                <a:gd name="T1" fmla="*/ 48 h 48"/>
                <a:gd name="T2" fmla="*/ 2 w 50"/>
                <a:gd name="T3" fmla="*/ 24 h 48"/>
                <a:gd name="T4" fmla="*/ 25 w 50"/>
                <a:gd name="T5" fmla="*/ 0 h 48"/>
                <a:gd name="T6" fmla="*/ 48 w 50"/>
                <a:gd name="T7" fmla="*/ 22 h 48"/>
                <a:gd name="T8" fmla="*/ 30 w 50"/>
                <a:gd name="T9" fmla="*/ 48 h 48"/>
                <a:gd name="T10" fmla="*/ 21 w 50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48">
                  <a:moveTo>
                    <a:pt x="21" y="48"/>
                  </a:moveTo>
                  <a:cubicBezTo>
                    <a:pt x="15" y="40"/>
                    <a:pt x="4" y="33"/>
                    <a:pt x="2" y="24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39" y="0"/>
                    <a:pt x="50" y="8"/>
                    <a:pt x="48" y="22"/>
                  </a:cubicBezTo>
                  <a:cubicBezTo>
                    <a:pt x="46" y="31"/>
                    <a:pt x="36" y="39"/>
                    <a:pt x="30" y="48"/>
                  </a:cubicBezTo>
                  <a:cubicBezTo>
                    <a:pt x="27" y="48"/>
                    <a:pt x="24" y="48"/>
                    <a:pt x="2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1"/>
            <p:cNvSpPr/>
            <p:nvPr userDrawn="1"/>
          </p:nvSpPr>
          <p:spPr bwMode="auto">
            <a:xfrm>
              <a:off x="1487488" y="-981075"/>
              <a:ext cx="60325" cy="60325"/>
            </a:xfrm>
            <a:custGeom>
              <a:avLst/>
              <a:gdLst>
                <a:gd name="T0" fmla="*/ 20 w 48"/>
                <a:gd name="T1" fmla="*/ 0 h 48"/>
                <a:gd name="T2" fmla="*/ 48 w 48"/>
                <a:gd name="T3" fmla="*/ 25 h 48"/>
                <a:gd name="T4" fmla="*/ 26 w 48"/>
                <a:gd name="T5" fmla="*/ 48 h 48"/>
                <a:gd name="T6" fmla="*/ 2 w 48"/>
                <a:gd name="T7" fmla="*/ 26 h 48"/>
                <a:gd name="T8" fmla="*/ 20 w 48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0" y="0"/>
                  </a:moveTo>
                  <a:cubicBezTo>
                    <a:pt x="38" y="4"/>
                    <a:pt x="48" y="10"/>
                    <a:pt x="48" y="25"/>
                  </a:cubicBezTo>
                  <a:cubicBezTo>
                    <a:pt x="48" y="39"/>
                    <a:pt x="39" y="47"/>
                    <a:pt x="26" y="48"/>
                  </a:cubicBezTo>
                  <a:cubicBezTo>
                    <a:pt x="12" y="48"/>
                    <a:pt x="0" y="41"/>
                    <a:pt x="2" y="26"/>
                  </a:cubicBezTo>
                  <a:cubicBezTo>
                    <a:pt x="4" y="16"/>
                    <a:pt x="14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2"/>
            <p:cNvSpPr>
              <a:spLocks noEditPoints="1"/>
            </p:cNvSpPr>
            <p:nvPr userDrawn="1"/>
          </p:nvSpPr>
          <p:spPr bwMode="auto">
            <a:xfrm>
              <a:off x="1236663" y="-781050"/>
              <a:ext cx="320675" cy="249238"/>
            </a:xfrm>
            <a:custGeom>
              <a:avLst/>
              <a:gdLst>
                <a:gd name="T0" fmla="*/ 14 w 252"/>
                <a:gd name="T1" fmla="*/ 196 h 196"/>
                <a:gd name="T2" fmla="*/ 2 w 252"/>
                <a:gd name="T3" fmla="*/ 177 h 196"/>
                <a:gd name="T4" fmla="*/ 5 w 252"/>
                <a:gd name="T5" fmla="*/ 160 h 196"/>
                <a:gd name="T6" fmla="*/ 37 w 252"/>
                <a:gd name="T7" fmla="*/ 49 h 196"/>
                <a:gd name="T8" fmla="*/ 55 w 252"/>
                <a:gd name="T9" fmla="*/ 28 h 196"/>
                <a:gd name="T10" fmla="*/ 185 w 252"/>
                <a:gd name="T11" fmla="*/ 52 h 196"/>
                <a:gd name="T12" fmla="*/ 232 w 252"/>
                <a:gd name="T13" fmla="*/ 89 h 196"/>
                <a:gd name="T14" fmla="*/ 224 w 252"/>
                <a:gd name="T15" fmla="*/ 130 h 196"/>
                <a:gd name="T16" fmla="*/ 120 w 252"/>
                <a:gd name="T17" fmla="*/ 164 h 196"/>
                <a:gd name="T18" fmla="*/ 42 w 252"/>
                <a:gd name="T19" fmla="*/ 188 h 196"/>
                <a:gd name="T20" fmla="*/ 14 w 252"/>
                <a:gd name="T21" fmla="*/ 196 h 196"/>
                <a:gd name="T22" fmla="*/ 11 w 252"/>
                <a:gd name="T23" fmla="*/ 179 h 196"/>
                <a:gd name="T24" fmla="*/ 19 w 252"/>
                <a:gd name="T25" fmla="*/ 181 h 196"/>
                <a:gd name="T26" fmla="*/ 225 w 252"/>
                <a:gd name="T27" fmla="*/ 119 h 196"/>
                <a:gd name="T28" fmla="*/ 225 w 252"/>
                <a:gd name="T29" fmla="*/ 97 h 196"/>
                <a:gd name="T30" fmla="*/ 172 w 252"/>
                <a:gd name="T31" fmla="*/ 55 h 196"/>
                <a:gd name="T32" fmla="*/ 62 w 252"/>
                <a:gd name="T33" fmla="*/ 35 h 196"/>
                <a:gd name="T34" fmla="*/ 44 w 252"/>
                <a:gd name="T35" fmla="*/ 56 h 196"/>
                <a:gd name="T36" fmla="*/ 17 w 252"/>
                <a:gd name="T37" fmla="*/ 154 h 196"/>
                <a:gd name="T38" fmla="*/ 11 w 252"/>
                <a:gd name="T39" fmla="*/ 17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1" h="196">
                  <a:moveTo>
                    <a:pt x="14" y="196"/>
                  </a:moveTo>
                  <a:cubicBezTo>
                    <a:pt x="10" y="190"/>
                    <a:pt x="4" y="184"/>
                    <a:pt x="2" y="177"/>
                  </a:cubicBezTo>
                  <a:cubicBezTo>
                    <a:pt x="0" y="172"/>
                    <a:pt x="3" y="165"/>
                    <a:pt x="5" y="160"/>
                  </a:cubicBezTo>
                  <a:cubicBezTo>
                    <a:pt x="15" y="123"/>
                    <a:pt x="25" y="85"/>
                    <a:pt x="37" y="49"/>
                  </a:cubicBezTo>
                  <a:cubicBezTo>
                    <a:pt x="39" y="41"/>
                    <a:pt x="47" y="33"/>
                    <a:pt x="55" y="28"/>
                  </a:cubicBezTo>
                  <a:cubicBezTo>
                    <a:pt x="104" y="0"/>
                    <a:pt x="148" y="5"/>
                    <a:pt x="185" y="52"/>
                  </a:cubicBezTo>
                  <a:cubicBezTo>
                    <a:pt x="197" y="67"/>
                    <a:pt x="216" y="77"/>
                    <a:pt x="232" y="89"/>
                  </a:cubicBezTo>
                  <a:cubicBezTo>
                    <a:pt x="252" y="107"/>
                    <a:pt x="249" y="122"/>
                    <a:pt x="224" y="130"/>
                  </a:cubicBezTo>
                  <a:cubicBezTo>
                    <a:pt x="190" y="143"/>
                    <a:pt x="155" y="153"/>
                    <a:pt x="120" y="164"/>
                  </a:cubicBezTo>
                  <a:cubicBezTo>
                    <a:pt x="94" y="172"/>
                    <a:pt x="68" y="180"/>
                    <a:pt x="42" y="188"/>
                  </a:cubicBezTo>
                  <a:cubicBezTo>
                    <a:pt x="34" y="191"/>
                    <a:pt x="26" y="193"/>
                    <a:pt x="14" y="196"/>
                  </a:cubicBezTo>
                  <a:close/>
                  <a:moveTo>
                    <a:pt x="11" y="179"/>
                  </a:moveTo>
                  <a:cubicBezTo>
                    <a:pt x="16" y="180"/>
                    <a:pt x="18" y="181"/>
                    <a:pt x="19" y="181"/>
                  </a:cubicBezTo>
                  <a:cubicBezTo>
                    <a:pt x="88" y="161"/>
                    <a:pt x="157" y="141"/>
                    <a:pt x="225" y="119"/>
                  </a:cubicBezTo>
                  <a:cubicBezTo>
                    <a:pt x="240" y="115"/>
                    <a:pt x="235" y="104"/>
                    <a:pt x="225" y="97"/>
                  </a:cubicBezTo>
                  <a:cubicBezTo>
                    <a:pt x="208" y="83"/>
                    <a:pt x="189" y="69"/>
                    <a:pt x="172" y="55"/>
                  </a:cubicBezTo>
                  <a:cubicBezTo>
                    <a:pt x="117" y="6"/>
                    <a:pt x="139" y="11"/>
                    <a:pt x="62" y="35"/>
                  </a:cubicBezTo>
                  <a:cubicBezTo>
                    <a:pt x="51" y="39"/>
                    <a:pt x="47" y="45"/>
                    <a:pt x="44" y="56"/>
                  </a:cubicBezTo>
                  <a:cubicBezTo>
                    <a:pt x="36" y="89"/>
                    <a:pt x="26" y="121"/>
                    <a:pt x="17" y="154"/>
                  </a:cubicBezTo>
                  <a:cubicBezTo>
                    <a:pt x="15" y="162"/>
                    <a:pt x="13" y="170"/>
                    <a:pt x="11" y="1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3"/>
            <p:cNvSpPr>
              <a:spLocks noEditPoints="1"/>
            </p:cNvSpPr>
            <p:nvPr userDrawn="1"/>
          </p:nvSpPr>
          <p:spPr bwMode="auto">
            <a:xfrm>
              <a:off x="1938338" y="-752475"/>
              <a:ext cx="228600" cy="227013"/>
            </a:xfrm>
            <a:custGeom>
              <a:avLst/>
              <a:gdLst>
                <a:gd name="T0" fmla="*/ 92 w 180"/>
                <a:gd name="T1" fmla="*/ 179 h 179"/>
                <a:gd name="T2" fmla="*/ 0 w 180"/>
                <a:gd name="T3" fmla="*/ 87 h 179"/>
                <a:gd name="T4" fmla="*/ 82 w 180"/>
                <a:gd name="T5" fmla="*/ 0 h 179"/>
                <a:gd name="T6" fmla="*/ 180 w 180"/>
                <a:gd name="T7" fmla="*/ 90 h 179"/>
                <a:gd name="T8" fmla="*/ 92 w 180"/>
                <a:gd name="T9" fmla="*/ 179 h 179"/>
                <a:gd name="T10" fmla="*/ 169 w 180"/>
                <a:gd name="T11" fmla="*/ 90 h 179"/>
                <a:gd name="T12" fmla="*/ 86 w 180"/>
                <a:gd name="T13" fmla="*/ 10 h 179"/>
                <a:gd name="T14" fmla="*/ 10 w 180"/>
                <a:gd name="T15" fmla="*/ 87 h 179"/>
                <a:gd name="T16" fmla="*/ 91 w 180"/>
                <a:gd name="T17" fmla="*/ 170 h 179"/>
                <a:gd name="T18" fmla="*/ 169 w 180"/>
                <a:gd name="T19" fmla="*/ 9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79">
                  <a:moveTo>
                    <a:pt x="92" y="179"/>
                  </a:moveTo>
                  <a:cubicBezTo>
                    <a:pt x="38" y="179"/>
                    <a:pt x="0" y="142"/>
                    <a:pt x="0" y="87"/>
                  </a:cubicBezTo>
                  <a:cubicBezTo>
                    <a:pt x="0" y="39"/>
                    <a:pt x="37" y="0"/>
                    <a:pt x="82" y="0"/>
                  </a:cubicBezTo>
                  <a:cubicBezTo>
                    <a:pt x="137" y="0"/>
                    <a:pt x="180" y="40"/>
                    <a:pt x="180" y="90"/>
                  </a:cubicBezTo>
                  <a:cubicBezTo>
                    <a:pt x="180" y="140"/>
                    <a:pt x="141" y="179"/>
                    <a:pt x="92" y="179"/>
                  </a:cubicBezTo>
                  <a:close/>
                  <a:moveTo>
                    <a:pt x="169" y="90"/>
                  </a:moveTo>
                  <a:cubicBezTo>
                    <a:pt x="170" y="46"/>
                    <a:pt x="134" y="12"/>
                    <a:pt x="86" y="10"/>
                  </a:cubicBezTo>
                  <a:cubicBezTo>
                    <a:pt x="42" y="9"/>
                    <a:pt x="11" y="40"/>
                    <a:pt x="10" y="87"/>
                  </a:cubicBezTo>
                  <a:cubicBezTo>
                    <a:pt x="9" y="135"/>
                    <a:pt x="42" y="169"/>
                    <a:pt x="91" y="170"/>
                  </a:cubicBezTo>
                  <a:cubicBezTo>
                    <a:pt x="137" y="170"/>
                    <a:pt x="168" y="139"/>
                    <a:pt x="169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4"/>
            <p:cNvSpPr>
              <a:spLocks noEditPoints="1"/>
            </p:cNvSpPr>
            <p:nvPr userDrawn="1"/>
          </p:nvSpPr>
          <p:spPr bwMode="auto">
            <a:xfrm>
              <a:off x="1352551" y="-727075"/>
              <a:ext cx="68263" cy="69850"/>
            </a:xfrm>
            <a:custGeom>
              <a:avLst/>
              <a:gdLst>
                <a:gd name="T0" fmla="*/ 52 w 53"/>
                <a:gd name="T1" fmla="*/ 27 h 54"/>
                <a:gd name="T2" fmla="*/ 25 w 53"/>
                <a:gd name="T3" fmla="*/ 52 h 54"/>
                <a:gd name="T4" fmla="*/ 1 w 53"/>
                <a:gd name="T5" fmla="*/ 26 h 54"/>
                <a:gd name="T6" fmla="*/ 26 w 53"/>
                <a:gd name="T7" fmla="*/ 1 h 54"/>
                <a:gd name="T8" fmla="*/ 52 w 53"/>
                <a:gd name="T9" fmla="*/ 27 h 54"/>
                <a:gd name="T10" fmla="*/ 27 w 53"/>
                <a:gd name="T11" fmla="*/ 50 h 54"/>
                <a:gd name="T12" fmla="*/ 41 w 53"/>
                <a:gd name="T13" fmla="*/ 26 h 54"/>
                <a:gd name="T14" fmla="*/ 28 w 53"/>
                <a:gd name="T15" fmla="*/ 12 h 54"/>
                <a:gd name="T16" fmla="*/ 12 w 53"/>
                <a:gd name="T17" fmla="*/ 26 h 54"/>
                <a:gd name="T18" fmla="*/ 27 w 53"/>
                <a:gd name="T19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4">
                  <a:moveTo>
                    <a:pt x="52" y="27"/>
                  </a:moveTo>
                  <a:cubicBezTo>
                    <a:pt x="52" y="41"/>
                    <a:pt x="38" y="54"/>
                    <a:pt x="25" y="52"/>
                  </a:cubicBezTo>
                  <a:cubicBezTo>
                    <a:pt x="10" y="50"/>
                    <a:pt x="0" y="41"/>
                    <a:pt x="1" y="26"/>
                  </a:cubicBezTo>
                  <a:cubicBezTo>
                    <a:pt x="2" y="11"/>
                    <a:pt x="10" y="1"/>
                    <a:pt x="26" y="1"/>
                  </a:cubicBezTo>
                  <a:cubicBezTo>
                    <a:pt x="41" y="0"/>
                    <a:pt x="53" y="13"/>
                    <a:pt x="52" y="27"/>
                  </a:cubicBezTo>
                  <a:close/>
                  <a:moveTo>
                    <a:pt x="27" y="50"/>
                  </a:moveTo>
                  <a:cubicBezTo>
                    <a:pt x="34" y="38"/>
                    <a:pt x="42" y="32"/>
                    <a:pt x="41" y="26"/>
                  </a:cubicBezTo>
                  <a:cubicBezTo>
                    <a:pt x="41" y="21"/>
                    <a:pt x="32" y="11"/>
                    <a:pt x="28" y="12"/>
                  </a:cubicBezTo>
                  <a:cubicBezTo>
                    <a:pt x="21" y="12"/>
                    <a:pt x="12" y="20"/>
                    <a:pt x="12" y="26"/>
                  </a:cubicBezTo>
                  <a:cubicBezTo>
                    <a:pt x="11" y="31"/>
                    <a:pt x="19" y="38"/>
                    <a:pt x="27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5"/>
            <p:cNvSpPr/>
            <p:nvPr userDrawn="1"/>
          </p:nvSpPr>
          <p:spPr bwMode="auto">
            <a:xfrm>
              <a:off x="1441451" y="-684213"/>
              <a:ext cx="42863" cy="55563"/>
            </a:xfrm>
            <a:custGeom>
              <a:avLst/>
              <a:gdLst>
                <a:gd name="T0" fmla="*/ 17 w 34"/>
                <a:gd name="T1" fmla="*/ 0 h 43"/>
                <a:gd name="T2" fmla="*/ 34 w 34"/>
                <a:gd name="T3" fmla="*/ 25 h 43"/>
                <a:gd name="T4" fmla="*/ 17 w 34"/>
                <a:gd name="T5" fmla="*/ 43 h 43"/>
                <a:gd name="T6" fmla="*/ 1 w 34"/>
                <a:gd name="T7" fmla="*/ 25 h 43"/>
                <a:gd name="T8" fmla="*/ 17 w 3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17" y="0"/>
                  </a:moveTo>
                  <a:cubicBezTo>
                    <a:pt x="26" y="12"/>
                    <a:pt x="34" y="19"/>
                    <a:pt x="34" y="25"/>
                  </a:cubicBezTo>
                  <a:cubicBezTo>
                    <a:pt x="33" y="32"/>
                    <a:pt x="23" y="37"/>
                    <a:pt x="17" y="43"/>
                  </a:cubicBezTo>
                  <a:cubicBezTo>
                    <a:pt x="11" y="37"/>
                    <a:pt x="2" y="32"/>
                    <a:pt x="1" y="25"/>
                  </a:cubicBezTo>
                  <a:cubicBezTo>
                    <a:pt x="0" y="19"/>
                    <a:pt x="9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6"/>
            <p:cNvSpPr>
              <a:spLocks noEditPoints="1"/>
            </p:cNvSpPr>
            <p:nvPr userDrawn="1"/>
          </p:nvSpPr>
          <p:spPr bwMode="auto">
            <a:xfrm>
              <a:off x="1303338" y="-647700"/>
              <a:ext cx="49213" cy="55563"/>
            </a:xfrm>
            <a:custGeom>
              <a:avLst/>
              <a:gdLst>
                <a:gd name="T0" fmla="*/ 25 w 39"/>
                <a:gd name="T1" fmla="*/ 1 h 44"/>
                <a:gd name="T2" fmla="*/ 38 w 39"/>
                <a:gd name="T3" fmla="*/ 26 h 44"/>
                <a:gd name="T4" fmla="*/ 18 w 39"/>
                <a:gd name="T5" fmla="*/ 43 h 44"/>
                <a:gd name="T6" fmla="*/ 0 w 39"/>
                <a:gd name="T7" fmla="*/ 24 h 44"/>
                <a:gd name="T8" fmla="*/ 15 w 39"/>
                <a:gd name="T9" fmla="*/ 0 h 44"/>
                <a:gd name="T10" fmla="*/ 25 w 39"/>
                <a:gd name="T11" fmla="*/ 1 h 44"/>
                <a:gd name="T12" fmla="*/ 18 w 39"/>
                <a:gd name="T13" fmla="*/ 40 h 44"/>
                <a:gd name="T14" fmla="*/ 29 w 39"/>
                <a:gd name="T15" fmla="*/ 24 h 44"/>
                <a:gd name="T16" fmla="*/ 21 w 39"/>
                <a:gd name="T17" fmla="*/ 14 h 44"/>
                <a:gd name="T18" fmla="*/ 9 w 39"/>
                <a:gd name="T19" fmla="*/ 23 h 44"/>
                <a:gd name="T20" fmla="*/ 18 w 39"/>
                <a:gd name="T2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25" y="1"/>
                  </a:moveTo>
                  <a:cubicBezTo>
                    <a:pt x="30" y="9"/>
                    <a:pt x="39" y="18"/>
                    <a:pt x="38" y="26"/>
                  </a:cubicBezTo>
                  <a:cubicBezTo>
                    <a:pt x="38" y="33"/>
                    <a:pt x="25" y="44"/>
                    <a:pt x="18" y="43"/>
                  </a:cubicBezTo>
                  <a:cubicBezTo>
                    <a:pt x="12" y="43"/>
                    <a:pt x="0" y="31"/>
                    <a:pt x="0" y="24"/>
                  </a:cubicBezTo>
                  <a:cubicBezTo>
                    <a:pt x="0" y="17"/>
                    <a:pt x="10" y="8"/>
                    <a:pt x="15" y="0"/>
                  </a:cubicBezTo>
                  <a:cubicBezTo>
                    <a:pt x="19" y="0"/>
                    <a:pt x="22" y="1"/>
                    <a:pt x="25" y="1"/>
                  </a:cubicBezTo>
                  <a:close/>
                  <a:moveTo>
                    <a:pt x="18" y="40"/>
                  </a:moveTo>
                  <a:cubicBezTo>
                    <a:pt x="24" y="33"/>
                    <a:pt x="29" y="29"/>
                    <a:pt x="29" y="24"/>
                  </a:cubicBezTo>
                  <a:cubicBezTo>
                    <a:pt x="30" y="21"/>
                    <a:pt x="23" y="14"/>
                    <a:pt x="21" y="14"/>
                  </a:cubicBezTo>
                  <a:cubicBezTo>
                    <a:pt x="16" y="15"/>
                    <a:pt x="10" y="19"/>
                    <a:pt x="9" y="23"/>
                  </a:cubicBezTo>
                  <a:cubicBezTo>
                    <a:pt x="8" y="27"/>
                    <a:pt x="14" y="32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upo 36"/>
          <p:cNvGrpSpPr/>
          <p:nvPr/>
        </p:nvGrpSpPr>
        <p:grpSpPr>
          <a:xfrm>
            <a:off x="6325474" y="174002"/>
            <a:ext cx="2649228" cy="741564"/>
            <a:chOff x="608013" y="-1282701"/>
            <a:chExt cx="3051175" cy="854076"/>
          </a:xfrm>
          <a:solidFill>
            <a:schemeClr val="bg1"/>
          </a:solidFill>
        </p:grpSpPr>
        <p:sp>
          <p:nvSpPr>
            <p:cNvPr id="38" name="Freeform 5"/>
            <p:cNvSpPr>
              <a:spLocks noEditPoints="1"/>
            </p:cNvSpPr>
            <p:nvPr userDrawn="1"/>
          </p:nvSpPr>
          <p:spPr bwMode="auto">
            <a:xfrm>
              <a:off x="2220913" y="-1250950"/>
              <a:ext cx="338138" cy="620713"/>
            </a:xfrm>
            <a:custGeom>
              <a:avLst/>
              <a:gdLst>
                <a:gd name="T0" fmla="*/ 258 w 266"/>
                <a:gd name="T1" fmla="*/ 459 h 486"/>
                <a:gd name="T2" fmla="*/ 241 w 266"/>
                <a:gd name="T3" fmla="*/ 435 h 486"/>
                <a:gd name="T4" fmla="*/ 118 w 266"/>
                <a:gd name="T5" fmla="*/ 464 h 486"/>
                <a:gd name="T6" fmla="*/ 102 w 266"/>
                <a:gd name="T7" fmla="*/ 486 h 486"/>
                <a:gd name="T8" fmla="*/ 126 w 266"/>
                <a:gd name="T9" fmla="*/ 326 h 486"/>
                <a:gd name="T10" fmla="*/ 92 w 266"/>
                <a:gd name="T11" fmla="*/ 162 h 486"/>
                <a:gd name="T12" fmla="*/ 90 w 266"/>
                <a:gd name="T13" fmla="*/ 159 h 486"/>
                <a:gd name="T14" fmla="*/ 1 w 266"/>
                <a:gd name="T15" fmla="*/ 55 h 486"/>
                <a:gd name="T16" fmla="*/ 3 w 266"/>
                <a:gd name="T17" fmla="*/ 33 h 486"/>
                <a:gd name="T18" fmla="*/ 24 w 266"/>
                <a:gd name="T19" fmla="*/ 48 h 486"/>
                <a:gd name="T20" fmla="*/ 152 w 266"/>
                <a:gd name="T21" fmla="*/ 20 h 486"/>
                <a:gd name="T22" fmla="*/ 153 w 266"/>
                <a:gd name="T23" fmla="*/ 12 h 486"/>
                <a:gd name="T24" fmla="*/ 158 w 266"/>
                <a:gd name="T25" fmla="*/ 0 h 486"/>
                <a:gd name="T26" fmla="*/ 166 w 266"/>
                <a:gd name="T27" fmla="*/ 11 h 486"/>
                <a:gd name="T28" fmla="*/ 136 w 266"/>
                <a:gd name="T29" fmla="*/ 144 h 486"/>
                <a:gd name="T30" fmla="*/ 129 w 266"/>
                <a:gd name="T31" fmla="*/ 153 h 486"/>
                <a:gd name="T32" fmla="*/ 220 w 266"/>
                <a:gd name="T33" fmla="*/ 220 h 486"/>
                <a:gd name="T34" fmla="*/ 166 w 266"/>
                <a:gd name="T35" fmla="*/ 317 h 486"/>
                <a:gd name="T36" fmla="*/ 258 w 266"/>
                <a:gd name="T37" fmla="*/ 459 h 486"/>
                <a:gd name="T38" fmla="*/ 54 w 266"/>
                <a:gd name="T39" fmla="*/ 255 h 486"/>
                <a:gd name="T40" fmla="*/ 204 w 266"/>
                <a:gd name="T41" fmla="*/ 222 h 486"/>
                <a:gd name="T42" fmla="*/ 167 w 266"/>
                <a:gd name="T43" fmla="*/ 197 h 486"/>
                <a:gd name="T44" fmla="*/ 77 w 266"/>
                <a:gd name="T45" fmla="*/ 217 h 486"/>
                <a:gd name="T46" fmla="*/ 54 w 266"/>
                <a:gd name="T47" fmla="*/ 255 h 486"/>
                <a:gd name="T48" fmla="*/ 57 w 266"/>
                <a:gd name="T49" fmla="*/ 264 h 486"/>
                <a:gd name="T50" fmla="*/ 93 w 266"/>
                <a:gd name="T51" fmla="*/ 287 h 486"/>
                <a:gd name="T52" fmla="*/ 186 w 266"/>
                <a:gd name="T53" fmla="*/ 266 h 486"/>
                <a:gd name="T54" fmla="*/ 202 w 266"/>
                <a:gd name="T55" fmla="*/ 232 h 486"/>
                <a:gd name="T56" fmla="*/ 57 w 266"/>
                <a:gd name="T57" fmla="*/ 264 h 486"/>
                <a:gd name="T58" fmla="*/ 105 w 266"/>
                <a:gd name="T59" fmla="*/ 418 h 486"/>
                <a:gd name="T60" fmla="*/ 225 w 266"/>
                <a:gd name="T61" fmla="*/ 392 h 486"/>
                <a:gd name="T62" fmla="*/ 189 w 266"/>
                <a:gd name="T63" fmla="*/ 367 h 486"/>
                <a:gd name="T64" fmla="*/ 132 w 266"/>
                <a:gd name="T65" fmla="*/ 379 h 486"/>
                <a:gd name="T66" fmla="*/ 105 w 266"/>
                <a:gd name="T67" fmla="*/ 418 h 486"/>
                <a:gd name="T68" fmla="*/ 154 w 266"/>
                <a:gd name="T69" fmla="*/ 30 h 486"/>
                <a:gd name="T70" fmla="*/ 19 w 266"/>
                <a:gd name="T71" fmla="*/ 60 h 486"/>
                <a:gd name="T72" fmla="*/ 46 w 266"/>
                <a:gd name="T73" fmla="*/ 82 h 486"/>
                <a:gd name="T74" fmla="*/ 140 w 266"/>
                <a:gd name="T75" fmla="*/ 62 h 486"/>
                <a:gd name="T76" fmla="*/ 154 w 266"/>
                <a:gd name="T77" fmla="*/ 30 h 486"/>
                <a:gd name="T78" fmla="*/ 107 w 266"/>
                <a:gd name="T79" fmla="*/ 455 h 486"/>
                <a:gd name="T80" fmla="*/ 241 w 266"/>
                <a:gd name="T81" fmla="*/ 426 h 486"/>
                <a:gd name="T82" fmla="*/ 212 w 266"/>
                <a:gd name="T83" fmla="*/ 405 h 486"/>
                <a:gd name="T84" fmla="*/ 123 w 266"/>
                <a:gd name="T85" fmla="*/ 424 h 486"/>
                <a:gd name="T86" fmla="*/ 107 w 266"/>
                <a:gd name="T87" fmla="*/ 455 h 486"/>
                <a:gd name="T88" fmla="*/ 156 w 266"/>
                <a:gd name="T89" fmla="*/ 67 h 486"/>
                <a:gd name="T90" fmla="*/ 32 w 266"/>
                <a:gd name="T91" fmla="*/ 95 h 486"/>
                <a:gd name="T92" fmla="*/ 70 w 266"/>
                <a:gd name="T93" fmla="*/ 117 h 486"/>
                <a:gd name="T94" fmla="*/ 134 w 266"/>
                <a:gd name="T95" fmla="*/ 102 h 486"/>
                <a:gd name="T96" fmla="*/ 156 w 266"/>
                <a:gd name="T97" fmla="*/ 67 h 486"/>
                <a:gd name="T98" fmla="*/ 70 w 266"/>
                <a:gd name="T99" fmla="*/ 208 h 486"/>
                <a:gd name="T100" fmla="*/ 169 w 266"/>
                <a:gd name="T101" fmla="*/ 186 h 486"/>
                <a:gd name="T102" fmla="*/ 70 w 266"/>
                <a:gd name="T103" fmla="*/ 208 h 486"/>
                <a:gd name="T104" fmla="*/ 199 w 266"/>
                <a:gd name="T105" fmla="*/ 354 h 486"/>
                <a:gd name="T106" fmla="*/ 116 w 266"/>
                <a:gd name="T107" fmla="*/ 373 h 486"/>
                <a:gd name="T108" fmla="*/ 199 w 266"/>
                <a:gd name="T109" fmla="*/ 354 h 486"/>
                <a:gd name="T110" fmla="*/ 190 w 266"/>
                <a:gd name="T111" fmla="*/ 275 h 486"/>
                <a:gd name="T112" fmla="*/ 90 w 266"/>
                <a:gd name="T113" fmla="*/ 298 h 486"/>
                <a:gd name="T114" fmla="*/ 190 w 266"/>
                <a:gd name="T115" fmla="*/ 275 h 486"/>
                <a:gd name="T116" fmla="*/ 64 w 266"/>
                <a:gd name="T117" fmla="*/ 128 h 486"/>
                <a:gd name="T118" fmla="*/ 143 w 266"/>
                <a:gd name="T119" fmla="*/ 110 h 486"/>
                <a:gd name="T120" fmla="*/ 64 w 266"/>
                <a:gd name="T121" fmla="*/ 128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" h="486">
                  <a:moveTo>
                    <a:pt x="258" y="459"/>
                  </a:moveTo>
                  <a:cubicBezTo>
                    <a:pt x="251" y="449"/>
                    <a:pt x="246" y="443"/>
                    <a:pt x="241" y="435"/>
                  </a:cubicBezTo>
                  <a:cubicBezTo>
                    <a:pt x="201" y="445"/>
                    <a:pt x="159" y="453"/>
                    <a:pt x="118" y="464"/>
                  </a:cubicBezTo>
                  <a:cubicBezTo>
                    <a:pt x="111" y="466"/>
                    <a:pt x="107" y="479"/>
                    <a:pt x="102" y="486"/>
                  </a:cubicBezTo>
                  <a:cubicBezTo>
                    <a:pt x="75" y="462"/>
                    <a:pt x="86" y="383"/>
                    <a:pt x="126" y="326"/>
                  </a:cubicBezTo>
                  <a:cubicBezTo>
                    <a:pt x="16" y="285"/>
                    <a:pt x="9" y="251"/>
                    <a:pt x="92" y="162"/>
                  </a:cubicBezTo>
                  <a:cubicBezTo>
                    <a:pt x="91" y="161"/>
                    <a:pt x="91" y="159"/>
                    <a:pt x="90" y="159"/>
                  </a:cubicBezTo>
                  <a:cubicBezTo>
                    <a:pt x="39" y="142"/>
                    <a:pt x="13" y="104"/>
                    <a:pt x="1" y="55"/>
                  </a:cubicBezTo>
                  <a:cubicBezTo>
                    <a:pt x="0" y="48"/>
                    <a:pt x="3" y="40"/>
                    <a:pt x="3" y="33"/>
                  </a:cubicBezTo>
                  <a:cubicBezTo>
                    <a:pt x="9" y="37"/>
                    <a:pt x="14" y="41"/>
                    <a:pt x="24" y="48"/>
                  </a:cubicBezTo>
                  <a:cubicBezTo>
                    <a:pt x="62" y="40"/>
                    <a:pt x="107" y="30"/>
                    <a:pt x="152" y="20"/>
                  </a:cubicBezTo>
                  <a:cubicBezTo>
                    <a:pt x="152" y="17"/>
                    <a:pt x="152" y="14"/>
                    <a:pt x="153" y="12"/>
                  </a:cubicBezTo>
                  <a:cubicBezTo>
                    <a:pt x="154" y="8"/>
                    <a:pt x="156" y="4"/>
                    <a:pt x="158" y="0"/>
                  </a:cubicBezTo>
                  <a:cubicBezTo>
                    <a:pt x="161" y="3"/>
                    <a:pt x="165" y="7"/>
                    <a:pt x="166" y="11"/>
                  </a:cubicBezTo>
                  <a:cubicBezTo>
                    <a:pt x="178" y="60"/>
                    <a:pt x="174" y="106"/>
                    <a:pt x="136" y="144"/>
                  </a:cubicBezTo>
                  <a:cubicBezTo>
                    <a:pt x="134" y="146"/>
                    <a:pt x="132" y="149"/>
                    <a:pt x="129" y="153"/>
                  </a:cubicBezTo>
                  <a:cubicBezTo>
                    <a:pt x="165" y="169"/>
                    <a:pt x="210" y="174"/>
                    <a:pt x="220" y="220"/>
                  </a:cubicBezTo>
                  <a:cubicBezTo>
                    <a:pt x="230" y="265"/>
                    <a:pt x="198" y="292"/>
                    <a:pt x="166" y="317"/>
                  </a:cubicBezTo>
                  <a:cubicBezTo>
                    <a:pt x="226" y="348"/>
                    <a:pt x="266" y="407"/>
                    <a:pt x="258" y="459"/>
                  </a:cubicBezTo>
                  <a:close/>
                  <a:moveTo>
                    <a:pt x="54" y="255"/>
                  </a:moveTo>
                  <a:cubicBezTo>
                    <a:pt x="105" y="244"/>
                    <a:pt x="154" y="233"/>
                    <a:pt x="204" y="222"/>
                  </a:cubicBezTo>
                  <a:cubicBezTo>
                    <a:pt x="195" y="195"/>
                    <a:pt x="191" y="192"/>
                    <a:pt x="167" y="197"/>
                  </a:cubicBezTo>
                  <a:cubicBezTo>
                    <a:pt x="137" y="204"/>
                    <a:pt x="107" y="210"/>
                    <a:pt x="77" y="217"/>
                  </a:cubicBezTo>
                  <a:cubicBezTo>
                    <a:pt x="53" y="222"/>
                    <a:pt x="51" y="225"/>
                    <a:pt x="54" y="255"/>
                  </a:cubicBezTo>
                  <a:close/>
                  <a:moveTo>
                    <a:pt x="57" y="264"/>
                  </a:moveTo>
                  <a:cubicBezTo>
                    <a:pt x="67" y="289"/>
                    <a:pt x="71" y="292"/>
                    <a:pt x="93" y="287"/>
                  </a:cubicBezTo>
                  <a:cubicBezTo>
                    <a:pt x="124" y="280"/>
                    <a:pt x="155" y="274"/>
                    <a:pt x="186" y="266"/>
                  </a:cubicBezTo>
                  <a:cubicBezTo>
                    <a:pt x="206" y="262"/>
                    <a:pt x="209" y="255"/>
                    <a:pt x="202" y="232"/>
                  </a:cubicBezTo>
                  <a:cubicBezTo>
                    <a:pt x="155" y="243"/>
                    <a:pt x="107" y="253"/>
                    <a:pt x="57" y="264"/>
                  </a:cubicBezTo>
                  <a:close/>
                  <a:moveTo>
                    <a:pt x="105" y="418"/>
                  </a:moveTo>
                  <a:cubicBezTo>
                    <a:pt x="146" y="409"/>
                    <a:pt x="185" y="401"/>
                    <a:pt x="225" y="392"/>
                  </a:cubicBezTo>
                  <a:cubicBezTo>
                    <a:pt x="217" y="365"/>
                    <a:pt x="212" y="362"/>
                    <a:pt x="189" y="367"/>
                  </a:cubicBezTo>
                  <a:cubicBezTo>
                    <a:pt x="170" y="371"/>
                    <a:pt x="151" y="375"/>
                    <a:pt x="132" y="379"/>
                  </a:cubicBezTo>
                  <a:cubicBezTo>
                    <a:pt x="104" y="385"/>
                    <a:pt x="104" y="385"/>
                    <a:pt x="105" y="418"/>
                  </a:cubicBezTo>
                  <a:close/>
                  <a:moveTo>
                    <a:pt x="154" y="30"/>
                  </a:moveTo>
                  <a:cubicBezTo>
                    <a:pt x="108" y="40"/>
                    <a:pt x="63" y="50"/>
                    <a:pt x="19" y="60"/>
                  </a:cubicBezTo>
                  <a:cubicBezTo>
                    <a:pt x="20" y="81"/>
                    <a:pt x="28" y="87"/>
                    <a:pt x="46" y="82"/>
                  </a:cubicBezTo>
                  <a:cubicBezTo>
                    <a:pt x="77" y="74"/>
                    <a:pt x="108" y="67"/>
                    <a:pt x="140" y="62"/>
                  </a:cubicBezTo>
                  <a:cubicBezTo>
                    <a:pt x="160" y="58"/>
                    <a:pt x="161" y="48"/>
                    <a:pt x="154" y="30"/>
                  </a:cubicBezTo>
                  <a:close/>
                  <a:moveTo>
                    <a:pt x="107" y="455"/>
                  </a:moveTo>
                  <a:cubicBezTo>
                    <a:pt x="152" y="445"/>
                    <a:pt x="196" y="435"/>
                    <a:pt x="241" y="426"/>
                  </a:cubicBezTo>
                  <a:cubicBezTo>
                    <a:pt x="234" y="400"/>
                    <a:pt x="234" y="400"/>
                    <a:pt x="212" y="405"/>
                  </a:cubicBezTo>
                  <a:cubicBezTo>
                    <a:pt x="182" y="411"/>
                    <a:pt x="153" y="419"/>
                    <a:pt x="123" y="424"/>
                  </a:cubicBezTo>
                  <a:cubicBezTo>
                    <a:pt x="104" y="427"/>
                    <a:pt x="98" y="435"/>
                    <a:pt x="107" y="455"/>
                  </a:cubicBezTo>
                  <a:close/>
                  <a:moveTo>
                    <a:pt x="156" y="67"/>
                  </a:moveTo>
                  <a:cubicBezTo>
                    <a:pt x="114" y="77"/>
                    <a:pt x="73" y="86"/>
                    <a:pt x="32" y="95"/>
                  </a:cubicBezTo>
                  <a:cubicBezTo>
                    <a:pt x="40" y="115"/>
                    <a:pt x="50" y="123"/>
                    <a:pt x="70" y="117"/>
                  </a:cubicBezTo>
                  <a:cubicBezTo>
                    <a:pt x="91" y="110"/>
                    <a:pt x="112" y="106"/>
                    <a:pt x="134" y="102"/>
                  </a:cubicBezTo>
                  <a:cubicBezTo>
                    <a:pt x="154" y="99"/>
                    <a:pt x="158" y="88"/>
                    <a:pt x="156" y="67"/>
                  </a:cubicBezTo>
                  <a:close/>
                  <a:moveTo>
                    <a:pt x="70" y="208"/>
                  </a:moveTo>
                  <a:cubicBezTo>
                    <a:pt x="104" y="201"/>
                    <a:pt x="136" y="194"/>
                    <a:pt x="169" y="186"/>
                  </a:cubicBezTo>
                  <a:cubicBezTo>
                    <a:pt x="127" y="158"/>
                    <a:pt x="101" y="164"/>
                    <a:pt x="70" y="208"/>
                  </a:cubicBezTo>
                  <a:close/>
                  <a:moveTo>
                    <a:pt x="199" y="354"/>
                  </a:moveTo>
                  <a:cubicBezTo>
                    <a:pt x="156" y="320"/>
                    <a:pt x="138" y="323"/>
                    <a:pt x="116" y="373"/>
                  </a:cubicBezTo>
                  <a:cubicBezTo>
                    <a:pt x="143" y="367"/>
                    <a:pt x="169" y="361"/>
                    <a:pt x="199" y="354"/>
                  </a:cubicBezTo>
                  <a:close/>
                  <a:moveTo>
                    <a:pt x="190" y="275"/>
                  </a:moveTo>
                  <a:cubicBezTo>
                    <a:pt x="155" y="283"/>
                    <a:pt x="124" y="290"/>
                    <a:pt x="90" y="298"/>
                  </a:cubicBezTo>
                  <a:cubicBezTo>
                    <a:pt x="145" y="320"/>
                    <a:pt x="151" y="318"/>
                    <a:pt x="190" y="275"/>
                  </a:cubicBezTo>
                  <a:close/>
                  <a:moveTo>
                    <a:pt x="64" y="128"/>
                  </a:moveTo>
                  <a:cubicBezTo>
                    <a:pt x="108" y="157"/>
                    <a:pt x="115" y="153"/>
                    <a:pt x="143" y="110"/>
                  </a:cubicBezTo>
                  <a:cubicBezTo>
                    <a:pt x="115" y="116"/>
                    <a:pt x="91" y="122"/>
                    <a:pt x="64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6"/>
            <p:cNvSpPr>
              <a:spLocks noEditPoints="1"/>
            </p:cNvSpPr>
            <p:nvPr userDrawn="1"/>
          </p:nvSpPr>
          <p:spPr bwMode="auto">
            <a:xfrm>
              <a:off x="3249613" y="-1282701"/>
              <a:ext cx="409575" cy="406400"/>
            </a:xfrm>
            <a:custGeom>
              <a:avLst/>
              <a:gdLst>
                <a:gd name="T0" fmla="*/ 316 w 322"/>
                <a:gd name="T1" fmla="*/ 161 h 318"/>
                <a:gd name="T2" fmla="*/ 2 w 322"/>
                <a:gd name="T3" fmla="*/ 148 h 318"/>
                <a:gd name="T4" fmla="*/ 183 w 322"/>
                <a:gd name="T5" fmla="*/ 300 h 318"/>
                <a:gd name="T6" fmla="*/ 164 w 322"/>
                <a:gd name="T7" fmla="*/ 237 h 318"/>
                <a:gd name="T8" fmla="*/ 137 w 322"/>
                <a:gd name="T9" fmla="*/ 187 h 318"/>
                <a:gd name="T10" fmla="*/ 249 w 322"/>
                <a:gd name="T11" fmla="*/ 160 h 318"/>
                <a:gd name="T12" fmla="*/ 275 w 322"/>
                <a:gd name="T13" fmla="*/ 129 h 318"/>
                <a:gd name="T14" fmla="*/ 255 w 322"/>
                <a:gd name="T15" fmla="*/ 111 h 318"/>
                <a:gd name="T16" fmla="*/ 190 w 322"/>
                <a:gd name="T17" fmla="*/ 138 h 318"/>
                <a:gd name="T18" fmla="*/ 134 w 322"/>
                <a:gd name="T19" fmla="*/ 101 h 318"/>
                <a:gd name="T20" fmla="*/ 170 w 322"/>
                <a:gd name="T21" fmla="*/ 63 h 318"/>
                <a:gd name="T22" fmla="*/ 203 w 322"/>
                <a:gd name="T23" fmla="*/ 35 h 318"/>
                <a:gd name="T24" fmla="*/ 165 w 322"/>
                <a:gd name="T25" fmla="*/ 16 h 318"/>
                <a:gd name="T26" fmla="*/ 78 w 322"/>
                <a:gd name="T27" fmla="*/ 32 h 318"/>
                <a:gd name="T28" fmla="*/ 61 w 322"/>
                <a:gd name="T29" fmla="*/ 52 h 318"/>
                <a:gd name="T30" fmla="*/ 90 w 322"/>
                <a:gd name="T31" fmla="*/ 125 h 318"/>
                <a:gd name="T32" fmla="*/ 99 w 322"/>
                <a:gd name="T33" fmla="*/ 193 h 318"/>
                <a:gd name="T34" fmla="*/ 134 w 322"/>
                <a:gd name="T35" fmla="*/ 278 h 318"/>
                <a:gd name="T36" fmla="*/ 183 w 322"/>
                <a:gd name="T37" fmla="*/ 300 h 318"/>
                <a:gd name="T38" fmla="*/ 212 w 322"/>
                <a:gd name="T39" fmla="*/ 45 h 318"/>
                <a:gd name="T40" fmla="*/ 142 w 322"/>
                <a:gd name="T41" fmla="*/ 114 h 318"/>
                <a:gd name="T42" fmla="*/ 183 w 322"/>
                <a:gd name="T43" fmla="*/ 128 h 318"/>
                <a:gd name="T44" fmla="*/ 241 w 322"/>
                <a:gd name="T45" fmla="*/ 105 h 318"/>
                <a:gd name="T46" fmla="*/ 286 w 322"/>
                <a:gd name="T47" fmla="*/ 136 h 318"/>
                <a:gd name="T48" fmla="*/ 258 w 322"/>
                <a:gd name="T49" fmla="*/ 166 h 318"/>
                <a:gd name="T50" fmla="*/ 184 w 322"/>
                <a:gd name="T51" fmla="*/ 185 h 318"/>
                <a:gd name="T52" fmla="*/ 138 w 322"/>
                <a:gd name="T53" fmla="*/ 212 h 318"/>
                <a:gd name="T54" fmla="*/ 193 w 322"/>
                <a:gd name="T55" fmla="*/ 258 h 318"/>
                <a:gd name="T56" fmla="*/ 221 w 322"/>
                <a:gd name="T57" fmla="*/ 292 h 318"/>
                <a:gd name="T58" fmla="*/ 251 w 322"/>
                <a:gd name="T59" fmla="*/ 222 h 318"/>
                <a:gd name="T60" fmla="*/ 292 w 322"/>
                <a:gd name="T61" fmla="*/ 207 h 318"/>
                <a:gd name="T62" fmla="*/ 117 w 322"/>
                <a:gd name="T63" fmla="*/ 294 h 318"/>
                <a:gd name="T64" fmla="*/ 100 w 322"/>
                <a:gd name="T65" fmla="*/ 223 h 318"/>
                <a:gd name="T66" fmla="*/ 89 w 322"/>
                <a:gd name="T67" fmla="*/ 161 h 318"/>
                <a:gd name="T68" fmla="*/ 62 w 322"/>
                <a:gd name="T69" fmla="*/ 95 h 318"/>
                <a:gd name="T70" fmla="*/ 49 w 322"/>
                <a:gd name="T71" fmla="*/ 66 h 318"/>
                <a:gd name="T72" fmla="*/ 17 w 322"/>
                <a:gd name="T73" fmla="*/ 150 h 318"/>
                <a:gd name="T74" fmla="*/ 66 w 322"/>
                <a:gd name="T75" fmla="*/ 203 h 318"/>
                <a:gd name="T76" fmla="*/ 63 w 322"/>
                <a:gd name="T77" fmla="*/ 229 h 318"/>
                <a:gd name="T78" fmla="*/ 117 w 322"/>
                <a:gd name="T79" fmla="*/ 294 h 318"/>
                <a:gd name="T80" fmla="*/ 125 w 322"/>
                <a:gd name="T81" fmla="*/ 47 h 318"/>
                <a:gd name="T82" fmla="*/ 154 w 322"/>
                <a:gd name="T83" fmla="*/ 23 h 318"/>
                <a:gd name="T84" fmla="*/ 94 w 322"/>
                <a:gd name="T85" fmla="*/ 22 h 318"/>
                <a:gd name="T86" fmla="*/ 267 w 322"/>
                <a:gd name="T87" fmla="*/ 216 h 318"/>
                <a:gd name="T88" fmla="*/ 266 w 322"/>
                <a:gd name="T89" fmla="*/ 260 h 318"/>
                <a:gd name="T90" fmla="*/ 21 w 322"/>
                <a:gd name="T91" fmla="*/ 198 h 318"/>
                <a:gd name="T92" fmla="*/ 70 w 322"/>
                <a:gd name="T93" fmla="*/ 2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18">
                  <a:moveTo>
                    <a:pt x="151" y="1"/>
                  </a:moveTo>
                  <a:cubicBezTo>
                    <a:pt x="255" y="3"/>
                    <a:pt x="317" y="64"/>
                    <a:pt x="316" y="161"/>
                  </a:cubicBezTo>
                  <a:cubicBezTo>
                    <a:pt x="314" y="252"/>
                    <a:pt x="250" y="318"/>
                    <a:pt x="164" y="316"/>
                  </a:cubicBezTo>
                  <a:cubicBezTo>
                    <a:pt x="67" y="314"/>
                    <a:pt x="0" y="245"/>
                    <a:pt x="2" y="148"/>
                  </a:cubicBezTo>
                  <a:cubicBezTo>
                    <a:pt x="4" y="60"/>
                    <a:pt x="65" y="0"/>
                    <a:pt x="151" y="1"/>
                  </a:cubicBezTo>
                  <a:close/>
                  <a:moveTo>
                    <a:pt x="183" y="300"/>
                  </a:moveTo>
                  <a:cubicBezTo>
                    <a:pt x="183" y="285"/>
                    <a:pt x="181" y="272"/>
                    <a:pt x="183" y="259"/>
                  </a:cubicBezTo>
                  <a:cubicBezTo>
                    <a:pt x="186" y="242"/>
                    <a:pt x="182" y="235"/>
                    <a:pt x="164" y="237"/>
                  </a:cubicBezTo>
                  <a:cubicBezTo>
                    <a:pt x="145" y="238"/>
                    <a:pt x="133" y="227"/>
                    <a:pt x="126" y="210"/>
                  </a:cubicBezTo>
                  <a:cubicBezTo>
                    <a:pt x="121" y="199"/>
                    <a:pt x="126" y="189"/>
                    <a:pt x="137" y="187"/>
                  </a:cubicBezTo>
                  <a:cubicBezTo>
                    <a:pt x="166" y="181"/>
                    <a:pt x="196" y="178"/>
                    <a:pt x="226" y="175"/>
                  </a:cubicBezTo>
                  <a:cubicBezTo>
                    <a:pt x="238" y="174"/>
                    <a:pt x="246" y="174"/>
                    <a:pt x="249" y="160"/>
                  </a:cubicBezTo>
                  <a:cubicBezTo>
                    <a:pt x="250" y="154"/>
                    <a:pt x="261" y="151"/>
                    <a:pt x="265" y="146"/>
                  </a:cubicBezTo>
                  <a:cubicBezTo>
                    <a:pt x="270" y="141"/>
                    <a:pt x="276" y="133"/>
                    <a:pt x="275" y="129"/>
                  </a:cubicBezTo>
                  <a:cubicBezTo>
                    <a:pt x="271" y="120"/>
                    <a:pt x="263" y="112"/>
                    <a:pt x="256" y="103"/>
                  </a:cubicBezTo>
                  <a:cubicBezTo>
                    <a:pt x="256" y="106"/>
                    <a:pt x="255" y="108"/>
                    <a:pt x="255" y="111"/>
                  </a:cubicBezTo>
                  <a:cubicBezTo>
                    <a:pt x="241" y="116"/>
                    <a:pt x="226" y="128"/>
                    <a:pt x="214" y="125"/>
                  </a:cubicBezTo>
                  <a:cubicBezTo>
                    <a:pt x="197" y="121"/>
                    <a:pt x="194" y="123"/>
                    <a:pt x="190" y="138"/>
                  </a:cubicBezTo>
                  <a:cubicBezTo>
                    <a:pt x="186" y="158"/>
                    <a:pt x="171" y="166"/>
                    <a:pt x="155" y="157"/>
                  </a:cubicBezTo>
                  <a:cubicBezTo>
                    <a:pt x="140" y="150"/>
                    <a:pt x="127" y="116"/>
                    <a:pt x="134" y="101"/>
                  </a:cubicBezTo>
                  <a:cubicBezTo>
                    <a:pt x="135" y="97"/>
                    <a:pt x="139" y="91"/>
                    <a:pt x="142" y="90"/>
                  </a:cubicBezTo>
                  <a:cubicBezTo>
                    <a:pt x="157" y="86"/>
                    <a:pt x="170" y="82"/>
                    <a:pt x="170" y="63"/>
                  </a:cubicBezTo>
                  <a:cubicBezTo>
                    <a:pt x="170" y="59"/>
                    <a:pt x="184" y="58"/>
                    <a:pt x="190" y="53"/>
                  </a:cubicBezTo>
                  <a:cubicBezTo>
                    <a:pt x="196" y="48"/>
                    <a:pt x="202" y="41"/>
                    <a:pt x="203" y="35"/>
                  </a:cubicBezTo>
                  <a:cubicBezTo>
                    <a:pt x="203" y="30"/>
                    <a:pt x="196" y="22"/>
                    <a:pt x="190" y="20"/>
                  </a:cubicBezTo>
                  <a:cubicBezTo>
                    <a:pt x="183" y="17"/>
                    <a:pt x="175" y="17"/>
                    <a:pt x="165" y="16"/>
                  </a:cubicBezTo>
                  <a:cubicBezTo>
                    <a:pt x="169" y="54"/>
                    <a:pt x="133" y="45"/>
                    <a:pt x="119" y="60"/>
                  </a:cubicBezTo>
                  <a:cubicBezTo>
                    <a:pt x="106" y="52"/>
                    <a:pt x="93" y="43"/>
                    <a:pt x="78" y="32"/>
                  </a:cubicBezTo>
                  <a:cubicBezTo>
                    <a:pt x="72" y="36"/>
                    <a:pt x="63" y="44"/>
                    <a:pt x="54" y="51"/>
                  </a:cubicBezTo>
                  <a:cubicBezTo>
                    <a:pt x="57" y="51"/>
                    <a:pt x="59" y="51"/>
                    <a:pt x="61" y="52"/>
                  </a:cubicBezTo>
                  <a:cubicBezTo>
                    <a:pt x="64" y="64"/>
                    <a:pt x="70" y="77"/>
                    <a:pt x="70" y="89"/>
                  </a:cubicBezTo>
                  <a:cubicBezTo>
                    <a:pt x="70" y="106"/>
                    <a:pt x="75" y="116"/>
                    <a:pt x="90" y="125"/>
                  </a:cubicBezTo>
                  <a:cubicBezTo>
                    <a:pt x="109" y="135"/>
                    <a:pt x="111" y="146"/>
                    <a:pt x="98" y="163"/>
                  </a:cubicBezTo>
                  <a:cubicBezTo>
                    <a:pt x="90" y="174"/>
                    <a:pt x="91" y="182"/>
                    <a:pt x="99" y="193"/>
                  </a:cubicBezTo>
                  <a:cubicBezTo>
                    <a:pt x="113" y="213"/>
                    <a:pt x="114" y="240"/>
                    <a:pt x="134" y="257"/>
                  </a:cubicBezTo>
                  <a:cubicBezTo>
                    <a:pt x="138" y="260"/>
                    <a:pt x="135" y="271"/>
                    <a:pt x="134" y="278"/>
                  </a:cubicBezTo>
                  <a:cubicBezTo>
                    <a:pt x="134" y="284"/>
                    <a:pt x="132" y="290"/>
                    <a:pt x="130" y="300"/>
                  </a:cubicBezTo>
                  <a:cubicBezTo>
                    <a:pt x="151" y="300"/>
                    <a:pt x="169" y="300"/>
                    <a:pt x="183" y="300"/>
                  </a:cubicBezTo>
                  <a:close/>
                  <a:moveTo>
                    <a:pt x="216" y="28"/>
                  </a:moveTo>
                  <a:cubicBezTo>
                    <a:pt x="215" y="34"/>
                    <a:pt x="216" y="42"/>
                    <a:pt x="212" y="45"/>
                  </a:cubicBezTo>
                  <a:cubicBezTo>
                    <a:pt x="194" y="61"/>
                    <a:pt x="178" y="80"/>
                    <a:pt x="159" y="95"/>
                  </a:cubicBezTo>
                  <a:cubicBezTo>
                    <a:pt x="151" y="100"/>
                    <a:pt x="138" y="99"/>
                    <a:pt x="142" y="114"/>
                  </a:cubicBezTo>
                  <a:cubicBezTo>
                    <a:pt x="147" y="128"/>
                    <a:pt x="146" y="146"/>
                    <a:pt x="165" y="149"/>
                  </a:cubicBezTo>
                  <a:cubicBezTo>
                    <a:pt x="181" y="152"/>
                    <a:pt x="181" y="137"/>
                    <a:pt x="183" y="128"/>
                  </a:cubicBezTo>
                  <a:cubicBezTo>
                    <a:pt x="186" y="115"/>
                    <a:pt x="194" y="105"/>
                    <a:pt x="207" y="112"/>
                  </a:cubicBezTo>
                  <a:cubicBezTo>
                    <a:pt x="223" y="121"/>
                    <a:pt x="231" y="115"/>
                    <a:pt x="241" y="105"/>
                  </a:cubicBezTo>
                  <a:cubicBezTo>
                    <a:pt x="246" y="100"/>
                    <a:pt x="260" y="96"/>
                    <a:pt x="263" y="99"/>
                  </a:cubicBezTo>
                  <a:cubicBezTo>
                    <a:pt x="272" y="110"/>
                    <a:pt x="281" y="123"/>
                    <a:pt x="286" y="136"/>
                  </a:cubicBezTo>
                  <a:cubicBezTo>
                    <a:pt x="287" y="140"/>
                    <a:pt x="278" y="149"/>
                    <a:pt x="272" y="154"/>
                  </a:cubicBezTo>
                  <a:cubicBezTo>
                    <a:pt x="268" y="159"/>
                    <a:pt x="259" y="161"/>
                    <a:pt x="258" y="166"/>
                  </a:cubicBezTo>
                  <a:cubicBezTo>
                    <a:pt x="253" y="188"/>
                    <a:pt x="237" y="185"/>
                    <a:pt x="222" y="184"/>
                  </a:cubicBezTo>
                  <a:cubicBezTo>
                    <a:pt x="209" y="184"/>
                    <a:pt x="197" y="183"/>
                    <a:pt x="184" y="185"/>
                  </a:cubicBezTo>
                  <a:cubicBezTo>
                    <a:pt x="172" y="187"/>
                    <a:pt x="159" y="192"/>
                    <a:pt x="146" y="195"/>
                  </a:cubicBezTo>
                  <a:cubicBezTo>
                    <a:pt x="135" y="197"/>
                    <a:pt x="134" y="202"/>
                    <a:pt x="138" y="212"/>
                  </a:cubicBezTo>
                  <a:cubicBezTo>
                    <a:pt x="144" y="224"/>
                    <a:pt x="154" y="228"/>
                    <a:pt x="167" y="228"/>
                  </a:cubicBezTo>
                  <a:cubicBezTo>
                    <a:pt x="191" y="227"/>
                    <a:pt x="197" y="235"/>
                    <a:pt x="193" y="258"/>
                  </a:cubicBezTo>
                  <a:cubicBezTo>
                    <a:pt x="192" y="262"/>
                    <a:pt x="191" y="266"/>
                    <a:pt x="191" y="270"/>
                  </a:cubicBezTo>
                  <a:cubicBezTo>
                    <a:pt x="190" y="289"/>
                    <a:pt x="203" y="298"/>
                    <a:pt x="221" y="292"/>
                  </a:cubicBezTo>
                  <a:cubicBezTo>
                    <a:pt x="244" y="283"/>
                    <a:pt x="250" y="274"/>
                    <a:pt x="251" y="248"/>
                  </a:cubicBezTo>
                  <a:cubicBezTo>
                    <a:pt x="251" y="240"/>
                    <a:pt x="250" y="231"/>
                    <a:pt x="251" y="222"/>
                  </a:cubicBezTo>
                  <a:cubicBezTo>
                    <a:pt x="254" y="205"/>
                    <a:pt x="263" y="200"/>
                    <a:pt x="279" y="204"/>
                  </a:cubicBezTo>
                  <a:cubicBezTo>
                    <a:pt x="284" y="205"/>
                    <a:pt x="288" y="206"/>
                    <a:pt x="292" y="207"/>
                  </a:cubicBezTo>
                  <a:cubicBezTo>
                    <a:pt x="322" y="140"/>
                    <a:pt x="281" y="42"/>
                    <a:pt x="216" y="28"/>
                  </a:cubicBezTo>
                  <a:close/>
                  <a:moveTo>
                    <a:pt x="117" y="294"/>
                  </a:moveTo>
                  <a:cubicBezTo>
                    <a:pt x="133" y="266"/>
                    <a:pt x="131" y="261"/>
                    <a:pt x="110" y="243"/>
                  </a:cubicBezTo>
                  <a:cubicBezTo>
                    <a:pt x="105" y="238"/>
                    <a:pt x="102" y="230"/>
                    <a:pt x="100" y="223"/>
                  </a:cubicBezTo>
                  <a:cubicBezTo>
                    <a:pt x="96" y="214"/>
                    <a:pt x="94" y="204"/>
                    <a:pt x="89" y="197"/>
                  </a:cubicBezTo>
                  <a:cubicBezTo>
                    <a:pt x="81" y="184"/>
                    <a:pt x="77" y="173"/>
                    <a:pt x="89" y="161"/>
                  </a:cubicBezTo>
                  <a:cubicBezTo>
                    <a:pt x="100" y="148"/>
                    <a:pt x="96" y="138"/>
                    <a:pt x="82" y="131"/>
                  </a:cubicBezTo>
                  <a:cubicBezTo>
                    <a:pt x="67" y="123"/>
                    <a:pt x="61" y="112"/>
                    <a:pt x="62" y="95"/>
                  </a:cubicBezTo>
                  <a:cubicBezTo>
                    <a:pt x="62" y="89"/>
                    <a:pt x="62" y="83"/>
                    <a:pt x="60" y="78"/>
                  </a:cubicBezTo>
                  <a:cubicBezTo>
                    <a:pt x="58" y="73"/>
                    <a:pt x="53" y="67"/>
                    <a:pt x="49" y="66"/>
                  </a:cubicBezTo>
                  <a:cubicBezTo>
                    <a:pt x="46" y="65"/>
                    <a:pt x="39" y="70"/>
                    <a:pt x="37" y="74"/>
                  </a:cubicBezTo>
                  <a:cubicBezTo>
                    <a:pt x="30" y="99"/>
                    <a:pt x="20" y="124"/>
                    <a:pt x="17" y="150"/>
                  </a:cubicBezTo>
                  <a:cubicBezTo>
                    <a:pt x="13" y="183"/>
                    <a:pt x="19" y="189"/>
                    <a:pt x="51" y="198"/>
                  </a:cubicBezTo>
                  <a:cubicBezTo>
                    <a:pt x="56" y="199"/>
                    <a:pt x="62" y="200"/>
                    <a:pt x="66" y="203"/>
                  </a:cubicBezTo>
                  <a:cubicBezTo>
                    <a:pt x="70" y="207"/>
                    <a:pt x="75" y="213"/>
                    <a:pt x="75" y="219"/>
                  </a:cubicBezTo>
                  <a:cubicBezTo>
                    <a:pt x="75" y="222"/>
                    <a:pt x="68" y="227"/>
                    <a:pt x="63" y="229"/>
                  </a:cubicBezTo>
                  <a:cubicBezTo>
                    <a:pt x="57" y="232"/>
                    <a:pt x="50" y="234"/>
                    <a:pt x="41" y="237"/>
                  </a:cubicBezTo>
                  <a:cubicBezTo>
                    <a:pt x="61" y="267"/>
                    <a:pt x="86" y="284"/>
                    <a:pt x="117" y="294"/>
                  </a:cubicBezTo>
                  <a:close/>
                  <a:moveTo>
                    <a:pt x="94" y="22"/>
                  </a:moveTo>
                  <a:cubicBezTo>
                    <a:pt x="105" y="49"/>
                    <a:pt x="113" y="54"/>
                    <a:pt x="125" y="47"/>
                  </a:cubicBezTo>
                  <a:cubicBezTo>
                    <a:pt x="132" y="43"/>
                    <a:pt x="141" y="40"/>
                    <a:pt x="147" y="35"/>
                  </a:cubicBezTo>
                  <a:cubicBezTo>
                    <a:pt x="151" y="32"/>
                    <a:pt x="155" y="26"/>
                    <a:pt x="154" y="23"/>
                  </a:cubicBezTo>
                  <a:cubicBezTo>
                    <a:pt x="154" y="20"/>
                    <a:pt x="147" y="15"/>
                    <a:pt x="143" y="15"/>
                  </a:cubicBezTo>
                  <a:cubicBezTo>
                    <a:pt x="127" y="17"/>
                    <a:pt x="112" y="19"/>
                    <a:pt x="94" y="22"/>
                  </a:cubicBezTo>
                  <a:close/>
                  <a:moveTo>
                    <a:pt x="292" y="217"/>
                  </a:moveTo>
                  <a:cubicBezTo>
                    <a:pt x="280" y="217"/>
                    <a:pt x="267" y="214"/>
                    <a:pt x="267" y="216"/>
                  </a:cubicBezTo>
                  <a:cubicBezTo>
                    <a:pt x="263" y="229"/>
                    <a:pt x="261" y="243"/>
                    <a:pt x="258" y="257"/>
                  </a:cubicBezTo>
                  <a:cubicBezTo>
                    <a:pt x="261" y="258"/>
                    <a:pt x="263" y="259"/>
                    <a:pt x="266" y="260"/>
                  </a:cubicBezTo>
                  <a:cubicBezTo>
                    <a:pt x="274" y="247"/>
                    <a:pt x="281" y="235"/>
                    <a:pt x="292" y="217"/>
                  </a:cubicBezTo>
                  <a:close/>
                  <a:moveTo>
                    <a:pt x="21" y="198"/>
                  </a:moveTo>
                  <a:cubicBezTo>
                    <a:pt x="27" y="211"/>
                    <a:pt x="31" y="219"/>
                    <a:pt x="34" y="228"/>
                  </a:cubicBezTo>
                  <a:cubicBezTo>
                    <a:pt x="46" y="224"/>
                    <a:pt x="55" y="220"/>
                    <a:pt x="70" y="215"/>
                  </a:cubicBezTo>
                  <a:cubicBezTo>
                    <a:pt x="52" y="209"/>
                    <a:pt x="39" y="205"/>
                    <a:pt x="21" y="1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7"/>
            <p:cNvSpPr>
              <a:spLocks noEditPoints="1"/>
            </p:cNvSpPr>
            <p:nvPr userDrawn="1"/>
          </p:nvSpPr>
          <p:spPr bwMode="auto">
            <a:xfrm>
              <a:off x="650876" y="-1277938"/>
              <a:ext cx="355600" cy="484188"/>
            </a:xfrm>
            <a:custGeom>
              <a:avLst/>
              <a:gdLst>
                <a:gd name="T0" fmla="*/ 280 w 280"/>
                <a:gd name="T1" fmla="*/ 145 h 379"/>
                <a:gd name="T2" fmla="*/ 260 w 280"/>
                <a:gd name="T3" fmla="*/ 204 h 379"/>
                <a:gd name="T4" fmla="*/ 191 w 280"/>
                <a:gd name="T5" fmla="*/ 240 h 379"/>
                <a:gd name="T6" fmla="*/ 170 w 280"/>
                <a:gd name="T7" fmla="*/ 243 h 379"/>
                <a:gd name="T8" fmla="*/ 160 w 280"/>
                <a:gd name="T9" fmla="*/ 259 h 379"/>
                <a:gd name="T10" fmla="*/ 163 w 280"/>
                <a:gd name="T11" fmla="*/ 301 h 379"/>
                <a:gd name="T12" fmla="*/ 122 w 280"/>
                <a:gd name="T13" fmla="*/ 365 h 379"/>
                <a:gd name="T14" fmla="*/ 57 w 280"/>
                <a:gd name="T15" fmla="*/ 366 h 379"/>
                <a:gd name="T16" fmla="*/ 27 w 280"/>
                <a:gd name="T17" fmla="*/ 323 h 379"/>
                <a:gd name="T18" fmla="*/ 37 w 280"/>
                <a:gd name="T19" fmla="*/ 244 h 379"/>
                <a:gd name="T20" fmla="*/ 50 w 280"/>
                <a:gd name="T21" fmla="*/ 231 h 379"/>
                <a:gd name="T22" fmla="*/ 57 w 280"/>
                <a:gd name="T23" fmla="*/ 203 h 379"/>
                <a:gd name="T24" fmla="*/ 50 w 280"/>
                <a:gd name="T25" fmla="*/ 195 h 379"/>
                <a:gd name="T26" fmla="*/ 64 w 280"/>
                <a:gd name="T27" fmla="*/ 34 h 379"/>
                <a:gd name="T28" fmla="*/ 209 w 280"/>
                <a:gd name="T29" fmla="*/ 26 h 379"/>
                <a:gd name="T30" fmla="*/ 280 w 280"/>
                <a:gd name="T31" fmla="*/ 145 h 379"/>
                <a:gd name="T32" fmla="*/ 131 w 280"/>
                <a:gd name="T33" fmla="*/ 254 h 379"/>
                <a:gd name="T34" fmla="*/ 143 w 280"/>
                <a:gd name="T35" fmla="*/ 252 h 379"/>
                <a:gd name="T36" fmla="*/ 196 w 280"/>
                <a:gd name="T37" fmla="*/ 224 h 379"/>
                <a:gd name="T38" fmla="*/ 244 w 280"/>
                <a:gd name="T39" fmla="*/ 200 h 379"/>
                <a:gd name="T40" fmla="*/ 227 w 280"/>
                <a:gd name="T41" fmla="*/ 53 h 379"/>
                <a:gd name="T42" fmla="*/ 114 w 280"/>
                <a:gd name="T43" fmla="*/ 25 h 379"/>
                <a:gd name="T44" fmla="*/ 34 w 280"/>
                <a:gd name="T45" fmla="*/ 100 h 379"/>
                <a:gd name="T46" fmla="*/ 62 w 280"/>
                <a:gd name="T47" fmla="*/ 188 h 379"/>
                <a:gd name="T48" fmla="*/ 76 w 280"/>
                <a:gd name="T49" fmla="*/ 223 h 379"/>
                <a:gd name="T50" fmla="*/ 78 w 280"/>
                <a:gd name="T51" fmla="*/ 236 h 379"/>
                <a:gd name="T52" fmla="*/ 85 w 280"/>
                <a:gd name="T53" fmla="*/ 236 h 379"/>
                <a:gd name="T54" fmla="*/ 85 w 280"/>
                <a:gd name="T55" fmla="*/ 128 h 379"/>
                <a:gd name="T56" fmla="*/ 100 w 280"/>
                <a:gd name="T57" fmla="*/ 149 h 379"/>
                <a:gd name="T58" fmla="*/ 129 w 280"/>
                <a:gd name="T59" fmla="*/ 129 h 379"/>
                <a:gd name="T60" fmla="*/ 125 w 280"/>
                <a:gd name="T61" fmla="*/ 165 h 379"/>
                <a:gd name="T62" fmla="*/ 137 w 280"/>
                <a:gd name="T63" fmla="*/ 158 h 379"/>
                <a:gd name="T64" fmla="*/ 163 w 280"/>
                <a:gd name="T65" fmla="*/ 138 h 379"/>
                <a:gd name="T66" fmla="*/ 163 w 280"/>
                <a:gd name="T67" fmla="*/ 172 h 379"/>
                <a:gd name="T68" fmla="*/ 196 w 280"/>
                <a:gd name="T69" fmla="*/ 163 h 379"/>
                <a:gd name="T70" fmla="*/ 131 w 280"/>
                <a:gd name="T71" fmla="*/ 254 h 379"/>
                <a:gd name="T72" fmla="*/ 94 w 280"/>
                <a:gd name="T73" fmla="*/ 160 h 379"/>
                <a:gd name="T74" fmla="*/ 95 w 280"/>
                <a:gd name="T75" fmla="*/ 231 h 379"/>
                <a:gd name="T76" fmla="*/ 106 w 280"/>
                <a:gd name="T77" fmla="*/ 244 h 379"/>
                <a:gd name="T78" fmla="*/ 125 w 280"/>
                <a:gd name="T79" fmla="*/ 244 h 379"/>
                <a:gd name="T80" fmla="*/ 170 w 280"/>
                <a:gd name="T81" fmla="*/ 184 h 379"/>
                <a:gd name="T82" fmla="*/ 94 w 280"/>
                <a:gd name="T83" fmla="*/ 160 h 379"/>
                <a:gd name="T84" fmla="*/ 147 w 280"/>
                <a:gd name="T85" fmla="*/ 330 h 379"/>
                <a:gd name="T86" fmla="*/ 134 w 280"/>
                <a:gd name="T87" fmla="*/ 321 h 379"/>
                <a:gd name="T88" fmla="*/ 43 w 280"/>
                <a:gd name="T89" fmla="*/ 292 h 379"/>
                <a:gd name="T90" fmla="*/ 31 w 280"/>
                <a:gd name="T91" fmla="*/ 295 h 379"/>
                <a:gd name="T92" fmla="*/ 36 w 280"/>
                <a:gd name="T93" fmla="*/ 306 h 379"/>
                <a:gd name="T94" fmla="*/ 133 w 280"/>
                <a:gd name="T95" fmla="*/ 336 h 379"/>
                <a:gd name="T96" fmla="*/ 147 w 280"/>
                <a:gd name="T97" fmla="*/ 330 h 379"/>
                <a:gd name="T98" fmla="*/ 56 w 280"/>
                <a:gd name="T99" fmla="*/ 239 h 379"/>
                <a:gd name="T100" fmla="*/ 46 w 280"/>
                <a:gd name="T101" fmla="*/ 246 h 379"/>
                <a:gd name="T102" fmla="*/ 56 w 280"/>
                <a:gd name="T103" fmla="*/ 256 h 379"/>
                <a:gd name="T104" fmla="*/ 146 w 280"/>
                <a:gd name="T105" fmla="*/ 283 h 379"/>
                <a:gd name="T106" fmla="*/ 158 w 280"/>
                <a:gd name="T107" fmla="*/ 281 h 379"/>
                <a:gd name="T108" fmla="*/ 151 w 280"/>
                <a:gd name="T109" fmla="*/ 269 h 379"/>
                <a:gd name="T110" fmla="*/ 56 w 280"/>
                <a:gd name="T111" fmla="*/ 239 h 379"/>
                <a:gd name="T112" fmla="*/ 152 w 280"/>
                <a:gd name="T113" fmla="*/ 299 h 379"/>
                <a:gd name="T114" fmla="*/ 40 w 280"/>
                <a:gd name="T115" fmla="*/ 263 h 379"/>
                <a:gd name="T116" fmla="*/ 152 w 280"/>
                <a:gd name="T117" fmla="*/ 299 h 379"/>
                <a:gd name="T118" fmla="*/ 122 w 280"/>
                <a:gd name="T119" fmla="*/ 344 h 379"/>
                <a:gd name="T120" fmla="*/ 47 w 280"/>
                <a:gd name="T121" fmla="*/ 321 h 379"/>
                <a:gd name="T122" fmla="*/ 68 w 280"/>
                <a:gd name="T123" fmla="*/ 352 h 379"/>
                <a:gd name="T124" fmla="*/ 122 w 280"/>
                <a:gd name="T125" fmla="*/ 34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0" h="379">
                  <a:moveTo>
                    <a:pt x="280" y="145"/>
                  </a:moveTo>
                  <a:cubicBezTo>
                    <a:pt x="276" y="158"/>
                    <a:pt x="271" y="182"/>
                    <a:pt x="260" y="204"/>
                  </a:cubicBezTo>
                  <a:cubicBezTo>
                    <a:pt x="246" y="230"/>
                    <a:pt x="221" y="240"/>
                    <a:pt x="191" y="240"/>
                  </a:cubicBezTo>
                  <a:cubicBezTo>
                    <a:pt x="184" y="240"/>
                    <a:pt x="176" y="240"/>
                    <a:pt x="170" y="243"/>
                  </a:cubicBezTo>
                  <a:cubicBezTo>
                    <a:pt x="165" y="246"/>
                    <a:pt x="159" y="258"/>
                    <a:pt x="160" y="259"/>
                  </a:cubicBezTo>
                  <a:cubicBezTo>
                    <a:pt x="175" y="273"/>
                    <a:pt x="165" y="286"/>
                    <a:pt x="163" y="301"/>
                  </a:cubicBezTo>
                  <a:cubicBezTo>
                    <a:pt x="159" y="329"/>
                    <a:pt x="144" y="349"/>
                    <a:pt x="122" y="365"/>
                  </a:cubicBezTo>
                  <a:cubicBezTo>
                    <a:pt x="101" y="379"/>
                    <a:pt x="78" y="375"/>
                    <a:pt x="57" y="366"/>
                  </a:cubicBezTo>
                  <a:cubicBezTo>
                    <a:pt x="39" y="358"/>
                    <a:pt x="34" y="342"/>
                    <a:pt x="27" y="323"/>
                  </a:cubicBezTo>
                  <a:cubicBezTo>
                    <a:pt x="16" y="293"/>
                    <a:pt x="34" y="270"/>
                    <a:pt x="37" y="244"/>
                  </a:cubicBezTo>
                  <a:cubicBezTo>
                    <a:pt x="38" y="239"/>
                    <a:pt x="44" y="232"/>
                    <a:pt x="50" y="231"/>
                  </a:cubicBezTo>
                  <a:cubicBezTo>
                    <a:pt x="69" y="225"/>
                    <a:pt x="62" y="214"/>
                    <a:pt x="57" y="203"/>
                  </a:cubicBezTo>
                  <a:cubicBezTo>
                    <a:pt x="56" y="200"/>
                    <a:pt x="53" y="198"/>
                    <a:pt x="50" y="195"/>
                  </a:cubicBezTo>
                  <a:cubicBezTo>
                    <a:pt x="0" y="146"/>
                    <a:pt x="5" y="77"/>
                    <a:pt x="64" y="34"/>
                  </a:cubicBezTo>
                  <a:cubicBezTo>
                    <a:pt x="110" y="0"/>
                    <a:pt x="160" y="2"/>
                    <a:pt x="209" y="26"/>
                  </a:cubicBezTo>
                  <a:cubicBezTo>
                    <a:pt x="253" y="47"/>
                    <a:pt x="278" y="83"/>
                    <a:pt x="280" y="145"/>
                  </a:cubicBezTo>
                  <a:close/>
                  <a:moveTo>
                    <a:pt x="131" y="254"/>
                  </a:moveTo>
                  <a:cubicBezTo>
                    <a:pt x="139" y="253"/>
                    <a:pt x="143" y="253"/>
                    <a:pt x="143" y="252"/>
                  </a:cubicBezTo>
                  <a:cubicBezTo>
                    <a:pt x="153" y="227"/>
                    <a:pt x="174" y="228"/>
                    <a:pt x="196" y="224"/>
                  </a:cubicBezTo>
                  <a:cubicBezTo>
                    <a:pt x="213" y="222"/>
                    <a:pt x="233" y="213"/>
                    <a:pt x="244" y="200"/>
                  </a:cubicBezTo>
                  <a:cubicBezTo>
                    <a:pt x="280" y="159"/>
                    <a:pt x="270" y="86"/>
                    <a:pt x="227" y="53"/>
                  </a:cubicBezTo>
                  <a:cubicBezTo>
                    <a:pt x="194" y="27"/>
                    <a:pt x="156" y="18"/>
                    <a:pt x="114" y="25"/>
                  </a:cubicBezTo>
                  <a:cubicBezTo>
                    <a:pt x="72" y="33"/>
                    <a:pt x="47" y="61"/>
                    <a:pt x="34" y="100"/>
                  </a:cubicBezTo>
                  <a:cubicBezTo>
                    <a:pt x="21" y="137"/>
                    <a:pt x="33" y="164"/>
                    <a:pt x="62" y="188"/>
                  </a:cubicBezTo>
                  <a:cubicBezTo>
                    <a:pt x="71" y="195"/>
                    <a:pt x="72" y="211"/>
                    <a:pt x="76" y="223"/>
                  </a:cubicBezTo>
                  <a:cubicBezTo>
                    <a:pt x="78" y="227"/>
                    <a:pt x="78" y="232"/>
                    <a:pt x="78" y="236"/>
                  </a:cubicBezTo>
                  <a:cubicBezTo>
                    <a:pt x="81" y="236"/>
                    <a:pt x="83" y="236"/>
                    <a:pt x="85" y="236"/>
                  </a:cubicBezTo>
                  <a:cubicBezTo>
                    <a:pt x="85" y="201"/>
                    <a:pt x="85" y="167"/>
                    <a:pt x="85" y="128"/>
                  </a:cubicBezTo>
                  <a:cubicBezTo>
                    <a:pt x="93" y="140"/>
                    <a:pt x="98" y="147"/>
                    <a:pt x="100" y="149"/>
                  </a:cubicBezTo>
                  <a:cubicBezTo>
                    <a:pt x="112" y="140"/>
                    <a:pt x="125" y="126"/>
                    <a:pt x="129" y="129"/>
                  </a:cubicBezTo>
                  <a:cubicBezTo>
                    <a:pt x="148" y="138"/>
                    <a:pt x="130" y="150"/>
                    <a:pt x="125" y="165"/>
                  </a:cubicBezTo>
                  <a:cubicBezTo>
                    <a:pt x="131" y="162"/>
                    <a:pt x="136" y="161"/>
                    <a:pt x="137" y="158"/>
                  </a:cubicBezTo>
                  <a:cubicBezTo>
                    <a:pt x="142" y="146"/>
                    <a:pt x="145" y="130"/>
                    <a:pt x="163" y="138"/>
                  </a:cubicBezTo>
                  <a:cubicBezTo>
                    <a:pt x="167" y="139"/>
                    <a:pt x="163" y="158"/>
                    <a:pt x="163" y="172"/>
                  </a:cubicBezTo>
                  <a:cubicBezTo>
                    <a:pt x="171" y="170"/>
                    <a:pt x="181" y="167"/>
                    <a:pt x="196" y="163"/>
                  </a:cubicBezTo>
                  <a:cubicBezTo>
                    <a:pt x="174" y="194"/>
                    <a:pt x="154" y="222"/>
                    <a:pt x="131" y="254"/>
                  </a:cubicBezTo>
                  <a:close/>
                  <a:moveTo>
                    <a:pt x="94" y="160"/>
                  </a:moveTo>
                  <a:cubicBezTo>
                    <a:pt x="94" y="186"/>
                    <a:pt x="94" y="208"/>
                    <a:pt x="95" y="231"/>
                  </a:cubicBezTo>
                  <a:cubicBezTo>
                    <a:pt x="95" y="235"/>
                    <a:pt x="101" y="242"/>
                    <a:pt x="106" y="244"/>
                  </a:cubicBezTo>
                  <a:cubicBezTo>
                    <a:pt x="112" y="246"/>
                    <a:pt x="122" y="247"/>
                    <a:pt x="125" y="244"/>
                  </a:cubicBezTo>
                  <a:cubicBezTo>
                    <a:pt x="141" y="225"/>
                    <a:pt x="155" y="205"/>
                    <a:pt x="170" y="184"/>
                  </a:cubicBezTo>
                  <a:cubicBezTo>
                    <a:pt x="143" y="175"/>
                    <a:pt x="120" y="168"/>
                    <a:pt x="94" y="160"/>
                  </a:cubicBezTo>
                  <a:close/>
                  <a:moveTo>
                    <a:pt x="147" y="330"/>
                  </a:moveTo>
                  <a:cubicBezTo>
                    <a:pt x="141" y="326"/>
                    <a:pt x="138" y="322"/>
                    <a:pt x="134" y="321"/>
                  </a:cubicBezTo>
                  <a:cubicBezTo>
                    <a:pt x="104" y="311"/>
                    <a:pt x="74" y="301"/>
                    <a:pt x="43" y="292"/>
                  </a:cubicBezTo>
                  <a:cubicBezTo>
                    <a:pt x="40" y="291"/>
                    <a:pt x="35" y="294"/>
                    <a:pt x="31" y="295"/>
                  </a:cubicBezTo>
                  <a:cubicBezTo>
                    <a:pt x="33" y="299"/>
                    <a:pt x="34" y="305"/>
                    <a:pt x="36" y="306"/>
                  </a:cubicBezTo>
                  <a:cubicBezTo>
                    <a:pt x="69" y="317"/>
                    <a:pt x="101" y="327"/>
                    <a:pt x="133" y="336"/>
                  </a:cubicBezTo>
                  <a:cubicBezTo>
                    <a:pt x="136" y="337"/>
                    <a:pt x="141" y="333"/>
                    <a:pt x="147" y="330"/>
                  </a:cubicBezTo>
                  <a:close/>
                  <a:moveTo>
                    <a:pt x="56" y="239"/>
                  </a:moveTo>
                  <a:cubicBezTo>
                    <a:pt x="54" y="241"/>
                    <a:pt x="50" y="243"/>
                    <a:pt x="46" y="246"/>
                  </a:cubicBezTo>
                  <a:cubicBezTo>
                    <a:pt x="49" y="249"/>
                    <a:pt x="52" y="255"/>
                    <a:pt x="56" y="256"/>
                  </a:cubicBezTo>
                  <a:cubicBezTo>
                    <a:pt x="86" y="266"/>
                    <a:pt x="116" y="275"/>
                    <a:pt x="146" y="283"/>
                  </a:cubicBezTo>
                  <a:cubicBezTo>
                    <a:pt x="149" y="284"/>
                    <a:pt x="154" y="282"/>
                    <a:pt x="158" y="281"/>
                  </a:cubicBezTo>
                  <a:cubicBezTo>
                    <a:pt x="156" y="277"/>
                    <a:pt x="154" y="270"/>
                    <a:pt x="151" y="269"/>
                  </a:cubicBezTo>
                  <a:cubicBezTo>
                    <a:pt x="120" y="259"/>
                    <a:pt x="90" y="250"/>
                    <a:pt x="56" y="239"/>
                  </a:cubicBezTo>
                  <a:close/>
                  <a:moveTo>
                    <a:pt x="152" y="299"/>
                  </a:moveTo>
                  <a:cubicBezTo>
                    <a:pt x="115" y="287"/>
                    <a:pt x="79" y="275"/>
                    <a:pt x="40" y="263"/>
                  </a:cubicBezTo>
                  <a:cubicBezTo>
                    <a:pt x="43" y="285"/>
                    <a:pt x="134" y="314"/>
                    <a:pt x="152" y="299"/>
                  </a:cubicBezTo>
                  <a:close/>
                  <a:moveTo>
                    <a:pt x="122" y="344"/>
                  </a:moveTo>
                  <a:cubicBezTo>
                    <a:pt x="93" y="335"/>
                    <a:pt x="71" y="328"/>
                    <a:pt x="47" y="321"/>
                  </a:cubicBezTo>
                  <a:cubicBezTo>
                    <a:pt x="43" y="341"/>
                    <a:pt x="56" y="348"/>
                    <a:pt x="68" y="352"/>
                  </a:cubicBezTo>
                  <a:cubicBezTo>
                    <a:pt x="84" y="359"/>
                    <a:pt x="102" y="363"/>
                    <a:pt x="122" y="3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8"/>
            <p:cNvSpPr>
              <a:spLocks noEditPoints="1"/>
            </p:cNvSpPr>
            <p:nvPr userDrawn="1"/>
          </p:nvSpPr>
          <p:spPr bwMode="auto">
            <a:xfrm>
              <a:off x="608013" y="-847725"/>
              <a:ext cx="504825" cy="295275"/>
            </a:xfrm>
            <a:custGeom>
              <a:avLst/>
              <a:gdLst>
                <a:gd name="T0" fmla="*/ 80 w 398"/>
                <a:gd name="T1" fmla="*/ 224 h 231"/>
                <a:gd name="T2" fmla="*/ 15 w 398"/>
                <a:gd name="T3" fmla="*/ 224 h 231"/>
                <a:gd name="T4" fmla="*/ 8 w 398"/>
                <a:gd name="T5" fmla="*/ 209 h 231"/>
                <a:gd name="T6" fmla="*/ 134 w 398"/>
                <a:gd name="T7" fmla="*/ 94 h 231"/>
                <a:gd name="T8" fmla="*/ 317 w 398"/>
                <a:gd name="T9" fmla="*/ 9 h 231"/>
                <a:gd name="T10" fmla="*/ 362 w 398"/>
                <a:gd name="T11" fmla="*/ 20 h 231"/>
                <a:gd name="T12" fmla="*/ 380 w 398"/>
                <a:gd name="T13" fmla="*/ 49 h 231"/>
                <a:gd name="T14" fmla="*/ 354 w 398"/>
                <a:gd name="T15" fmla="*/ 121 h 231"/>
                <a:gd name="T16" fmla="*/ 190 w 398"/>
                <a:gd name="T17" fmla="*/ 198 h 231"/>
                <a:gd name="T18" fmla="*/ 80 w 398"/>
                <a:gd name="T19" fmla="*/ 224 h 231"/>
                <a:gd name="T20" fmla="*/ 139 w 398"/>
                <a:gd name="T21" fmla="*/ 205 h 231"/>
                <a:gd name="T22" fmla="*/ 357 w 398"/>
                <a:gd name="T23" fmla="*/ 104 h 231"/>
                <a:gd name="T24" fmla="*/ 367 w 398"/>
                <a:gd name="T25" fmla="*/ 65 h 231"/>
                <a:gd name="T26" fmla="*/ 126 w 398"/>
                <a:gd name="T27" fmla="*/ 177 h 231"/>
                <a:gd name="T28" fmla="*/ 139 w 398"/>
                <a:gd name="T29" fmla="*/ 205 h 231"/>
                <a:gd name="T30" fmla="*/ 356 w 398"/>
                <a:gd name="T31" fmla="*/ 38 h 231"/>
                <a:gd name="T32" fmla="*/ 319 w 398"/>
                <a:gd name="T33" fmla="*/ 24 h 231"/>
                <a:gd name="T34" fmla="*/ 234 w 398"/>
                <a:gd name="T35" fmla="*/ 64 h 231"/>
                <a:gd name="T36" fmla="*/ 102 w 398"/>
                <a:gd name="T37" fmla="*/ 126 h 231"/>
                <a:gd name="T38" fmla="*/ 114 w 398"/>
                <a:gd name="T39" fmla="*/ 151 h 231"/>
                <a:gd name="T40" fmla="*/ 356 w 398"/>
                <a:gd name="T41" fmla="*/ 38 h 231"/>
                <a:gd name="T42" fmla="*/ 90 w 398"/>
                <a:gd name="T43" fmla="*/ 135 h 231"/>
                <a:gd name="T44" fmla="*/ 57 w 398"/>
                <a:gd name="T45" fmla="*/ 174 h 231"/>
                <a:gd name="T46" fmla="*/ 71 w 398"/>
                <a:gd name="T47" fmla="*/ 209 h 231"/>
                <a:gd name="T48" fmla="*/ 125 w 398"/>
                <a:gd name="T49" fmla="*/ 209 h 231"/>
                <a:gd name="T50" fmla="*/ 90 w 398"/>
                <a:gd name="T51" fmla="*/ 13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8" h="231">
                  <a:moveTo>
                    <a:pt x="80" y="224"/>
                  </a:moveTo>
                  <a:cubicBezTo>
                    <a:pt x="52" y="224"/>
                    <a:pt x="34" y="224"/>
                    <a:pt x="15" y="224"/>
                  </a:cubicBezTo>
                  <a:cubicBezTo>
                    <a:pt x="4" y="224"/>
                    <a:pt x="0" y="218"/>
                    <a:pt x="8" y="209"/>
                  </a:cubicBezTo>
                  <a:cubicBezTo>
                    <a:pt x="46" y="167"/>
                    <a:pt x="75" y="116"/>
                    <a:pt x="134" y="94"/>
                  </a:cubicBezTo>
                  <a:cubicBezTo>
                    <a:pt x="197" y="70"/>
                    <a:pt x="256" y="39"/>
                    <a:pt x="317" y="9"/>
                  </a:cubicBezTo>
                  <a:cubicBezTo>
                    <a:pt x="336" y="0"/>
                    <a:pt x="350" y="4"/>
                    <a:pt x="362" y="20"/>
                  </a:cubicBezTo>
                  <a:cubicBezTo>
                    <a:pt x="368" y="29"/>
                    <a:pt x="375" y="39"/>
                    <a:pt x="380" y="49"/>
                  </a:cubicBezTo>
                  <a:cubicBezTo>
                    <a:pt x="398" y="88"/>
                    <a:pt x="392" y="103"/>
                    <a:pt x="354" y="121"/>
                  </a:cubicBezTo>
                  <a:cubicBezTo>
                    <a:pt x="299" y="146"/>
                    <a:pt x="244" y="170"/>
                    <a:pt x="190" y="198"/>
                  </a:cubicBezTo>
                  <a:cubicBezTo>
                    <a:pt x="152" y="217"/>
                    <a:pt x="114" y="231"/>
                    <a:pt x="80" y="224"/>
                  </a:cubicBezTo>
                  <a:close/>
                  <a:moveTo>
                    <a:pt x="139" y="205"/>
                  </a:moveTo>
                  <a:cubicBezTo>
                    <a:pt x="213" y="170"/>
                    <a:pt x="285" y="137"/>
                    <a:pt x="357" y="104"/>
                  </a:cubicBezTo>
                  <a:cubicBezTo>
                    <a:pt x="379" y="93"/>
                    <a:pt x="380" y="88"/>
                    <a:pt x="367" y="65"/>
                  </a:cubicBezTo>
                  <a:cubicBezTo>
                    <a:pt x="287" y="102"/>
                    <a:pt x="207" y="139"/>
                    <a:pt x="126" y="177"/>
                  </a:cubicBezTo>
                  <a:cubicBezTo>
                    <a:pt x="131" y="187"/>
                    <a:pt x="134" y="195"/>
                    <a:pt x="139" y="205"/>
                  </a:cubicBezTo>
                  <a:close/>
                  <a:moveTo>
                    <a:pt x="356" y="38"/>
                  </a:moveTo>
                  <a:cubicBezTo>
                    <a:pt x="346" y="20"/>
                    <a:pt x="336" y="15"/>
                    <a:pt x="319" y="24"/>
                  </a:cubicBezTo>
                  <a:cubicBezTo>
                    <a:pt x="291" y="39"/>
                    <a:pt x="262" y="51"/>
                    <a:pt x="234" y="64"/>
                  </a:cubicBezTo>
                  <a:cubicBezTo>
                    <a:pt x="190" y="84"/>
                    <a:pt x="147" y="105"/>
                    <a:pt x="102" y="126"/>
                  </a:cubicBezTo>
                  <a:cubicBezTo>
                    <a:pt x="106" y="135"/>
                    <a:pt x="110" y="142"/>
                    <a:pt x="114" y="151"/>
                  </a:cubicBezTo>
                  <a:cubicBezTo>
                    <a:pt x="196" y="113"/>
                    <a:pt x="275" y="76"/>
                    <a:pt x="356" y="38"/>
                  </a:cubicBezTo>
                  <a:close/>
                  <a:moveTo>
                    <a:pt x="90" y="135"/>
                  </a:moveTo>
                  <a:cubicBezTo>
                    <a:pt x="77" y="149"/>
                    <a:pt x="66" y="161"/>
                    <a:pt x="57" y="174"/>
                  </a:cubicBezTo>
                  <a:cubicBezTo>
                    <a:pt x="50" y="183"/>
                    <a:pt x="60" y="208"/>
                    <a:pt x="71" y="209"/>
                  </a:cubicBezTo>
                  <a:cubicBezTo>
                    <a:pt x="88" y="210"/>
                    <a:pt x="105" y="209"/>
                    <a:pt x="125" y="209"/>
                  </a:cubicBezTo>
                  <a:cubicBezTo>
                    <a:pt x="112" y="182"/>
                    <a:pt x="102" y="160"/>
                    <a:pt x="90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9"/>
            <p:cNvSpPr>
              <a:spLocks noEditPoints="1"/>
            </p:cNvSpPr>
            <p:nvPr userDrawn="1"/>
          </p:nvSpPr>
          <p:spPr bwMode="auto">
            <a:xfrm>
              <a:off x="1171576" y="-1033463"/>
              <a:ext cx="446088" cy="546100"/>
            </a:xfrm>
            <a:custGeom>
              <a:avLst/>
              <a:gdLst>
                <a:gd name="T0" fmla="*/ 49 w 351"/>
                <a:gd name="T1" fmla="*/ 428 h 428"/>
                <a:gd name="T2" fmla="*/ 10 w 351"/>
                <a:gd name="T3" fmla="*/ 381 h 428"/>
                <a:gd name="T4" fmla="*/ 57 w 351"/>
                <a:gd name="T5" fmla="*/ 227 h 428"/>
                <a:gd name="T6" fmla="*/ 56 w 351"/>
                <a:gd name="T7" fmla="*/ 195 h 428"/>
                <a:gd name="T8" fmla="*/ 7 w 351"/>
                <a:gd name="T9" fmla="*/ 64 h 428"/>
                <a:gd name="T10" fmla="*/ 22 w 351"/>
                <a:gd name="T11" fmla="*/ 34 h 428"/>
                <a:gd name="T12" fmla="*/ 120 w 351"/>
                <a:gd name="T13" fmla="*/ 6 h 428"/>
                <a:gd name="T14" fmla="*/ 148 w 351"/>
                <a:gd name="T15" fmla="*/ 23 h 428"/>
                <a:gd name="T16" fmla="*/ 179 w 351"/>
                <a:gd name="T17" fmla="*/ 145 h 428"/>
                <a:gd name="T18" fmla="*/ 200 w 351"/>
                <a:gd name="T19" fmla="*/ 178 h 428"/>
                <a:gd name="T20" fmla="*/ 326 w 351"/>
                <a:gd name="T21" fmla="*/ 281 h 428"/>
                <a:gd name="T22" fmla="*/ 348 w 351"/>
                <a:gd name="T23" fmla="*/ 315 h 428"/>
                <a:gd name="T24" fmla="*/ 315 w 351"/>
                <a:gd name="T25" fmla="*/ 345 h 428"/>
                <a:gd name="T26" fmla="*/ 102 w 351"/>
                <a:gd name="T27" fmla="*/ 414 h 428"/>
                <a:gd name="T28" fmla="*/ 49 w 351"/>
                <a:gd name="T29" fmla="*/ 428 h 428"/>
                <a:gd name="T30" fmla="*/ 108 w 351"/>
                <a:gd name="T31" fmla="*/ 93 h 428"/>
                <a:gd name="T32" fmla="*/ 105 w 351"/>
                <a:gd name="T33" fmla="*/ 86 h 428"/>
                <a:gd name="T34" fmla="*/ 128 w 351"/>
                <a:gd name="T35" fmla="*/ 79 h 428"/>
                <a:gd name="T36" fmla="*/ 138 w 351"/>
                <a:gd name="T37" fmla="*/ 52 h 428"/>
                <a:gd name="T38" fmla="*/ 98 w 351"/>
                <a:gd name="T39" fmla="*/ 60 h 428"/>
                <a:gd name="T40" fmla="*/ 96 w 351"/>
                <a:gd name="T41" fmla="*/ 55 h 428"/>
                <a:gd name="T42" fmla="*/ 137 w 351"/>
                <a:gd name="T43" fmla="*/ 39 h 428"/>
                <a:gd name="T44" fmla="*/ 129 w 351"/>
                <a:gd name="T45" fmla="*/ 18 h 428"/>
                <a:gd name="T46" fmla="*/ 18 w 351"/>
                <a:gd name="T47" fmla="*/ 51 h 428"/>
                <a:gd name="T48" fmla="*/ 68 w 351"/>
                <a:gd name="T49" fmla="*/ 185 h 428"/>
                <a:gd name="T50" fmla="*/ 71 w 351"/>
                <a:gd name="T51" fmla="*/ 231 h 428"/>
                <a:gd name="T52" fmla="*/ 24 w 351"/>
                <a:gd name="T53" fmla="*/ 386 h 428"/>
                <a:gd name="T54" fmla="*/ 47 w 351"/>
                <a:gd name="T55" fmla="*/ 413 h 428"/>
                <a:gd name="T56" fmla="*/ 316 w 351"/>
                <a:gd name="T57" fmla="*/ 330 h 428"/>
                <a:gd name="T58" fmla="*/ 319 w 351"/>
                <a:gd name="T59" fmla="*/ 293 h 428"/>
                <a:gd name="T60" fmla="*/ 207 w 351"/>
                <a:gd name="T61" fmla="*/ 203 h 428"/>
                <a:gd name="T62" fmla="*/ 165 w 351"/>
                <a:gd name="T63" fmla="*/ 148 h 428"/>
                <a:gd name="T64" fmla="*/ 125 w 351"/>
                <a:gd name="T65" fmla="*/ 157 h 428"/>
                <a:gd name="T66" fmla="*/ 124 w 351"/>
                <a:gd name="T67" fmla="*/ 150 h 428"/>
                <a:gd name="T68" fmla="*/ 162 w 351"/>
                <a:gd name="T69" fmla="*/ 136 h 428"/>
                <a:gd name="T70" fmla="*/ 155 w 351"/>
                <a:gd name="T71" fmla="*/ 116 h 428"/>
                <a:gd name="T72" fmla="*/ 116 w 351"/>
                <a:gd name="T73" fmla="*/ 125 h 428"/>
                <a:gd name="T74" fmla="*/ 115 w 351"/>
                <a:gd name="T75" fmla="*/ 118 h 428"/>
                <a:gd name="T76" fmla="*/ 154 w 351"/>
                <a:gd name="T77" fmla="*/ 104 h 428"/>
                <a:gd name="T78" fmla="*/ 148 w 351"/>
                <a:gd name="T79" fmla="*/ 84 h 428"/>
                <a:gd name="T80" fmla="*/ 108 w 351"/>
                <a:gd name="T81" fmla="*/ 9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1" h="428">
                  <a:moveTo>
                    <a:pt x="49" y="428"/>
                  </a:moveTo>
                  <a:cubicBezTo>
                    <a:pt x="10" y="428"/>
                    <a:pt x="0" y="412"/>
                    <a:pt x="10" y="381"/>
                  </a:cubicBezTo>
                  <a:cubicBezTo>
                    <a:pt x="26" y="330"/>
                    <a:pt x="42" y="279"/>
                    <a:pt x="57" y="227"/>
                  </a:cubicBezTo>
                  <a:cubicBezTo>
                    <a:pt x="60" y="217"/>
                    <a:pt x="59" y="204"/>
                    <a:pt x="56" y="195"/>
                  </a:cubicBezTo>
                  <a:cubicBezTo>
                    <a:pt x="41" y="151"/>
                    <a:pt x="24" y="107"/>
                    <a:pt x="7" y="64"/>
                  </a:cubicBezTo>
                  <a:cubicBezTo>
                    <a:pt x="0" y="46"/>
                    <a:pt x="4" y="39"/>
                    <a:pt x="22" y="34"/>
                  </a:cubicBezTo>
                  <a:cubicBezTo>
                    <a:pt x="55" y="26"/>
                    <a:pt x="87" y="17"/>
                    <a:pt x="120" y="6"/>
                  </a:cubicBezTo>
                  <a:cubicBezTo>
                    <a:pt x="138" y="0"/>
                    <a:pt x="144" y="6"/>
                    <a:pt x="148" y="23"/>
                  </a:cubicBezTo>
                  <a:cubicBezTo>
                    <a:pt x="157" y="64"/>
                    <a:pt x="168" y="105"/>
                    <a:pt x="179" y="145"/>
                  </a:cubicBezTo>
                  <a:cubicBezTo>
                    <a:pt x="183" y="157"/>
                    <a:pt x="190" y="170"/>
                    <a:pt x="200" y="178"/>
                  </a:cubicBezTo>
                  <a:cubicBezTo>
                    <a:pt x="241" y="213"/>
                    <a:pt x="285" y="246"/>
                    <a:pt x="326" y="281"/>
                  </a:cubicBezTo>
                  <a:cubicBezTo>
                    <a:pt x="337" y="290"/>
                    <a:pt x="351" y="307"/>
                    <a:pt x="348" y="315"/>
                  </a:cubicBezTo>
                  <a:cubicBezTo>
                    <a:pt x="344" y="328"/>
                    <a:pt x="328" y="340"/>
                    <a:pt x="315" y="345"/>
                  </a:cubicBezTo>
                  <a:cubicBezTo>
                    <a:pt x="244" y="369"/>
                    <a:pt x="173" y="391"/>
                    <a:pt x="102" y="414"/>
                  </a:cubicBezTo>
                  <a:cubicBezTo>
                    <a:pt x="82" y="420"/>
                    <a:pt x="61" y="425"/>
                    <a:pt x="49" y="428"/>
                  </a:cubicBezTo>
                  <a:close/>
                  <a:moveTo>
                    <a:pt x="108" y="93"/>
                  </a:moveTo>
                  <a:cubicBezTo>
                    <a:pt x="107" y="91"/>
                    <a:pt x="106" y="89"/>
                    <a:pt x="105" y="86"/>
                  </a:cubicBezTo>
                  <a:cubicBezTo>
                    <a:pt x="113" y="84"/>
                    <a:pt x="120" y="80"/>
                    <a:pt x="128" y="79"/>
                  </a:cubicBezTo>
                  <a:cubicBezTo>
                    <a:pt x="146" y="75"/>
                    <a:pt x="148" y="66"/>
                    <a:pt x="138" y="52"/>
                  </a:cubicBezTo>
                  <a:cubicBezTo>
                    <a:pt x="124" y="55"/>
                    <a:pt x="111" y="58"/>
                    <a:pt x="98" y="60"/>
                  </a:cubicBezTo>
                  <a:cubicBezTo>
                    <a:pt x="98" y="58"/>
                    <a:pt x="97" y="56"/>
                    <a:pt x="96" y="55"/>
                  </a:cubicBezTo>
                  <a:cubicBezTo>
                    <a:pt x="109" y="50"/>
                    <a:pt x="122" y="45"/>
                    <a:pt x="137" y="39"/>
                  </a:cubicBezTo>
                  <a:cubicBezTo>
                    <a:pt x="134" y="32"/>
                    <a:pt x="132" y="25"/>
                    <a:pt x="129" y="18"/>
                  </a:cubicBezTo>
                  <a:cubicBezTo>
                    <a:pt x="91" y="29"/>
                    <a:pt x="55" y="40"/>
                    <a:pt x="18" y="51"/>
                  </a:cubicBezTo>
                  <a:cubicBezTo>
                    <a:pt x="35" y="98"/>
                    <a:pt x="53" y="141"/>
                    <a:pt x="68" y="185"/>
                  </a:cubicBezTo>
                  <a:cubicBezTo>
                    <a:pt x="72" y="199"/>
                    <a:pt x="75" y="217"/>
                    <a:pt x="71" y="231"/>
                  </a:cubicBezTo>
                  <a:cubicBezTo>
                    <a:pt x="57" y="283"/>
                    <a:pt x="40" y="334"/>
                    <a:pt x="24" y="386"/>
                  </a:cubicBezTo>
                  <a:cubicBezTo>
                    <a:pt x="17" y="409"/>
                    <a:pt x="24" y="420"/>
                    <a:pt x="47" y="413"/>
                  </a:cubicBezTo>
                  <a:cubicBezTo>
                    <a:pt x="137" y="386"/>
                    <a:pt x="226" y="359"/>
                    <a:pt x="316" y="330"/>
                  </a:cubicBezTo>
                  <a:cubicBezTo>
                    <a:pt x="340" y="322"/>
                    <a:pt x="340" y="309"/>
                    <a:pt x="319" y="293"/>
                  </a:cubicBezTo>
                  <a:cubicBezTo>
                    <a:pt x="282" y="263"/>
                    <a:pt x="244" y="234"/>
                    <a:pt x="207" y="203"/>
                  </a:cubicBezTo>
                  <a:cubicBezTo>
                    <a:pt x="189" y="189"/>
                    <a:pt x="167" y="176"/>
                    <a:pt x="165" y="148"/>
                  </a:cubicBezTo>
                  <a:cubicBezTo>
                    <a:pt x="150" y="151"/>
                    <a:pt x="138" y="154"/>
                    <a:pt x="125" y="157"/>
                  </a:cubicBezTo>
                  <a:cubicBezTo>
                    <a:pt x="125" y="154"/>
                    <a:pt x="125" y="152"/>
                    <a:pt x="124" y="150"/>
                  </a:cubicBezTo>
                  <a:cubicBezTo>
                    <a:pt x="136" y="146"/>
                    <a:pt x="149" y="141"/>
                    <a:pt x="162" y="136"/>
                  </a:cubicBezTo>
                  <a:cubicBezTo>
                    <a:pt x="160" y="129"/>
                    <a:pt x="158" y="123"/>
                    <a:pt x="155" y="116"/>
                  </a:cubicBezTo>
                  <a:cubicBezTo>
                    <a:pt x="141" y="119"/>
                    <a:pt x="129" y="122"/>
                    <a:pt x="116" y="125"/>
                  </a:cubicBezTo>
                  <a:cubicBezTo>
                    <a:pt x="116" y="122"/>
                    <a:pt x="115" y="120"/>
                    <a:pt x="115" y="118"/>
                  </a:cubicBezTo>
                  <a:cubicBezTo>
                    <a:pt x="128" y="113"/>
                    <a:pt x="140" y="109"/>
                    <a:pt x="154" y="104"/>
                  </a:cubicBezTo>
                  <a:cubicBezTo>
                    <a:pt x="151" y="96"/>
                    <a:pt x="150" y="90"/>
                    <a:pt x="148" y="84"/>
                  </a:cubicBezTo>
                  <a:cubicBezTo>
                    <a:pt x="133" y="87"/>
                    <a:pt x="121" y="90"/>
                    <a:pt x="108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10"/>
            <p:cNvSpPr>
              <a:spLocks noEditPoints="1"/>
            </p:cNvSpPr>
            <p:nvPr userDrawn="1"/>
          </p:nvSpPr>
          <p:spPr bwMode="auto">
            <a:xfrm>
              <a:off x="1616076" y="-906463"/>
              <a:ext cx="611188" cy="438150"/>
            </a:xfrm>
            <a:custGeom>
              <a:avLst/>
              <a:gdLst>
                <a:gd name="T0" fmla="*/ 239 w 481"/>
                <a:gd name="T1" fmla="*/ 129 h 343"/>
                <a:gd name="T2" fmla="*/ 394 w 481"/>
                <a:gd name="T3" fmla="*/ 96 h 343"/>
                <a:gd name="T4" fmla="*/ 465 w 481"/>
                <a:gd name="T5" fmla="*/ 244 h 343"/>
                <a:gd name="T6" fmla="*/ 335 w 481"/>
                <a:gd name="T7" fmla="*/ 337 h 343"/>
                <a:gd name="T8" fmla="*/ 218 w 481"/>
                <a:gd name="T9" fmla="*/ 218 h 343"/>
                <a:gd name="T10" fmla="*/ 177 w 481"/>
                <a:gd name="T11" fmla="*/ 151 h 343"/>
                <a:gd name="T12" fmla="*/ 65 w 481"/>
                <a:gd name="T13" fmla="*/ 104 h 343"/>
                <a:gd name="T14" fmla="*/ 35 w 481"/>
                <a:gd name="T15" fmla="*/ 94 h 343"/>
                <a:gd name="T16" fmla="*/ 10 w 481"/>
                <a:gd name="T17" fmla="*/ 35 h 343"/>
                <a:gd name="T18" fmla="*/ 70 w 481"/>
                <a:gd name="T19" fmla="*/ 10 h 343"/>
                <a:gd name="T20" fmla="*/ 102 w 481"/>
                <a:gd name="T21" fmla="*/ 35 h 343"/>
                <a:gd name="T22" fmla="*/ 198 w 481"/>
                <a:gd name="T23" fmla="*/ 110 h 343"/>
                <a:gd name="T24" fmla="*/ 239 w 481"/>
                <a:gd name="T25" fmla="*/ 129 h 343"/>
                <a:gd name="T26" fmla="*/ 346 w 481"/>
                <a:gd name="T27" fmla="*/ 322 h 343"/>
                <a:gd name="T28" fmla="*/ 456 w 481"/>
                <a:gd name="T29" fmla="*/ 210 h 343"/>
                <a:gd name="T30" fmla="*/ 332 w 481"/>
                <a:gd name="T31" fmla="*/ 96 h 343"/>
                <a:gd name="T32" fmla="*/ 230 w 481"/>
                <a:gd name="T33" fmla="*/ 207 h 343"/>
                <a:gd name="T34" fmla="*/ 346 w 481"/>
                <a:gd name="T35" fmla="*/ 322 h 343"/>
                <a:gd name="T36" fmla="*/ 222 w 481"/>
                <a:gd name="T37" fmla="*/ 160 h 343"/>
                <a:gd name="T38" fmla="*/ 217 w 481"/>
                <a:gd name="T39" fmla="*/ 134 h 343"/>
                <a:gd name="T40" fmla="*/ 189 w 481"/>
                <a:gd name="T41" fmla="*/ 122 h 343"/>
                <a:gd name="T42" fmla="*/ 94 w 481"/>
                <a:gd name="T43" fmla="*/ 47 h 343"/>
                <a:gd name="T44" fmla="*/ 61 w 481"/>
                <a:gd name="T45" fmla="*/ 23 h 343"/>
                <a:gd name="T46" fmla="*/ 24 w 481"/>
                <a:gd name="T47" fmla="*/ 40 h 343"/>
                <a:gd name="T48" fmla="*/ 40 w 481"/>
                <a:gd name="T49" fmla="*/ 80 h 343"/>
                <a:gd name="T50" fmla="*/ 76 w 481"/>
                <a:gd name="T51" fmla="*/ 92 h 343"/>
                <a:gd name="T52" fmla="*/ 146 w 481"/>
                <a:gd name="T53" fmla="*/ 118 h 343"/>
                <a:gd name="T54" fmla="*/ 222 w 481"/>
                <a:gd name="T55" fmla="*/ 16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1" h="343">
                  <a:moveTo>
                    <a:pt x="239" y="129"/>
                  </a:moveTo>
                  <a:cubicBezTo>
                    <a:pt x="289" y="79"/>
                    <a:pt x="333" y="70"/>
                    <a:pt x="394" y="96"/>
                  </a:cubicBezTo>
                  <a:cubicBezTo>
                    <a:pt x="452" y="122"/>
                    <a:pt x="481" y="182"/>
                    <a:pt x="465" y="244"/>
                  </a:cubicBezTo>
                  <a:cubicBezTo>
                    <a:pt x="449" y="304"/>
                    <a:pt x="395" y="343"/>
                    <a:pt x="335" y="337"/>
                  </a:cubicBezTo>
                  <a:cubicBezTo>
                    <a:pt x="267" y="330"/>
                    <a:pt x="217" y="283"/>
                    <a:pt x="218" y="218"/>
                  </a:cubicBezTo>
                  <a:cubicBezTo>
                    <a:pt x="219" y="182"/>
                    <a:pt x="207" y="163"/>
                    <a:pt x="177" y="151"/>
                  </a:cubicBezTo>
                  <a:cubicBezTo>
                    <a:pt x="139" y="136"/>
                    <a:pt x="102" y="120"/>
                    <a:pt x="65" y="104"/>
                  </a:cubicBezTo>
                  <a:cubicBezTo>
                    <a:pt x="55" y="100"/>
                    <a:pt x="44" y="99"/>
                    <a:pt x="35" y="94"/>
                  </a:cubicBezTo>
                  <a:cubicBezTo>
                    <a:pt x="10" y="83"/>
                    <a:pt x="0" y="58"/>
                    <a:pt x="10" y="35"/>
                  </a:cubicBezTo>
                  <a:cubicBezTo>
                    <a:pt x="19" y="12"/>
                    <a:pt x="46" y="0"/>
                    <a:pt x="70" y="10"/>
                  </a:cubicBezTo>
                  <a:cubicBezTo>
                    <a:pt x="82" y="15"/>
                    <a:pt x="96" y="24"/>
                    <a:pt x="102" y="35"/>
                  </a:cubicBezTo>
                  <a:cubicBezTo>
                    <a:pt x="125" y="73"/>
                    <a:pt x="160" y="93"/>
                    <a:pt x="198" y="110"/>
                  </a:cubicBezTo>
                  <a:cubicBezTo>
                    <a:pt x="212" y="116"/>
                    <a:pt x="225" y="122"/>
                    <a:pt x="239" y="129"/>
                  </a:cubicBezTo>
                  <a:close/>
                  <a:moveTo>
                    <a:pt x="346" y="322"/>
                  </a:moveTo>
                  <a:cubicBezTo>
                    <a:pt x="408" y="322"/>
                    <a:pt x="455" y="274"/>
                    <a:pt x="456" y="210"/>
                  </a:cubicBezTo>
                  <a:cubicBezTo>
                    <a:pt x="456" y="147"/>
                    <a:pt x="402" y="97"/>
                    <a:pt x="332" y="96"/>
                  </a:cubicBezTo>
                  <a:cubicBezTo>
                    <a:pt x="276" y="95"/>
                    <a:pt x="231" y="144"/>
                    <a:pt x="230" y="207"/>
                  </a:cubicBezTo>
                  <a:cubicBezTo>
                    <a:pt x="230" y="273"/>
                    <a:pt x="279" y="322"/>
                    <a:pt x="346" y="322"/>
                  </a:cubicBezTo>
                  <a:close/>
                  <a:moveTo>
                    <a:pt x="222" y="160"/>
                  </a:moveTo>
                  <a:cubicBezTo>
                    <a:pt x="233" y="147"/>
                    <a:pt x="229" y="140"/>
                    <a:pt x="217" y="134"/>
                  </a:cubicBezTo>
                  <a:cubicBezTo>
                    <a:pt x="207" y="131"/>
                    <a:pt x="199" y="125"/>
                    <a:pt x="189" y="122"/>
                  </a:cubicBezTo>
                  <a:cubicBezTo>
                    <a:pt x="150" y="106"/>
                    <a:pt x="117" y="84"/>
                    <a:pt x="94" y="47"/>
                  </a:cubicBezTo>
                  <a:cubicBezTo>
                    <a:pt x="88" y="36"/>
                    <a:pt x="73" y="28"/>
                    <a:pt x="61" y="23"/>
                  </a:cubicBezTo>
                  <a:cubicBezTo>
                    <a:pt x="46" y="18"/>
                    <a:pt x="31" y="22"/>
                    <a:pt x="24" y="40"/>
                  </a:cubicBezTo>
                  <a:cubicBezTo>
                    <a:pt x="17" y="56"/>
                    <a:pt x="23" y="72"/>
                    <a:pt x="40" y="80"/>
                  </a:cubicBezTo>
                  <a:cubicBezTo>
                    <a:pt x="51" y="85"/>
                    <a:pt x="64" y="88"/>
                    <a:pt x="76" y="92"/>
                  </a:cubicBezTo>
                  <a:cubicBezTo>
                    <a:pt x="99" y="100"/>
                    <a:pt x="124" y="107"/>
                    <a:pt x="146" y="118"/>
                  </a:cubicBezTo>
                  <a:cubicBezTo>
                    <a:pt x="172" y="130"/>
                    <a:pt x="196" y="146"/>
                    <a:pt x="222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11"/>
            <p:cNvSpPr>
              <a:spLocks noEditPoints="1"/>
            </p:cNvSpPr>
            <p:nvPr userDrawn="1"/>
          </p:nvSpPr>
          <p:spPr bwMode="auto">
            <a:xfrm>
              <a:off x="2744788" y="-1241425"/>
              <a:ext cx="433388" cy="503238"/>
            </a:xfrm>
            <a:custGeom>
              <a:avLst/>
              <a:gdLst>
                <a:gd name="T0" fmla="*/ 0 w 341"/>
                <a:gd name="T1" fmla="*/ 328 h 395"/>
                <a:gd name="T2" fmla="*/ 103 w 341"/>
                <a:gd name="T3" fmla="*/ 201 h 395"/>
                <a:gd name="T4" fmla="*/ 250 w 341"/>
                <a:gd name="T5" fmla="*/ 19 h 395"/>
                <a:gd name="T6" fmla="*/ 284 w 341"/>
                <a:gd name="T7" fmla="*/ 15 h 395"/>
                <a:gd name="T8" fmla="*/ 332 w 341"/>
                <a:gd name="T9" fmla="*/ 58 h 395"/>
                <a:gd name="T10" fmla="*/ 334 w 341"/>
                <a:gd name="T11" fmla="*/ 79 h 395"/>
                <a:gd name="T12" fmla="*/ 85 w 341"/>
                <a:gd name="T13" fmla="*/ 382 h 395"/>
                <a:gd name="T14" fmla="*/ 64 w 341"/>
                <a:gd name="T15" fmla="*/ 386 h 395"/>
                <a:gd name="T16" fmla="*/ 0 w 341"/>
                <a:gd name="T17" fmla="*/ 328 h 395"/>
                <a:gd name="T18" fmla="*/ 141 w 341"/>
                <a:gd name="T19" fmla="*/ 177 h 395"/>
                <a:gd name="T20" fmla="*/ 124 w 341"/>
                <a:gd name="T21" fmla="*/ 201 h 395"/>
                <a:gd name="T22" fmla="*/ 147 w 341"/>
                <a:gd name="T23" fmla="*/ 216 h 395"/>
                <a:gd name="T24" fmla="*/ 142 w 341"/>
                <a:gd name="T25" fmla="*/ 222 h 395"/>
                <a:gd name="T26" fmla="*/ 117 w 341"/>
                <a:gd name="T27" fmla="*/ 206 h 395"/>
                <a:gd name="T28" fmla="*/ 102 w 341"/>
                <a:gd name="T29" fmla="*/ 225 h 395"/>
                <a:gd name="T30" fmla="*/ 122 w 341"/>
                <a:gd name="T31" fmla="*/ 247 h 395"/>
                <a:gd name="T32" fmla="*/ 118 w 341"/>
                <a:gd name="T33" fmla="*/ 251 h 395"/>
                <a:gd name="T34" fmla="*/ 94 w 341"/>
                <a:gd name="T35" fmla="*/ 235 h 395"/>
                <a:gd name="T36" fmla="*/ 79 w 341"/>
                <a:gd name="T37" fmla="*/ 255 h 395"/>
                <a:gd name="T38" fmla="*/ 99 w 341"/>
                <a:gd name="T39" fmla="*/ 276 h 395"/>
                <a:gd name="T40" fmla="*/ 95 w 341"/>
                <a:gd name="T41" fmla="*/ 280 h 395"/>
                <a:gd name="T42" fmla="*/ 70 w 341"/>
                <a:gd name="T43" fmla="*/ 264 h 395"/>
                <a:gd name="T44" fmla="*/ 51 w 341"/>
                <a:gd name="T45" fmla="*/ 288 h 395"/>
                <a:gd name="T46" fmla="*/ 76 w 341"/>
                <a:gd name="T47" fmla="*/ 305 h 395"/>
                <a:gd name="T48" fmla="*/ 72 w 341"/>
                <a:gd name="T49" fmla="*/ 310 h 395"/>
                <a:gd name="T50" fmla="*/ 47 w 341"/>
                <a:gd name="T51" fmla="*/ 293 h 395"/>
                <a:gd name="T52" fmla="*/ 20 w 341"/>
                <a:gd name="T53" fmla="*/ 327 h 395"/>
                <a:gd name="T54" fmla="*/ 73 w 341"/>
                <a:gd name="T55" fmla="*/ 374 h 395"/>
                <a:gd name="T56" fmla="*/ 323 w 341"/>
                <a:gd name="T57" fmla="*/ 69 h 395"/>
                <a:gd name="T58" fmla="*/ 268 w 341"/>
                <a:gd name="T59" fmla="*/ 21 h 395"/>
                <a:gd name="T60" fmla="*/ 243 w 341"/>
                <a:gd name="T61" fmla="*/ 51 h 395"/>
                <a:gd name="T62" fmla="*/ 264 w 341"/>
                <a:gd name="T63" fmla="*/ 73 h 395"/>
                <a:gd name="T64" fmla="*/ 260 w 341"/>
                <a:gd name="T65" fmla="*/ 77 h 395"/>
                <a:gd name="T66" fmla="*/ 235 w 341"/>
                <a:gd name="T67" fmla="*/ 61 h 395"/>
                <a:gd name="T68" fmla="*/ 219 w 341"/>
                <a:gd name="T69" fmla="*/ 81 h 395"/>
                <a:gd name="T70" fmla="*/ 241 w 341"/>
                <a:gd name="T71" fmla="*/ 101 h 395"/>
                <a:gd name="T72" fmla="*/ 238 w 341"/>
                <a:gd name="T73" fmla="*/ 106 h 395"/>
                <a:gd name="T74" fmla="*/ 211 w 341"/>
                <a:gd name="T75" fmla="*/ 90 h 395"/>
                <a:gd name="T76" fmla="*/ 193 w 341"/>
                <a:gd name="T77" fmla="*/ 113 h 395"/>
                <a:gd name="T78" fmla="*/ 218 w 341"/>
                <a:gd name="T79" fmla="*/ 130 h 395"/>
                <a:gd name="T80" fmla="*/ 214 w 341"/>
                <a:gd name="T81" fmla="*/ 135 h 395"/>
                <a:gd name="T82" fmla="*/ 188 w 341"/>
                <a:gd name="T83" fmla="*/ 119 h 395"/>
                <a:gd name="T84" fmla="*/ 169 w 341"/>
                <a:gd name="T85" fmla="*/ 143 h 395"/>
                <a:gd name="T86" fmla="*/ 194 w 341"/>
                <a:gd name="T87" fmla="*/ 159 h 395"/>
                <a:gd name="T88" fmla="*/ 190 w 341"/>
                <a:gd name="T89" fmla="*/ 164 h 395"/>
                <a:gd name="T90" fmla="*/ 164 w 341"/>
                <a:gd name="T91" fmla="*/ 149 h 395"/>
                <a:gd name="T92" fmla="*/ 144 w 341"/>
                <a:gd name="T93" fmla="*/ 174 h 395"/>
                <a:gd name="T94" fmla="*/ 170 w 341"/>
                <a:gd name="T95" fmla="*/ 188 h 395"/>
                <a:gd name="T96" fmla="*/ 165 w 341"/>
                <a:gd name="T97" fmla="*/ 193 h 395"/>
                <a:gd name="T98" fmla="*/ 141 w 341"/>
                <a:gd name="T99" fmla="*/ 17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1" h="395">
                  <a:moveTo>
                    <a:pt x="0" y="328"/>
                  </a:moveTo>
                  <a:cubicBezTo>
                    <a:pt x="36" y="284"/>
                    <a:pt x="70" y="242"/>
                    <a:pt x="103" y="201"/>
                  </a:cubicBezTo>
                  <a:cubicBezTo>
                    <a:pt x="152" y="140"/>
                    <a:pt x="202" y="80"/>
                    <a:pt x="250" y="19"/>
                  </a:cubicBezTo>
                  <a:cubicBezTo>
                    <a:pt x="262" y="4"/>
                    <a:pt x="270" y="0"/>
                    <a:pt x="284" y="15"/>
                  </a:cubicBezTo>
                  <a:cubicBezTo>
                    <a:pt x="299" y="31"/>
                    <a:pt x="316" y="44"/>
                    <a:pt x="332" y="58"/>
                  </a:cubicBezTo>
                  <a:cubicBezTo>
                    <a:pt x="340" y="65"/>
                    <a:pt x="341" y="71"/>
                    <a:pt x="334" y="79"/>
                  </a:cubicBezTo>
                  <a:cubicBezTo>
                    <a:pt x="251" y="180"/>
                    <a:pt x="168" y="281"/>
                    <a:pt x="85" y="382"/>
                  </a:cubicBezTo>
                  <a:cubicBezTo>
                    <a:pt x="79" y="389"/>
                    <a:pt x="73" y="395"/>
                    <a:pt x="64" y="386"/>
                  </a:cubicBezTo>
                  <a:cubicBezTo>
                    <a:pt x="43" y="367"/>
                    <a:pt x="23" y="349"/>
                    <a:pt x="0" y="328"/>
                  </a:cubicBezTo>
                  <a:close/>
                  <a:moveTo>
                    <a:pt x="141" y="177"/>
                  </a:moveTo>
                  <a:cubicBezTo>
                    <a:pt x="135" y="185"/>
                    <a:pt x="131" y="191"/>
                    <a:pt x="124" y="201"/>
                  </a:cubicBezTo>
                  <a:cubicBezTo>
                    <a:pt x="133" y="206"/>
                    <a:pt x="140" y="211"/>
                    <a:pt x="147" y="216"/>
                  </a:cubicBezTo>
                  <a:cubicBezTo>
                    <a:pt x="146" y="218"/>
                    <a:pt x="144" y="220"/>
                    <a:pt x="142" y="222"/>
                  </a:cubicBezTo>
                  <a:cubicBezTo>
                    <a:pt x="135" y="217"/>
                    <a:pt x="127" y="212"/>
                    <a:pt x="117" y="206"/>
                  </a:cubicBezTo>
                  <a:cubicBezTo>
                    <a:pt x="112" y="213"/>
                    <a:pt x="107" y="219"/>
                    <a:pt x="102" y="225"/>
                  </a:cubicBezTo>
                  <a:cubicBezTo>
                    <a:pt x="110" y="234"/>
                    <a:pt x="116" y="240"/>
                    <a:pt x="122" y="247"/>
                  </a:cubicBezTo>
                  <a:cubicBezTo>
                    <a:pt x="121" y="248"/>
                    <a:pt x="119" y="249"/>
                    <a:pt x="118" y="251"/>
                  </a:cubicBezTo>
                  <a:cubicBezTo>
                    <a:pt x="111" y="246"/>
                    <a:pt x="103" y="241"/>
                    <a:pt x="94" y="235"/>
                  </a:cubicBezTo>
                  <a:cubicBezTo>
                    <a:pt x="89" y="242"/>
                    <a:pt x="84" y="248"/>
                    <a:pt x="79" y="255"/>
                  </a:cubicBezTo>
                  <a:cubicBezTo>
                    <a:pt x="86" y="263"/>
                    <a:pt x="93" y="269"/>
                    <a:pt x="99" y="276"/>
                  </a:cubicBezTo>
                  <a:cubicBezTo>
                    <a:pt x="98" y="278"/>
                    <a:pt x="96" y="279"/>
                    <a:pt x="95" y="280"/>
                  </a:cubicBezTo>
                  <a:cubicBezTo>
                    <a:pt x="87" y="275"/>
                    <a:pt x="80" y="270"/>
                    <a:pt x="70" y="264"/>
                  </a:cubicBezTo>
                  <a:cubicBezTo>
                    <a:pt x="65" y="271"/>
                    <a:pt x="60" y="278"/>
                    <a:pt x="51" y="288"/>
                  </a:cubicBezTo>
                  <a:cubicBezTo>
                    <a:pt x="60" y="294"/>
                    <a:pt x="68" y="300"/>
                    <a:pt x="76" y="305"/>
                  </a:cubicBezTo>
                  <a:cubicBezTo>
                    <a:pt x="75" y="306"/>
                    <a:pt x="73" y="308"/>
                    <a:pt x="72" y="310"/>
                  </a:cubicBezTo>
                  <a:cubicBezTo>
                    <a:pt x="64" y="305"/>
                    <a:pt x="56" y="299"/>
                    <a:pt x="47" y="293"/>
                  </a:cubicBezTo>
                  <a:cubicBezTo>
                    <a:pt x="38" y="304"/>
                    <a:pt x="29" y="315"/>
                    <a:pt x="20" y="327"/>
                  </a:cubicBezTo>
                  <a:cubicBezTo>
                    <a:pt x="38" y="343"/>
                    <a:pt x="55" y="358"/>
                    <a:pt x="73" y="374"/>
                  </a:cubicBezTo>
                  <a:cubicBezTo>
                    <a:pt x="157" y="271"/>
                    <a:pt x="240" y="171"/>
                    <a:pt x="323" y="69"/>
                  </a:cubicBezTo>
                  <a:cubicBezTo>
                    <a:pt x="304" y="52"/>
                    <a:pt x="286" y="37"/>
                    <a:pt x="268" y="21"/>
                  </a:cubicBezTo>
                  <a:cubicBezTo>
                    <a:pt x="259" y="32"/>
                    <a:pt x="251" y="42"/>
                    <a:pt x="243" y="51"/>
                  </a:cubicBezTo>
                  <a:cubicBezTo>
                    <a:pt x="251" y="59"/>
                    <a:pt x="257" y="66"/>
                    <a:pt x="264" y="73"/>
                  </a:cubicBezTo>
                  <a:cubicBezTo>
                    <a:pt x="263" y="75"/>
                    <a:pt x="261" y="76"/>
                    <a:pt x="260" y="77"/>
                  </a:cubicBezTo>
                  <a:cubicBezTo>
                    <a:pt x="252" y="72"/>
                    <a:pt x="244" y="67"/>
                    <a:pt x="235" y="61"/>
                  </a:cubicBezTo>
                  <a:cubicBezTo>
                    <a:pt x="230" y="68"/>
                    <a:pt x="225" y="74"/>
                    <a:pt x="219" y="81"/>
                  </a:cubicBezTo>
                  <a:cubicBezTo>
                    <a:pt x="228" y="88"/>
                    <a:pt x="234" y="95"/>
                    <a:pt x="241" y="101"/>
                  </a:cubicBezTo>
                  <a:cubicBezTo>
                    <a:pt x="240" y="103"/>
                    <a:pt x="239" y="105"/>
                    <a:pt x="238" y="106"/>
                  </a:cubicBezTo>
                  <a:cubicBezTo>
                    <a:pt x="229" y="101"/>
                    <a:pt x="221" y="96"/>
                    <a:pt x="211" y="90"/>
                  </a:cubicBezTo>
                  <a:cubicBezTo>
                    <a:pt x="206" y="97"/>
                    <a:pt x="201" y="103"/>
                    <a:pt x="193" y="113"/>
                  </a:cubicBezTo>
                  <a:cubicBezTo>
                    <a:pt x="202" y="119"/>
                    <a:pt x="210" y="124"/>
                    <a:pt x="218" y="130"/>
                  </a:cubicBezTo>
                  <a:cubicBezTo>
                    <a:pt x="217" y="132"/>
                    <a:pt x="215" y="133"/>
                    <a:pt x="214" y="135"/>
                  </a:cubicBezTo>
                  <a:cubicBezTo>
                    <a:pt x="206" y="130"/>
                    <a:pt x="197" y="125"/>
                    <a:pt x="188" y="119"/>
                  </a:cubicBezTo>
                  <a:cubicBezTo>
                    <a:pt x="182" y="126"/>
                    <a:pt x="178" y="132"/>
                    <a:pt x="169" y="143"/>
                  </a:cubicBezTo>
                  <a:cubicBezTo>
                    <a:pt x="178" y="148"/>
                    <a:pt x="186" y="154"/>
                    <a:pt x="194" y="159"/>
                  </a:cubicBezTo>
                  <a:cubicBezTo>
                    <a:pt x="192" y="161"/>
                    <a:pt x="191" y="162"/>
                    <a:pt x="190" y="164"/>
                  </a:cubicBezTo>
                  <a:cubicBezTo>
                    <a:pt x="182" y="159"/>
                    <a:pt x="174" y="154"/>
                    <a:pt x="164" y="149"/>
                  </a:cubicBezTo>
                  <a:cubicBezTo>
                    <a:pt x="159" y="155"/>
                    <a:pt x="154" y="161"/>
                    <a:pt x="144" y="174"/>
                  </a:cubicBezTo>
                  <a:cubicBezTo>
                    <a:pt x="154" y="179"/>
                    <a:pt x="162" y="184"/>
                    <a:pt x="170" y="188"/>
                  </a:cubicBezTo>
                  <a:cubicBezTo>
                    <a:pt x="169" y="190"/>
                    <a:pt x="167" y="192"/>
                    <a:pt x="165" y="193"/>
                  </a:cubicBezTo>
                  <a:cubicBezTo>
                    <a:pt x="158" y="188"/>
                    <a:pt x="151" y="183"/>
                    <a:pt x="141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12"/>
            <p:cNvSpPr>
              <a:spLocks noEditPoints="1"/>
            </p:cNvSpPr>
            <p:nvPr userDrawn="1"/>
          </p:nvSpPr>
          <p:spPr bwMode="auto">
            <a:xfrm>
              <a:off x="3135313" y="-808038"/>
              <a:ext cx="514350" cy="254000"/>
            </a:xfrm>
            <a:custGeom>
              <a:avLst/>
              <a:gdLst>
                <a:gd name="T0" fmla="*/ 352 w 405"/>
                <a:gd name="T1" fmla="*/ 199 h 199"/>
                <a:gd name="T2" fmla="*/ 258 w 405"/>
                <a:gd name="T3" fmla="*/ 162 h 199"/>
                <a:gd name="T4" fmla="*/ 217 w 405"/>
                <a:gd name="T5" fmla="*/ 165 h 199"/>
                <a:gd name="T6" fmla="*/ 181 w 405"/>
                <a:gd name="T7" fmla="*/ 154 h 199"/>
                <a:gd name="T8" fmla="*/ 163 w 405"/>
                <a:gd name="T9" fmla="*/ 137 h 199"/>
                <a:gd name="T10" fmla="*/ 80 w 405"/>
                <a:gd name="T11" fmla="*/ 109 h 199"/>
                <a:gd name="T12" fmla="*/ 25 w 405"/>
                <a:gd name="T13" fmla="*/ 60 h 199"/>
                <a:gd name="T14" fmla="*/ 8 w 405"/>
                <a:gd name="T15" fmla="*/ 41 h 199"/>
                <a:gd name="T16" fmla="*/ 1 w 405"/>
                <a:gd name="T17" fmla="*/ 22 h 199"/>
                <a:gd name="T18" fmla="*/ 18 w 405"/>
                <a:gd name="T19" fmla="*/ 13 h 199"/>
                <a:gd name="T20" fmla="*/ 61 w 405"/>
                <a:gd name="T21" fmla="*/ 4 h 199"/>
                <a:gd name="T22" fmla="*/ 105 w 405"/>
                <a:gd name="T23" fmla="*/ 5 h 199"/>
                <a:gd name="T24" fmla="*/ 192 w 405"/>
                <a:gd name="T25" fmla="*/ 45 h 199"/>
                <a:gd name="T26" fmla="*/ 219 w 405"/>
                <a:gd name="T27" fmla="*/ 45 h 199"/>
                <a:gd name="T28" fmla="*/ 251 w 405"/>
                <a:gd name="T29" fmla="*/ 63 h 199"/>
                <a:gd name="T30" fmla="*/ 268 w 405"/>
                <a:gd name="T31" fmla="*/ 81 h 199"/>
                <a:gd name="T32" fmla="*/ 358 w 405"/>
                <a:gd name="T33" fmla="*/ 110 h 199"/>
                <a:gd name="T34" fmla="*/ 378 w 405"/>
                <a:gd name="T35" fmla="*/ 120 h 199"/>
                <a:gd name="T36" fmla="*/ 400 w 405"/>
                <a:gd name="T37" fmla="*/ 166 h 199"/>
                <a:gd name="T38" fmla="*/ 354 w 405"/>
                <a:gd name="T39" fmla="*/ 193 h 199"/>
                <a:gd name="T40" fmla="*/ 352 w 405"/>
                <a:gd name="T41" fmla="*/ 199 h 199"/>
                <a:gd name="T42" fmla="*/ 233 w 405"/>
                <a:gd name="T43" fmla="*/ 55 h 199"/>
                <a:gd name="T44" fmla="*/ 224 w 405"/>
                <a:gd name="T45" fmla="*/ 59 h 199"/>
                <a:gd name="T46" fmla="*/ 194 w 405"/>
                <a:gd name="T47" fmla="*/ 146 h 199"/>
                <a:gd name="T48" fmla="*/ 202 w 405"/>
                <a:gd name="T49" fmla="*/ 155 h 199"/>
                <a:gd name="T50" fmla="*/ 212 w 405"/>
                <a:gd name="T51" fmla="*/ 149 h 199"/>
                <a:gd name="T52" fmla="*/ 248 w 405"/>
                <a:gd name="T53" fmla="*/ 141 h 199"/>
                <a:gd name="T54" fmla="*/ 285 w 405"/>
                <a:gd name="T55" fmla="*/ 159 h 199"/>
                <a:gd name="T56" fmla="*/ 356 w 405"/>
                <a:gd name="T57" fmla="*/ 179 h 199"/>
                <a:gd name="T58" fmla="*/ 384 w 405"/>
                <a:gd name="T59" fmla="*/ 163 h 199"/>
                <a:gd name="T60" fmla="*/ 372 w 405"/>
                <a:gd name="T61" fmla="*/ 135 h 199"/>
                <a:gd name="T62" fmla="*/ 354 w 405"/>
                <a:gd name="T63" fmla="*/ 123 h 199"/>
                <a:gd name="T64" fmla="*/ 269 w 405"/>
                <a:gd name="T65" fmla="*/ 96 h 199"/>
                <a:gd name="T66" fmla="*/ 237 w 405"/>
                <a:gd name="T67" fmla="*/ 60 h 199"/>
                <a:gd name="T68" fmla="*/ 233 w 405"/>
                <a:gd name="T69" fmla="*/ 55 h 199"/>
                <a:gd name="T70" fmla="*/ 154 w 405"/>
                <a:gd name="T71" fmla="*/ 91 h 199"/>
                <a:gd name="T72" fmla="*/ 180 w 405"/>
                <a:gd name="T73" fmla="*/ 123 h 199"/>
                <a:gd name="T74" fmla="*/ 199 w 405"/>
                <a:gd name="T75" fmla="*/ 62 h 199"/>
                <a:gd name="T76" fmla="*/ 93 w 405"/>
                <a:gd name="T77" fmla="*/ 17 h 199"/>
                <a:gd name="T78" fmla="*/ 68 w 405"/>
                <a:gd name="T79" fmla="*/ 16 h 199"/>
                <a:gd name="T80" fmla="*/ 21 w 405"/>
                <a:gd name="T81" fmla="*/ 31 h 199"/>
                <a:gd name="T82" fmla="*/ 39 w 405"/>
                <a:gd name="T83" fmla="*/ 60 h 199"/>
                <a:gd name="T84" fmla="*/ 81 w 405"/>
                <a:gd name="T85" fmla="*/ 93 h 199"/>
                <a:gd name="T86" fmla="*/ 92 w 405"/>
                <a:gd name="T87" fmla="*/ 74 h 199"/>
                <a:gd name="T88" fmla="*/ 96 w 405"/>
                <a:gd name="T89" fmla="*/ 76 h 199"/>
                <a:gd name="T90" fmla="*/ 93 w 405"/>
                <a:gd name="T91" fmla="*/ 98 h 199"/>
                <a:gd name="T92" fmla="*/ 111 w 405"/>
                <a:gd name="T93" fmla="*/ 102 h 199"/>
                <a:gd name="T94" fmla="*/ 125 w 405"/>
                <a:gd name="T95" fmla="*/ 82 h 199"/>
                <a:gd name="T96" fmla="*/ 129 w 405"/>
                <a:gd name="T97" fmla="*/ 85 h 199"/>
                <a:gd name="T98" fmla="*/ 123 w 405"/>
                <a:gd name="T99" fmla="*/ 107 h 199"/>
                <a:gd name="T100" fmla="*/ 141 w 405"/>
                <a:gd name="T101" fmla="*/ 112 h 199"/>
                <a:gd name="T102" fmla="*/ 154 w 405"/>
                <a:gd name="T103" fmla="*/ 9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5" h="199">
                  <a:moveTo>
                    <a:pt x="352" y="199"/>
                  </a:moveTo>
                  <a:cubicBezTo>
                    <a:pt x="321" y="187"/>
                    <a:pt x="289" y="175"/>
                    <a:pt x="258" y="162"/>
                  </a:cubicBezTo>
                  <a:cubicBezTo>
                    <a:pt x="244" y="156"/>
                    <a:pt x="232" y="146"/>
                    <a:pt x="217" y="165"/>
                  </a:cubicBezTo>
                  <a:cubicBezTo>
                    <a:pt x="206" y="178"/>
                    <a:pt x="189" y="170"/>
                    <a:pt x="181" y="154"/>
                  </a:cubicBezTo>
                  <a:cubicBezTo>
                    <a:pt x="178" y="147"/>
                    <a:pt x="170" y="139"/>
                    <a:pt x="163" y="137"/>
                  </a:cubicBezTo>
                  <a:cubicBezTo>
                    <a:pt x="135" y="126"/>
                    <a:pt x="107" y="118"/>
                    <a:pt x="80" y="109"/>
                  </a:cubicBezTo>
                  <a:cubicBezTo>
                    <a:pt x="55" y="100"/>
                    <a:pt x="30" y="92"/>
                    <a:pt x="25" y="60"/>
                  </a:cubicBezTo>
                  <a:cubicBezTo>
                    <a:pt x="23" y="53"/>
                    <a:pt x="13" y="48"/>
                    <a:pt x="8" y="41"/>
                  </a:cubicBezTo>
                  <a:cubicBezTo>
                    <a:pt x="4" y="36"/>
                    <a:pt x="0" y="28"/>
                    <a:pt x="1" y="22"/>
                  </a:cubicBezTo>
                  <a:cubicBezTo>
                    <a:pt x="3" y="18"/>
                    <a:pt x="12" y="15"/>
                    <a:pt x="18" y="13"/>
                  </a:cubicBezTo>
                  <a:cubicBezTo>
                    <a:pt x="32" y="9"/>
                    <a:pt x="46" y="6"/>
                    <a:pt x="61" y="4"/>
                  </a:cubicBezTo>
                  <a:cubicBezTo>
                    <a:pt x="75" y="3"/>
                    <a:pt x="92" y="0"/>
                    <a:pt x="105" y="5"/>
                  </a:cubicBezTo>
                  <a:cubicBezTo>
                    <a:pt x="135" y="16"/>
                    <a:pt x="163" y="31"/>
                    <a:pt x="192" y="45"/>
                  </a:cubicBezTo>
                  <a:cubicBezTo>
                    <a:pt x="201" y="50"/>
                    <a:pt x="208" y="52"/>
                    <a:pt x="219" y="45"/>
                  </a:cubicBezTo>
                  <a:cubicBezTo>
                    <a:pt x="236" y="34"/>
                    <a:pt x="250" y="42"/>
                    <a:pt x="251" y="63"/>
                  </a:cubicBezTo>
                  <a:cubicBezTo>
                    <a:pt x="251" y="76"/>
                    <a:pt x="258" y="78"/>
                    <a:pt x="268" y="81"/>
                  </a:cubicBezTo>
                  <a:cubicBezTo>
                    <a:pt x="298" y="90"/>
                    <a:pt x="328" y="100"/>
                    <a:pt x="358" y="110"/>
                  </a:cubicBezTo>
                  <a:cubicBezTo>
                    <a:pt x="365" y="112"/>
                    <a:pt x="372" y="116"/>
                    <a:pt x="378" y="120"/>
                  </a:cubicBezTo>
                  <a:cubicBezTo>
                    <a:pt x="392" y="132"/>
                    <a:pt x="405" y="145"/>
                    <a:pt x="400" y="166"/>
                  </a:cubicBezTo>
                  <a:cubicBezTo>
                    <a:pt x="395" y="184"/>
                    <a:pt x="378" y="194"/>
                    <a:pt x="354" y="193"/>
                  </a:cubicBezTo>
                  <a:cubicBezTo>
                    <a:pt x="353" y="195"/>
                    <a:pt x="353" y="197"/>
                    <a:pt x="352" y="199"/>
                  </a:cubicBezTo>
                  <a:close/>
                  <a:moveTo>
                    <a:pt x="233" y="55"/>
                  </a:moveTo>
                  <a:cubicBezTo>
                    <a:pt x="230" y="57"/>
                    <a:pt x="226" y="57"/>
                    <a:pt x="224" y="59"/>
                  </a:cubicBezTo>
                  <a:cubicBezTo>
                    <a:pt x="203" y="84"/>
                    <a:pt x="194" y="114"/>
                    <a:pt x="194" y="146"/>
                  </a:cubicBezTo>
                  <a:cubicBezTo>
                    <a:pt x="194" y="149"/>
                    <a:pt x="198" y="155"/>
                    <a:pt x="202" y="155"/>
                  </a:cubicBezTo>
                  <a:cubicBezTo>
                    <a:pt x="205" y="156"/>
                    <a:pt x="211" y="152"/>
                    <a:pt x="212" y="149"/>
                  </a:cubicBezTo>
                  <a:cubicBezTo>
                    <a:pt x="221" y="131"/>
                    <a:pt x="234" y="135"/>
                    <a:pt x="248" y="141"/>
                  </a:cubicBezTo>
                  <a:cubicBezTo>
                    <a:pt x="260" y="147"/>
                    <a:pt x="272" y="155"/>
                    <a:pt x="285" y="159"/>
                  </a:cubicBezTo>
                  <a:cubicBezTo>
                    <a:pt x="309" y="167"/>
                    <a:pt x="332" y="175"/>
                    <a:pt x="356" y="179"/>
                  </a:cubicBezTo>
                  <a:cubicBezTo>
                    <a:pt x="365" y="181"/>
                    <a:pt x="380" y="171"/>
                    <a:pt x="384" y="163"/>
                  </a:cubicBezTo>
                  <a:cubicBezTo>
                    <a:pt x="387" y="157"/>
                    <a:pt x="378" y="143"/>
                    <a:pt x="372" y="135"/>
                  </a:cubicBezTo>
                  <a:cubicBezTo>
                    <a:pt x="369" y="129"/>
                    <a:pt x="361" y="126"/>
                    <a:pt x="354" y="123"/>
                  </a:cubicBezTo>
                  <a:cubicBezTo>
                    <a:pt x="326" y="114"/>
                    <a:pt x="298" y="104"/>
                    <a:pt x="269" y="96"/>
                  </a:cubicBezTo>
                  <a:cubicBezTo>
                    <a:pt x="250" y="91"/>
                    <a:pt x="228" y="90"/>
                    <a:pt x="237" y="60"/>
                  </a:cubicBezTo>
                  <a:cubicBezTo>
                    <a:pt x="237" y="60"/>
                    <a:pt x="236" y="58"/>
                    <a:pt x="233" y="55"/>
                  </a:cubicBezTo>
                  <a:close/>
                  <a:moveTo>
                    <a:pt x="154" y="91"/>
                  </a:moveTo>
                  <a:cubicBezTo>
                    <a:pt x="154" y="121"/>
                    <a:pt x="155" y="122"/>
                    <a:pt x="180" y="123"/>
                  </a:cubicBezTo>
                  <a:cubicBezTo>
                    <a:pt x="186" y="104"/>
                    <a:pt x="192" y="85"/>
                    <a:pt x="199" y="62"/>
                  </a:cubicBezTo>
                  <a:cubicBezTo>
                    <a:pt x="164" y="47"/>
                    <a:pt x="129" y="31"/>
                    <a:pt x="93" y="17"/>
                  </a:cubicBezTo>
                  <a:cubicBezTo>
                    <a:pt x="86" y="14"/>
                    <a:pt x="76" y="14"/>
                    <a:pt x="68" y="16"/>
                  </a:cubicBezTo>
                  <a:cubicBezTo>
                    <a:pt x="51" y="20"/>
                    <a:pt x="35" y="26"/>
                    <a:pt x="21" y="31"/>
                  </a:cubicBezTo>
                  <a:cubicBezTo>
                    <a:pt x="26" y="39"/>
                    <a:pt x="35" y="48"/>
                    <a:pt x="39" y="60"/>
                  </a:cubicBezTo>
                  <a:cubicBezTo>
                    <a:pt x="46" y="82"/>
                    <a:pt x="62" y="89"/>
                    <a:pt x="81" y="93"/>
                  </a:cubicBezTo>
                  <a:cubicBezTo>
                    <a:pt x="85" y="86"/>
                    <a:pt x="89" y="80"/>
                    <a:pt x="92" y="74"/>
                  </a:cubicBezTo>
                  <a:cubicBezTo>
                    <a:pt x="93" y="75"/>
                    <a:pt x="95" y="76"/>
                    <a:pt x="96" y="76"/>
                  </a:cubicBezTo>
                  <a:cubicBezTo>
                    <a:pt x="95" y="83"/>
                    <a:pt x="94" y="90"/>
                    <a:pt x="93" y="98"/>
                  </a:cubicBezTo>
                  <a:cubicBezTo>
                    <a:pt x="100" y="100"/>
                    <a:pt x="106" y="101"/>
                    <a:pt x="111" y="102"/>
                  </a:cubicBezTo>
                  <a:cubicBezTo>
                    <a:pt x="116" y="94"/>
                    <a:pt x="120" y="88"/>
                    <a:pt x="125" y="82"/>
                  </a:cubicBezTo>
                  <a:cubicBezTo>
                    <a:pt x="126" y="83"/>
                    <a:pt x="128" y="84"/>
                    <a:pt x="129" y="85"/>
                  </a:cubicBezTo>
                  <a:cubicBezTo>
                    <a:pt x="127" y="92"/>
                    <a:pt x="125" y="99"/>
                    <a:pt x="123" y="107"/>
                  </a:cubicBezTo>
                  <a:cubicBezTo>
                    <a:pt x="130" y="109"/>
                    <a:pt x="136" y="111"/>
                    <a:pt x="141" y="112"/>
                  </a:cubicBezTo>
                  <a:cubicBezTo>
                    <a:pt x="146" y="104"/>
                    <a:pt x="150" y="97"/>
                    <a:pt x="154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 userDrawn="1"/>
          </p:nvSpPr>
          <p:spPr bwMode="auto">
            <a:xfrm>
              <a:off x="1238251" y="-1268413"/>
              <a:ext cx="573088" cy="206375"/>
            </a:xfrm>
            <a:custGeom>
              <a:avLst/>
              <a:gdLst>
                <a:gd name="T0" fmla="*/ 68 w 451"/>
                <a:gd name="T1" fmla="*/ 52 h 162"/>
                <a:gd name="T2" fmla="*/ 115 w 451"/>
                <a:gd name="T3" fmla="*/ 29 h 162"/>
                <a:gd name="T4" fmla="*/ 304 w 451"/>
                <a:gd name="T5" fmla="*/ 70 h 162"/>
                <a:gd name="T6" fmla="*/ 335 w 451"/>
                <a:gd name="T7" fmla="*/ 113 h 162"/>
                <a:gd name="T8" fmla="*/ 451 w 451"/>
                <a:gd name="T9" fmla="*/ 142 h 162"/>
                <a:gd name="T10" fmla="*/ 450 w 451"/>
                <a:gd name="T11" fmla="*/ 150 h 162"/>
                <a:gd name="T12" fmla="*/ 433 w 451"/>
                <a:gd name="T13" fmla="*/ 151 h 162"/>
                <a:gd name="T14" fmla="*/ 335 w 451"/>
                <a:gd name="T15" fmla="*/ 129 h 162"/>
                <a:gd name="T16" fmla="*/ 330 w 451"/>
                <a:gd name="T17" fmla="*/ 132 h 162"/>
                <a:gd name="T18" fmla="*/ 286 w 451"/>
                <a:gd name="T19" fmla="*/ 154 h 162"/>
                <a:gd name="T20" fmla="*/ 95 w 451"/>
                <a:gd name="T21" fmla="*/ 110 h 162"/>
                <a:gd name="T22" fmla="*/ 66 w 451"/>
                <a:gd name="T23" fmla="*/ 65 h 162"/>
                <a:gd name="T24" fmla="*/ 25 w 451"/>
                <a:gd name="T25" fmla="*/ 61 h 162"/>
                <a:gd name="T26" fmla="*/ 10 w 451"/>
                <a:gd name="T27" fmla="*/ 99 h 162"/>
                <a:gd name="T28" fmla="*/ 32 w 451"/>
                <a:gd name="T29" fmla="*/ 0 h 162"/>
                <a:gd name="T30" fmla="*/ 29 w 451"/>
                <a:gd name="T31" fmla="*/ 42 h 162"/>
                <a:gd name="T32" fmla="*/ 68 w 451"/>
                <a:gd name="T33" fmla="*/ 52 h 162"/>
                <a:gd name="T34" fmla="*/ 259 w 451"/>
                <a:gd name="T35" fmla="*/ 106 h 162"/>
                <a:gd name="T36" fmla="*/ 242 w 451"/>
                <a:gd name="T37" fmla="*/ 73 h 162"/>
                <a:gd name="T38" fmla="*/ 232 w 451"/>
                <a:gd name="T39" fmla="*/ 99 h 162"/>
                <a:gd name="T40" fmla="*/ 226 w 451"/>
                <a:gd name="T41" fmla="*/ 97 h 162"/>
                <a:gd name="T42" fmla="*/ 230 w 451"/>
                <a:gd name="T43" fmla="*/ 69 h 162"/>
                <a:gd name="T44" fmla="*/ 213 w 451"/>
                <a:gd name="T45" fmla="*/ 66 h 162"/>
                <a:gd name="T46" fmla="*/ 201 w 451"/>
                <a:gd name="T47" fmla="*/ 96 h 162"/>
                <a:gd name="T48" fmla="*/ 183 w 451"/>
                <a:gd name="T49" fmla="*/ 61 h 162"/>
                <a:gd name="T50" fmla="*/ 171 w 451"/>
                <a:gd name="T51" fmla="*/ 88 h 162"/>
                <a:gd name="T52" fmla="*/ 154 w 451"/>
                <a:gd name="T53" fmla="*/ 54 h 162"/>
                <a:gd name="T54" fmla="*/ 144 w 451"/>
                <a:gd name="T55" fmla="*/ 78 h 162"/>
                <a:gd name="T56" fmla="*/ 139 w 451"/>
                <a:gd name="T57" fmla="*/ 77 h 162"/>
                <a:gd name="T58" fmla="*/ 141 w 451"/>
                <a:gd name="T59" fmla="*/ 52 h 162"/>
                <a:gd name="T60" fmla="*/ 110 w 451"/>
                <a:gd name="T61" fmla="*/ 71 h 162"/>
                <a:gd name="T62" fmla="*/ 112 w 451"/>
                <a:gd name="T63" fmla="*/ 43 h 162"/>
                <a:gd name="T64" fmla="*/ 90 w 451"/>
                <a:gd name="T65" fmla="*/ 38 h 162"/>
                <a:gd name="T66" fmla="*/ 77 w 451"/>
                <a:gd name="T67" fmla="*/ 89 h 162"/>
                <a:gd name="T68" fmla="*/ 102 w 451"/>
                <a:gd name="T69" fmla="*/ 97 h 162"/>
                <a:gd name="T70" fmla="*/ 273 w 451"/>
                <a:gd name="T71" fmla="*/ 136 h 162"/>
                <a:gd name="T72" fmla="*/ 320 w 451"/>
                <a:gd name="T73" fmla="*/ 107 h 162"/>
                <a:gd name="T74" fmla="*/ 301 w 451"/>
                <a:gd name="T75" fmla="*/ 87 h 162"/>
                <a:gd name="T76" fmla="*/ 290 w 451"/>
                <a:gd name="T77" fmla="*/ 113 h 162"/>
                <a:gd name="T78" fmla="*/ 286 w 451"/>
                <a:gd name="T79" fmla="*/ 111 h 162"/>
                <a:gd name="T80" fmla="*/ 288 w 451"/>
                <a:gd name="T81" fmla="*/ 83 h 162"/>
                <a:gd name="T82" fmla="*/ 259 w 451"/>
                <a:gd name="T83" fmla="*/ 10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1" h="162">
                  <a:moveTo>
                    <a:pt x="68" y="52"/>
                  </a:moveTo>
                  <a:cubicBezTo>
                    <a:pt x="83" y="21"/>
                    <a:pt x="83" y="21"/>
                    <a:pt x="115" y="29"/>
                  </a:cubicBezTo>
                  <a:cubicBezTo>
                    <a:pt x="178" y="43"/>
                    <a:pt x="241" y="57"/>
                    <a:pt x="304" y="70"/>
                  </a:cubicBezTo>
                  <a:cubicBezTo>
                    <a:pt x="339" y="78"/>
                    <a:pt x="339" y="78"/>
                    <a:pt x="335" y="113"/>
                  </a:cubicBezTo>
                  <a:cubicBezTo>
                    <a:pt x="373" y="123"/>
                    <a:pt x="412" y="132"/>
                    <a:pt x="451" y="142"/>
                  </a:cubicBezTo>
                  <a:cubicBezTo>
                    <a:pt x="451" y="144"/>
                    <a:pt x="450" y="147"/>
                    <a:pt x="450" y="150"/>
                  </a:cubicBezTo>
                  <a:cubicBezTo>
                    <a:pt x="444" y="150"/>
                    <a:pt x="438" y="152"/>
                    <a:pt x="433" y="151"/>
                  </a:cubicBezTo>
                  <a:cubicBezTo>
                    <a:pt x="400" y="144"/>
                    <a:pt x="367" y="136"/>
                    <a:pt x="335" y="129"/>
                  </a:cubicBezTo>
                  <a:cubicBezTo>
                    <a:pt x="332" y="130"/>
                    <a:pt x="331" y="131"/>
                    <a:pt x="330" y="132"/>
                  </a:cubicBezTo>
                  <a:cubicBezTo>
                    <a:pt x="319" y="162"/>
                    <a:pt x="319" y="162"/>
                    <a:pt x="286" y="154"/>
                  </a:cubicBezTo>
                  <a:cubicBezTo>
                    <a:pt x="222" y="139"/>
                    <a:pt x="159" y="124"/>
                    <a:pt x="95" y="110"/>
                  </a:cubicBezTo>
                  <a:cubicBezTo>
                    <a:pt x="61" y="102"/>
                    <a:pt x="61" y="102"/>
                    <a:pt x="66" y="65"/>
                  </a:cubicBezTo>
                  <a:cubicBezTo>
                    <a:pt x="52" y="63"/>
                    <a:pt x="36" y="56"/>
                    <a:pt x="25" y="61"/>
                  </a:cubicBezTo>
                  <a:cubicBezTo>
                    <a:pt x="17" y="65"/>
                    <a:pt x="15" y="84"/>
                    <a:pt x="10" y="99"/>
                  </a:cubicBezTo>
                  <a:cubicBezTo>
                    <a:pt x="0" y="83"/>
                    <a:pt x="14" y="16"/>
                    <a:pt x="32" y="0"/>
                  </a:cubicBezTo>
                  <a:cubicBezTo>
                    <a:pt x="31" y="13"/>
                    <a:pt x="30" y="26"/>
                    <a:pt x="29" y="42"/>
                  </a:cubicBezTo>
                  <a:cubicBezTo>
                    <a:pt x="41" y="45"/>
                    <a:pt x="55" y="49"/>
                    <a:pt x="68" y="52"/>
                  </a:cubicBezTo>
                  <a:close/>
                  <a:moveTo>
                    <a:pt x="259" y="106"/>
                  </a:moveTo>
                  <a:cubicBezTo>
                    <a:pt x="249" y="96"/>
                    <a:pt x="272" y="71"/>
                    <a:pt x="242" y="73"/>
                  </a:cubicBezTo>
                  <a:cubicBezTo>
                    <a:pt x="239" y="82"/>
                    <a:pt x="235" y="90"/>
                    <a:pt x="232" y="99"/>
                  </a:cubicBezTo>
                  <a:cubicBezTo>
                    <a:pt x="230" y="98"/>
                    <a:pt x="228" y="98"/>
                    <a:pt x="226" y="97"/>
                  </a:cubicBezTo>
                  <a:cubicBezTo>
                    <a:pt x="228" y="88"/>
                    <a:pt x="229" y="79"/>
                    <a:pt x="230" y="69"/>
                  </a:cubicBezTo>
                  <a:cubicBezTo>
                    <a:pt x="224" y="68"/>
                    <a:pt x="218" y="67"/>
                    <a:pt x="213" y="66"/>
                  </a:cubicBezTo>
                  <a:cubicBezTo>
                    <a:pt x="209" y="76"/>
                    <a:pt x="206" y="84"/>
                    <a:pt x="201" y="96"/>
                  </a:cubicBezTo>
                  <a:cubicBezTo>
                    <a:pt x="195" y="62"/>
                    <a:pt x="195" y="62"/>
                    <a:pt x="183" y="61"/>
                  </a:cubicBezTo>
                  <a:cubicBezTo>
                    <a:pt x="180" y="69"/>
                    <a:pt x="176" y="77"/>
                    <a:pt x="171" y="88"/>
                  </a:cubicBezTo>
                  <a:cubicBezTo>
                    <a:pt x="164" y="74"/>
                    <a:pt x="183" y="51"/>
                    <a:pt x="154" y="54"/>
                  </a:cubicBezTo>
                  <a:cubicBezTo>
                    <a:pt x="151" y="62"/>
                    <a:pt x="147" y="70"/>
                    <a:pt x="144" y="78"/>
                  </a:cubicBezTo>
                  <a:cubicBezTo>
                    <a:pt x="143" y="78"/>
                    <a:pt x="141" y="78"/>
                    <a:pt x="139" y="77"/>
                  </a:cubicBezTo>
                  <a:cubicBezTo>
                    <a:pt x="140" y="69"/>
                    <a:pt x="141" y="60"/>
                    <a:pt x="141" y="52"/>
                  </a:cubicBezTo>
                  <a:cubicBezTo>
                    <a:pt x="115" y="34"/>
                    <a:pt x="125" y="70"/>
                    <a:pt x="110" y="71"/>
                  </a:cubicBezTo>
                  <a:cubicBezTo>
                    <a:pt x="110" y="61"/>
                    <a:pt x="111" y="53"/>
                    <a:pt x="112" y="43"/>
                  </a:cubicBezTo>
                  <a:cubicBezTo>
                    <a:pt x="104" y="41"/>
                    <a:pt x="98" y="40"/>
                    <a:pt x="90" y="38"/>
                  </a:cubicBezTo>
                  <a:cubicBezTo>
                    <a:pt x="85" y="56"/>
                    <a:pt x="81" y="72"/>
                    <a:pt x="77" y="89"/>
                  </a:cubicBezTo>
                  <a:cubicBezTo>
                    <a:pt x="87" y="92"/>
                    <a:pt x="94" y="95"/>
                    <a:pt x="102" y="97"/>
                  </a:cubicBezTo>
                  <a:cubicBezTo>
                    <a:pt x="159" y="110"/>
                    <a:pt x="216" y="123"/>
                    <a:pt x="273" y="136"/>
                  </a:cubicBezTo>
                  <a:cubicBezTo>
                    <a:pt x="312" y="145"/>
                    <a:pt x="311" y="145"/>
                    <a:pt x="320" y="107"/>
                  </a:cubicBezTo>
                  <a:cubicBezTo>
                    <a:pt x="324" y="88"/>
                    <a:pt x="316" y="85"/>
                    <a:pt x="301" y="87"/>
                  </a:cubicBezTo>
                  <a:cubicBezTo>
                    <a:pt x="297" y="96"/>
                    <a:pt x="294" y="104"/>
                    <a:pt x="290" y="113"/>
                  </a:cubicBezTo>
                  <a:cubicBezTo>
                    <a:pt x="289" y="112"/>
                    <a:pt x="287" y="112"/>
                    <a:pt x="286" y="111"/>
                  </a:cubicBezTo>
                  <a:cubicBezTo>
                    <a:pt x="286" y="102"/>
                    <a:pt x="287" y="92"/>
                    <a:pt x="288" y="83"/>
                  </a:cubicBezTo>
                  <a:cubicBezTo>
                    <a:pt x="261" y="71"/>
                    <a:pt x="271" y="99"/>
                    <a:pt x="259" y="1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14"/>
            <p:cNvSpPr>
              <a:spLocks noEditPoints="1"/>
            </p:cNvSpPr>
            <p:nvPr userDrawn="1"/>
          </p:nvSpPr>
          <p:spPr bwMode="auto">
            <a:xfrm>
              <a:off x="2593976" y="-1236663"/>
              <a:ext cx="207963" cy="287338"/>
            </a:xfrm>
            <a:custGeom>
              <a:avLst/>
              <a:gdLst>
                <a:gd name="T0" fmla="*/ 162 w 164"/>
                <a:gd name="T1" fmla="*/ 43 h 225"/>
                <a:gd name="T2" fmla="*/ 53 w 164"/>
                <a:gd name="T3" fmla="*/ 219 h 225"/>
                <a:gd name="T4" fmla="*/ 30 w 164"/>
                <a:gd name="T5" fmla="*/ 208 h 225"/>
                <a:gd name="T6" fmla="*/ 138 w 164"/>
                <a:gd name="T7" fmla="*/ 4 h 225"/>
                <a:gd name="T8" fmla="*/ 158 w 164"/>
                <a:gd name="T9" fmla="*/ 15 h 225"/>
                <a:gd name="T10" fmla="*/ 162 w 164"/>
                <a:gd name="T11" fmla="*/ 43 h 225"/>
                <a:gd name="T12" fmla="*/ 85 w 164"/>
                <a:gd name="T13" fmla="*/ 136 h 225"/>
                <a:gd name="T14" fmla="*/ 140 w 164"/>
                <a:gd name="T15" fmla="*/ 86 h 225"/>
                <a:gd name="T16" fmla="*/ 85 w 164"/>
                <a:gd name="T17" fmla="*/ 136 h 225"/>
                <a:gd name="T18" fmla="*/ 91 w 164"/>
                <a:gd name="T19" fmla="*/ 45 h 225"/>
                <a:gd name="T20" fmla="*/ 84 w 164"/>
                <a:gd name="T21" fmla="*/ 113 h 225"/>
                <a:gd name="T22" fmla="*/ 91 w 164"/>
                <a:gd name="T23" fmla="*/ 45 h 225"/>
                <a:gd name="T24" fmla="*/ 58 w 164"/>
                <a:gd name="T25" fmla="*/ 162 h 225"/>
                <a:gd name="T26" fmla="*/ 53 w 164"/>
                <a:gd name="T27" fmla="*/ 87 h 225"/>
                <a:gd name="T28" fmla="*/ 58 w 164"/>
                <a:gd name="T29" fmla="*/ 162 h 225"/>
                <a:gd name="T30" fmla="*/ 120 w 164"/>
                <a:gd name="T31" fmla="*/ 148 h 225"/>
                <a:gd name="T32" fmla="*/ 59 w 164"/>
                <a:gd name="T33" fmla="*/ 203 h 225"/>
                <a:gd name="T34" fmla="*/ 120 w 164"/>
                <a:gd name="T35" fmla="*/ 148 h 225"/>
                <a:gd name="T36" fmla="*/ 115 w 164"/>
                <a:gd name="T37" fmla="*/ 79 h 225"/>
                <a:gd name="T38" fmla="*/ 143 w 164"/>
                <a:gd name="T39" fmla="*/ 33 h 225"/>
                <a:gd name="T40" fmla="*/ 115 w 164"/>
                <a:gd name="T41" fmla="*/ 79 h 225"/>
                <a:gd name="T42" fmla="*/ 101 w 164"/>
                <a:gd name="T43" fmla="*/ 36 h 225"/>
                <a:gd name="T44" fmla="*/ 113 w 164"/>
                <a:gd name="T45" fmla="*/ 63 h 225"/>
                <a:gd name="T46" fmla="*/ 136 w 164"/>
                <a:gd name="T47" fmla="*/ 24 h 225"/>
                <a:gd name="T48" fmla="*/ 132 w 164"/>
                <a:gd name="T49" fmla="*/ 21 h 225"/>
                <a:gd name="T50" fmla="*/ 101 w 164"/>
                <a:gd name="T51" fmla="*/ 36 h 225"/>
                <a:gd name="T52" fmla="*/ 35 w 164"/>
                <a:gd name="T53" fmla="*/ 156 h 225"/>
                <a:gd name="T54" fmla="*/ 42 w 164"/>
                <a:gd name="T55" fmla="*/ 197 h 225"/>
                <a:gd name="T56" fmla="*/ 35 w 164"/>
                <a:gd name="T57" fmla="*/ 1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4" h="225">
                  <a:moveTo>
                    <a:pt x="162" y="43"/>
                  </a:moveTo>
                  <a:cubicBezTo>
                    <a:pt x="164" y="117"/>
                    <a:pt x="116" y="192"/>
                    <a:pt x="53" y="219"/>
                  </a:cubicBezTo>
                  <a:cubicBezTo>
                    <a:pt x="39" y="225"/>
                    <a:pt x="34" y="221"/>
                    <a:pt x="30" y="208"/>
                  </a:cubicBezTo>
                  <a:cubicBezTo>
                    <a:pt x="0" y="117"/>
                    <a:pt x="46" y="30"/>
                    <a:pt x="138" y="4"/>
                  </a:cubicBezTo>
                  <a:cubicBezTo>
                    <a:pt x="150" y="0"/>
                    <a:pt x="156" y="3"/>
                    <a:pt x="158" y="15"/>
                  </a:cubicBezTo>
                  <a:cubicBezTo>
                    <a:pt x="160" y="26"/>
                    <a:pt x="161" y="37"/>
                    <a:pt x="162" y="43"/>
                  </a:cubicBezTo>
                  <a:close/>
                  <a:moveTo>
                    <a:pt x="85" y="136"/>
                  </a:moveTo>
                  <a:cubicBezTo>
                    <a:pt x="126" y="139"/>
                    <a:pt x="143" y="124"/>
                    <a:pt x="140" y="86"/>
                  </a:cubicBezTo>
                  <a:cubicBezTo>
                    <a:pt x="107" y="86"/>
                    <a:pt x="94" y="109"/>
                    <a:pt x="85" y="136"/>
                  </a:cubicBezTo>
                  <a:close/>
                  <a:moveTo>
                    <a:pt x="91" y="45"/>
                  </a:moveTo>
                  <a:cubicBezTo>
                    <a:pt x="56" y="67"/>
                    <a:pt x="55" y="82"/>
                    <a:pt x="84" y="113"/>
                  </a:cubicBezTo>
                  <a:cubicBezTo>
                    <a:pt x="96" y="92"/>
                    <a:pt x="116" y="71"/>
                    <a:pt x="91" y="45"/>
                  </a:cubicBezTo>
                  <a:close/>
                  <a:moveTo>
                    <a:pt x="58" y="162"/>
                  </a:moveTo>
                  <a:cubicBezTo>
                    <a:pt x="80" y="132"/>
                    <a:pt x="79" y="118"/>
                    <a:pt x="53" y="87"/>
                  </a:cubicBezTo>
                  <a:cubicBezTo>
                    <a:pt x="32" y="117"/>
                    <a:pt x="33" y="132"/>
                    <a:pt x="58" y="162"/>
                  </a:cubicBezTo>
                  <a:close/>
                  <a:moveTo>
                    <a:pt x="120" y="148"/>
                  </a:moveTo>
                  <a:cubicBezTo>
                    <a:pt x="78" y="145"/>
                    <a:pt x="63" y="159"/>
                    <a:pt x="59" y="203"/>
                  </a:cubicBezTo>
                  <a:cubicBezTo>
                    <a:pt x="80" y="184"/>
                    <a:pt x="98" y="167"/>
                    <a:pt x="120" y="148"/>
                  </a:cubicBezTo>
                  <a:close/>
                  <a:moveTo>
                    <a:pt x="115" y="79"/>
                  </a:moveTo>
                  <a:cubicBezTo>
                    <a:pt x="149" y="75"/>
                    <a:pt x="156" y="65"/>
                    <a:pt x="143" y="33"/>
                  </a:cubicBezTo>
                  <a:cubicBezTo>
                    <a:pt x="133" y="49"/>
                    <a:pt x="125" y="63"/>
                    <a:pt x="115" y="79"/>
                  </a:cubicBezTo>
                  <a:close/>
                  <a:moveTo>
                    <a:pt x="101" y="36"/>
                  </a:moveTo>
                  <a:cubicBezTo>
                    <a:pt x="105" y="46"/>
                    <a:pt x="108" y="53"/>
                    <a:pt x="113" y="63"/>
                  </a:cubicBezTo>
                  <a:cubicBezTo>
                    <a:pt x="122" y="48"/>
                    <a:pt x="129" y="36"/>
                    <a:pt x="136" y="24"/>
                  </a:cubicBezTo>
                  <a:cubicBezTo>
                    <a:pt x="135" y="23"/>
                    <a:pt x="134" y="22"/>
                    <a:pt x="132" y="21"/>
                  </a:cubicBezTo>
                  <a:cubicBezTo>
                    <a:pt x="123" y="26"/>
                    <a:pt x="113" y="30"/>
                    <a:pt x="101" y="36"/>
                  </a:cubicBezTo>
                  <a:close/>
                  <a:moveTo>
                    <a:pt x="35" y="156"/>
                  </a:moveTo>
                  <a:cubicBezTo>
                    <a:pt x="37" y="169"/>
                    <a:pt x="39" y="181"/>
                    <a:pt x="42" y="197"/>
                  </a:cubicBezTo>
                  <a:cubicBezTo>
                    <a:pt x="60" y="178"/>
                    <a:pt x="48" y="167"/>
                    <a:pt x="35" y="1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15"/>
            <p:cNvSpPr>
              <a:spLocks noEditPoints="1"/>
            </p:cNvSpPr>
            <p:nvPr userDrawn="1"/>
          </p:nvSpPr>
          <p:spPr bwMode="auto">
            <a:xfrm>
              <a:off x="2740026" y="-666750"/>
              <a:ext cx="263525" cy="238125"/>
            </a:xfrm>
            <a:custGeom>
              <a:avLst/>
              <a:gdLst>
                <a:gd name="T0" fmla="*/ 104 w 208"/>
                <a:gd name="T1" fmla="*/ 2 h 186"/>
                <a:gd name="T2" fmla="*/ 194 w 208"/>
                <a:gd name="T3" fmla="*/ 110 h 186"/>
                <a:gd name="T4" fmla="*/ 78 w 208"/>
                <a:gd name="T5" fmla="*/ 152 h 186"/>
                <a:gd name="T6" fmla="*/ 35 w 208"/>
                <a:gd name="T7" fmla="*/ 138 h 186"/>
                <a:gd name="T8" fmla="*/ 3 w 208"/>
                <a:gd name="T9" fmla="*/ 101 h 186"/>
                <a:gd name="T10" fmla="*/ 104 w 208"/>
                <a:gd name="T11" fmla="*/ 2 h 186"/>
                <a:gd name="T12" fmla="*/ 95 w 208"/>
                <a:gd name="T13" fmla="*/ 89 h 186"/>
                <a:gd name="T14" fmla="*/ 100 w 208"/>
                <a:gd name="T15" fmla="*/ 102 h 186"/>
                <a:gd name="T16" fmla="*/ 112 w 208"/>
                <a:gd name="T17" fmla="*/ 113 h 186"/>
                <a:gd name="T18" fmla="*/ 128 w 208"/>
                <a:gd name="T19" fmla="*/ 104 h 186"/>
                <a:gd name="T20" fmla="*/ 121 w 208"/>
                <a:gd name="T21" fmla="*/ 68 h 186"/>
                <a:gd name="T22" fmla="*/ 75 w 208"/>
                <a:gd name="T23" fmla="*/ 79 h 186"/>
                <a:gd name="T24" fmla="*/ 108 w 208"/>
                <a:gd name="T25" fmla="*/ 151 h 186"/>
                <a:gd name="T26" fmla="*/ 179 w 208"/>
                <a:gd name="T27" fmla="*/ 111 h 186"/>
                <a:gd name="T28" fmla="*/ 141 w 208"/>
                <a:gd name="T29" fmla="*/ 22 h 186"/>
                <a:gd name="T30" fmla="*/ 20 w 208"/>
                <a:gd name="T31" fmla="*/ 88 h 186"/>
                <a:gd name="T32" fmla="*/ 50 w 208"/>
                <a:gd name="T33" fmla="*/ 123 h 186"/>
                <a:gd name="T34" fmla="*/ 52 w 208"/>
                <a:gd name="T35" fmla="*/ 122 h 186"/>
                <a:gd name="T36" fmla="*/ 58 w 208"/>
                <a:gd name="T37" fmla="*/ 80 h 186"/>
                <a:gd name="T38" fmla="*/ 115 w 208"/>
                <a:gd name="T39" fmla="*/ 50 h 186"/>
                <a:gd name="T40" fmla="*/ 146 w 208"/>
                <a:gd name="T41" fmla="*/ 99 h 186"/>
                <a:gd name="T42" fmla="*/ 107 w 208"/>
                <a:gd name="T43" fmla="*/ 127 h 186"/>
                <a:gd name="T44" fmla="*/ 95 w 208"/>
                <a:gd name="T45" fmla="*/ 8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" h="186">
                  <a:moveTo>
                    <a:pt x="104" y="2"/>
                  </a:moveTo>
                  <a:cubicBezTo>
                    <a:pt x="169" y="0"/>
                    <a:pt x="208" y="47"/>
                    <a:pt x="194" y="110"/>
                  </a:cubicBezTo>
                  <a:cubicBezTo>
                    <a:pt x="182" y="162"/>
                    <a:pt x="120" y="186"/>
                    <a:pt x="78" y="152"/>
                  </a:cubicBezTo>
                  <a:cubicBezTo>
                    <a:pt x="64" y="141"/>
                    <a:pt x="51" y="138"/>
                    <a:pt x="35" y="138"/>
                  </a:cubicBezTo>
                  <a:cubicBezTo>
                    <a:pt x="2" y="137"/>
                    <a:pt x="0" y="133"/>
                    <a:pt x="3" y="101"/>
                  </a:cubicBezTo>
                  <a:cubicBezTo>
                    <a:pt x="11" y="37"/>
                    <a:pt x="46" y="2"/>
                    <a:pt x="104" y="2"/>
                  </a:cubicBezTo>
                  <a:close/>
                  <a:moveTo>
                    <a:pt x="95" y="89"/>
                  </a:moveTo>
                  <a:cubicBezTo>
                    <a:pt x="97" y="95"/>
                    <a:pt x="98" y="99"/>
                    <a:pt x="100" y="102"/>
                  </a:cubicBezTo>
                  <a:cubicBezTo>
                    <a:pt x="104" y="106"/>
                    <a:pt x="108" y="114"/>
                    <a:pt x="112" y="113"/>
                  </a:cubicBezTo>
                  <a:cubicBezTo>
                    <a:pt x="117" y="113"/>
                    <a:pt x="124" y="109"/>
                    <a:pt x="128" y="104"/>
                  </a:cubicBezTo>
                  <a:cubicBezTo>
                    <a:pt x="137" y="93"/>
                    <a:pt x="133" y="76"/>
                    <a:pt x="121" y="68"/>
                  </a:cubicBezTo>
                  <a:cubicBezTo>
                    <a:pt x="106" y="58"/>
                    <a:pt x="86" y="63"/>
                    <a:pt x="75" y="79"/>
                  </a:cubicBezTo>
                  <a:cubicBezTo>
                    <a:pt x="57" y="107"/>
                    <a:pt x="74" y="144"/>
                    <a:pt x="108" y="151"/>
                  </a:cubicBezTo>
                  <a:cubicBezTo>
                    <a:pt x="142" y="158"/>
                    <a:pt x="170" y="142"/>
                    <a:pt x="179" y="111"/>
                  </a:cubicBezTo>
                  <a:cubicBezTo>
                    <a:pt x="190" y="72"/>
                    <a:pt x="174" y="35"/>
                    <a:pt x="141" y="22"/>
                  </a:cubicBezTo>
                  <a:cubicBezTo>
                    <a:pt x="85" y="0"/>
                    <a:pt x="33" y="28"/>
                    <a:pt x="20" y="88"/>
                  </a:cubicBezTo>
                  <a:cubicBezTo>
                    <a:pt x="12" y="122"/>
                    <a:pt x="15" y="125"/>
                    <a:pt x="50" y="123"/>
                  </a:cubicBezTo>
                  <a:cubicBezTo>
                    <a:pt x="51" y="123"/>
                    <a:pt x="52" y="121"/>
                    <a:pt x="52" y="122"/>
                  </a:cubicBezTo>
                  <a:cubicBezTo>
                    <a:pt x="54" y="107"/>
                    <a:pt x="54" y="92"/>
                    <a:pt x="58" y="80"/>
                  </a:cubicBezTo>
                  <a:cubicBezTo>
                    <a:pt x="66" y="57"/>
                    <a:pt x="93" y="44"/>
                    <a:pt x="115" y="50"/>
                  </a:cubicBezTo>
                  <a:cubicBezTo>
                    <a:pt x="137" y="55"/>
                    <a:pt x="149" y="74"/>
                    <a:pt x="146" y="99"/>
                  </a:cubicBezTo>
                  <a:cubicBezTo>
                    <a:pt x="144" y="118"/>
                    <a:pt x="126" y="131"/>
                    <a:pt x="107" y="127"/>
                  </a:cubicBezTo>
                  <a:cubicBezTo>
                    <a:pt x="89" y="124"/>
                    <a:pt x="81" y="105"/>
                    <a:pt x="95" y="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16"/>
            <p:cNvSpPr>
              <a:spLocks noEditPoints="1"/>
            </p:cNvSpPr>
            <p:nvPr userDrawn="1"/>
          </p:nvSpPr>
          <p:spPr bwMode="auto">
            <a:xfrm>
              <a:off x="1868488" y="-1236663"/>
              <a:ext cx="260350" cy="273050"/>
            </a:xfrm>
            <a:custGeom>
              <a:avLst/>
              <a:gdLst>
                <a:gd name="T0" fmla="*/ 103 w 205"/>
                <a:gd name="T1" fmla="*/ 0 h 214"/>
                <a:gd name="T2" fmla="*/ 139 w 205"/>
                <a:gd name="T3" fmla="*/ 52 h 214"/>
                <a:gd name="T4" fmla="*/ 142 w 205"/>
                <a:gd name="T5" fmla="*/ 84 h 214"/>
                <a:gd name="T6" fmla="*/ 189 w 205"/>
                <a:gd name="T7" fmla="*/ 142 h 214"/>
                <a:gd name="T8" fmla="*/ 201 w 205"/>
                <a:gd name="T9" fmla="*/ 183 h 214"/>
                <a:gd name="T10" fmla="*/ 170 w 205"/>
                <a:gd name="T11" fmla="*/ 211 h 214"/>
                <a:gd name="T12" fmla="*/ 131 w 205"/>
                <a:gd name="T13" fmla="*/ 193 h 214"/>
                <a:gd name="T14" fmla="*/ 74 w 205"/>
                <a:gd name="T15" fmla="*/ 194 h 214"/>
                <a:gd name="T16" fmla="*/ 35 w 205"/>
                <a:gd name="T17" fmla="*/ 211 h 214"/>
                <a:gd name="T18" fmla="*/ 3 w 205"/>
                <a:gd name="T19" fmla="*/ 179 h 214"/>
                <a:gd name="T20" fmla="*/ 22 w 205"/>
                <a:gd name="T21" fmla="*/ 139 h 214"/>
                <a:gd name="T22" fmla="*/ 70 w 205"/>
                <a:gd name="T23" fmla="*/ 69 h 214"/>
                <a:gd name="T24" fmla="*/ 66 w 205"/>
                <a:gd name="T25" fmla="*/ 53 h 214"/>
                <a:gd name="T26" fmla="*/ 103 w 205"/>
                <a:gd name="T27" fmla="*/ 0 h 214"/>
                <a:gd name="T28" fmla="*/ 152 w 205"/>
                <a:gd name="T29" fmla="*/ 133 h 214"/>
                <a:gd name="T30" fmla="*/ 126 w 205"/>
                <a:gd name="T31" fmla="*/ 84 h 214"/>
                <a:gd name="T32" fmla="*/ 80 w 205"/>
                <a:gd name="T33" fmla="*/ 85 h 214"/>
                <a:gd name="T34" fmla="*/ 54 w 205"/>
                <a:gd name="T35" fmla="*/ 135 h 214"/>
                <a:gd name="T36" fmla="*/ 104 w 205"/>
                <a:gd name="T37" fmla="*/ 167 h 214"/>
                <a:gd name="T38" fmla="*/ 152 w 205"/>
                <a:gd name="T39" fmla="*/ 133 h 214"/>
                <a:gd name="T40" fmla="*/ 42 w 205"/>
                <a:gd name="T41" fmla="*/ 145 h 214"/>
                <a:gd name="T42" fmla="*/ 16 w 205"/>
                <a:gd name="T43" fmla="*/ 174 h 214"/>
                <a:gd name="T44" fmla="*/ 42 w 205"/>
                <a:gd name="T45" fmla="*/ 199 h 214"/>
                <a:gd name="T46" fmla="*/ 69 w 205"/>
                <a:gd name="T47" fmla="*/ 172 h 214"/>
                <a:gd name="T48" fmla="*/ 42 w 205"/>
                <a:gd name="T49" fmla="*/ 145 h 214"/>
                <a:gd name="T50" fmla="*/ 165 w 205"/>
                <a:gd name="T51" fmla="*/ 199 h 214"/>
                <a:gd name="T52" fmla="*/ 191 w 205"/>
                <a:gd name="T53" fmla="*/ 171 h 214"/>
                <a:gd name="T54" fmla="*/ 164 w 205"/>
                <a:gd name="T55" fmla="*/ 145 h 214"/>
                <a:gd name="T56" fmla="*/ 138 w 205"/>
                <a:gd name="T57" fmla="*/ 172 h 214"/>
                <a:gd name="T58" fmla="*/ 165 w 205"/>
                <a:gd name="T59" fmla="*/ 199 h 214"/>
                <a:gd name="T60" fmla="*/ 129 w 205"/>
                <a:gd name="T61" fmla="*/ 36 h 214"/>
                <a:gd name="T62" fmla="*/ 104 w 205"/>
                <a:gd name="T63" fmla="*/ 13 h 214"/>
                <a:gd name="T64" fmla="*/ 77 w 205"/>
                <a:gd name="T65" fmla="*/ 40 h 214"/>
                <a:gd name="T66" fmla="*/ 103 w 205"/>
                <a:gd name="T67" fmla="*/ 66 h 214"/>
                <a:gd name="T68" fmla="*/ 129 w 205"/>
                <a:gd name="T69" fmla="*/ 3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5" h="214">
                  <a:moveTo>
                    <a:pt x="103" y="0"/>
                  </a:moveTo>
                  <a:cubicBezTo>
                    <a:pt x="130" y="1"/>
                    <a:pt x="149" y="26"/>
                    <a:pt x="139" y="52"/>
                  </a:cubicBezTo>
                  <a:cubicBezTo>
                    <a:pt x="135" y="64"/>
                    <a:pt x="136" y="74"/>
                    <a:pt x="142" y="84"/>
                  </a:cubicBezTo>
                  <a:cubicBezTo>
                    <a:pt x="155" y="105"/>
                    <a:pt x="161" y="131"/>
                    <a:pt x="189" y="142"/>
                  </a:cubicBezTo>
                  <a:cubicBezTo>
                    <a:pt x="204" y="149"/>
                    <a:pt x="205" y="167"/>
                    <a:pt x="201" y="183"/>
                  </a:cubicBezTo>
                  <a:cubicBezTo>
                    <a:pt x="197" y="199"/>
                    <a:pt x="186" y="209"/>
                    <a:pt x="170" y="211"/>
                  </a:cubicBezTo>
                  <a:cubicBezTo>
                    <a:pt x="154" y="213"/>
                    <a:pt x="140" y="207"/>
                    <a:pt x="131" y="193"/>
                  </a:cubicBezTo>
                  <a:cubicBezTo>
                    <a:pt x="117" y="173"/>
                    <a:pt x="88" y="173"/>
                    <a:pt x="74" y="194"/>
                  </a:cubicBezTo>
                  <a:cubicBezTo>
                    <a:pt x="65" y="208"/>
                    <a:pt x="51" y="214"/>
                    <a:pt x="35" y="211"/>
                  </a:cubicBezTo>
                  <a:cubicBezTo>
                    <a:pt x="17" y="207"/>
                    <a:pt x="6" y="197"/>
                    <a:pt x="3" y="179"/>
                  </a:cubicBezTo>
                  <a:cubicBezTo>
                    <a:pt x="0" y="162"/>
                    <a:pt x="5" y="145"/>
                    <a:pt x="22" y="139"/>
                  </a:cubicBezTo>
                  <a:cubicBezTo>
                    <a:pt x="54" y="126"/>
                    <a:pt x="55" y="93"/>
                    <a:pt x="70" y="69"/>
                  </a:cubicBezTo>
                  <a:cubicBezTo>
                    <a:pt x="72" y="66"/>
                    <a:pt x="68" y="59"/>
                    <a:pt x="66" y="53"/>
                  </a:cubicBezTo>
                  <a:cubicBezTo>
                    <a:pt x="57" y="27"/>
                    <a:pt x="76" y="0"/>
                    <a:pt x="103" y="0"/>
                  </a:cubicBezTo>
                  <a:close/>
                  <a:moveTo>
                    <a:pt x="152" y="133"/>
                  </a:moveTo>
                  <a:cubicBezTo>
                    <a:pt x="143" y="116"/>
                    <a:pt x="135" y="100"/>
                    <a:pt x="126" y="84"/>
                  </a:cubicBezTo>
                  <a:cubicBezTo>
                    <a:pt x="121" y="75"/>
                    <a:pt x="85" y="75"/>
                    <a:pt x="80" y="85"/>
                  </a:cubicBezTo>
                  <a:cubicBezTo>
                    <a:pt x="71" y="100"/>
                    <a:pt x="64" y="116"/>
                    <a:pt x="54" y="135"/>
                  </a:cubicBezTo>
                  <a:cubicBezTo>
                    <a:pt x="76" y="139"/>
                    <a:pt x="75" y="168"/>
                    <a:pt x="104" y="167"/>
                  </a:cubicBezTo>
                  <a:cubicBezTo>
                    <a:pt x="131" y="166"/>
                    <a:pt x="131" y="139"/>
                    <a:pt x="152" y="133"/>
                  </a:cubicBezTo>
                  <a:close/>
                  <a:moveTo>
                    <a:pt x="42" y="145"/>
                  </a:moveTo>
                  <a:cubicBezTo>
                    <a:pt x="26" y="146"/>
                    <a:pt x="14" y="159"/>
                    <a:pt x="16" y="174"/>
                  </a:cubicBezTo>
                  <a:cubicBezTo>
                    <a:pt x="17" y="189"/>
                    <a:pt x="26" y="198"/>
                    <a:pt x="42" y="199"/>
                  </a:cubicBezTo>
                  <a:cubicBezTo>
                    <a:pt x="56" y="199"/>
                    <a:pt x="69" y="186"/>
                    <a:pt x="69" y="172"/>
                  </a:cubicBezTo>
                  <a:cubicBezTo>
                    <a:pt x="69" y="156"/>
                    <a:pt x="57" y="145"/>
                    <a:pt x="42" y="145"/>
                  </a:cubicBezTo>
                  <a:close/>
                  <a:moveTo>
                    <a:pt x="165" y="199"/>
                  </a:moveTo>
                  <a:cubicBezTo>
                    <a:pt x="179" y="198"/>
                    <a:pt x="191" y="187"/>
                    <a:pt x="191" y="171"/>
                  </a:cubicBezTo>
                  <a:cubicBezTo>
                    <a:pt x="190" y="156"/>
                    <a:pt x="179" y="145"/>
                    <a:pt x="164" y="145"/>
                  </a:cubicBezTo>
                  <a:cubicBezTo>
                    <a:pt x="149" y="146"/>
                    <a:pt x="138" y="157"/>
                    <a:pt x="138" y="172"/>
                  </a:cubicBezTo>
                  <a:cubicBezTo>
                    <a:pt x="138" y="187"/>
                    <a:pt x="150" y="199"/>
                    <a:pt x="165" y="199"/>
                  </a:cubicBezTo>
                  <a:close/>
                  <a:moveTo>
                    <a:pt x="129" y="36"/>
                  </a:moveTo>
                  <a:cubicBezTo>
                    <a:pt x="128" y="22"/>
                    <a:pt x="120" y="13"/>
                    <a:pt x="104" y="13"/>
                  </a:cubicBezTo>
                  <a:cubicBezTo>
                    <a:pt x="89" y="13"/>
                    <a:pt x="77" y="25"/>
                    <a:pt x="77" y="40"/>
                  </a:cubicBezTo>
                  <a:cubicBezTo>
                    <a:pt x="77" y="54"/>
                    <a:pt x="88" y="66"/>
                    <a:pt x="103" y="66"/>
                  </a:cubicBezTo>
                  <a:cubicBezTo>
                    <a:pt x="119" y="66"/>
                    <a:pt x="130" y="54"/>
                    <a:pt x="12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17"/>
            <p:cNvSpPr/>
            <p:nvPr userDrawn="1"/>
          </p:nvSpPr>
          <p:spPr bwMode="auto">
            <a:xfrm>
              <a:off x="3113088" y="-992188"/>
              <a:ext cx="93663" cy="109538"/>
            </a:xfrm>
            <a:custGeom>
              <a:avLst/>
              <a:gdLst>
                <a:gd name="T0" fmla="*/ 41 w 74"/>
                <a:gd name="T1" fmla="*/ 0 h 87"/>
                <a:gd name="T2" fmla="*/ 73 w 74"/>
                <a:gd name="T3" fmla="*/ 77 h 87"/>
                <a:gd name="T4" fmla="*/ 70 w 74"/>
                <a:gd name="T5" fmla="*/ 85 h 87"/>
                <a:gd name="T6" fmla="*/ 62 w 74"/>
                <a:gd name="T7" fmla="*/ 83 h 87"/>
                <a:gd name="T8" fmla="*/ 10 w 74"/>
                <a:gd name="T9" fmla="*/ 87 h 87"/>
                <a:gd name="T10" fmla="*/ 41 w 74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7">
                  <a:moveTo>
                    <a:pt x="41" y="0"/>
                  </a:moveTo>
                  <a:cubicBezTo>
                    <a:pt x="53" y="28"/>
                    <a:pt x="63" y="52"/>
                    <a:pt x="73" y="77"/>
                  </a:cubicBezTo>
                  <a:cubicBezTo>
                    <a:pt x="74" y="79"/>
                    <a:pt x="72" y="84"/>
                    <a:pt x="70" y="85"/>
                  </a:cubicBezTo>
                  <a:cubicBezTo>
                    <a:pt x="68" y="86"/>
                    <a:pt x="64" y="85"/>
                    <a:pt x="62" y="83"/>
                  </a:cubicBezTo>
                  <a:cubicBezTo>
                    <a:pt x="38" y="60"/>
                    <a:pt x="30" y="61"/>
                    <a:pt x="10" y="87"/>
                  </a:cubicBezTo>
                  <a:cubicBezTo>
                    <a:pt x="0" y="78"/>
                    <a:pt x="15" y="31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18"/>
            <p:cNvSpPr/>
            <p:nvPr userDrawn="1"/>
          </p:nvSpPr>
          <p:spPr bwMode="auto">
            <a:xfrm>
              <a:off x="1697038" y="-592138"/>
              <a:ext cx="79375" cy="82550"/>
            </a:xfrm>
            <a:custGeom>
              <a:avLst/>
              <a:gdLst>
                <a:gd name="T0" fmla="*/ 21 w 63"/>
                <a:gd name="T1" fmla="*/ 31 h 65"/>
                <a:gd name="T2" fmla="*/ 4 w 63"/>
                <a:gd name="T3" fmla="*/ 5 h 65"/>
                <a:gd name="T4" fmla="*/ 10 w 63"/>
                <a:gd name="T5" fmla="*/ 0 h 65"/>
                <a:gd name="T6" fmla="*/ 32 w 63"/>
                <a:gd name="T7" fmla="*/ 19 h 65"/>
                <a:gd name="T8" fmla="*/ 58 w 63"/>
                <a:gd name="T9" fmla="*/ 3 h 65"/>
                <a:gd name="T10" fmla="*/ 62 w 63"/>
                <a:gd name="T11" fmla="*/ 9 h 65"/>
                <a:gd name="T12" fmla="*/ 44 w 63"/>
                <a:gd name="T13" fmla="*/ 33 h 65"/>
                <a:gd name="T14" fmla="*/ 61 w 63"/>
                <a:gd name="T15" fmla="*/ 54 h 65"/>
                <a:gd name="T16" fmla="*/ 61 w 63"/>
                <a:gd name="T17" fmla="*/ 65 h 65"/>
                <a:gd name="T18" fmla="*/ 51 w 63"/>
                <a:gd name="T19" fmla="*/ 63 h 65"/>
                <a:gd name="T20" fmla="*/ 33 w 63"/>
                <a:gd name="T21" fmla="*/ 44 h 65"/>
                <a:gd name="T22" fmla="*/ 7 w 63"/>
                <a:gd name="T23" fmla="*/ 64 h 65"/>
                <a:gd name="T24" fmla="*/ 0 w 63"/>
                <a:gd name="T25" fmla="*/ 59 h 65"/>
                <a:gd name="T26" fmla="*/ 21 w 63"/>
                <a:gd name="T27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65">
                  <a:moveTo>
                    <a:pt x="21" y="31"/>
                  </a:moveTo>
                  <a:cubicBezTo>
                    <a:pt x="15" y="22"/>
                    <a:pt x="9" y="13"/>
                    <a:pt x="4" y="5"/>
                  </a:cubicBezTo>
                  <a:cubicBezTo>
                    <a:pt x="6" y="3"/>
                    <a:pt x="8" y="1"/>
                    <a:pt x="10" y="0"/>
                  </a:cubicBezTo>
                  <a:cubicBezTo>
                    <a:pt x="17" y="6"/>
                    <a:pt x="25" y="12"/>
                    <a:pt x="32" y="19"/>
                  </a:cubicBezTo>
                  <a:cubicBezTo>
                    <a:pt x="41" y="14"/>
                    <a:pt x="49" y="8"/>
                    <a:pt x="58" y="3"/>
                  </a:cubicBezTo>
                  <a:cubicBezTo>
                    <a:pt x="59" y="5"/>
                    <a:pt x="61" y="7"/>
                    <a:pt x="62" y="9"/>
                  </a:cubicBezTo>
                  <a:cubicBezTo>
                    <a:pt x="57" y="17"/>
                    <a:pt x="51" y="24"/>
                    <a:pt x="44" y="33"/>
                  </a:cubicBezTo>
                  <a:cubicBezTo>
                    <a:pt x="50" y="40"/>
                    <a:pt x="56" y="47"/>
                    <a:pt x="61" y="54"/>
                  </a:cubicBezTo>
                  <a:cubicBezTo>
                    <a:pt x="63" y="57"/>
                    <a:pt x="61" y="61"/>
                    <a:pt x="61" y="65"/>
                  </a:cubicBezTo>
                  <a:cubicBezTo>
                    <a:pt x="58" y="64"/>
                    <a:pt x="53" y="65"/>
                    <a:pt x="51" y="63"/>
                  </a:cubicBezTo>
                  <a:cubicBezTo>
                    <a:pt x="45" y="57"/>
                    <a:pt x="39" y="51"/>
                    <a:pt x="33" y="44"/>
                  </a:cubicBezTo>
                  <a:cubicBezTo>
                    <a:pt x="24" y="51"/>
                    <a:pt x="15" y="58"/>
                    <a:pt x="7" y="64"/>
                  </a:cubicBezTo>
                  <a:cubicBezTo>
                    <a:pt x="5" y="63"/>
                    <a:pt x="2" y="61"/>
                    <a:pt x="0" y="59"/>
                  </a:cubicBezTo>
                  <a:cubicBezTo>
                    <a:pt x="7" y="50"/>
                    <a:pt x="13" y="41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19"/>
            <p:cNvSpPr/>
            <p:nvPr userDrawn="1"/>
          </p:nvSpPr>
          <p:spPr bwMode="auto">
            <a:xfrm>
              <a:off x="1093788" y="-1193800"/>
              <a:ext cx="49213" cy="123825"/>
            </a:xfrm>
            <a:custGeom>
              <a:avLst/>
              <a:gdLst>
                <a:gd name="T0" fmla="*/ 24 w 38"/>
                <a:gd name="T1" fmla="*/ 37 h 96"/>
                <a:gd name="T2" fmla="*/ 0 w 38"/>
                <a:gd name="T3" fmla="*/ 48 h 96"/>
                <a:gd name="T4" fmla="*/ 10 w 38"/>
                <a:gd name="T5" fmla="*/ 25 h 96"/>
                <a:gd name="T6" fmla="*/ 30 w 38"/>
                <a:gd name="T7" fmla="*/ 0 h 96"/>
                <a:gd name="T8" fmla="*/ 38 w 38"/>
                <a:gd name="T9" fmla="*/ 2 h 96"/>
                <a:gd name="T10" fmla="*/ 38 w 38"/>
                <a:gd name="T11" fmla="*/ 40 h 96"/>
                <a:gd name="T12" fmla="*/ 37 w 38"/>
                <a:gd name="T13" fmla="*/ 78 h 96"/>
                <a:gd name="T14" fmla="*/ 31 w 38"/>
                <a:gd name="T15" fmla="*/ 96 h 96"/>
                <a:gd name="T16" fmla="*/ 24 w 38"/>
                <a:gd name="T17" fmla="*/ 77 h 96"/>
                <a:gd name="T18" fmla="*/ 24 w 38"/>
                <a:gd name="T19" fmla="*/ 3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6">
                  <a:moveTo>
                    <a:pt x="24" y="37"/>
                  </a:moveTo>
                  <a:cubicBezTo>
                    <a:pt x="15" y="41"/>
                    <a:pt x="7" y="45"/>
                    <a:pt x="0" y="48"/>
                  </a:cubicBezTo>
                  <a:cubicBezTo>
                    <a:pt x="3" y="40"/>
                    <a:pt x="5" y="32"/>
                    <a:pt x="10" y="25"/>
                  </a:cubicBezTo>
                  <a:cubicBezTo>
                    <a:pt x="15" y="16"/>
                    <a:pt x="23" y="8"/>
                    <a:pt x="30" y="0"/>
                  </a:cubicBezTo>
                  <a:cubicBezTo>
                    <a:pt x="32" y="1"/>
                    <a:pt x="35" y="1"/>
                    <a:pt x="38" y="2"/>
                  </a:cubicBezTo>
                  <a:cubicBezTo>
                    <a:pt x="38" y="15"/>
                    <a:pt x="38" y="27"/>
                    <a:pt x="38" y="40"/>
                  </a:cubicBezTo>
                  <a:cubicBezTo>
                    <a:pt x="38" y="53"/>
                    <a:pt x="38" y="65"/>
                    <a:pt x="37" y="78"/>
                  </a:cubicBezTo>
                  <a:cubicBezTo>
                    <a:pt x="37" y="84"/>
                    <a:pt x="33" y="90"/>
                    <a:pt x="31" y="96"/>
                  </a:cubicBezTo>
                  <a:cubicBezTo>
                    <a:pt x="29" y="90"/>
                    <a:pt x="25" y="84"/>
                    <a:pt x="24" y="77"/>
                  </a:cubicBezTo>
                  <a:cubicBezTo>
                    <a:pt x="23" y="64"/>
                    <a:pt x="24" y="50"/>
                    <a:pt x="24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20"/>
            <p:cNvSpPr/>
            <p:nvPr userDrawn="1"/>
          </p:nvSpPr>
          <p:spPr bwMode="auto">
            <a:xfrm>
              <a:off x="2598738" y="-836613"/>
              <a:ext cx="63500" cy="61913"/>
            </a:xfrm>
            <a:custGeom>
              <a:avLst/>
              <a:gdLst>
                <a:gd name="T0" fmla="*/ 21 w 50"/>
                <a:gd name="T1" fmla="*/ 48 h 48"/>
                <a:gd name="T2" fmla="*/ 2 w 50"/>
                <a:gd name="T3" fmla="*/ 24 h 48"/>
                <a:gd name="T4" fmla="*/ 25 w 50"/>
                <a:gd name="T5" fmla="*/ 0 h 48"/>
                <a:gd name="T6" fmla="*/ 48 w 50"/>
                <a:gd name="T7" fmla="*/ 22 h 48"/>
                <a:gd name="T8" fmla="*/ 30 w 50"/>
                <a:gd name="T9" fmla="*/ 48 h 48"/>
                <a:gd name="T10" fmla="*/ 21 w 50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48">
                  <a:moveTo>
                    <a:pt x="21" y="48"/>
                  </a:moveTo>
                  <a:cubicBezTo>
                    <a:pt x="15" y="40"/>
                    <a:pt x="4" y="33"/>
                    <a:pt x="2" y="24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39" y="0"/>
                    <a:pt x="50" y="8"/>
                    <a:pt x="48" y="22"/>
                  </a:cubicBezTo>
                  <a:cubicBezTo>
                    <a:pt x="46" y="31"/>
                    <a:pt x="36" y="39"/>
                    <a:pt x="30" y="48"/>
                  </a:cubicBezTo>
                  <a:cubicBezTo>
                    <a:pt x="27" y="48"/>
                    <a:pt x="24" y="48"/>
                    <a:pt x="2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21"/>
            <p:cNvSpPr/>
            <p:nvPr userDrawn="1"/>
          </p:nvSpPr>
          <p:spPr bwMode="auto">
            <a:xfrm>
              <a:off x="1487488" y="-981075"/>
              <a:ext cx="60325" cy="60325"/>
            </a:xfrm>
            <a:custGeom>
              <a:avLst/>
              <a:gdLst>
                <a:gd name="T0" fmla="*/ 20 w 48"/>
                <a:gd name="T1" fmla="*/ 0 h 48"/>
                <a:gd name="T2" fmla="*/ 48 w 48"/>
                <a:gd name="T3" fmla="*/ 25 h 48"/>
                <a:gd name="T4" fmla="*/ 26 w 48"/>
                <a:gd name="T5" fmla="*/ 48 h 48"/>
                <a:gd name="T6" fmla="*/ 2 w 48"/>
                <a:gd name="T7" fmla="*/ 26 h 48"/>
                <a:gd name="T8" fmla="*/ 20 w 48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0" y="0"/>
                  </a:moveTo>
                  <a:cubicBezTo>
                    <a:pt x="38" y="4"/>
                    <a:pt x="48" y="10"/>
                    <a:pt x="48" y="25"/>
                  </a:cubicBezTo>
                  <a:cubicBezTo>
                    <a:pt x="48" y="39"/>
                    <a:pt x="39" y="47"/>
                    <a:pt x="26" y="48"/>
                  </a:cubicBezTo>
                  <a:cubicBezTo>
                    <a:pt x="12" y="48"/>
                    <a:pt x="0" y="41"/>
                    <a:pt x="2" y="26"/>
                  </a:cubicBezTo>
                  <a:cubicBezTo>
                    <a:pt x="4" y="16"/>
                    <a:pt x="14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22"/>
            <p:cNvSpPr>
              <a:spLocks noEditPoints="1"/>
            </p:cNvSpPr>
            <p:nvPr userDrawn="1"/>
          </p:nvSpPr>
          <p:spPr bwMode="auto">
            <a:xfrm>
              <a:off x="1236663" y="-781050"/>
              <a:ext cx="320675" cy="249238"/>
            </a:xfrm>
            <a:custGeom>
              <a:avLst/>
              <a:gdLst>
                <a:gd name="T0" fmla="*/ 14 w 252"/>
                <a:gd name="T1" fmla="*/ 196 h 196"/>
                <a:gd name="T2" fmla="*/ 2 w 252"/>
                <a:gd name="T3" fmla="*/ 177 h 196"/>
                <a:gd name="T4" fmla="*/ 5 w 252"/>
                <a:gd name="T5" fmla="*/ 160 h 196"/>
                <a:gd name="T6" fmla="*/ 37 w 252"/>
                <a:gd name="T7" fmla="*/ 49 h 196"/>
                <a:gd name="T8" fmla="*/ 55 w 252"/>
                <a:gd name="T9" fmla="*/ 28 h 196"/>
                <a:gd name="T10" fmla="*/ 185 w 252"/>
                <a:gd name="T11" fmla="*/ 52 h 196"/>
                <a:gd name="T12" fmla="*/ 232 w 252"/>
                <a:gd name="T13" fmla="*/ 89 h 196"/>
                <a:gd name="T14" fmla="*/ 224 w 252"/>
                <a:gd name="T15" fmla="*/ 130 h 196"/>
                <a:gd name="T16" fmla="*/ 120 w 252"/>
                <a:gd name="T17" fmla="*/ 164 h 196"/>
                <a:gd name="T18" fmla="*/ 42 w 252"/>
                <a:gd name="T19" fmla="*/ 188 h 196"/>
                <a:gd name="T20" fmla="*/ 14 w 252"/>
                <a:gd name="T21" fmla="*/ 196 h 196"/>
                <a:gd name="T22" fmla="*/ 11 w 252"/>
                <a:gd name="T23" fmla="*/ 179 h 196"/>
                <a:gd name="T24" fmla="*/ 19 w 252"/>
                <a:gd name="T25" fmla="*/ 181 h 196"/>
                <a:gd name="T26" fmla="*/ 225 w 252"/>
                <a:gd name="T27" fmla="*/ 119 h 196"/>
                <a:gd name="T28" fmla="*/ 225 w 252"/>
                <a:gd name="T29" fmla="*/ 97 h 196"/>
                <a:gd name="T30" fmla="*/ 172 w 252"/>
                <a:gd name="T31" fmla="*/ 55 h 196"/>
                <a:gd name="T32" fmla="*/ 62 w 252"/>
                <a:gd name="T33" fmla="*/ 35 h 196"/>
                <a:gd name="T34" fmla="*/ 44 w 252"/>
                <a:gd name="T35" fmla="*/ 56 h 196"/>
                <a:gd name="T36" fmla="*/ 17 w 252"/>
                <a:gd name="T37" fmla="*/ 154 h 196"/>
                <a:gd name="T38" fmla="*/ 11 w 252"/>
                <a:gd name="T39" fmla="*/ 17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1" h="196">
                  <a:moveTo>
                    <a:pt x="14" y="196"/>
                  </a:moveTo>
                  <a:cubicBezTo>
                    <a:pt x="10" y="190"/>
                    <a:pt x="4" y="184"/>
                    <a:pt x="2" y="177"/>
                  </a:cubicBezTo>
                  <a:cubicBezTo>
                    <a:pt x="0" y="172"/>
                    <a:pt x="3" y="165"/>
                    <a:pt x="5" y="160"/>
                  </a:cubicBezTo>
                  <a:cubicBezTo>
                    <a:pt x="15" y="123"/>
                    <a:pt x="25" y="85"/>
                    <a:pt x="37" y="49"/>
                  </a:cubicBezTo>
                  <a:cubicBezTo>
                    <a:pt x="39" y="41"/>
                    <a:pt x="47" y="33"/>
                    <a:pt x="55" y="28"/>
                  </a:cubicBezTo>
                  <a:cubicBezTo>
                    <a:pt x="104" y="0"/>
                    <a:pt x="148" y="5"/>
                    <a:pt x="185" y="52"/>
                  </a:cubicBezTo>
                  <a:cubicBezTo>
                    <a:pt x="197" y="67"/>
                    <a:pt x="216" y="77"/>
                    <a:pt x="232" y="89"/>
                  </a:cubicBezTo>
                  <a:cubicBezTo>
                    <a:pt x="252" y="107"/>
                    <a:pt x="249" y="122"/>
                    <a:pt x="224" y="130"/>
                  </a:cubicBezTo>
                  <a:cubicBezTo>
                    <a:pt x="190" y="143"/>
                    <a:pt x="155" y="153"/>
                    <a:pt x="120" y="164"/>
                  </a:cubicBezTo>
                  <a:cubicBezTo>
                    <a:pt x="94" y="172"/>
                    <a:pt x="68" y="180"/>
                    <a:pt x="42" y="188"/>
                  </a:cubicBezTo>
                  <a:cubicBezTo>
                    <a:pt x="34" y="191"/>
                    <a:pt x="26" y="193"/>
                    <a:pt x="14" y="196"/>
                  </a:cubicBezTo>
                  <a:close/>
                  <a:moveTo>
                    <a:pt x="11" y="179"/>
                  </a:moveTo>
                  <a:cubicBezTo>
                    <a:pt x="16" y="180"/>
                    <a:pt x="18" y="181"/>
                    <a:pt x="19" y="181"/>
                  </a:cubicBezTo>
                  <a:cubicBezTo>
                    <a:pt x="88" y="161"/>
                    <a:pt x="157" y="141"/>
                    <a:pt x="225" y="119"/>
                  </a:cubicBezTo>
                  <a:cubicBezTo>
                    <a:pt x="240" y="115"/>
                    <a:pt x="235" y="104"/>
                    <a:pt x="225" y="97"/>
                  </a:cubicBezTo>
                  <a:cubicBezTo>
                    <a:pt x="208" y="83"/>
                    <a:pt x="189" y="69"/>
                    <a:pt x="172" y="55"/>
                  </a:cubicBezTo>
                  <a:cubicBezTo>
                    <a:pt x="117" y="6"/>
                    <a:pt x="139" y="11"/>
                    <a:pt x="62" y="35"/>
                  </a:cubicBezTo>
                  <a:cubicBezTo>
                    <a:pt x="51" y="39"/>
                    <a:pt x="47" y="45"/>
                    <a:pt x="44" y="56"/>
                  </a:cubicBezTo>
                  <a:cubicBezTo>
                    <a:pt x="36" y="89"/>
                    <a:pt x="26" y="121"/>
                    <a:pt x="17" y="154"/>
                  </a:cubicBezTo>
                  <a:cubicBezTo>
                    <a:pt x="15" y="162"/>
                    <a:pt x="13" y="170"/>
                    <a:pt x="11" y="1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23"/>
            <p:cNvSpPr>
              <a:spLocks noEditPoints="1"/>
            </p:cNvSpPr>
            <p:nvPr userDrawn="1"/>
          </p:nvSpPr>
          <p:spPr bwMode="auto">
            <a:xfrm>
              <a:off x="1938338" y="-752475"/>
              <a:ext cx="228600" cy="227013"/>
            </a:xfrm>
            <a:custGeom>
              <a:avLst/>
              <a:gdLst>
                <a:gd name="T0" fmla="*/ 92 w 180"/>
                <a:gd name="T1" fmla="*/ 179 h 179"/>
                <a:gd name="T2" fmla="*/ 0 w 180"/>
                <a:gd name="T3" fmla="*/ 87 h 179"/>
                <a:gd name="T4" fmla="*/ 82 w 180"/>
                <a:gd name="T5" fmla="*/ 0 h 179"/>
                <a:gd name="T6" fmla="*/ 180 w 180"/>
                <a:gd name="T7" fmla="*/ 90 h 179"/>
                <a:gd name="T8" fmla="*/ 92 w 180"/>
                <a:gd name="T9" fmla="*/ 179 h 179"/>
                <a:gd name="T10" fmla="*/ 169 w 180"/>
                <a:gd name="T11" fmla="*/ 90 h 179"/>
                <a:gd name="T12" fmla="*/ 86 w 180"/>
                <a:gd name="T13" fmla="*/ 10 h 179"/>
                <a:gd name="T14" fmla="*/ 10 w 180"/>
                <a:gd name="T15" fmla="*/ 87 h 179"/>
                <a:gd name="T16" fmla="*/ 91 w 180"/>
                <a:gd name="T17" fmla="*/ 170 h 179"/>
                <a:gd name="T18" fmla="*/ 169 w 180"/>
                <a:gd name="T19" fmla="*/ 9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79">
                  <a:moveTo>
                    <a:pt x="92" y="179"/>
                  </a:moveTo>
                  <a:cubicBezTo>
                    <a:pt x="38" y="179"/>
                    <a:pt x="0" y="142"/>
                    <a:pt x="0" y="87"/>
                  </a:cubicBezTo>
                  <a:cubicBezTo>
                    <a:pt x="0" y="39"/>
                    <a:pt x="37" y="0"/>
                    <a:pt x="82" y="0"/>
                  </a:cubicBezTo>
                  <a:cubicBezTo>
                    <a:pt x="137" y="0"/>
                    <a:pt x="180" y="40"/>
                    <a:pt x="180" y="90"/>
                  </a:cubicBezTo>
                  <a:cubicBezTo>
                    <a:pt x="180" y="140"/>
                    <a:pt x="141" y="179"/>
                    <a:pt x="92" y="179"/>
                  </a:cubicBezTo>
                  <a:close/>
                  <a:moveTo>
                    <a:pt x="169" y="90"/>
                  </a:moveTo>
                  <a:cubicBezTo>
                    <a:pt x="170" y="46"/>
                    <a:pt x="134" y="12"/>
                    <a:pt x="86" y="10"/>
                  </a:cubicBezTo>
                  <a:cubicBezTo>
                    <a:pt x="42" y="9"/>
                    <a:pt x="11" y="40"/>
                    <a:pt x="10" y="87"/>
                  </a:cubicBezTo>
                  <a:cubicBezTo>
                    <a:pt x="9" y="135"/>
                    <a:pt x="42" y="169"/>
                    <a:pt x="91" y="170"/>
                  </a:cubicBezTo>
                  <a:cubicBezTo>
                    <a:pt x="137" y="170"/>
                    <a:pt x="168" y="139"/>
                    <a:pt x="169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24"/>
            <p:cNvSpPr>
              <a:spLocks noEditPoints="1"/>
            </p:cNvSpPr>
            <p:nvPr userDrawn="1"/>
          </p:nvSpPr>
          <p:spPr bwMode="auto">
            <a:xfrm>
              <a:off x="1352551" y="-727075"/>
              <a:ext cx="68263" cy="69850"/>
            </a:xfrm>
            <a:custGeom>
              <a:avLst/>
              <a:gdLst>
                <a:gd name="T0" fmla="*/ 52 w 53"/>
                <a:gd name="T1" fmla="*/ 27 h 54"/>
                <a:gd name="T2" fmla="*/ 25 w 53"/>
                <a:gd name="T3" fmla="*/ 52 h 54"/>
                <a:gd name="T4" fmla="*/ 1 w 53"/>
                <a:gd name="T5" fmla="*/ 26 h 54"/>
                <a:gd name="T6" fmla="*/ 26 w 53"/>
                <a:gd name="T7" fmla="*/ 1 h 54"/>
                <a:gd name="T8" fmla="*/ 52 w 53"/>
                <a:gd name="T9" fmla="*/ 27 h 54"/>
                <a:gd name="T10" fmla="*/ 27 w 53"/>
                <a:gd name="T11" fmla="*/ 50 h 54"/>
                <a:gd name="T12" fmla="*/ 41 w 53"/>
                <a:gd name="T13" fmla="*/ 26 h 54"/>
                <a:gd name="T14" fmla="*/ 28 w 53"/>
                <a:gd name="T15" fmla="*/ 12 h 54"/>
                <a:gd name="T16" fmla="*/ 12 w 53"/>
                <a:gd name="T17" fmla="*/ 26 h 54"/>
                <a:gd name="T18" fmla="*/ 27 w 53"/>
                <a:gd name="T19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4">
                  <a:moveTo>
                    <a:pt x="52" y="27"/>
                  </a:moveTo>
                  <a:cubicBezTo>
                    <a:pt x="52" y="41"/>
                    <a:pt x="38" y="54"/>
                    <a:pt x="25" y="52"/>
                  </a:cubicBezTo>
                  <a:cubicBezTo>
                    <a:pt x="10" y="50"/>
                    <a:pt x="0" y="41"/>
                    <a:pt x="1" y="26"/>
                  </a:cubicBezTo>
                  <a:cubicBezTo>
                    <a:pt x="2" y="11"/>
                    <a:pt x="10" y="1"/>
                    <a:pt x="26" y="1"/>
                  </a:cubicBezTo>
                  <a:cubicBezTo>
                    <a:pt x="41" y="0"/>
                    <a:pt x="53" y="13"/>
                    <a:pt x="52" y="27"/>
                  </a:cubicBezTo>
                  <a:close/>
                  <a:moveTo>
                    <a:pt x="27" y="50"/>
                  </a:moveTo>
                  <a:cubicBezTo>
                    <a:pt x="34" y="38"/>
                    <a:pt x="42" y="32"/>
                    <a:pt x="41" y="26"/>
                  </a:cubicBezTo>
                  <a:cubicBezTo>
                    <a:pt x="41" y="21"/>
                    <a:pt x="32" y="11"/>
                    <a:pt x="28" y="12"/>
                  </a:cubicBezTo>
                  <a:cubicBezTo>
                    <a:pt x="21" y="12"/>
                    <a:pt x="12" y="20"/>
                    <a:pt x="12" y="26"/>
                  </a:cubicBezTo>
                  <a:cubicBezTo>
                    <a:pt x="11" y="31"/>
                    <a:pt x="19" y="38"/>
                    <a:pt x="27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25"/>
            <p:cNvSpPr/>
            <p:nvPr userDrawn="1"/>
          </p:nvSpPr>
          <p:spPr bwMode="auto">
            <a:xfrm>
              <a:off x="1441451" y="-684213"/>
              <a:ext cx="42863" cy="55563"/>
            </a:xfrm>
            <a:custGeom>
              <a:avLst/>
              <a:gdLst>
                <a:gd name="T0" fmla="*/ 17 w 34"/>
                <a:gd name="T1" fmla="*/ 0 h 43"/>
                <a:gd name="T2" fmla="*/ 34 w 34"/>
                <a:gd name="T3" fmla="*/ 25 h 43"/>
                <a:gd name="T4" fmla="*/ 17 w 34"/>
                <a:gd name="T5" fmla="*/ 43 h 43"/>
                <a:gd name="T6" fmla="*/ 1 w 34"/>
                <a:gd name="T7" fmla="*/ 25 h 43"/>
                <a:gd name="T8" fmla="*/ 17 w 3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17" y="0"/>
                  </a:moveTo>
                  <a:cubicBezTo>
                    <a:pt x="26" y="12"/>
                    <a:pt x="34" y="19"/>
                    <a:pt x="34" y="25"/>
                  </a:cubicBezTo>
                  <a:cubicBezTo>
                    <a:pt x="33" y="32"/>
                    <a:pt x="23" y="37"/>
                    <a:pt x="17" y="43"/>
                  </a:cubicBezTo>
                  <a:cubicBezTo>
                    <a:pt x="11" y="37"/>
                    <a:pt x="2" y="32"/>
                    <a:pt x="1" y="25"/>
                  </a:cubicBezTo>
                  <a:cubicBezTo>
                    <a:pt x="0" y="19"/>
                    <a:pt x="9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26"/>
            <p:cNvSpPr>
              <a:spLocks noEditPoints="1"/>
            </p:cNvSpPr>
            <p:nvPr userDrawn="1"/>
          </p:nvSpPr>
          <p:spPr bwMode="auto">
            <a:xfrm>
              <a:off x="1303338" y="-647700"/>
              <a:ext cx="49213" cy="55563"/>
            </a:xfrm>
            <a:custGeom>
              <a:avLst/>
              <a:gdLst>
                <a:gd name="T0" fmla="*/ 25 w 39"/>
                <a:gd name="T1" fmla="*/ 1 h 44"/>
                <a:gd name="T2" fmla="*/ 38 w 39"/>
                <a:gd name="T3" fmla="*/ 26 h 44"/>
                <a:gd name="T4" fmla="*/ 18 w 39"/>
                <a:gd name="T5" fmla="*/ 43 h 44"/>
                <a:gd name="T6" fmla="*/ 0 w 39"/>
                <a:gd name="T7" fmla="*/ 24 h 44"/>
                <a:gd name="T8" fmla="*/ 15 w 39"/>
                <a:gd name="T9" fmla="*/ 0 h 44"/>
                <a:gd name="T10" fmla="*/ 25 w 39"/>
                <a:gd name="T11" fmla="*/ 1 h 44"/>
                <a:gd name="T12" fmla="*/ 18 w 39"/>
                <a:gd name="T13" fmla="*/ 40 h 44"/>
                <a:gd name="T14" fmla="*/ 29 w 39"/>
                <a:gd name="T15" fmla="*/ 24 h 44"/>
                <a:gd name="T16" fmla="*/ 21 w 39"/>
                <a:gd name="T17" fmla="*/ 14 h 44"/>
                <a:gd name="T18" fmla="*/ 9 w 39"/>
                <a:gd name="T19" fmla="*/ 23 h 44"/>
                <a:gd name="T20" fmla="*/ 18 w 39"/>
                <a:gd name="T2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4">
                  <a:moveTo>
                    <a:pt x="25" y="1"/>
                  </a:moveTo>
                  <a:cubicBezTo>
                    <a:pt x="30" y="9"/>
                    <a:pt x="39" y="18"/>
                    <a:pt x="38" y="26"/>
                  </a:cubicBezTo>
                  <a:cubicBezTo>
                    <a:pt x="38" y="33"/>
                    <a:pt x="25" y="44"/>
                    <a:pt x="18" y="43"/>
                  </a:cubicBezTo>
                  <a:cubicBezTo>
                    <a:pt x="12" y="43"/>
                    <a:pt x="0" y="31"/>
                    <a:pt x="0" y="24"/>
                  </a:cubicBezTo>
                  <a:cubicBezTo>
                    <a:pt x="0" y="17"/>
                    <a:pt x="10" y="8"/>
                    <a:pt x="15" y="0"/>
                  </a:cubicBezTo>
                  <a:cubicBezTo>
                    <a:pt x="19" y="0"/>
                    <a:pt x="22" y="1"/>
                    <a:pt x="25" y="1"/>
                  </a:cubicBezTo>
                  <a:close/>
                  <a:moveTo>
                    <a:pt x="18" y="40"/>
                  </a:moveTo>
                  <a:cubicBezTo>
                    <a:pt x="24" y="33"/>
                    <a:pt x="29" y="29"/>
                    <a:pt x="29" y="24"/>
                  </a:cubicBezTo>
                  <a:cubicBezTo>
                    <a:pt x="30" y="21"/>
                    <a:pt x="23" y="14"/>
                    <a:pt x="21" y="14"/>
                  </a:cubicBezTo>
                  <a:cubicBezTo>
                    <a:pt x="16" y="15"/>
                    <a:pt x="10" y="19"/>
                    <a:pt x="9" y="23"/>
                  </a:cubicBezTo>
                  <a:cubicBezTo>
                    <a:pt x="8" y="27"/>
                    <a:pt x="14" y="32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944253E4-54EB-DBA8-E596-A51830178AF6}"/>
              </a:ext>
            </a:extLst>
          </p:cNvPr>
          <p:cNvGrpSpPr/>
          <p:nvPr/>
        </p:nvGrpSpPr>
        <p:grpSpPr>
          <a:xfrm>
            <a:off x="3770313" y="144462"/>
            <a:ext cx="1614488" cy="1622426"/>
            <a:chOff x="3770313" y="144462"/>
            <a:chExt cx="1614488" cy="1622426"/>
          </a:xfrm>
        </p:grpSpPr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DE9FE9D0-62AF-4C07-9CCA-E6ED95CC83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0313" y="252413"/>
              <a:ext cx="1614488" cy="1427163"/>
            </a:xfrm>
            <a:custGeom>
              <a:avLst/>
              <a:gdLst>
                <a:gd name="T0" fmla="*/ 102 w 165"/>
                <a:gd name="T1" fmla="*/ 12 h 146"/>
                <a:gd name="T2" fmla="*/ 129 w 165"/>
                <a:gd name="T3" fmla="*/ 11 h 146"/>
                <a:gd name="T4" fmla="*/ 110 w 165"/>
                <a:gd name="T5" fmla="*/ 35 h 146"/>
                <a:gd name="T6" fmla="*/ 122 w 165"/>
                <a:gd name="T7" fmla="*/ 62 h 146"/>
                <a:gd name="T8" fmla="*/ 141 w 165"/>
                <a:gd name="T9" fmla="*/ 62 h 146"/>
                <a:gd name="T10" fmla="*/ 157 w 165"/>
                <a:gd name="T11" fmla="*/ 84 h 146"/>
                <a:gd name="T12" fmla="*/ 150 w 165"/>
                <a:gd name="T13" fmla="*/ 85 h 146"/>
                <a:gd name="T14" fmla="*/ 128 w 165"/>
                <a:gd name="T15" fmla="*/ 78 h 146"/>
                <a:gd name="T16" fmla="*/ 111 w 165"/>
                <a:gd name="T17" fmla="*/ 102 h 146"/>
                <a:gd name="T18" fmla="*/ 120 w 165"/>
                <a:gd name="T19" fmla="*/ 118 h 146"/>
                <a:gd name="T20" fmla="*/ 115 w 165"/>
                <a:gd name="T21" fmla="*/ 144 h 146"/>
                <a:gd name="T22" fmla="*/ 100 w 165"/>
                <a:gd name="T23" fmla="*/ 116 h 146"/>
                <a:gd name="T24" fmla="*/ 71 w 165"/>
                <a:gd name="T25" fmla="*/ 112 h 146"/>
                <a:gd name="T26" fmla="*/ 62 w 165"/>
                <a:gd name="T27" fmla="*/ 128 h 146"/>
                <a:gd name="T28" fmla="*/ 37 w 165"/>
                <a:gd name="T29" fmla="*/ 138 h 146"/>
                <a:gd name="T30" fmla="*/ 54 w 165"/>
                <a:gd name="T31" fmla="*/ 110 h 146"/>
                <a:gd name="T32" fmla="*/ 42 w 165"/>
                <a:gd name="T33" fmla="*/ 84 h 146"/>
                <a:gd name="T34" fmla="*/ 23 w 165"/>
                <a:gd name="T35" fmla="*/ 83 h 146"/>
                <a:gd name="T36" fmla="*/ 4 w 165"/>
                <a:gd name="T37" fmla="*/ 63 h 146"/>
                <a:gd name="T38" fmla="*/ 35 w 165"/>
                <a:gd name="T39" fmla="*/ 67 h 146"/>
                <a:gd name="T40" fmla="*/ 53 w 165"/>
                <a:gd name="T41" fmla="*/ 43 h 146"/>
                <a:gd name="T42" fmla="*/ 43 w 165"/>
                <a:gd name="T43" fmla="*/ 27 h 146"/>
                <a:gd name="T44" fmla="*/ 49 w 165"/>
                <a:gd name="T45" fmla="*/ 0 h 146"/>
                <a:gd name="T46" fmla="*/ 64 w 165"/>
                <a:gd name="T47" fmla="*/ 29 h 146"/>
                <a:gd name="T48" fmla="*/ 93 w 165"/>
                <a:gd name="T49" fmla="*/ 32 h 146"/>
                <a:gd name="T50" fmla="*/ 103 w 165"/>
                <a:gd name="T51" fmla="*/ 20 h 146"/>
                <a:gd name="T52" fmla="*/ 106 w 165"/>
                <a:gd name="T53" fmla="*/ 21 h 146"/>
                <a:gd name="T54" fmla="*/ 103 w 165"/>
                <a:gd name="T55" fmla="*/ 32 h 146"/>
                <a:gd name="T56" fmla="*/ 71 w 165"/>
                <a:gd name="T57" fmla="*/ 36 h 146"/>
                <a:gd name="T58" fmla="*/ 58 w 165"/>
                <a:gd name="T59" fmla="*/ 22 h 146"/>
                <a:gd name="T60" fmla="*/ 51 w 165"/>
                <a:gd name="T61" fmla="*/ 4 h 146"/>
                <a:gd name="T62" fmla="*/ 41 w 165"/>
                <a:gd name="T63" fmla="*/ 20 h 146"/>
                <a:gd name="T64" fmla="*/ 57 w 165"/>
                <a:gd name="T65" fmla="*/ 34 h 146"/>
                <a:gd name="T66" fmla="*/ 45 w 165"/>
                <a:gd name="T67" fmla="*/ 64 h 146"/>
                <a:gd name="T68" fmla="*/ 21 w 165"/>
                <a:gd name="T69" fmla="*/ 65 h 146"/>
                <a:gd name="T70" fmla="*/ 7 w 165"/>
                <a:gd name="T71" fmla="*/ 79 h 146"/>
                <a:gd name="T72" fmla="*/ 29 w 165"/>
                <a:gd name="T73" fmla="*/ 75 h 146"/>
                <a:gd name="T74" fmla="*/ 55 w 165"/>
                <a:gd name="T75" fmla="*/ 99 h 146"/>
                <a:gd name="T76" fmla="*/ 45 w 165"/>
                <a:gd name="T77" fmla="*/ 121 h 146"/>
                <a:gd name="T78" fmla="*/ 46 w 165"/>
                <a:gd name="T79" fmla="*/ 140 h 146"/>
                <a:gd name="T80" fmla="*/ 61 w 165"/>
                <a:gd name="T81" fmla="*/ 114 h 146"/>
                <a:gd name="T82" fmla="*/ 92 w 165"/>
                <a:gd name="T83" fmla="*/ 109 h 146"/>
                <a:gd name="T84" fmla="*/ 106 w 165"/>
                <a:gd name="T85" fmla="*/ 129 h 146"/>
                <a:gd name="T86" fmla="*/ 122 w 165"/>
                <a:gd name="T87" fmla="*/ 139 h 146"/>
                <a:gd name="T88" fmla="*/ 119 w 165"/>
                <a:gd name="T89" fmla="*/ 121 h 146"/>
                <a:gd name="T90" fmla="*/ 108 w 165"/>
                <a:gd name="T91" fmla="*/ 99 h 146"/>
                <a:gd name="T92" fmla="*/ 128 w 165"/>
                <a:gd name="T93" fmla="*/ 74 h 146"/>
                <a:gd name="T94" fmla="*/ 151 w 165"/>
                <a:gd name="T95" fmla="*/ 82 h 146"/>
                <a:gd name="T96" fmla="*/ 154 w 165"/>
                <a:gd name="T97" fmla="*/ 64 h 146"/>
                <a:gd name="T98" fmla="*/ 135 w 165"/>
                <a:gd name="T99" fmla="*/ 69 h 146"/>
                <a:gd name="T100" fmla="*/ 109 w 165"/>
                <a:gd name="T101" fmla="*/ 46 h 146"/>
                <a:gd name="T102" fmla="*/ 120 w 165"/>
                <a:gd name="T103" fmla="*/ 23 h 146"/>
                <a:gd name="T104" fmla="*/ 113 w 165"/>
                <a:gd name="T105" fmla="*/ 4 h 146"/>
                <a:gd name="T106" fmla="*/ 106 w 165"/>
                <a:gd name="T107" fmla="*/ 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5" h="146">
                  <a:moveTo>
                    <a:pt x="103" y="20"/>
                  </a:moveTo>
                  <a:cubicBezTo>
                    <a:pt x="102" y="18"/>
                    <a:pt x="102" y="15"/>
                    <a:pt x="102" y="12"/>
                  </a:cubicBezTo>
                  <a:cubicBezTo>
                    <a:pt x="103" y="5"/>
                    <a:pt x="109" y="0"/>
                    <a:pt x="115" y="0"/>
                  </a:cubicBezTo>
                  <a:cubicBezTo>
                    <a:pt x="122" y="0"/>
                    <a:pt x="128" y="5"/>
                    <a:pt x="129" y="11"/>
                  </a:cubicBezTo>
                  <a:cubicBezTo>
                    <a:pt x="131" y="18"/>
                    <a:pt x="127" y="25"/>
                    <a:pt x="120" y="27"/>
                  </a:cubicBezTo>
                  <a:cubicBezTo>
                    <a:pt x="116" y="29"/>
                    <a:pt x="112" y="31"/>
                    <a:pt x="110" y="35"/>
                  </a:cubicBezTo>
                  <a:cubicBezTo>
                    <a:pt x="109" y="38"/>
                    <a:pt x="109" y="41"/>
                    <a:pt x="112" y="43"/>
                  </a:cubicBezTo>
                  <a:cubicBezTo>
                    <a:pt x="117" y="48"/>
                    <a:pt x="120" y="55"/>
                    <a:pt x="122" y="62"/>
                  </a:cubicBezTo>
                  <a:cubicBezTo>
                    <a:pt x="123" y="65"/>
                    <a:pt x="125" y="66"/>
                    <a:pt x="129" y="66"/>
                  </a:cubicBezTo>
                  <a:cubicBezTo>
                    <a:pt x="133" y="67"/>
                    <a:pt x="137" y="65"/>
                    <a:pt x="141" y="62"/>
                  </a:cubicBezTo>
                  <a:cubicBezTo>
                    <a:pt x="148" y="55"/>
                    <a:pt x="160" y="59"/>
                    <a:pt x="163" y="68"/>
                  </a:cubicBezTo>
                  <a:cubicBezTo>
                    <a:pt x="165" y="74"/>
                    <a:pt x="162" y="81"/>
                    <a:pt x="157" y="84"/>
                  </a:cubicBezTo>
                  <a:cubicBezTo>
                    <a:pt x="155" y="85"/>
                    <a:pt x="153" y="85"/>
                    <a:pt x="151" y="85"/>
                  </a:cubicBezTo>
                  <a:cubicBezTo>
                    <a:pt x="151" y="85"/>
                    <a:pt x="150" y="85"/>
                    <a:pt x="150" y="85"/>
                  </a:cubicBezTo>
                  <a:cubicBezTo>
                    <a:pt x="145" y="86"/>
                    <a:pt x="141" y="83"/>
                    <a:pt x="137" y="80"/>
                  </a:cubicBezTo>
                  <a:cubicBezTo>
                    <a:pt x="134" y="79"/>
                    <a:pt x="131" y="78"/>
                    <a:pt x="128" y="78"/>
                  </a:cubicBezTo>
                  <a:cubicBezTo>
                    <a:pt x="125" y="78"/>
                    <a:pt x="123" y="80"/>
                    <a:pt x="122" y="83"/>
                  </a:cubicBezTo>
                  <a:cubicBezTo>
                    <a:pt x="120" y="90"/>
                    <a:pt x="117" y="96"/>
                    <a:pt x="111" y="102"/>
                  </a:cubicBezTo>
                  <a:cubicBezTo>
                    <a:pt x="109" y="104"/>
                    <a:pt x="109" y="107"/>
                    <a:pt x="111" y="110"/>
                  </a:cubicBezTo>
                  <a:cubicBezTo>
                    <a:pt x="113" y="114"/>
                    <a:pt x="116" y="116"/>
                    <a:pt x="120" y="118"/>
                  </a:cubicBezTo>
                  <a:cubicBezTo>
                    <a:pt x="127" y="120"/>
                    <a:pt x="131" y="127"/>
                    <a:pt x="129" y="134"/>
                  </a:cubicBezTo>
                  <a:cubicBezTo>
                    <a:pt x="128" y="140"/>
                    <a:pt x="122" y="145"/>
                    <a:pt x="115" y="144"/>
                  </a:cubicBezTo>
                  <a:cubicBezTo>
                    <a:pt x="107" y="144"/>
                    <a:pt x="101" y="137"/>
                    <a:pt x="102" y="129"/>
                  </a:cubicBezTo>
                  <a:cubicBezTo>
                    <a:pt x="103" y="124"/>
                    <a:pt x="103" y="120"/>
                    <a:pt x="100" y="116"/>
                  </a:cubicBezTo>
                  <a:cubicBezTo>
                    <a:pt x="98" y="113"/>
                    <a:pt x="96" y="112"/>
                    <a:pt x="93" y="112"/>
                  </a:cubicBezTo>
                  <a:cubicBezTo>
                    <a:pt x="86" y="114"/>
                    <a:pt x="78" y="114"/>
                    <a:pt x="71" y="112"/>
                  </a:cubicBezTo>
                  <a:cubicBezTo>
                    <a:pt x="68" y="111"/>
                    <a:pt x="65" y="113"/>
                    <a:pt x="64" y="116"/>
                  </a:cubicBezTo>
                  <a:cubicBezTo>
                    <a:pt x="61" y="120"/>
                    <a:pt x="61" y="123"/>
                    <a:pt x="62" y="128"/>
                  </a:cubicBezTo>
                  <a:cubicBezTo>
                    <a:pt x="63" y="135"/>
                    <a:pt x="60" y="141"/>
                    <a:pt x="54" y="144"/>
                  </a:cubicBezTo>
                  <a:cubicBezTo>
                    <a:pt x="47" y="146"/>
                    <a:pt x="41" y="144"/>
                    <a:pt x="37" y="138"/>
                  </a:cubicBezTo>
                  <a:cubicBezTo>
                    <a:pt x="32" y="131"/>
                    <a:pt x="35" y="121"/>
                    <a:pt x="44" y="118"/>
                  </a:cubicBezTo>
                  <a:cubicBezTo>
                    <a:pt x="48" y="116"/>
                    <a:pt x="52" y="114"/>
                    <a:pt x="54" y="110"/>
                  </a:cubicBezTo>
                  <a:cubicBezTo>
                    <a:pt x="55" y="107"/>
                    <a:pt x="55" y="104"/>
                    <a:pt x="53" y="102"/>
                  </a:cubicBezTo>
                  <a:cubicBezTo>
                    <a:pt x="48" y="97"/>
                    <a:pt x="44" y="91"/>
                    <a:pt x="42" y="84"/>
                  </a:cubicBezTo>
                  <a:cubicBezTo>
                    <a:pt x="41" y="78"/>
                    <a:pt x="36" y="77"/>
                    <a:pt x="30" y="79"/>
                  </a:cubicBezTo>
                  <a:cubicBezTo>
                    <a:pt x="28" y="80"/>
                    <a:pt x="25" y="81"/>
                    <a:pt x="23" y="83"/>
                  </a:cubicBezTo>
                  <a:cubicBezTo>
                    <a:pt x="17" y="87"/>
                    <a:pt x="9" y="87"/>
                    <a:pt x="4" y="82"/>
                  </a:cubicBezTo>
                  <a:cubicBezTo>
                    <a:pt x="0" y="77"/>
                    <a:pt x="0" y="68"/>
                    <a:pt x="4" y="63"/>
                  </a:cubicBezTo>
                  <a:cubicBezTo>
                    <a:pt x="9" y="58"/>
                    <a:pt x="17" y="57"/>
                    <a:pt x="23" y="61"/>
                  </a:cubicBezTo>
                  <a:cubicBezTo>
                    <a:pt x="27" y="64"/>
                    <a:pt x="30" y="67"/>
                    <a:pt x="35" y="67"/>
                  </a:cubicBezTo>
                  <a:cubicBezTo>
                    <a:pt x="39" y="66"/>
                    <a:pt x="41" y="65"/>
                    <a:pt x="42" y="62"/>
                  </a:cubicBezTo>
                  <a:cubicBezTo>
                    <a:pt x="44" y="54"/>
                    <a:pt x="47" y="48"/>
                    <a:pt x="53" y="43"/>
                  </a:cubicBezTo>
                  <a:cubicBezTo>
                    <a:pt x="55" y="40"/>
                    <a:pt x="55" y="38"/>
                    <a:pt x="54" y="35"/>
                  </a:cubicBezTo>
                  <a:cubicBezTo>
                    <a:pt x="52" y="31"/>
                    <a:pt x="48" y="28"/>
                    <a:pt x="43" y="27"/>
                  </a:cubicBezTo>
                  <a:cubicBezTo>
                    <a:pt x="37" y="24"/>
                    <a:pt x="33" y="18"/>
                    <a:pt x="35" y="11"/>
                  </a:cubicBezTo>
                  <a:cubicBezTo>
                    <a:pt x="36" y="4"/>
                    <a:pt x="42" y="0"/>
                    <a:pt x="49" y="0"/>
                  </a:cubicBezTo>
                  <a:cubicBezTo>
                    <a:pt x="58" y="1"/>
                    <a:pt x="63" y="8"/>
                    <a:pt x="62" y="17"/>
                  </a:cubicBezTo>
                  <a:cubicBezTo>
                    <a:pt x="61" y="21"/>
                    <a:pt x="61" y="25"/>
                    <a:pt x="64" y="29"/>
                  </a:cubicBezTo>
                  <a:cubicBezTo>
                    <a:pt x="66" y="32"/>
                    <a:pt x="68" y="33"/>
                    <a:pt x="71" y="32"/>
                  </a:cubicBezTo>
                  <a:cubicBezTo>
                    <a:pt x="78" y="30"/>
                    <a:pt x="86" y="30"/>
                    <a:pt x="93" y="32"/>
                  </a:cubicBezTo>
                  <a:cubicBezTo>
                    <a:pt x="96" y="33"/>
                    <a:pt x="99" y="32"/>
                    <a:pt x="100" y="29"/>
                  </a:cubicBezTo>
                  <a:cubicBezTo>
                    <a:pt x="101" y="26"/>
                    <a:pt x="102" y="23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lose/>
                  <a:moveTo>
                    <a:pt x="106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6" y="25"/>
                    <a:pt x="105" y="28"/>
                    <a:pt x="103" y="32"/>
                  </a:cubicBezTo>
                  <a:cubicBezTo>
                    <a:pt x="101" y="35"/>
                    <a:pt x="97" y="37"/>
                    <a:pt x="93" y="36"/>
                  </a:cubicBezTo>
                  <a:cubicBezTo>
                    <a:pt x="86" y="34"/>
                    <a:pt x="78" y="34"/>
                    <a:pt x="71" y="36"/>
                  </a:cubicBezTo>
                  <a:cubicBezTo>
                    <a:pt x="67" y="37"/>
                    <a:pt x="64" y="36"/>
                    <a:pt x="62" y="33"/>
                  </a:cubicBezTo>
                  <a:cubicBezTo>
                    <a:pt x="59" y="30"/>
                    <a:pt x="57" y="26"/>
                    <a:pt x="58" y="22"/>
                  </a:cubicBezTo>
                  <a:cubicBezTo>
                    <a:pt x="58" y="19"/>
                    <a:pt x="58" y="17"/>
                    <a:pt x="58" y="14"/>
                  </a:cubicBezTo>
                  <a:cubicBezTo>
                    <a:pt x="58" y="9"/>
                    <a:pt x="55" y="6"/>
                    <a:pt x="51" y="4"/>
                  </a:cubicBezTo>
                  <a:cubicBezTo>
                    <a:pt x="47" y="3"/>
                    <a:pt x="42" y="5"/>
                    <a:pt x="40" y="8"/>
                  </a:cubicBezTo>
                  <a:cubicBezTo>
                    <a:pt x="37" y="12"/>
                    <a:pt x="38" y="17"/>
                    <a:pt x="41" y="20"/>
                  </a:cubicBezTo>
                  <a:cubicBezTo>
                    <a:pt x="42" y="22"/>
                    <a:pt x="44" y="23"/>
                    <a:pt x="46" y="24"/>
                  </a:cubicBezTo>
                  <a:cubicBezTo>
                    <a:pt x="51" y="26"/>
                    <a:pt x="55" y="29"/>
                    <a:pt x="57" y="34"/>
                  </a:cubicBezTo>
                  <a:cubicBezTo>
                    <a:pt x="59" y="37"/>
                    <a:pt x="59" y="42"/>
                    <a:pt x="56" y="45"/>
                  </a:cubicBezTo>
                  <a:cubicBezTo>
                    <a:pt x="51" y="50"/>
                    <a:pt x="47" y="56"/>
                    <a:pt x="45" y="64"/>
                  </a:cubicBezTo>
                  <a:cubicBezTo>
                    <a:pt x="44" y="68"/>
                    <a:pt x="41" y="70"/>
                    <a:pt x="36" y="70"/>
                  </a:cubicBezTo>
                  <a:cubicBezTo>
                    <a:pt x="31" y="71"/>
                    <a:pt x="26" y="69"/>
                    <a:pt x="21" y="65"/>
                  </a:cubicBezTo>
                  <a:cubicBezTo>
                    <a:pt x="17" y="61"/>
                    <a:pt x="11" y="61"/>
                    <a:pt x="7" y="66"/>
                  </a:cubicBezTo>
                  <a:cubicBezTo>
                    <a:pt x="4" y="70"/>
                    <a:pt x="4" y="75"/>
                    <a:pt x="7" y="79"/>
                  </a:cubicBezTo>
                  <a:cubicBezTo>
                    <a:pt x="11" y="83"/>
                    <a:pt x="16" y="83"/>
                    <a:pt x="21" y="80"/>
                  </a:cubicBezTo>
                  <a:cubicBezTo>
                    <a:pt x="24" y="78"/>
                    <a:pt x="26" y="76"/>
                    <a:pt x="29" y="75"/>
                  </a:cubicBezTo>
                  <a:cubicBezTo>
                    <a:pt x="38" y="73"/>
                    <a:pt x="44" y="75"/>
                    <a:pt x="46" y="84"/>
                  </a:cubicBezTo>
                  <a:cubicBezTo>
                    <a:pt x="48" y="90"/>
                    <a:pt x="51" y="95"/>
                    <a:pt x="55" y="99"/>
                  </a:cubicBezTo>
                  <a:cubicBezTo>
                    <a:pt x="59" y="103"/>
                    <a:pt x="59" y="107"/>
                    <a:pt x="57" y="112"/>
                  </a:cubicBezTo>
                  <a:cubicBezTo>
                    <a:pt x="54" y="117"/>
                    <a:pt x="50" y="120"/>
                    <a:pt x="45" y="121"/>
                  </a:cubicBezTo>
                  <a:cubicBezTo>
                    <a:pt x="40" y="123"/>
                    <a:pt x="38" y="127"/>
                    <a:pt x="38" y="132"/>
                  </a:cubicBezTo>
                  <a:cubicBezTo>
                    <a:pt x="39" y="136"/>
                    <a:pt x="42" y="139"/>
                    <a:pt x="46" y="140"/>
                  </a:cubicBezTo>
                  <a:cubicBezTo>
                    <a:pt x="53" y="142"/>
                    <a:pt x="59" y="136"/>
                    <a:pt x="58" y="128"/>
                  </a:cubicBezTo>
                  <a:cubicBezTo>
                    <a:pt x="57" y="123"/>
                    <a:pt x="58" y="118"/>
                    <a:pt x="61" y="114"/>
                  </a:cubicBezTo>
                  <a:cubicBezTo>
                    <a:pt x="63" y="109"/>
                    <a:pt x="67" y="107"/>
                    <a:pt x="72" y="109"/>
                  </a:cubicBezTo>
                  <a:cubicBezTo>
                    <a:pt x="79" y="110"/>
                    <a:pt x="85" y="111"/>
                    <a:pt x="92" y="109"/>
                  </a:cubicBezTo>
                  <a:cubicBezTo>
                    <a:pt x="97" y="107"/>
                    <a:pt x="101" y="109"/>
                    <a:pt x="103" y="113"/>
                  </a:cubicBezTo>
                  <a:cubicBezTo>
                    <a:pt x="106" y="118"/>
                    <a:pt x="107" y="123"/>
                    <a:pt x="106" y="129"/>
                  </a:cubicBezTo>
                  <a:cubicBezTo>
                    <a:pt x="105" y="133"/>
                    <a:pt x="107" y="137"/>
                    <a:pt x="111" y="139"/>
                  </a:cubicBezTo>
                  <a:cubicBezTo>
                    <a:pt x="114" y="141"/>
                    <a:pt x="119" y="141"/>
                    <a:pt x="122" y="139"/>
                  </a:cubicBezTo>
                  <a:cubicBezTo>
                    <a:pt x="125" y="136"/>
                    <a:pt x="126" y="133"/>
                    <a:pt x="126" y="129"/>
                  </a:cubicBezTo>
                  <a:cubicBezTo>
                    <a:pt x="125" y="125"/>
                    <a:pt x="123" y="123"/>
                    <a:pt x="119" y="121"/>
                  </a:cubicBezTo>
                  <a:cubicBezTo>
                    <a:pt x="114" y="119"/>
                    <a:pt x="109" y="116"/>
                    <a:pt x="107" y="111"/>
                  </a:cubicBezTo>
                  <a:cubicBezTo>
                    <a:pt x="105" y="107"/>
                    <a:pt x="105" y="103"/>
                    <a:pt x="108" y="99"/>
                  </a:cubicBezTo>
                  <a:cubicBezTo>
                    <a:pt x="113" y="94"/>
                    <a:pt x="117" y="88"/>
                    <a:pt x="119" y="81"/>
                  </a:cubicBezTo>
                  <a:cubicBezTo>
                    <a:pt x="120" y="77"/>
                    <a:pt x="123" y="75"/>
                    <a:pt x="128" y="74"/>
                  </a:cubicBezTo>
                  <a:cubicBezTo>
                    <a:pt x="134" y="74"/>
                    <a:pt x="138" y="76"/>
                    <a:pt x="143" y="79"/>
                  </a:cubicBezTo>
                  <a:cubicBezTo>
                    <a:pt x="145" y="81"/>
                    <a:pt x="148" y="82"/>
                    <a:pt x="151" y="82"/>
                  </a:cubicBezTo>
                  <a:cubicBezTo>
                    <a:pt x="155" y="82"/>
                    <a:pt x="159" y="78"/>
                    <a:pt x="159" y="74"/>
                  </a:cubicBezTo>
                  <a:cubicBezTo>
                    <a:pt x="160" y="70"/>
                    <a:pt x="158" y="66"/>
                    <a:pt x="154" y="64"/>
                  </a:cubicBezTo>
                  <a:cubicBezTo>
                    <a:pt x="151" y="62"/>
                    <a:pt x="146" y="62"/>
                    <a:pt x="143" y="65"/>
                  </a:cubicBezTo>
                  <a:cubicBezTo>
                    <a:pt x="140" y="67"/>
                    <a:pt x="138" y="69"/>
                    <a:pt x="135" y="69"/>
                  </a:cubicBezTo>
                  <a:cubicBezTo>
                    <a:pt x="127" y="71"/>
                    <a:pt x="120" y="71"/>
                    <a:pt x="118" y="61"/>
                  </a:cubicBezTo>
                  <a:cubicBezTo>
                    <a:pt x="117" y="55"/>
                    <a:pt x="113" y="50"/>
                    <a:pt x="109" y="46"/>
                  </a:cubicBezTo>
                  <a:cubicBezTo>
                    <a:pt x="105" y="42"/>
                    <a:pt x="105" y="38"/>
                    <a:pt x="107" y="34"/>
                  </a:cubicBezTo>
                  <a:cubicBezTo>
                    <a:pt x="109" y="28"/>
                    <a:pt x="114" y="25"/>
                    <a:pt x="120" y="23"/>
                  </a:cubicBezTo>
                  <a:cubicBezTo>
                    <a:pt x="125" y="21"/>
                    <a:pt x="127" y="15"/>
                    <a:pt x="125" y="11"/>
                  </a:cubicBezTo>
                  <a:cubicBezTo>
                    <a:pt x="123" y="6"/>
                    <a:pt x="118" y="3"/>
                    <a:pt x="113" y="4"/>
                  </a:cubicBezTo>
                  <a:cubicBezTo>
                    <a:pt x="108" y="6"/>
                    <a:pt x="105" y="11"/>
                    <a:pt x="106" y="16"/>
                  </a:cubicBezTo>
                  <a:cubicBezTo>
                    <a:pt x="106" y="17"/>
                    <a:pt x="106" y="19"/>
                    <a:pt x="106" y="21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id="{61C4C335-B401-4BB7-96F1-E49002E30ABD}"/>
                </a:ext>
              </a:extLst>
            </p:cNvPr>
            <p:cNvSpPr/>
            <p:nvPr/>
          </p:nvSpPr>
          <p:spPr bwMode="auto">
            <a:xfrm>
              <a:off x="3867151" y="487363"/>
              <a:ext cx="352425" cy="293688"/>
            </a:xfrm>
            <a:custGeom>
              <a:avLst/>
              <a:gdLst>
                <a:gd name="T0" fmla="*/ 0 w 36"/>
                <a:gd name="T1" fmla="*/ 15 h 30"/>
                <a:gd name="T2" fmla="*/ 12 w 36"/>
                <a:gd name="T3" fmla="*/ 1 h 30"/>
                <a:gd name="T4" fmla="*/ 27 w 36"/>
                <a:gd name="T5" fmla="*/ 12 h 30"/>
                <a:gd name="T6" fmla="*/ 32 w 36"/>
                <a:gd name="T7" fmla="*/ 18 h 30"/>
                <a:gd name="T8" fmla="*/ 35 w 36"/>
                <a:gd name="T9" fmla="*/ 22 h 30"/>
                <a:gd name="T10" fmla="*/ 30 w 36"/>
                <a:gd name="T11" fmla="*/ 22 h 30"/>
                <a:gd name="T12" fmla="*/ 26 w 36"/>
                <a:gd name="T13" fmla="*/ 20 h 30"/>
                <a:gd name="T14" fmla="*/ 23 w 36"/>
                <a:gd name="T15" fmla="*/ 15 h 30"/>
                <a:gd name="T16" fmla="*/ 17 w 36"/>
                <a:gd name="T17" fmla="*/ 5 h 30"/>
                <a:gd name="T18" fmla="*/ 5 w 36"/>
                <a:gd name="T19" fmla="*/ 9 h 30"/>
                <a:gd name="T20" fmla="*/ 6 w 36"/>
                <a:gd name="T21" fmla="*/ 21 h 30"/>
                <a:gd name="T22" fmla="*/ 18 w 36"/>
                <a:gd name="T23" fmla="*/ 23 h 30"/>
                <a:gd name="T24" fmla="*/ 26 w 36"/>
                <a:gd name="T25" fmla="*/ 24 h 30"/>
                <a:gd name="T26" fmla="*/ 30 w 36"/>
                <a:gd name="T27" fmla="*/ 26 h 30"/>
                <a:gd name="T28" fmla="*/ 31 w 36"/>
                <a:gd name="T29" fmla="*/ 29 h 30"/>
                <a:gd name="T30" fmla="*/ 28 w 36"/>
                <a:gd name="T31" fmla="*/ 30 h 30"/>
                <a:gd name="T32" fmla="*/ 16 w 36"/>
                <a:gd name="T33" fmla="*/ 28 h 30"/>
                <a:gd name="T34" fmla="*/ 0 w 36"/>
                <a:gd name="T3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30">
                  <a:moveTo>
                    <a:pt x="0" y="15"/>
                  </a:moveTo>
                  <a:cubicBezTo>
                    <a:pt x="0" y="7"/>
                    <a:pt x="5" y="2"/>
                    <a:pt x="12" y="1"/>
                  </a:cubicBezTo>
                  <a:cubicBezTo>
                    <a:pt x="19" y="0"/>
                    <a:pt x="26" y="5"/>
                    <a:pt x="27" y="12"/>
                  </a:cubicBezTo>
                  <a:cubicBezTo>
                    <a:pt x="28" y="15"/>
                    <a:pt x="29" y="17"/>
                    <a:pt x="32" y="18"/>
                  </a:cubicBezTo>
                  <a:cubicBezTo>
                    <a:pt x="33" y="19"/>
                    <a:pt x="36" y="20"/>
                    <a:pt x="35" y="22"/>
                  </a:cubicBezTo>
                  <a:cubicBezTo>
                    <a:pt x="33" y="24"/>
                    <a:pt x="31" y="22"/>
                    <a:pt x="30" y="22"/>
                  </a:cubicBezTo>
                  <a:cubicBezTo>
                    <a:pt x="29" y="21"/>
                    <a:pt x="28" y="20"/>
                    <a:pt x="26" y="20"/>
                  </a:cubicBezTo>
                  <a:cubicBezTo>
                    <a:pt x="24" y="19"/>
                    <a:pt x="23" y="18"/>
                    <a:pt x="23" y="15"/>
                  </a:cubicBezTo>
                  <a:cubicBezTo>
                    <a:pt x="24" y="11"/>
                    <a:pt x="21" y="6"/>
                    <a:pt x="17" y="5"/>
                  </a:cubicBezTo>
                  <a:cubicBezTo>
                    <a:pt x="13" y="4"/>
                    <a:pt x="8" y="6"/>
                    <a:pt x="5" y="9"/>
                  </a:cubicBezTo>
                  <a:cubicBezTo>
                    <a:pt x="3" y="13"/>
                    <a:pt x="3" y="18"/>
                    <a:pt x="6" y="21"/>
                  </a:cubicBezTo>
                  <a:cubicBezTo>
                    <a:pt x="9" y="25"/>
                    <a:pt x="15" y="26"/>
                    <a:pt x="18" y="23"/>
                  </a:cubicBezTo>
                  <a:cubicBezTo>
                    <a:pt x="21" y="21"/>
                    <a:pt x="23" y="22"/>
                    <a:pt x="26" y="24"/>
                  </a:cubicBezTo>
                  <a:cubicBezTo>
                    <a:pt x="27" y="25"/>
                    <a:pt x="29" y="25"/>
                    <a:pt x="30" y="26"/>
                  </a:cubicBezTo>
                  <a:cubicBezTo>
                    <a:pt x="30" y="27"/>
                    <a:pt x="30" y="28"/>
                    <a:pt x="31" y="29"/>
                  </a:cubicBezTo>
                  <a:cubicBezTo>
                    <a:pt x="30" y="29"/>
                    <a:pt x="28" y="30"/>
                    <a:pt x="28" y="30"/>
                  </a:cubicBezTo>
                  <a:cubicBezTo>
                    <a:pt x="24" y="26"/>
                    <a:pt x="20" y="27"/>
                    <a:pt x="16" y="28"/>
                  </a:cubicBezTo>
                  <a:cubicBezTo>
                    <a:pt x="7" y="30"/>
                    <a:pt x="0" y="23"/>
                    <a:pt x="0" y="15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id="{9B6D9782-724E-4085-B66F-790E6B6D7788}"/>
                </a:ext>
              </a:extLst>
            </p:cNvPr>
            <p:cNvSpPr/>
            <p:nvPr/>
          </p:nvSpPr>
          <p:spPr bwMode="auto">
            <a:xfrm>
              <a:off x="4933951" y="477838"/>
              <a:ext cx="361950" cy="312738"/>
            </a:xfrm>
            <a:custGeom>
              <a:avLst/>
              <a:gdLst>
                <a:gd name="T0" fmla="*/ 12 w 37"/>
                <a:gd name="T1" fmla="*/ 16 h 32"/>
                <a:gd name="T2" fmla="*/ 9 w 37"/>
                <a:gd name="T3" fmla="*/ 21 h 32"/>
                <a:gd name="T4" fmla="*/ 3 w 37"/>
                <a:gd name="T5" fmla="*/ 24 h 32"/>
                <a:gd name="T6" fmla="*/ 0 w 37"/>
                <a:gd name="T7" fmla="*/ 23 h 32"/>
                <a:gd name="T8" fmla="*/ 1 w 37"/>
                <a:gd name="T9" fmla="*/ 20 h 32"/>
                <a:gd name="T10" fmla="*/ 2 w 37"/>
                <a:gd name="T11" fmla="*/ 20 h 32"/>
                <a:gd name="T12" fmla="*/ 8 w 37"/>
                <a:gd name="T13" fmla="*/ 12 h 32"/>
                <a:gd name="T14" fmla="*/ 26 w 37"/>
                <a:gd name="T15" fmla="*/ 2 h 32"/>
                <a:gd name="T16" fmla="*/ 35 w 37"/>
                <a:gd name="T17" fmla="*/ 20 h 32"/>
                <a:gd name="T18" fmla="*/ 17 w 37"/>
                <a:gd name="T19" fmla="*/ 29 h 32"/>
                <a:gd name="T20" fmla="*/ 9 w 37"/>
                <a:gd name="T21" fmla="*/ 30 h 32"/>
                <a:gd name="T22" fmla="*/ 8 w 37"/>
                <a:gd name="T23" fmla="*/ 30 h 32"/>
                <a:gd name="T24" fmla="*/ 4 w 37"/>
                <a:gd name="T25" fmla="*/ 30 h 32"/>
                <a:gd name="T26" fmla="*/ 5 w 37"/>
                <a:gd name="T27" fmla="*/ 27 h 32"/>
                <a:gd name="T28" fmla="*/ 12 w 37"/>
                <a:gd name="T29" fmla="*/ 23 h 32"/>
                <a:gd name="T30" fmla="*/ 16 w 37"/>
                <a:gd name="T31" fmla="*/ 24 h 32"/>
                <a:gd name="T32" fmla="*/ 28 w 37"/>
                <a:gd name="T33" fmla="*/ 23 h 32"/>
                <a:gd name="T34" fmla="*/ 30 w 37"/>
                <a:gd name="T35" fmla="*/ 11 h 32"/>
                <a:gd name="T36" fmla="*/ 19 w 37"/>
                <a:gd name="T37" fmla="*/ 6 h 32"/>
                <a:gd name="T38" fmla="*/ 12 w 37"/>
                <a:gd name="T3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" h="32">
                  <a:moveTo>
                    <a:pt x="12" y="16"/>
                  </a:moveTo>
                  <a:cubicBezTo>
                    <a:pt x="12" y="19"/>
                    <a:pt x="11" y="20"/>
                    <a:pt x="9" y="21"/>
                  </a:cubicBezTo>
                  <a:cubicBezTo>
                    <a:pt x="7" y="22"/>
                    <a:pt x="5" y="23"/>
                    <a:pt x="3" y="24"/>
                  </a:cubicBezTo>
                  <a:cubicBezTo>
                    <a:pt x="3" y="24"/>
                    <a:pt x="1" y="23"/>
                    <a:pt x="0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8"/>
                    <a:pt x="8" y="16"/>
                    <a:pt x="8" y="12"/>
                  </a:cubicBezTo>
                  <a:cubicBezTo>
                    <a:pt x="9" y="4"/>
                    <a:pt x="18" y="0"/>
                    <a:pt x="26" y="2"/>
                  </a:cubicBezTo>
                  <a:cubicBezTo>
                    <a:pt x="33" y="5"/>
                    <a:pt x="37" y="12"/>
                    <a:pt x="35" y="20"/>
                  </a:cubicBezTo>
                  <a:cubicBezTo>
                    <a:pt x="32" y="27"/>
                    <a:pt x="24" y="32"/>
                    <a:pt x="17" y="29"/>
                  </a:cubicBezTo>
                  <a:cubicBezTo>
                    <a:pt x="14" y="27"/>
                    <a:pt x="11" y="28"/>
                    <a:pt x="9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5" y="30"/>
                    <a:pt x="4" y="30"/>
                  </a:cubicBezTo>
                  <a:cubicBezTo>
                    <a:pt x="5" y="29"/>
                    <a:pt x="5" y="28"/>
                    <a:pt x="5" y="27"/>
                  </a:cubicBezTo>
                  <a:cubicBezTo>
                    <a:pt x="8" y="26"/>
                    <a:pt x="10" y="24"/>
                    <a:pt x="12" y="23"/>
                  </a:cubicBezTo>
                  <a:cubicBezTo>
                    <a:pt x="13" y="23"/>
                    <a:pt x="15" y="23"/>
                    <a:pt x="16" y="24"/>
                  </a:cubicBezTo>
                  <a:cubicBezTo>
                    <a:pt x="20" y="26"/>
                    <a:pt x="25" y="26"/>
                    <a:pt x="28" y="23"/>
                  </a:cubicBezTo>
                  <a:cubicBezTo>
                    <a:pt x="31" y="20"/>
                    <a:pt x="32" y="15"/>
                    <a:pt x="30" y="11"/>
                  </a:cubicBezTo>
                  <a:cubicBezTo>
                    <a:pt x="28" y="7"/>
                    <a:pt x="24" y="5"/>
                    <a:pt x="19" y="6"/>
                  </a:cubicBezTo>
                  <a:cubicBezTo>
                    <a:pt x="15" y="7"/>
                    <a:pt x="12" y="11"/>
                    <a:pt x="12" y="16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5" name="Freeform 8">
              <a:extLst>
                <a:ext uri="{FF2B5EF4-FFF2-40B4-BE49-F238E27FC236}">
                  <a16:creationId xmlns:a16="http://schemas.microsoft.com/office/drawing/2014/main" id="{018EF3BC-331C-4CC4-A259-DEAA1CF0A576}"/>
                </a:ext>
              </a:extLst>
            </p:cNvPr>
            <p:cNvSpPr/>
            <p:nvPr/>
          </p:nvSpPr>
          <p:spPr bwMode="auto">
            <a:xfrm>
              <a:off x="4425951" y="144462"/>
              <a:ext cx="303213" cy="371475"/>
            </a:xfrm>
            <a:custGeom>
              <a:avLst/>
              <a:gdLst>
                <a:gd name="T0" fmla="*/ 17 w 31"/>
                <a:gd name="T1" fmla="*/ 31 h 38"/>
                <a:gd name="T2" fmla="*/ 20 w 31"/>
                <a:gd name="T3" fmla="*/ 24 h 38"/>
                <a:gd name="T4" fmla="*/ 25 w 31"/>
                <a:gd name="T5" fmla="*/ 13 h 38"/>
                <a:gd name="T6" fmla="*/ 15 w 31"/>
                <a:gd name="T7" fmla="*/ 6 h 38"/>
                <a:gd name="T8" fmla="*/ 5 w 31"/>
                <a:gd name="T9" fmla="*/ 14 h 38"/>
                <a:gd name="T10" fmla="*/ 10 w 31"/>
                <a:gd name="T11" fmla="*/ 24 h 38"/>
                <a:gd name="T12" fmla="*/ 13 w 31"/>
                <a:gd name="T13" fmla="*/ 30 h 38"/>
                <a:gd name="T14" fmla="*/ 13 w 31"/>
                <a:gd name="T15" fmla="*/ 35 h 38"/>
                <a:gd name="T16" fmla="*/ 11 w 31"/>
                <a:gd name="T17" fmla="*/ 38 h 38"/>
                <a:gd name="T18" fmla="*/ 9 w 31"/>
                <a:gd name="T19" fmla="*/ 35 h 38"/>
                <a:gd name="T20" fmla="*/ 9 w 31"/>
                <a:gd name="T21" fmla="*/ 34 h 38"/>
                <a:gd name="T22" fmla="*/ 6 w 31"/>
                <a:gd name="T23" fmla="*/ 26 h 38"/>
                <a:gd name="T24" fmla="*/ 5 w 31"/>
                <a:gd name="T25" fmla="*/ 6 h 38"/>
                <a:gd name="T26" fmla="*/ 26 w 31"/>
                <a:gd name="T27" fmla="*/ 7 h 38"/>
                <a:gd name="T28" fmla="*/ 24 w 31"/>
                <a:gd name="T29" fmla="*/ 27 h 38"/>
                <a:gd name="T30" fmla="*/ 21 w 31"/>
                <a:gd name="T31" fmla="*/ 33 h 38"/>
                <a:gd name="T32" fmla="*/ 19 w 31"/>
                <a:gd name="T33" fmla="*/ 38 h 38"/>
                <a:gd name="T34" fmla="*/ 17 w 31"/>
                <a:gd name="T35" fmla="*/ 32 h 38"/>
                <a:gd name="T36" fmla="*/ 17 w 31"/>
                <a:gd name="T3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38">
                  <a:moveTo>
                    <a:pt x="17" y="31"/>
                  </a:moveTo>
                  <a:cubicBezTo>
                    <a:pt x="17" y="28"/>
                    <a:pt x="17" y="26"/>
                    <a:pt x="20" y="24"/>
                  </a:cubicBezTo>
                  <a:cubicBezTo>
                    <a:pt x="24" y="22"/>
                    <a:pt x="26" y="17"/>
                    <a:pt x="25" y="13"/>
                  </a:cubicBezTo>
                  <a:cubicBezTo>
                    <a:pt x="23" y="9"/>
                    <a:pt x="19" y="6"/>
                    <a:pt x="15" y="6"/>
                  </a:cubicBezTo>
                  <a:cubicBezTo>
                    <a:pt x="10" y="6"/>
                    <a:pt x="6" y="9"/>
                    <a:pt x="5" y="14"/>
                  </a:cubicBezTo>
                  <a:cubicBezTo>
                    <a:pt x="4" y="18"/>
                    <a:pt x="6" y="23"/>
                    <a:pt x="10" y="24"/>
                  </a:cubicBezTo>
                  <a:cubicBezTo>
                    <a:pt x="13" y="26"/>
                    <a:pt x="13" y="27"/>
                    <a:pt x="13" y="30"/>
                  </a:cubicBezTo>
                  <a:cubicBezTo>
                    <a:pt x="13" y="32"/>
                    <a:pt x="13" y="34"/>
                    <a:pt x="13" y="35"/>
                  </a:cubicBezTo>
                  <a:cubicBezTo>
                    <a:pt x="13" y="36"/>
                    <a:pt x="12" y="37"/>
                    <a:pt x="11" y="38"/>
                  </a:cubicBezTo>
                  <a:cubicBezTo>
                    <a:pt x="10" y="37"/>
                    <a:pt x="10" y="36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1"/>
                    <a:pt x="9" y="28"/>
                    <a:pt x="6" y="26"/>
                  </a:cubicBezTo>
                  <a:cubicBezTo>
                    <a:pt x="0" y="21"/>
                    <a:pt x="0" y="12"/>
                    <a:pt x="5" y="6"/>
                  </a:cubicBezTo>
                  <a:cubicBezTo>
                    <a:pt x="11" y="0"/>
                    <a:pt x="20" y="1"/>
                    <a:pt x="26" y="7"/>
                  </a:cubicBezTo>
                  <a:cubicBezTo>
                    <a:pt x="31" y="12"/>
                    <a:pt x="30" y="22"/>
                    <a:pt x="24" y="27"/>
                  </a:cubicBezTo>
                  <a:cubicBezTo>
                    <a:pt x="21" y="28"/>
                    <a:pt x="21" y="30"/>
                    <a:pt x="21" y="33"/>
                  </a:cubicBezTo>
                  <a:cubicBezTo>
                    <a:pt x="21" y="34"/>
                    <a:pt x="22" y="38"/>
                    <a:pt x="19" y="38"/>
                  </a:cubicBezTo>
                  <a:cubicBezTo>
                    <a:pt x="16" y="38"/>
                    <a:pt x="17" y="34"/>
                    <a:pt x="17" y="32"/>
                  </a:cubicBezTo>
                  <a:cubicBezTo>
                    <a:pt x="17" y="32"/>
                    <a:pt x="17" y="32"/>
                    <a:pt x="17" y="31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6" name="Freeform 9">
              <a:extLst>
                <a:ext uri="{FF2B5EF4-FFF2-40B4-BE49-F238E27FC236}">
                  <a16:creationId xmlns:a16="http://schemas.microsoft.com/office/drawing/2014/main" id="{A3F9173A-2681-475D-9D8E-D11852EA48AF}"/>
                </a:ext>
              </a:extLst>
            </p:cNvPr>
            <p:cNvSpPr/>
            <p:nvPr/>
          </p:nvSpPr>
          <p:spPr bwMode="auto">
            <a:xfrm>
              <a:off x="3857626" y="1141413"/>
              <a:ext cx="342900" cy="293688"/>
            </a:xfrm>
            <a:custGeom>
              <a:avLst/>
              <a:gdLst>
                <a:gd name="T0" fmla="*/ 16 w 35"/>
                <a:gd name="T1" fmla="*/ 1 h 30"/>
                <a:gd name="T2" fmla="*/ 18 w 35"/>
                <a:gd name="T3" fmla="*/ 2 h 30"/>
                <a:gd name="T4" fmla="*/ 28 w 35"/>
                <a:gd name="T5" fmla="*/ 1 h 30"/>
                <a:gd name="T6" fmla="*/ 31 w 35"/>
                <a:gd name="T7" fmla="*/ 1 h 30"/>
                <a:gd name="T8" fmla="*/ 30 w 35"/>
                <a:gd name="T9" fmla="*/ 4 h 30"/>
                <a:gd name="T10" fmla="*/ 26 w 35"/>
                <a:gd name="T11" fmla="*/ 6 h 30"/>
                <a:gd name="T12" fmla="*/ 19 w 35"/>
                <a:gd name="T13" fmla="*/ 7 h 30"/>
                <a:gd name="T14" fmla="*/ 7 w 35"/>
                <a:gd name="T15" fmla="*/ 8 h 30"/>
                <a:gd name="T16" fmla="*/ 6 w 35"/>
                <a:gd name="T17" fmla="*/ 20 h 30"/>
                <a:gd name="T18" fmla="*/ 18 w 35"/>
                <a:gd name="T19" fmla="*/ 24 h 30"/>
                <a:gd name="T20" fmla="*/ 24 w 35"/>
                <a:gd name="T21" fmla="*/ 14 h 30"/>
                <a:gd name="T22" fmla="*/ 24 w 35"/>
                <a:gd name="T23" fmla="*/ 13 h 30"/>
                <a:gd name="T24" fmla="*/ 26 w 35"/>
                <a:gd name="T25" fmla="*/ 11 h 30"/>
                <a:gd name="T26" fmla="*/ 35 w 35"/>
                <a:gd name="T27" fmla="*/ 7 h 30"/>
                <a:gd name="T28" fmla="*/ 35 w 35"/>
                <a:gd name="T29" fmla="*/ 10 h 30"/>
                <a:gd name="T30" fmla="*/ 27 w 35"/>
                <a:gd name="T31" fmla="*/ 21 h 30"/>
                <a:gd name="T32" fmla="*/ 11 w 35"/>
                <a:gd name="T33" fmla="*/ 28 h 30"/>
                <a:gd name="T34" fmla="*/ 1 w 35"/>
                <a:gd name="T35" fmla="*/ 13 h 30"/>
                <a:gd name="T36" fmla="*/ 16 w 35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0">
                  <a:moveTo>
                    <a:pt x="16" y="1"/>
                  </a:moveTo>
                  <a:cubicBezTo>
                    <a:pt x="16" y="1"/>
                    <a:pt x="17" y="1"/>
                    <a:pt x="18" y="2"/>
                  </a:cubicBezTo>
                  <a:cubicBezTo>
                    <a:pt x="22" y="4"/>
                    <a:pt x="25" y="3"/>
                    <a:pt x="28" y="1"/>
                  </a:cubicBezTo>
                  <a:cubicBezTo>
                    <a:pt x="29" y="0"/>
                    <a:pt x="31" y="0"/>
                    <a:pt x="31" y="1"/>
                  </a:cubicBezTo>
                  <a:cubicBezTo>
                    <a:pt x="33" y="2"/>
                    <a:pt x="31" y="3"/>
                    <a:pt x="30" y="4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24" y="8"/>
                    <a:pt x="22" y="8"/>
                    <a:pt x="19" y="7"/>
                  </a:cubicBezTo>
                  <a:cubicBezTo>
                    <a:pt x="16" y="4"/>
                    <a:pt x="11" y="5"/>
                    <a:pt x="7" y="8"/>
                  </a:cubicBezTo>
                  <a:cubicBezTo>
                    <a:pt x="4" y="12"/>
                    <a:pt x="4" y="17"/>
                    <a:pt x="6" y="20"/>
                  </a:cubicBezTo>
                  <a:cubicBezTo>
                    <a:pt x="9" y="24"/>
                    <a:pt x="14" y="26"/>
                    <a:pt x="18" y="24"/>
                  </a:cubicBezTo>
                  <a:cubicBezTo>
                    <a:pt x="22" y="23"/>
                    <a:pt x="25" y="18"/>
                    <a:pt x="24" y="14"/>
                  </a:cubicBezTo>
                  <a:cubicBezTo>
                    <a:pt x="24" y="14"/>
                    <a:pt x="24" y="14"/>
                    <a:pt x="24" y="13"/>
                  </a:cubicBezTo>
                  <a:cubicBezTo>
                    <a:pt x="25" y="12"/>
                    <a:pt x="25" y="11"/>
                    <a:pt x="26" y="11"/>
                  </a:cubicBezTo>
                  <a:cubicBezTo>
                    <a:pt x="29" y="9"/>
                    <a:pt x="32" y="8"/>
                    <a:pt x="35" y="7"/>
                  </a:cubicBezTo>
                  <a:cubicBezTo>
                    <a:pt x="35" y="8"/>
                    <a:pt x="35" y="10"/>
                    <a:pt x="35" y="10"/>
                  </a:cubicBezTo>
                  <a:cubicBezTo>
                    <a:pt x="30" y="12"/>
                    <a:pt x="29" y="16"/>
                    <a:pt x="27" y="21"/>
                  </a:cubicBezTo>
                  <a:cubicBezTo>
                    <a:pt x="25" y="27"/>
                    <a:pt x="18" y="30"/>
                    <a:pt x="11" y="28"/>
                  </a:cubicBezTo>
                  <a:cubicBezTo>
                    <a:pt x="4" y="27"/>
                    <a:pt x="0" y="20"/>
                    <a:pt x="1" y="13"/>
                  </a:cubicBezTo>
                  <a:cubicBezTo>
                    <a:pt x="2" y="6"/>
                    <a:pt x="8" y="1"/>
                    <a:pt x="16" y="1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7" name="Freeform 10">
              <a:extLst>
                <a:ext uri="{FF2B5EF4-FFF2-40B4-BE49-F238E27FC236}">
                  <a16:creationId xmlns:a16="http://schemas.microsoft.com/office/drawing/2014/main" id="{A7F5380C-CDBC-4288-9A5F-5A4E47E1CE15}"/>
                </a:ext>
              </a:extLst>
            </p:cNvPr>
            <p:cNvSpPr/>
            <p:nvPr/>
          </p:nvSpPr>
          <p:spPr bwMode="auto">
            <a:xfrm>
              <a:off x="4425951" y="1406525"/>
              <a:ext cx="303213" cy="360363"/>
            </a:xfrm>
            <a:custGeom>
              <a:avLst/>
              <a:gdLst>
                <a:gd name="T0" fmla="*/ 13 w 31"/>
                <a:gd name="T1" fmla="*/ 7 h 37"/>
                <a:gd name="T2" fmla="*/ 9 w 31"/>
                <a:gd name="T3" fmla="*/ 14 h 37"/>
                <a:gd name="T4" fmla="*/ 6 w 31"/>
                <a:gd name="T5" fmla="*/ 25 h 37"/>
                <a:gd name="T6" fmla="*/ 15 w 31"/>
                <a:gd name="T7" fmla="*/ 32 h 37"/>
                <a:gd name="T8" fmla="*/ 25 w 31"/>
                <a:gd name="T9" fmla="*/ 24 h 37"/>
                <a:gd name="T10" fmla="*/ 20 w 31"/>
                <a:gd name="T11" fmla="*/ 13 h 37"/>
                <a:gd name="T12" fmla="*/ 17 w 31"/>
                <a:gd name="T13" fmla="*/ 7 h 37"/>
                <a:gd name="T14" fmla="*/ 17 w 31"/>
                <a:gd name="T15" fmla="*/ 3 h 37"/>
                <a:gd name="T16" fmla="*/ 19 w 31"/>
                <a:gd name="T17" fmla="*/ 0 h 37"/>
                <a:gd name="T18" fmla="*/ 21 w 31"/>
                <a:gd name="T19" fmla="*/ 3 h 37"/>
                <a:gd name="T20" fmla="*/ 25 w 31"/>
                <a:gd name="T21" fmla="*/ 12 h 37"/>
                <a:gd name="T22" fmla="*/ 24 w 31"/>
                <a:gd name="T23" fmla="*/ 32 h 37"/>
                <a:gd name="T24" fmla="*/ 5 w 31"/>
                <a:gd name="T25" fmla="*/ 31 h 37"/>
                <a:gd name="T26" fmla="*/ 6 w 31"/>
                <a:gd name="T27" fmla="*/ 11 h 37"/>
                <a:gd name="T28" fmla="*/ 9 w 31"/>
                <a:gd name="T29" fmla="*/ 4 h 37"/>
                <a:gd name="T30" fmla="*/ 9 w 31"/>
                <a:gd name="T31" fmla="*/ 2 h 37"/>
                <a:gd name="T32" fmla="*/ 11 w 31"/>
                <a:gd name="T33" fmla="*/ 0 h 37"/>
                <a:gd name="T34" fmla="*/ 13 w 31"/>
                <a:gd name="T35" fmla="*/ 2 h 37"/>
                <a:gd name="T36" fmla="*/ 13 w 31"/>
                <a:gd name="T37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37">
                  <a:moveTo>
                    <a:pt x="13" y="7"/>
                  </a:moveTo>
                  <a:cubicBezTo>
                    <a:pt x="14" y="10"/>
                    <a:pt x="13" y="12"/>
                    <a:pt x="9" y="14"/>
                  </a:cubicBezTo>
                  <a:cubicBezTo>
                    <a:pt x="5" y="16"/>
                    <a:pt x="4" y="21"/>
                    <a:pt x="6" y="25"/>
                  </a:cubicBezTo>
                  <a:cubicBezTo>
                    <a:pt x="7" y="29"/>
                    <a:pt x="11" y="32"/>
                    <a:pt x="15" y="32"/>
                  </a:cubicBezTo>
                  <a:cubicBezTo>
                    <a:pt x="20" y="31"/>
                    <a:pt x="24" y="28"/>
                    <a:pt x="25" y="24"/>
                  </a:cubicBezTo>
                  <a:cubicBezTo>
                    <a:pt x="26" y="20"/>
                    <a:pt x="24" y="15"/>
                    <a:pt x="20" y="13"/>
                  </a:cubicBezTo>
                  <a:cubicBezTo>
                    <a:pt x="17" y="12"/>
                    <a:pt x="17" y="10"/>
                    <a:pt x="17" y="7"/>
                  </a:cubicBezTo>
                  <a:cubicBezTo>
                    <a:pt x="17" y="6"/>
                    <a:pt x="17" y="4"/>
                    <a:pt x="17" y="3"/>
                  </a:cubicBezTo>
                  <a:cubicBezTo>
                    <a:pt x="17" y="2"/>
                    <a:pt x="18" y="1"/>
                    <a:pt x="19" y="0"/>
                  </a:cubicBezTo>
                  <a:cubicBezTo>
                    <a:pt x="20" y="1"/>
                    <a:pt x="21" y="2"/>
                    <a:pt x="21" y="3"/>
                  </a:cubicBezTo>
                  <a:cubicBezTo>
                    <a:pt x="20" y="7"/>
                    <a:pt x="21" y="9"/>
                    <a:pt x="25" y="12"/>
                  </a:cubicBezTo>
                  <a:cubicBezTo>
                    <a:pt x="31" y="17"/>
                    <a:pt x="30" y="26"/>
                    <a:pt x="24" y="32"/>
                  </a:cubicBezTo>
                  <a:cubicBezTo>
                    <a:pt x="19" y="37"/>
                    <a:pt x="10" y="37"/>
                    <a:pt x="5" y="31"/>
                  </a:cubicBezTo>
                  <a:cubicBezTo>
                    <a:pt x="0" y="25"/>
                    <a:pt x="0" y="16"/>
                    <a:pt x="6" y="11"/>
                  </a:cubicBezTo>
                  <a:cubicBezTo>
                    <a:pt x="9" y="9"/>
                    <a:pt x="9" y="7"/>
                    <a:pt x="9" y="4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3"/>
                    <a:pt x="13" y="5"/>
                    <a:pt x="13" y="7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211A327E-A635-47C7-A035-46A8D4230AC0}"/>
                </a:ext>
              </a:extLst>
            </p:cNvPr>
            <p:cNvSpPr/>
            <p:nvPr/>
          </p:nvSpPr>
          <p:spPr bwMode="auto">
            <a:xfrm>
              <a:off x="4933951" y="1131888"/>
              <a:ext cx="352425" cy="303213"/>
            </a:xfrm>
            <a:custGeom>
              <a:avLst/>
              <a:gdLst>
                <a:gd name="T0" fmla="*/ 22 w 36"/>
                <a:gd name="T1" fmla="*/ 6 h 31"/>
                <a:gd name="T2" fmla="*/ 17 w 36"/>
                <a:gd name="T3" fmla="*/ 8 h 31"/>
                <a:gd name="T4" fmla="*/ 11 w 36"/>
                <a:gd name="T5" fmla="*/ 8 h 31"/>
                <a:gd name="T6" fmla="*/ 6 w 36"/>
                <a:gd name="T7" fmla="*/ 5 h 31"/>
                <a:gd name="T8" fmla="*/ 4 w 36"/>
                <a:gd name="T9" fmla="*/ 2 h 31"/>
                <a:gd name="T10" fmla="*/ 7 w 36"/>
                <a:gd name="T11" fmla="*/ 1 h 31"/>
                <a:gd name="T12" fmla="*/ 19 w 36"/>
                <a:gd name="T13" fmla="*/ 3 h 31"/>
                <a:gd name="T14" fmla="*/ 35 w 36"/>
                <a:gd name="T15" fmla="*/ 15 h 31"/>
                <a:gd name="T16" fmla="*/ 23 w 36"/>
                <a:gd name="T17" fmla="*/ 30 h 31"/>
                <a:gd name="T18" fmla="*/ 8 w 36"/>
                <a:gd name="T19" fmla="*/ 17 h 31"/>
                <a:gd name="T20" fmla="*/ 6 w 36"/>
                <a:gd name="T21" fmla="*/ 13 h 31"/>
                <a:gd name="T22" fmla="*/ 1 w 36"/>
                <a:gd name="T23" fmla="*/ 11 h 31"/>
                <a:gd name="T24" fmla="*/ 1 w 36"/>
                <a:gd name="T25" fmla="*/ 9 h 31"/>
                <a:gd name="T26" fmla="*/ 3 w 36"/>
                <a:gd name="T27" fmla="*/ 8 h 31"/>
                <a:gd name="T28" fmla="*/ 11 w 36"/>
                <a:gd name="T29" fmla="*/ 13 h 31"/>
                <a:gd name="T30" fmla="*/ 12 w 36"/>
                <a:gd name="T31" fmla="*/ 16 h 31"/>
                <a:gd name="T32" fmla="*/ 20 w 36"/>
                <a:gd name="T33" fmla="*/ 26 h 31"/>
                <a:gd name="T34" fmla="*/ 31 w 36"/>
                <a:gd name="T35" fmla="*/ 20 h 31"/>
                <a:gd name="T36" fmla="*/ 27 w 36"/>
                <a:gd name="T37" fmla="*/ 8 h 31"/>
                <a:gd name="T38" fmla="*/ 22 w 36"/>
                <a:gd name="T3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1">
                  <a:moveTo>
                    <a:pt x="22" y="6"/>
                  </a:moveTo>
                  <a:cubicBezTo>
                    <a:pt x="20" y="6"/>
                    <a:pt x="18" y="7"/>
                    <a:pt x="17" y="8"/>
                  </a:cubicBezTo>
                  <a:cubicBezTo>
                    <a:pt x="15" y="9"/>
                    <a:pt x="13" y="9"/>
                    <a:pt x="11" y="8"/>
                  </a:cubicBezTo>
                  <a:cubicBezTo>
                    <a:pt x="9" y="6"/>
                    <a:pt x="7" y="6"/>
                    <a:pt x="6" y="5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11" y="4"/>
                    <a:pt x="14" y="4"/>
                    <a:pt x="19" y="3"/>
                  </a:cubicBezTo>
                  <a:cubicBezTo>
                    <a:pt x="27" y="0"/>
                    <a:pt x="34" y="6"/>
                    <a:pt x="35" y="15"/>
                  </a:cubicBezTo>
                  <a:cubicBezTo>
                    <a:pt x="36" y="22"/>
                    <a:pt x="30" y="29"/>
                    <a:pt x="23" y="30"/>
                  </a:cubicBezTo>
                  <a:cubicBezTo>
                    <a:pt x="15" y="31"/>
                    <a:pt x="8" y="25"/>
                    <a:pt x="8" y="17"/>
                  </a:cubicBezTo>
                  <a:cubicBezTo>
                    <a:pt x="8" y="16"/>
                    <a:pt x="7" y="14"/>
                    <a:pt x="6" y="13"/>
                  </a:cubicBezTo>
                  <a:cubicBezTo>
                    <a:pt x="4" y="12"/>
                    <a:pt x="3" y="12"/>
                    <a:pt x="1" y="11"/>
                  </a:cubicBezTo>
                  <a:cubicBezTo>
                    <a:pt x="1" y="11"/>
                    <a:pt x="0" y="9"/>
                    <a:pt x="1" y="9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6" y="9"/>
                    <a:pt x="8" y="11"/>
                    <a:pt x="11" y="13"/>
                  </a:cubicBezTo>
                  <a:cubicBezTo>
                    <a:pt x="12" y="13"/>
                    <a:pt x="12" y="15"/>
                    <a:pt x="12" y="16"/>
                  </a:cubicBezTo>
                  <a:cubicBezTo>
                    <a:pt x="12" y="21"/>
                    <a:pt x="15" y="25"/>
                    <a:pt x="20" y="26"/>
                  </a:cubicBezTo>
                  <a:cubicBezTo>
                    <a:pt x="24" y="27"/>
                    <a:pt x="29" y="24"/>
                    <a:pt x="31" y="20"/>
                  </a:cubicBezTo>
                  <a:cubicBezTo>
                    <a:pt x="32" y="16"/>
                    <a:pt x="31" y="11"/>
                    <a:pt x="27" y="8"/>
                  </a:cubicBezTo>
                  <a:cubicBezTo>
                    <a:pt x="26" y="7"/>
                    <a:pt x="24" y="6"/>
                    <a:pt x="22" y="6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501CD9E1-DE57-47EF-A2C9-2FF2AB9B0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4688" y="877888"/>
              <a:ext cx="361950" cy="352425"/>
            </a:xfrm>
            <a:custGeom>
              <a:avLst/>
              <a:gdLst>
                <a:gd name="T0" fmla="*/ 37 w 37"/>
                <a:gd name="T1" fmla="*/ 10 h 36"/>
                <a:gd name="T2" fmla="*/ 10 w 37"/>
                <a:gd name="T3" fmla="*/ 36 h 36"/>
                <a:gd name="T4" fmla="*/ 1 w 37"/>
                <a:gd name="T5" fmla="*/ 28 h 36"/>
                <a:gd name="T6" fmla="*/ 9 w 37"/>
                <a:gd name="T7" fmla="*/ 19 h 36"/>
                <a:gd name="T8" fmla="*/ 20 w 37"/>
                <a:gd name="T9" fmla="*/ 9 h 36"/>
                <a:gd name="T10" fmla="*/ 29 w 37"/>
                <a:gd name="T11" fmla="*/ 0 h 36"/>
                <a:gd name="T12" fmla="*/ 37 w 37"/>
                <a:gd name="T13" fmla="*/ 10 h 36"/>
                <a:gd name="T14" fmla="*/ 33 w 37"/>
                <a:gd name="T15" fmla="*/ 10 h 36"/>
                <a:gd name="T16" fmla="*/ 29 w 37"/>
                <a:gd name="T17" fmla="*/ 4 h 36"/>
                <a:gd name="T18" fmla="*/ 24 w 37"/>
                <a:gd name="T19" fmla="*/ 8 h 36"/>
                <a:gd name="T20" fmla="*/ 9 w 37"/>
                <a:gd name="T21" fmla="*/ 23 h 36"/>
                <a:gd name="T22" fmla="*/ 5 w 37"/>
                <a:gd name="T23" fmla="*/ 28 h 36"/>
                <a:gd name="T24" fmla="*/ 9 w 37"/>
                <a:gd name="T25" fmla="*/ 32 h 36"/>
                <a:gd name="T26" fmla="*/ 33 w 37"/>
                <a:gd name="T2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6">
                  <a:moveTo>
                    <a:pt x="37" y="10"/>
                  </a:moveTo>
                  <a:cubicBezTo>
                    <a:pt x="36" y="24"/>
                    <a:pt x="24" y="36"/>
                    <a:pt x="10" y="36"/>
                  </a:cubicBezTo>
                  <a:cubicBezTo>
                    <a:pt x="5" y="36"/>
                    <a:pt x="1" y="33"/>
                    <a:pt x="1" y="28"/>
                  </a:cubicBezTo>
                  <a:cubicBezTo>
                    <a:pt x="0" y="23"/>
                    <a:pt x="4" y="19"/>
                    <a:pt x="9" y="19"/>
                  </a:cubicBezTo>
                  <a:cubicBezTo>
                    <a:pt x="15" y="19"/>
                    <a:pt x="19" y="15"/>
                    <a:pt x="20" y="9"/>
                  </a:cubicBezTo>
                  <a:cubicBezTo>
                    <a:pt x="21" y="3"/>
                    <a:pt x="24" y="0"/>
                    <a:pt x="29" y="0"/>
                  </a:cubicBezTo>
                  <a:cubicBezTo>
                    <a:pt x="34" y="0"/>
                    <a:pt x="37" y="4"/>
                    <a:pt x="37" y="10"/>
                  </a:cubicBezTo>
                  <a:close/>
                  <a:moveTo>
                    <a:pt x="33" y="10"/>
                  </a:moveTo>
                  <a:cubicBezTo>
                    <a:pt x="33" y="6"/>
                    <a:pt x="32" y="4"/>
                    <a:pt x="29" y="4"/>
                  </a:cubicBezTo>
                  <a:cubicBezTo>
                    <a:pt x="26" y="4"/>
                    <a:pt x="24" y="5"/>
                    <a:pt x="24" y="8"/>
                  </a:cubicBezTo>
                  <a:cubicBezTo>
                    <a:pt x="22" y="18"/>
                    <a:pt x="19" y="22"/>
                    <a:pt x="9" y="23"/>
                  </a:cubicBezTo>
                  <a:cubicBezTo>
                    <a:pt x="6" y="24"/>
                    <a:pt x="5" y="25"/>
                    <a:pt x="5" y="28"/>
                  </a:cubicBezTo>
                  <a:cubicBezTo>
                    <a:pt x="5" y="30"/>
                    <a:pt x="7" y="32"/>
                    <a:pt x="9" y="32"/>
                  </a:cubicBezTo>
                  <a:cubicBezTo>
                    <a:pt x="23" y="32"/>
                    <a:pt x="32" y="21"/>
                    <a:pt x="33" y="10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0" name="Freeform 13">
              <a:extLst>
                <a:ext uri="{FF2B5EF4-FFF2-40B4-BE49-F238E27FC236}">
                  <a16:creationId xmlns:a16="http://schemas.microsoft.com/office/drawing/2014/main" id="{71146EB2-1DAC-4E69-A628-13640A61A6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8951" y="682625"/>
              <a:ext cx="361950" cy="361950"/>
            </a:xfrm>
            <a:custGeom>
              <a:avLst/>
              <a:gdLst>
                <a:gd name="T0" fmla="*/ 0 w 37"/>
                <a:gd name="T1" fmla="*/ 28 h 37"/>
                <a:gd name="T2" fmla="*/ 28 w 37"/>
                <a:gd name="T3" fmla="*/ 1 h 37"/>
                <a:gd name="T4" fmla="*/ 36 w 37"/>
                <a:gd name="T5" fmla="*/ 9 h 37"/>
                <a:gd name="T6" fmla="*/ 28 w 37"/>
                <a:gd name="T7" fmla="*/ 17 h 37"/>
                <a:gd name="T8" fmla="*/ 17 w 37"/>
                <a:gd name="T9" fmla="*/ 28 h 37"/>
                <a:gd name="T10" fmla="*/ 8 w 37"/>
                <a:gd name="T11" fmla="*/ 37 h 37"/>
                <a:gd name="T12" fmla="*/ 0 w 37"/>
                <a:gd name="T13" fmla="*/ 28 h 37"/>
                <a:gd name="T14" fmla="*/ 27 w 37"/>
                <a:gd name="T15" fmla="*/ 5 h 37"/>
                <a:gd name="T16" fmla="*/ 4 w 37"/>
                <a:gd name="T17" fmla="*/ 27 h 37"/>
                <a:gd name="T18" fmla="*/ 8 w 37"/>
                <a:gd name="T19" fmla="*/ 33 h 37"/>
                <a:gd name="T20" fmla="*/ 13 w 37"/>
                <a:gd name="T21" fmla="*/ 28 h 37"/>
                <a:gd name="T22" fmla="*/ 28 w 37"/>
                <a:gd name="T23" fmla="*/ 13 h 37"/>
                <a:gd name="T24" fmla="*/ 32 w 37"/>
                <a:gd name="T25" fmla="*/ 9 h 37"/>
                <a:gd name="T26" fmla="*/ 27 w 37"/>
                <a:gd name="T27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0" y="28"/>
                  </a:moveTo>
                  <a:cubicBezTo>
                    <a:pt x="0" y="13"/>
                    <a:pt x="13" y="0"/>
                    <a:pt x="28" y="1"/>
                  </a:cubicBezTo>
                  <a:cubicBezTo>
                    <a:pt x="33" y="1"/>
                    <a:pt x="36" y="4"/>
                    <a:pt x="36" y="9"/>
                  </a:cubicBezTo>
                  <a:cubicBezTo>
                    <a:pt x="37" y="13"/>
                    <a:pt x="33" y="17"/>
                    <a:pt x="28" y="17"/>
                  </a:cubicBezTo>
                  <a:cubicBezTo>
                    <a:pt x="22" y="18"/>
                    <a:pt x="18" y="21"/>
                    <a:pt x="17" y="28"/>
                  </a:cubicBezTo>
                  <a:cubicBezTo>
                    <a:pt x="17" y="34"/>
                    <a:pt x="13" y="37"/>
                    <a:pt x="8" y="37"/>
                  </a:cubicBezTo>
                  <a:cubicBezTo>
                    <a:pt x="3" y="36"/>
                    <a:pt x="0" y="33"/>
                    <a:pt x="0" y="28"/>
                  </a:cubicBezTo>
                  <a:close/>
                  <a:moveTo>
                    <a:pt x="27" y="5"/>
                  </a:moveTo>
                  <a:cubicBezTo>
                    <a:pt x="15" y="5"/>
                    <a:pt x="5" y="15"/>
                    <a:pt x="4" y="27"/>
                  </a:cubicBezTo>
                  <a:cubicBezTo>
                    <a:pt x="4" y="30"/>
                    <a:pt x="6" y="33"/>
                    <a:pt x="8" y="33"/>
                  </a:cubicBezTo>
                  <a:cubicBezTo>
                    <a:pt x="11" y="33"/>
                    <a:pt x="13" y="31"/>
                    <a:pt x="13" y="28"/>
                  </a:cubicBezTo>
                  <a:cubicBezTo>
                    <a:pt x="14" y="19"/>
                    <a:pt x="19" y="14"/>
                    <a:pt x="28" y="13"/>
                  </a:cubicBezTo>
                  <a:cubicBezTo>
                    <a:pt x="31" y="13"/>
                    <a:pt x="33" y="11"/>
                    <a:pt x="32" y="9"/>
                  </a:cubicBezTo>
                  <a:cubicBezTo>
                    <a:pt x="32" y="6"/>
                    <a:pt x="30" y="4"/>
                    <a:pt x="27" y="5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0726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4716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9D485-DD5C-49A0-B69E-100A0177D231}" type="datetime1">
              <a:rPr lang="en-ID" smtClean="0">
                <a:cs typeface="B Nazanin" panose="00000400000000000000" pitchFamily="2" charset="-78"/>
              </a:rPr>
              <a:t>14/02/2024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75DF-874D-4327-B240-85E09413A3B3}" type="slidenum">
              <a:rPr lang="en-ID" smtClean="0">
                <a:cs typeface="B Nazanin" panose="00000400000000000000" pitchFamily="2" charset="-78"/>
              </a:rPr>
              <a:t>12</a:t>
            </a:fld>
            <a:endParaRPr lang="en-ID">
              <a:cs typeface="B Nazanin" panose="00000400000000000000" pitchFamily="2" charset="-78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1696A694-D1C2-4C24-9897-67715FA79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83769" y="1538287"/>
            <a:ext cx="2769395" cy="2769395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5D503E30-7423-421E-99A9-3B1D14899139}"/>
              </a:ext>
            </a:extLst>
          </p:cNvPr>
          <p:cNvSpPr/>
          <p:nvPr/>
        </p:nvSpPr>
        <p:spPr>
          <a:xfrm>
            <a:off x="6216254" y="1338264"/>
            <a:ext cx="400048" cy="400048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3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D010EED-1F51-41E1-BA01-12339D5E3FA3}"/>
              </a:ext>
            </a:extLst>
          </p:cNvPr>
          <p:cNvSpPr/>
          <p:nvPr/>
        </p:nvSpPr>
        <p:spPr>
          <a:xfrm>
            <a:off x="3599951" y="1738311"/>
            <a:ext cx="400048" cy="400048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1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E85A342-CF68-4740-AC20-8C6033ADC8AA}"/>
              </a:ext>
            </a:extLst>
          </p:cNvPr>
          <p:cNvSpPr/>
          <p:nvPr/>
        </p:nvSpPr>
        <p:spPr>
          <a:xfrm>
            <a:off x="3120631" y="3617118"/>
            <a:ext cx="400048" cy="400048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2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13E84D4-C658-4AC2-875D-1314B04D2DBC}"/>
              </a:ext>
            </a:extLst>
          </p:cNvPr>
          <p:cNvSpPr/>
          <p:nvPr/>
        </p:nvSpPr>
        <p:spPr>
          <a:xfrm>
            <a:off x="6216254" y="3583017"/>
            <a:ext cx="400048" cy="400048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4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1954839-870A-419F-A8EF-A720723FE010}"/>
              </a:ext>
            </a:extLst>
          </p:cNvPr>
          <p:cNvSpPr/>
          <p:nvPr/>
        </p:nvSpPr>
        <p:spPr>
          <a:xfrm>
            <a:off x="6732483" y="1215122"/>
            <a:ext cx="2009705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0A444DE-F3B5-486B-B93D-E8F2F7938E65}"/>
              </a:ext>
            </a:extLst>
          </p:cNvPr>
          <p:cNvSpPr/>
          <p:nvPr/>
        </p:nvSpPr>
        <p:spPr>
          <a:xfrm>
            <a:off x="6732483" y="3459875"/>
            <a:ext cx="2009705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7D6E69-75B6-4AB8-BCBA-4324850C4C54}"/>
              </a:ext>
            </a:extLst>
          </p:cNvPr>
          <p:cNvSpPr/>
          <p:nvPr/>
        </p:nvSpPr>
        <p:spPr>
          <a:xfrm>
            <a:off x="1474064" y="1615169"/>
            <a:ext cx="2009705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3EBEE65-6463-48CF-B71E-615B8CED2B3B}"/>
              </a:ext>
            </a:extLst>
          </p:cNvPr>
          <p:cNvSpPr/>
          <p:nvPr/>
        </p:nvSpPr>
        <p:spPr>
          <a:xfrm>
            <a:off x="994744" y="3493976"/>
            <a:ext cx="2009705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17285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/>
        </p:nvSpPr>
        <p:spPr>
          <a:xfrm>
            <a:off x="265681" y="396628"/>
            <a:ext cx="2653789" cy="452364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558341" y="1250405"/>
            <a:ext cx="1080000" cy="10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648341" y="2454781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738341" y="3479157"/>
            <a:ext cx="720000" cy="7200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4828341" y="4323534"/>
            <a:ext cx="540000" cy="540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نمودار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6459" y="2486373"/>
            <a:ext cx="99889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35%</a:t>
            </a:r>
            <a:endParaRPr lang="ko-KR" altLang="en-US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54388" y="3420749"/>
            <a:ext cx="99889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20%</a:t>
            </a:r>
            <a:endParaRPr lang="ko-KR" altLang="en-US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79912" y="4175126"/>
            <a:ext cx="99889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15%</a:t>
            </a:r>
            <a:endParaRPr lang="ko-KR" altLang="en-US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39451" y="1371997"/>
            <a:ext cx="99889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30%</a:t>
            </a:r>
            <a:endParaRPr lang="ko-KR" altLang="en-US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3635895" y="1790405"/>
            <a:ext cx="1462445" cy="1"/>
          </a:xfrm>
          <a:prstGeom prst="straightConnector1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635895" y="2904781"/>
            <a:ext cx="1462445" cy="1"/>
          </a:xfrm>
          <a:prstGeom prst="straightConnector1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3635895" y="3851448"/>
            <a:ext cx="1462445" cy="1"/>
          </a:xfrm>
          <a:prstGeom prst="straightConnector1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635895" y="4619624"/>
            <a:ext cx="1462445" cy="1"/>
          </a:xfrm>
          <a:prstGeom prst="straightConnector1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781975" y="1153128"/>
            <a:ext cx="3096344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آسان برای تغییر رنگ، عکس و متن.</a:t>
            </a:r>
          </a:p>
          <a:p>
            <a:pPr algn="r" rtl="1">
              <a:lnSpc>
                <a:spcPct val="150000"/>
              </a:lnSpc>
            </a:pPr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 ارائه پاورپوینت مدرنی را دریافت کنید که به زیبایی طراحی شده است. آسان برای تغییر رنگ، عکس و متن. . من امیدوارم و معتقدم که این الگو زمان، پول و اعتبار شما را جلب کند. . آسان برای تغییر رنگ، عکس و متن. 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56605" y="683343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93147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그룹 303">
            <a:extLst>
              <a:ext uri="{FF2B5EF4-FFF2-40B4-BE49-F238E27FC236}">
                <a16:creationId xmlns:a16="http://schemas.microsoft.com/office/drawing/2014/main" id="{66A9B836-6687-4B2C-A15B-52A11637381C}"/>
              </a:ext>
            </a:extLst>
          </p:cNvPr>
          <p:cNvGrpSpPr/>
          <p:nvPr/>
        </p:nvGrpSpPr>
        <p:grpSpPr>
          <a:xfrm>
            <a:off x="2086451" y="1603046"/>
            <a:ext cx="4898882" cy="2882214"/>
            <a:chOff x="635000" y="1382713"/>
            <a:chExt cx="7869238" cy="4572000"/>
          </a:xfrm>
          <a:solidFill>
            <a:schemeClr val="tx1">
              <a:alpha val="40000"/>
            </a:schemeClr>
          </a:solidFill>
        </p:grpSpPr>
        <p:sp>
          <p:nvSpPr>
            <p:cNvPr id="305" name="Freeform 8">
              <a:extLst>
                <a:ext uri="{FF2B5EF4-FFF2-40B4-BE49-F238E27FC236}">
                  <a16:creationId xmlns:a16="http://schemas.microsoft.com/office/drawing/2014/main" id="{FF26CB68-581B-4235-A2F5-168310DE92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6" name="Freeform 9">
              <a:extLst>
                <a:ext uri="{FF2B5EF4-FFF2-40B4-BE49-F238E27FC236}">
                  <a16:creationId xmlns:a16="http://schemas.microsoft.com/office/drawing/2014/main" id="{A6496D68-A529-4218-BE40-20E009A05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7" name="Freeform 10">
              <a:extLst>
                <a:ext uri="{FF2B5EF4-FFF2-40B4-BE49-F238E27FC236}">
                  <a16:creationId xmlns:a16="http://schemas.microsoft.com/office/drawing/2014/main" id="{CA8698E2-BB06-45D4-912E-912FC6D478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8" name="Freeform 11">
              <a:extLst>
                <a:ext uri="{FF2B5EF4-FFF2-40B4-BE49-F238E27FC236}">
                  <a16:creationId xmlns:a16="http://schemas.microsoft.com/office/drawing/2014/main" id="{A1C0AE09-5E4A-47FA-A468-C3C9000E54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pPr rtl="1"/>
            <a:r>
              <a:rPr lang="fa-IR" altLang="ko-KR" sz="4000" b="1" dirty="0">
                <a:solidFill>
                  <a:srgbClr val="90C683"/>
                </a:solidFill>
                <a:cs typeface="B Nazanin" panose="00000400000000000000" pitchFamily="2" charset="-78"/>
              </a:rPr>
              <a:t>سبک نقشه جهان</a:t>
            </a:r>
            <a:endParaRPr lang="ko-KR" altLang="en-US" sz="4000" b="1" dirty="0">
              <a:solidFill>
                <a:srgbClr val="90C683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0002" y="1750013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5476" y="1310830"/>
            <a:ext cx="2252693" cy="432792"/>
          </a:xfrm>
          <a:prstGeom prst="roundRect">
            <a:avLst>
              <a:gd name="adj" fmla="val 50000"/>
            </a:avLst>
          </a:prstGeom>
          <a:solidFill>
            <a:srgbClr val="90C683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79" y="3581603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2753" y="3151698"/>
            <a:ext cx="2252693" cy="432792"/>
          </a:xfrm>
          <a:prstGeom prst="roundRect">
            <a:avLst>
              <a:gd name="adj" fmla="val 50000"/>
            </a:avLst>
          </a:prstGeom>
          <a:solidFill>
            <a:srgbClr val="90C683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52305" y="1390362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67779" y="950790"/>
            <a:ext cx="2252693" cy="432792"/>
          </a:xfrm>
          <a:prstGeom prst="roundRect">
            <a:avLst>
              <a:gd name="adj" fmla="val 50000"/>
            </a:avLst>
          </a:prstGeom>
          <a:solidFill>
            <a:srgbClr val="027696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52305" y="2775550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67779" y="2350571"/>
            <a:ext cx="2252693" cy="432792"/>
          </a:xfrm>
          <a:prstGeom prst="roundRect">
            <a:avLst>
              <a:gd name="adj" fmla="val 50000"/>
            </a:avLst>
          </a:prstGeom>
          <a:solidFill>
            <a:srgbClr val="90C683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52305" y="4157667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779" y="3726479"/>
            <a:ext cx="2252693" cy="432792"/>
          </a:xfrm>
          <a:prstGeom prst="roundRect">
            <a:avLst>
              <a:gd name="adj" fmla="val 50000"/>
            </a:avLst>
          </a:prstGeom>
          <a:solidFill>
            <a:srgbClr val="027696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8" name="Freeform 30"/>
          <p:cNvSpPr>
            <a:spLocks noEditPoints="1"/>
          </p:cNvSpPr>
          <p:nvPr/>
        </p:nvSpPr>
        <p:spPr bwMode="auto">
          <a:xfrm>
            <a:off x="1213261" y="2619468"/>
            <a:ext cx="446314" cy="460153"/>
          </a:xfrm>
          <a:custGeom>
            <a:avLst/>
            <a:gdLst>
              <a:gd name="T0" fmla="*/ 134 w 163"/>
              <a:gd name="T1" fmla="*/ 22 h 168"/>
              <a:gd name="T2" fmla="*/ 141 w 163"/>
              <a:gd name="T3" fmla="*/ 31 h 168"/>
              <a:gd name="T4" fmla="*/ 146 w 163"/>
              <a:gd name="T5" fmla="*/ 61 h 168"/>
              <a:gd name="T6" fmla="*/ 146 w 163"/>
              <a:gd name="T7" fmla="*/ 113 h 168"/>
              <a:gd name="T8" fmla="*/ 107 w 163"/>
              <a:gd name="T9" fmla="*/ 152 h 168"/>
              <a:gd name="T10" fmla="*/ 56 w 163"/>
              <a:gd name="T11" fmla="*/ 152 h 168"/>
              <a:gd name="T12" fmla="*/ 17 w 163"/>
              <a:gd name="T13" fmla="*/ 113 h 168"/>
              <a:gd name="T14" fmla="*/ 17 w 163"/>
              <a:gd name="T15" fmla="*/ 61 h 168"/>
              <a:gd name="T16" fmla="*/ 55 w 163"/>
              <a:gd name="T17" fmla="*/ 22 h 168"/>
              <a:gd name="T18" fmla="*/ 118 w 163"/>
              <a:gd name="T19" fmla="*/ 96 h 168"/>
              <a:gd name="T20" fmla="*/ 124 w 163"/>
              <a:gd name="T21" fmla="*/ 55 h 168"/>
              <a:gd name="T22" fmla="*/ 117 w 163"/>
              <a:gd name="T23" fmla="*/ 46 h 168"/>
              <a:gd name="T24" fmla="*/ 140 w 163"/>
              <a:gd name="T25" fmla="*/ 59 h 168"/>
              <a:gd name="T26" fmla="*/ 145 w 163"/>
              <a:gd name="T27" fmla="*/ 43 h 168"/>
              <a:gd name="T28" fmla="*/ 97 w 163"/>
              <a:gd name="T29" fmla="*/ 47 h 168"/>
              <a:gd name="T30" fmla="*/ 117 w 163"/>
              <a:gd name="T31" fmla="*/ 51 h 168"/>
              <a:gd name="T32" fmla="*/ 96 w 163"/>
              <a:gd name="T33" fmla="*/ 56 h 168"/>
              <a:gd name="T34" fmla="*/ 98 w 163"/>
              <a:gd name="T35" fmla="*/ 64 h 168"/>
              <a:gd name="T36" fmla="*/ 111 w 163"/>
              <a:gd name="T37" fmla="*/ 90 h 168"/>
              <a:gd name="T38" fmla="*/ 81 w 163"/>
              <a:gd name="T39" fmla="*/ 111 h 168"/>
              <a:gd name="T40" fmla="*/ 82 w 163"/>
              <a:gd name="T41" fmla="*/ 62 h 168"/>
              <a:gd name="T42" fmla="*/ 81 w 163"/>
              <a:gd name="T43" fmla="*/ 111 h 168"/>
              <a:gd name="T44" fmla="*/ 31 w 163"/>
              <a:gd name="T45" fmla="*/ 25 h 168"/>
              <a:gd name="T46" fmla="*/ 42 w 163"/>
              <a:gd name="T47" fmla="*/ 71 h 168"/>
              <a:gd name="T48" fmla="*/ 62 w 163"/>
              <a:gd name="T49" fmla="*/ 33 h 168"/>
              <a:gd name="T50" fmla="*/ 90 w 163"/>
              <a:gd name="T51" fmla="*/ 137 h 168"/>
              <a:gd name="T52" fmla="*/ 109 w 163"/>
              <a:gd name="T53" fmla="*/ 94 h 168"/>
              <a:gd name="T54" fmla="*/ 121 w 163"/>
              <a:gd name="T55" fmla="*/ 102 h 168"/>
              <a:gd name="T56" fmla="*/ 122 w 163"/>
              <a:gd name="T57" fmla="*/ 105 h 168"/>
              <a:gd name="T58" fmla="*/ 109 w 163"/>
              <a:gd name="T59" fmla="*/ 143 h 168"/>
              <a:gd name="T60" fmla="*/ 117 w 163"/>
              <a:gd name="T61" fmla="*/ 151 h 168"/>
              <a:gd name="T62" fmla="*/ 121 w 163"/>
              <a:gd name="T63" fmla="*/ 102 h 168"/>
              <a:gd name="T64" fmla="*/ 36 w 163"/>
              <a:gd name="T65" fmla="*/ 121 h 168"/>
              <a:gd name="T66" fmla="*/ 19 w 163"/>
              <a:gd name="T67" fmla="*/ 116 h 168"/>
              <a:gd name="T68" fmla="*/ 66 w 163"/>
              <a:gd name="T69" fmla="*/ 126 h 168"/>
              <a:gd name="T70" fmla="*/ 32 w 163"/>
              <a:gd name="T71" fmla="*/ 91 h 168"/>
              <a:gd name="T72" fmla="*/ 67 w 163"/>
              <a:gd name="T73" fmla="*/ 121 h 168"/>
              <a:gd name="T74" fmla="*/ 64 w 163"/>
              <a:gd name="T75" fmla="*/ 109 h 168"/>
              <a:gd name="T76" fmla="*/ 54 w 163"/>
              <a:gd name="T77" fmla="*/ 76 h 168"/>
              <a:gd name="T78" fmla="*/ 55 w 163"/>
              <a:gd name="T79" fmla="*/ 72 h 168"/>
              <a:gd name="T80" fmla="*/ 77 w 163"/>
              <a:gd name="T81" fmla="*/ 59 h 168"/>
              <a:gd name="T82" fmla="*/ 77 w 163"/>
              <a:gd name="T83" fmla="*/ 37 h 168"/>
              <a:gd name="T84" fmla="*/ 47 w 163"/>
              <a:gd name="T85" fmla="*/ 73 h 168"/>
              <a:gd name="T86" fmla="*/ 158 w 163"/>
              <a:gd name="T87" fmla="*/ 82 h 168"/>
              <a:gd name="T88" fmla="*/ 123 w 163"/>
              <a:gd name="T89" fmla="*/ 98 h 168"/>
              <a:gd name="T90" fmla="*/ 71 w 163"/>
              <a:gd name="T91" fmla="*/ 129 h 168"/>
              <a:gd name="T92" fmla="*/ 59 w 163"/>
              <a:gd name="T93" fmla="*/ 150 h 168"/>
              <a:gd name="T94" fmla="*/ 106 w 163"/>
              <a:gd name="T95" fmla="*/ 140 h 168"/>
              <a:gd name="T96" fmla="*/ 19 w 163"/>
              <a:gd name="T97" fmla="*/ 64 h 168"/>
              <a:gd name="T98" fmla="*/ 28 w 163"/>
              <a:gd name="T99" fmla="*/ 111 h 168"/>
              <a:gd name="T100" fmla="*/ 19 w 163"/>
              <a:gd name="T101" fmla="*/ 64 h 168"/>
              <a:gd name="T102" fmla="*/ 104 w 163"/>
              <a:gd name="T103" fmla="*/ 24 h 168"/>
              <a:gd name="T104" fmla="*/ 62 w 163"/>
              <a:gd name="T105" fmla="*/ 20 h 168"/>
              <a:gd name="T106" fmla="*/ 65 w 163"/>
              <a:gd name="T107" fmla="*/ 31 h 168"/>
              <a:gd name="T108" fmla="*/ 93 w 163"/>
              <a:gd name="T109" fmla="*/ 4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3" h="168">
                <a:moveTo>
                  <a:pt x="107" y="22"/>
                </a:moveTo>
                <a:cubicBezTo>
                  <a:pt x="116" y="18"/>
                  <a:pt x="125" y="18"/>
                  <a:pt x="134" y="22"/>
                </a:cubicBezTo>
                <a:cubicBezTo>
                  <a:pt x="135" y="23"/>
                  <a:pt x="136" y="24"/>
                  <a:pt x="137" y="25"/>
                </a:cubicBezTo>
                <a:cubicBezTo>
                  <a:pt x="138" y="27"/>
                  <a:pt x="140" y="29"/>
                  <a:pt x="141" y="31"/>
                </a:cubicBezTo>
                <a:cubicBezTo>
                  <a:pt x="142" y="31"/>
                  <a:pt x="143" y="30"/>
                  <a:pt x="144" y="30"/>
                </a:cubicBezTo>
                <a:cubicBezTo>
                  <a:pt x="151" y="39"/>
                  <a:pt x="151" y="50"/>
                  <a:pt x="146" y="61"/>
                </a:cubicBezTo>
                <a:cubicBezTo>
                  <a:pt x="156" y="66"/>
                  <a:pt x="163" y="75"/>
                  <a:pt x="163" y="87"/>
                </a:cubicBezTo>
                <a:cubicBezTo>
                  <a:pt x="163" y="99"/>
                  <a:pt x="157" y="107"/>
                  <a:pt x="146" y="113"/>
                </a:cubicBezTo>
                <a:cubicBezTo>
                  <a:pt x="152" y="125"/>
                  <a:pt x="151" y="137"/>
                  <a:pt x="141" y="147"/>
                </a:cubicBezTo>
                <a:cubicBezTo>
                  <a:pt x="131" y="156"/>
                  <a:pt x="120" y="157"/>
                  <a:pt x="107" y="152"/>
                </a:cubicBezTo>
                <a:cubicBezTo>
                  <a:pt x="102" y="162"/>
                  <a:pt x="94" y="168"/>
                  <a:pt x="82" y="168"/>
                </a:cubicBezTo>
                <a:cubicBezTo>
                  <a:pt x="70" y="168"/>
                  <a:pt x="61" y="162"/>
                  <a:pt x="56" y="152"/>
                </a:cubicBezTo>
                <a:cubicBezTo>
                  <a:pt x="42" y="157"/>
                  <a:pt x="30" y="156"/>
                  <a:pt x="20" y="145"/>
                </a:cubicBezTo>
                <a:cubicBezTo>
                  <a:pt x="12" y="135"/>
                  <a:pt x="12" y="124"/>
                  <a:pt x="17" y="113"/>
                </a:cubicBezTo>
                <a:cubicBezTo>
                  <a:pt x="7" y="107"/>
                  <a:pt x="0" y="99"/>
                  <a:pt x="0" y="87"/>
                </a:cubicBezTo>
                <a:cubicBezTo>
                  <a:pt x="0" y="75"/>
                  <a:pt x="6" y="67"/>
                  <a:pt x="17" y="61"/>
                </a:cubicBezTo>
                <a:cubicBezTo>
                  <a:pt x="11" y="48"/>
                  <a:pt x="12" y="37"/>
                  <a:pt x="22" y="27"/>
                </a:cubicBezTo>
                <a:cubicBezTo>
                  <a:pt x="32" y="17"/>
                  <a:pt x="43" y="17"/>
                  <a:pt x="55" y="22"/>
                </a:cubicBezTo>
                <a:cubicBezTo>
                  <a:pt x="67" y="0"/>
                  <a:pt x="96" y="0"/>
                  <a:pt x="107" y="22"/>
                </a:cubicBezTo>
                <a:close/>
                <a:moveTo>
                  <a:pt x="118" y="96"/>
                </a:moveTo>
                <a:cubicBezTo>
                  <a:pt x="119" y="95"/>
                  <a:pt x="120" y="95"/>
                  <a:pt x="121" y="94"/>
                </a:cubicBezTo>
                <a:cubicBezTo>
                  <a:pt x="135" y="85"/>
                  <a:pt x="136" y="66"/>
                  <a:pt x="124" y="55"/>
                </a:cubicBezTo>
                <a:cubicBezTo>
                  <a:pt x="121" y="52"/>
                  <a:pt x="119" y="50"/>
                  <a:pt x="116" y="47"/>
                </a:cubicBezTo>
                <a:cubicBezTo>
                  <a:pt x="116" y="47"/>
                  <a:pt x="116" y="46"/>
                  <a:pt x="117" y="46"/>
                </a:cubicBezTo>
                <a:cubicBezTo>
                  <a:pt x="120" y="48"/>
                  <a:pt x="125" y="50"/>
                  <a:pt x="127" y="53"/>
                </a:cubicBezTo>
                <a:cubicBezTo>
                  <a:pt x="131" y="58"/>
                  <a:pt x="135" y="59"/>
                  <a:pt x="140" y="59"/>
                </a:cubicBezTo>
                <a:cubicBezTo>
                  <a:pt x="142" y="59"/>
                  <a:pt x="143" y="59"/>
                  <a:pt x="144" y="57"/>
                </a:cubicBezTo>
                <a:cubicBezTo>
                  <a:pt x="146" y="52"/>
                  <a:pt x="146" y="48"/>
                  <a:pt x="145" y="43"/>
                </a:cubicBezTo>
                <a:cubicBezTo>
                  <a:pt x="143" y="31"/>
                  <a:pt x="131" y="22"/>
                  <a:pt x="119" y="23"/>
                </a:cubicBezTo>
                <a:cubicBezTo>
                  <a:pt x="106" y="24"/>
                  <a:pt x="96" y="35"/>
                  <a:pt x="97" y="47"/>
                </a:cubicBezTo>
                <a:cubicBezTo>
                  <a:pt x="98" y="47"/>
                  <a:pt x="100" y="46"/>
                  <a:pt x="101" y="46"/>
                </a:cubicBezTo>
                <a:cubicBezTo>
                  <a:pt x="107" y="45"/>
                  <a:pt x="113" y="43"/>
                  <a:pt x="117" y="51"/>
                </a:cubicBezTo>
                <a:cubicBezTo>
                  <a:pt x="111" y="48"/>
                  <a:pt x="105" y="48"/>
                  <a:pt x="99" y="51"/>
                </a:cubicBezTo>
                <a:cubicBezTo>
                  <a:pt x="97" y="52"/>
                  <a:pt x="95" y="52"/>
                  <a:pt x="96" y="56"/>
                </a:cubicBezTo>
                <a:cubicBezTo>
                  <a:pt x="97" y="57"/>
                  <a:pt x="96" y="59"/>
                  <a:pt x="97" y="61"/>
                </a:cubicBezTo>
                <a:cubicBezTo>
                  <a:pt x="97" y="62"/>
                  <a:pt x="97" y="63"/>
                  <a:pt x="98" y="64"/>
                </a:cubicBezTo>
                <a:cubicBezTo>
                  <a:pt x="106" y="70"/>
                  <a:pt x="110" y="77"/>
                  <a:pt x="110" y="87"/>
                </a:cubicBezTo>
                <a:cubicBezTo>
                  <a:pt x="110" y="88"/>
                  <a:pt x="110" y="89"/>
                  <a:pt x="111" y="90"/>
                </a:cubicBezTo>
                <a:cubicBezTo>
                  <a:pt x="113" y="92"/>
                  <a:pt x="115" y="94"/>
                  <a:pt x="118" y="96"/>
                </a:cubicBezTo>
                <a:close/>
                <a:moveTo>
                  <a:pt x="81" y="111"/>
                </a:moveTo>
                <a:cubicBezTo>
                  <a:pt x="95" y="112"/>
                  <a:pt x="106" y="101"/>
                  <a:pt x="106" y="87"/>
                </a:cubicBezTo>
                <a:cubicBezTo>
                  <a:pt x="106" y="73"/>
                  <a:pt x="95" y="63"/>
                  <a:pt x="82" y="62"/>
                </a:cubicBezTo>
                <a:cubicBezTo>
                  <a:pt x="69" y="62"/>
                  <a:pt x="57" y="73"/>
                  <a:pt x="57" y="87"/>
                </a:cubicBezTo>
                <a:cubicBezTo>
                  <a:pt x="56" y="100"/>
                  <a:pt x="68" y="111"/>
                  <a:pt x="81" y="111"/>
                </a:cubicBezTo>
                <a:close/>
                <a:moveTo>
                  <a:pt x="62" y="33"/>
                </a:moveTo>
                <a:cubicBezTo>
                  <a:pt x="54" y="23"/>
                  <a:pt x="41" y="20"/>
                  <a:pt x="31" y="25"/>
                </a:cubicBezTo>
                <a:cubicBezTo>
                  <a:pt x="20" y="31"/>
                  <a:pt x="15" y="43"/>
                  <a:pt x="18" y="54"/>
                </a:cubicBezTo>
                <a:cubicBezTo>
                  <a:pt x="21" y="64"/>
                  <a:pt x="32" y="72"/>
                  <a:pt x="42" y="71"/>
                </a:cubicBezTo>
                <a:cubicBezTo>
                  <a:pt x="39" y="63"/>
                  <a:pt x="39" y="55"/>
                  <a:pt x="43" y="48"/>
                </a:cubicBezTo>
                <a:cubicBezTo>
                  <a:pt x="47" y="40"/>
                  <a:pt x="53" y="35"/>
                  <a:pt x="62" y="33"/>
                </a:cubicBezTo>
                <a:close/>
                <a:moveTo>
                  <a:pt x="70" y="113"/>
                </a:moveTo>
                <a:cubicBezTo>
                  <a:pt x="70" y="124"/>
                  <a:pt x="78" y="135"/>
                  <a:pt x="90" y="137"/>
                </a:cubicBezTo>
                <a:cubicBezTo>
                  <a:pt x="101" y="140"/>
                  <a:pt x="113" y="133"/>
                  <a:pt x="117" y="123"/>
                </a:cubicBezTo>
                <a:cubicBezTo>
                  <a:pt x="122" y="112"/>
                  <a:pt x="118" y="100"/>
                  <a:pt x="109" y="94"/>
                </a:cubicBezTo>
                <a:cubicBezTo>
                  <a:pt x="102" y="114"/>
                  <a:pt x="84" y="118"/>
                  <a:pt x="70" y="113"/>
                </a:cubicBezTo>
                <a:close/>
                <a:moveTo>
                  <a:pt x="121" y="102"/>
                </a:moveTo>
                <a:cubicBezTo>
                  <a:pt x="121" y="102"/>
                  <a:pt x="121" y="102"/>
                  <a:pt x="121" y="103"/>
                </a:cubicBezTo>
                <a:cubicBezTo>
                  <a:pt x="121" y="103"/>
                  <a:pt x="121" y="104"/>
                  <a:pt x="122" y="105"/>
                </a:cubicBezTo>
                <a:cubicBezTo>
                  <a:pt x="125" y="116"/>
                  <a:pt x="122" y="126"/>
                  <a:pt x="114" y="134"/>
                </a:cubicBezTo>
                <a:cubicBezTo>
                  <a:pt x="111" y="137"/>
                  <a:pt x="110" y="139"/>
                  <a:pt x="109" y="143"/>
                </a:cubicBezTo>
                <a:cubicBezTo>
                  <a:pt x="109" y="149"/>
                  <a:pt x="109" y="149"/>
                  <a:pt x="115" y="150"/>
                </a:cubicBezTo>
                <a:cubicBezTo>
                  <a:pt x="116" y="151"/>
                  <a:pt x="116" y="151"/>
                  <a:pt x="117" y="151"/>
                </a:cubicBezTo>
                <a:cubicBezTo>
                  <a:pt x="135" y="153"/>
                  <a:pt x="148" y="139"/>
                  <a:pt x="145" y="122"/>
                </a:cubicBezTo>
                <a:cubicBezTo>
                  <a:pt x="144" y="111"/>
                  <a:pt x="132" y="101"/>
                  <a:pt x="121" y="102"/>
                </a:cubicBezTo>
                <a:close/>
                <a:moveTo>
                  <a:pt x="66" y="126"/>
                </a:moveTo>
                <a:cubicBezTo>
                  <a:pt x="55" y="130"/>
                  <a:pt x="45" y="129"/>
                  <a:pt x="36" y="121"/>
                </a:cubicBezTo>
                <a:cubicBezTo>
                  <a:pt x="34" y="119"/>
                  <a:pt x="25" y="115"/>
                  <a:pt x="23" y="114"/>
                </a:cubicBezTo>
                <a:cubicBezTo>
                  <a:pt x="21" y="114"/>
                  <a:pt x="20" y="115"/>
                  <a:pt x="19" y="116"/>
                </a:cubicBezTo>
                <a:cubicBezTo>
                  <a:pt x="13" y="131"/>
                  <a:pt x="22" y="148"/>
                  <a:pt x="38" y="151"/>
                </a:cubicBezTo>
                <a:cubicBezTo>
                  <a:pt x="52" y="153"/>
                  <a:pt x="67" y="141"/>
                  <a:pt x="66" y="126"/>
                </a:cubicBezTo>
                <a:close/>
                <a:moveTo>
                  <a:pt x="54" y="76"/>
                </a:moveTo>
                <a:cubicBezTo>
                  <a:pt x="46" y="75"/>
                  <a:pt x="36" y="81"/>
                  <a:pt x="32" y="91"/>
                </a:cubicBezTo>
                <a:cubicBezTo>
                  <a:pt x="28" y="101"/>
                  <a:pt x="31" y="113"/>
                  <a:pt x="40" y="120"/>
                </a:cubicBezTo>
                <a:cubicBezTo>
                  <a:pt x="48" y="126"/>
                  <a:pt x="60" y="126"/>
                  <a:pt x="67" y="121"/>
                </a:cubicBezTo>
                <a:cubicBezTo>
                  <a:pt x="67" y="119"/>
                  <a:pt x="66" y="116"/>
                  <a:pt x="66" y="114"/>
                </a:cubicBezTo>
                <a:cubicBezTo>
                  <a:pt x="66" y="112"/>
                  <a:pt x="66" y="110"/>
                  <a:pt x="64" y="109"/>
                </a:cubicBezTo>
                <a:cubicBezTo>
                  <a:pt x="58" y="104"/>
                  <a:pt x="54" y="98"/>
                  <a:pt x="54" y="91"/>
                </a:cubicBezTo>
                <a:cubicBezTo>
                  <a:pt x="53" y="86"/>
                  <a:pt x="54" y="81"/>
                  <a:pt x="54" y="76"/>
                </a:cubicBezTo>
                <a:close/>
                <a:moveTo>
                  <a:pt x="47" y="73"/>
                </a:moveTo>
                <a:cubicBezTo>
                  <a:pt x="50" y="72"/>
                  <a:pt x="52" y="72"/>
                  <a:pt x="55" y="72"/>
                </a:cubicBezTo>
                <a:cubicBezTo>
                  <a:pt x="57" y="72"/>
                  <a:pt x="58" y="71"/>
                  <a:pt x="59" y="70"/>
                </a:cubicBezTo>
                <a:cubicBezTo>
                  <a:pt x="64" y="63"/>
                  <a:pt x="70" y="60"/>
                  <a:pt x="77" y="59"/>
                </a:cubicBezTo>
                <a:cubicBezTo>
                  <a:pt x="82" y="59"/>
                  <a:pt x="87" y="59"/>
                  <a:pt x="93" y="60"/>
                </a:cubicBezTo>
                <a:cubicBezTo>
                  <a:pt x="93" y="51"/>
                  <a:pt x="86" y="41"/>
                  <a:pt x="77" y="37"/>
                </a:cubicBezTo>
                <a:cubicBezTo>
                  <a:pt x="68" y="34"/>
                  <a:pt x="56" y="37"/>
                  <a:pt x="50" y="45"/>
                </a:cubicBezTo>
                <a:cubicBezTo>
                  <a:pt x="43" y="53"/>
                  <a:pt x="42" y="64"/>
                  <a:pt x="47" y="73"/>
                </a:cubicBezTo>
                <a:close/>
                <a:moveTo>
                  <a:pt x="144" y="109"/>
                </a:moveTo>
                <a:cubicBezTo>
                  <a:pt x="154" y="106"/>
                  <a:pt x="161" y="94"/>
                  <a:pt x="158" y="82"/>
                </a:cubicBezTo>
                <a:cubicBezTo>
                  <a:pt x="156" y="71"/>
                  <a:pt x="145" y="62"/>
                  <a:pt x="134" y="63"/>
                </a:cubicBezTo>
                <a:cubicBezTo>
                  <a:pt x="139" y="77"/>
                  <a:pt x="135" y="89"/>
                  <a:pt x="123" y="98"/>
                </a:cubicBezTo>
                <a:cubicBezTo>
                  <a:pt x="133" y="100"/>
                  <a:pt x="136" y="102"/>
                  <a:pt x="144" y="109"/>
                </a:cubicBezTo>
                <a:close/>
                <a:moveTo>
                  <a:pt x="71" y="129"/>
                </a:moveTo>
                <a:cubicBezTo>
                  <a:pt x="69" y="132"/>
                  <a:pt x="68" y="136"/>
                  <a:pt x="67" y="140"/>
                </a:cubicBezTo>
                <a:cubicBezTo>
                  <a:pt x="65" y="144"/>
                  <a:pt x="62" y="147"/>
                  <a:pt x="59" y="150"/>
                </a:cubicBezTo>
                <a:cubicBezTo>
                  <a:pt x="65" y="161"/>
                  <a:pt x="77" y="167"/>
                  <a:pt x="89" y="163"/>
                </a:cubicBezTo>
                <a:cubicBezTo>
                  <a:pt x="99" y="160"/>
                  <a:pt x="107" y="149"/>
                  <a:pt x="106" y="140"/>
                </a:cubicBezTo>
                <a:cubicBezTo>
                  <a:pt x="93" y="144"/>
                  <a:pt x="80" y="141"/>
                  <a:pt x="71" y="129"/>
                </a:cubicBezTo>
                <a:close/>
                <a:moveTo>
                  <a:pt x="19" y="64"/>
                </a:moveTo>
                <a:cubicBezTo>
                  <a:pt x="7" y="70"/>
                  <a:pt x="1" y="83"/>
                  <a:pt x="5" y="94"/>
                </a:cubicBezTo>
                <a:cubicBezTo>
                  <a:pt x="9" y="104"/>
                  <a:pt x="19" y="112"/>
                  <a:pt x="28" y="111"/>
                </a:cubicBezTo>
                <a:cubicBezTo>
                  <a:pt x="24" y="97"/>
                  <a:pt x="28" y="85"/>
                  <a:pt x="40" y="76"/>
                </a:cubicBezTo>
                <a:cubicBezTo>
                  <a:pt x="31" y="75"/>
                  <a:pt x="24" y="71"/>
                  <a:pt x="19" y="64"/>
                </a:cubicBezTo>
                <a:close/>
                <a:moveTo>
                  <a:pt x="93" y="46"/>
                </a:moveTo>
                <a:cubicBezTo>
                  <a:pt x="93" y="37"/>
                  <a:pt x="97" y="30"/>
                  <a:pt x="104" y="24"/>
                </a:cubicBezTo>
                <a:cubicBezTo>
                  <a:pt x="100" y="16"/>
                  <a:pt x="93" y="11"/>
                  <a:pt x="84" y="10"/>
                </a:cubicBezTo>
                <a:cubicBezTo>
                  <a:pt x="75" y="9"/>
                  <a:pt x="67" y="12"/>
                  <a:pt x="62" y="20"/>
                </a:cubicBezTo>
                <a:cubicBezTo>
                  <a:pt x="59" y="24"/>
                  <a:pt x="59" y="24"/>
                  <a:pt x="62" y="27"/>
                </a:cubicBezTo>
                <a:cubicBezTo>
                  <a:pt x="63" y="28"/>
                  <a:pt x="64" y="30"/>
                  <a:pt x="65" y="31"/>
                </a:cubicBezTo>
                <a:cubicBezTo>
                  <a:pt x="66" y="31"/>
                  <a:pt x="67" y="32"/>
                  <a:pt x="67" y="32"/>
                </a:cubicBezTo>
                <a:cubicBezTo>
                  <a:pt x="78" y="32"/>
                  <a:pt x="86" y="37"/>
                  <a:pt x="93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329" name="Grupo 328"/>
          <p:cNvGrpSpPr/>
          <p:nvPr/>
        </p:nvGrpSpPr>
        <p:grpSpPr>
          <a:xfrm>
            <a:off x="1293848" y="792502"/>
            <a:ext cx="410501" cy="404313"/>
            <a:chOff x="11153775" y="4143375"/>
            <a:chExt cx="631825" cy="622300"/>
          </a:xfrm>
        </p:grpSpPr>
        <p:sp>
          <p:nvSpPr>
            <p:cNvPr id="309" name="Freeform 32"/>
            <p:cNvSpPr>
              <a:spLocks noEditPoints="1"/>
            </p:cNvSpPr>
            <p:nvPr/>
          </p:nvSpPr>
          <p:spPr bwMode="auto">
            <a:xfrm>
              <a:off x="11153775" y="4143375"/>
              <a:ext cx="631825" cy="622300"/>
            </a:xfrm>
            <a:custGeom>
              <a:avLst/>
              <a:gdLst>
                <a:gd name="T0" fmla="*/ 70 w 168"/>
                <a:gd name="T1" fmla="*/ 165 h 165"/>
                <a:gd name="T2" fmla="*/ 5 w 168"/>
                <a:gd name="T3" fmla="*/ 109 h 165"/>
                <a:gd name="T4" fmla="*/ 54 w 168"/>
                <a:gd name="T5" fmla="*/ 35 h 165"/>
                <a:gd name="T6" fmla="*/ 82 w 168"/>
                <a:gd name="T7" fmla="*/ 27 h 165"/>
                <a:gd name="T8" fmla="*/ 104 w 168"/>
                <a:gd name="T9" fmla="*/ 11 h 165"/>
                <a:gd name="T10" fmla="*/ 146 w 168"/>
                <a:gd name="T11" fmla="*/ 7 h 165"/>
                <a:gd name="T12" fmla="*/ 167 w 168"/>
                <a:gd name="T13" fmla="*/ 44 h 165"/>
                <a:gd name="T14" fmla="*/ 156 w 168"/>
                <a:gd name="T15" fmla="*/ 68 h 165"/>
                <a:gd name="T16" fmla="*/ 137 w 168"/>
                <a:gd name="T17" fmla="*/ 106 h 165"/>
                <a:gd name="T18" fmla="*/ 123 w 168"/>
                <a:gd name="T19" fmla="*/ 139 h 165"/>
                <a:gd name="T20" fmla="*/ 70 w 168"/>
                <a:gd name="T21" fmla="*/ 165 h 165"/>
                <a:gd name="T22" fmla="*/ 70 w 168"/>
                <a:gd name="T23" fmla="*/ 161 h 165"/>
                <a:gd name="T24" fmla="*/ 121 w 168"/>
                <a:gd name="T25" fmla="*/ 135 h 165"/>
                <a:gd name="T26" fmla="*/ 133 w 168"/>
                <a:gd name="T27" fmla="*/ 105 h 165"/>
                <a:gd name="T28" fmla="*/ 154 w 168"/>
                <a:gd name="T29" fmla="*/ 64 h 165"/>
                <a:gd name="T30" fmla="*/ 162 w 168"/>
                <a:gd name="T31" fmla="*/ 35 h 165"/>
                <a:gd name="T32" fmla="*/ 138 w 168"/>
                <a:gd name="T33" fmla="*/ 8 h 165"/>
                <a:gd name="T34" fmla="*/ 103 w 168"/>
                <a:gd name="T35" fmla="*/ 17 h 165"/>
                <a:gd name="T36" fmla="*/ 83 w 168"/>
                <a:gd name="T37" fmla="*/ 30 h 165"/>
                <a:gd name="T38" fmla="*/ 57 w 168"/>
                <a:gd name="T39" fmla="*/ 38 h 165"/>
                <a:gd name="T40" fmla="*/ 9 w 168"/>
                <a:gd name="T41" fmla="*/ 106 h 165"/>
                <a:gd name="T42" fmla="*/ 70 w 168"/>
                <a:gd name="T43" fmla="*/ 16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8" h="165">
                  <a:moveTo>
                    <a:pt x="70" y="165"/>
                  </a:moveTo>
                  <a:cubicBezTo>
                    <a:pt x="38" y="165"/>
                    <a:pt x="9" y="142"/>
                    <a:pt x="5" y="109"/>
                  </a:cubicBezTo>
                  <a:cubicBezTo>
                    <a:pt x="0" y="74"/>
                    <a:pt x="20" y="45"/>
                    <a:pt x="54" y="35"/>
                  </a:cubicBezTo>
                  <a:cubicBezTo>
                    <a:pt x="63" y="32"/>
                    <a:pt x="72" y="30"/>
                    <a:pt x="82" y="27"/>
                  </a:cubicBezTo>
                  <a:cubicBezTo>
                    <a:pt x="91" y="24"/>
                    <a:pt x="97" y="17"/>
                    <a:pt x="104" y="11"/>
                  </a:cubicBezTo>
                  <a:cubicBezTo>
                    <a:pt x="116" y="1"/>
                    <a:pt x="133" y="0"/>
                    <a:pt x="146" y="7"/>
                  </a:cubicBezTo>
                  <a:cubicBezTo>
                    <a:pt x="160" y="14"/>
                    <a:pt x="168" y="29"/>
                    <a:pt x="167" y="44"/>
                  </a:cubicBezTo>
                  <a:cubicBezTo>
                    <a:pt x="166" y="53"/>
                    <a:pt x="162" y="61"/>
                    <a:pt x="156" y="68"/>
                  </a:cubicBezTo>
                  <a:cubicBezTo>
                    <a:pt x="145" y="78"/>
                    <a:pt x="140" y="92"/>
                    <a:pt x="137" y="106"/>
                  </a:cubicBezTo>
                  <a:cubicBezTo>
                    <a:pt x="134" y="118"/>
                    <a:pt x="130" y="129"/>
                    <a:pt x="123" y="139"/>
                  </a:cubicBezTo>
                  <a:cubicBezTo>
                    <a:pt x="110" y="155"/>
                    <a:pt x="91" y="165"/>
                    <a:pt x="70" y="165"/>
                  </a:cubicBezTo>
                  <a:close/>
                  <a:moveTo>
                    <a:pt x="70" y="161"/>
                  </a:moveTo>
                  <a:cubicBezTo>
                    <a:pt x="90" y="161"/>
                    <a:pt x="109" y="152"/>
                    <a:pt x="121" y="135"/>
                  </a:cubicBezTo>
                  <a:cubicBezTo>
                    <a:pt x="127" y="126"/>
                    <a:pt x="130" y="116"/>
                    <a:pt x="133" y="105"/>
                  </a:cubicBezTo>
                  <a:cubicBezTo>
                    <a:pt x="136" y="90"/>
                    <a:pt x="142" y="75"/>
                    <a:pt x="154" y="64"/>
                  </a:cubicBezTo>
                  <a:cubicBezTo>
                    <a:pt x="162" y="56"/>
                    <a:pt x="164" y="46"/>
                    <a:pt x="162" y="35"/>
                  </a:cubicBezTo>
                  <a:cubicBezTo>
                    <a:pt x="160" y="22"/>
                    <a:pt x="152" y="12"/>
                    <a:pt x="138" y="8"/>
                  </a:cubicBezTo>
                  <a:cubicBezTo>
                    <a:pt x="125" y="4"/>
                    <a:pt x="113" y="7"/>
                    <a:pt x="103" y="17"/>
                  </a:cubicBezTo>
                  <a:cubicBezTo>
                    <a:pt x="98" y="23"/>
                    <a:pt x="91" y="28"/>
                    <a:pt x="83" y="30"/>
                  </a:cubicBezTo>
                  <a:cubicBezTo>
                    <a:pt x="75" y="33"/>
                    <a:pt x="66" y="36"/>
                    <a:pt x="57" y="38"/>
                  </a:cubicBezTo>
                  <a:cubicBezTo>
                    <a:pt x="25" y="47"/>
                    <a:pt x="5" y="74"/>
                    <a:pt x="9" y="106"/>
                  </a:cubicBezTo>
                  <a:cubicBezTo>
                    <a:pt x="12" y="137"/>
                    <a:pt x="38" y="161"/>
                    <a:pt x="70" y="1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1" name="Freeform 34"/>
            <p:cNvSpPr>
              <a:spLocks noEditPoints="1"/>
            </p:cNvSpPr>
            <p:nvPr/>
          </p:nvSpPr>
          <p:spPr bwMode="auto">
            <a:xfrm>
              <a:off x="11228388" y="4452938"/>
              <a:ext cx="136525" cy="131763"/>
            </a:xfrm>
            <a:custGeom>
              <a:avLst/>
              <a:gdLst>
                <a:gd name="T0" fmla="*/ 35 w 36"/>
                <a:gd name="T1" fmla="*/ 18 h 35"/>
                <a:gd name="T2" fmla="*/ 18 w 36"/>
                <a:gd name="T3" fmla="*/ 35 h 35"/>
                <a:gd name="T4" fmla="*/ 0 w 36"/>
                <a:gd name="T5" fmla="*/ 18 h 35"/>
                <a:gd name="T6" fmla="*/ 18 w 36"/>
                <a:gd name="T7" fmla="*/ 0 h 35"/>
                <a:gd name="T8" fmla="*/ 35 w 36"/>
                <a:gd name="T9" fmla="*/ 18 h 35"/>
                <a:gd name="T10" fmla="*/ 32 w 36"/>
                <a:gd name="T11" fmla="*/ 18 h 35"/>
                <a:gd name="T12" fmla="*/ 18 w 36"/>
                <a:gd name="T13" fmla="*/ 4 h 35"/>
                <a:gd name="T14" fmla="*/ 4 w 36"/>
                <a:gd name="T15" fmla="*/ 17 h 35"/>
                <a:gd name="T16" fmla="*/ 18 w 36"/>
                <a:gd name="T17" fmla="*/ 32 h 35"/>
                <a:gd name="T18" fmla="*/ 32 w 36"/>
                <a:gd name="T1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35" y="18"/>
                  </a:moveTo>
                  <a:cubicBezTo>
                    <a:pt x="35" y="28"/>
                    <a:pt x="28" y="35"/>
                    <a:pt x="18" y="35"/>
                  </a:cubicBez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5" y="18"/>
                  </a:cubicBezTo>
                  <a:close/>
                  <a:moveTo>
                    <a:pt x="32" y="18"/>
                  </a:moveTo>
                  <a:cubicBezTo>
                    <a:pt x="32" y="10"/>
                    <a:pt x="26" y="4"/>
                    <a:pt x="18" y="4"/>
                  </a:cubicBezTo>
                  <a:cubicBezTo>
                    <a:pt x="10" y="4"/>
                    <a:pt x="4" y="10"/>
                    <a:pt x="4" y="17"/>
                  </a:cubicBezTo>
                  <a:cubicBezTo>
                    <a:pt x="4" y="25"/>
                    <a:pt x="10" y="31"/>
                    <a:pt x="18" y="32"/>
                  </a:cubicBezTo>
                  <a:cubicBezTo>
                    <a:pt x="25" y="32"/>
                    <a:pt x="32" y="25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2" name="Freeform 35"/>
            <p:cNvSpPr>
              <a:spLocks noEditPoints="1"/>
            </p:cNvSpPr>
            <p:nvPr/>
          </p:nvSpPr>
          <p:spPr bwMode="auto">
            <a:xfrm>
              <a:off x="11466513" y="4543425"/>
              <a:ext cx="104775" cy="101600"/>
            </a:xfrm>
            <a:custGeom>
              <a:avLst/>
              <a:gdLst>
                <a:gd name="T0" fmla="*/ 14 w 28"/>
                <a:gd name="T1" fmla="*/ 27 h 27"/>
                <a:gd name="T2" fmla="*/ 0 w 28"/>
                <a:gd name="T3" fmla="*/ 13 h 27"/>
                <a:gd name="T4" fmla="*/ 14 w 28"/>
                <a:gd name="T5" fmla="*/ 0 h 27"/>
                <a:gd name="T6" fmla="*/ 28 w 28"/>
                <a:gd name="T7" fmla="*/ 13 h 27"/>
                <a:gd name="T8" fmla="*/ 14 w 28"/>
                <a:gd name="T9" fmla="*/ 27 h 27"/>
                <a:gd name="T10" fmla="*/ 14 w 28"/>
                <a:gd name="T11" fmla="*/ 23 h 27"/>
                <a:gd name="T12" fmla="*/ 24 w 28"/>
                <a:gd name="T13" fmla="*/ 14 h 27"/>
                <a:gd name="T14" fmla="*/ 15 w 28"/>
                <a:gd name="T15" fmla="*/ 3 h 27"/>
                <a:gd name="T16" fmla="*/ 4 w 28"/>
                <a:gd name="T17" fmla="*/ 13 h 27"/>
                <a:gd name="T18" fmla="*/ 14 w 28"/>
                <a:gd name="T19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3"/>
                  </a:cubicBezTo>
                  <a:cubicBezTo>
                    <a:pt x="28" y="21"/>
                    <a:pt x="22" y="27"/>
                    <a:pt x="14" y="27"/>
                  </a:cubicBezTo>
                  <a:close/>
                  <a:moveTo>
                    <a:pt x="14" y="23"/>
                  </a:moveTo>
                  <a:cubicBezTo>
                    <a:pt x="20" y="23"/>
                    <a:pt x="24" y="19"/>
                    <a:pt x="24" y="14"/>
                  </a:cubicBezTo>
                  <a:cubicBezTo>
                    <a:pt x="24" y="8"/>
                    <a:pt x="20" y="4"/>
                    <a:pt x="15" y="3"/>
                  </a:cubicBezTo>
                  <a:cubicBezTo>
                    <a:pt x="9" y="3"/>
                    <a:pt x="4" y="8"/>
                    <a:pt x="4" y="13"/>
                  </a:cubicBezTo>
                  <a:cubicBezTo>
                    <a:pt x="4" y="19"/>
                    <a:pt x="9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3" name="Freeform 36"/>
            <p:cNvSpPr>
              <a:spLocks noEditPoints="1"/>
            </p:cNvSpPr>
            <p:nvPr/>
          </p:nvSpPr>
          <p:spPr bwMode="auto">
            <a:xfrm>
              <a:off x="11466513" y="4392613"/>
              <a:ext cx="104775" cy="104775"/>
            </a:xfrm>
            <a:custGeom>
              <a:avLst/>
              <a:gdLst>
                <a:gd name="T0" fmla="*/ 28 w 28"/>
                <a:gd name="T1" fmla="*/ 14 h 28"/>
                <a:gd name="T2" fmla="*/ 15 w 28"/>
                <a:gd name="T3" fmla="*/ 28 h 28"/>
                <a:gd name="T4" fmla="*/ 0 w 28"/>
                <a:gd name="T5" fmla="*/ 14 h 28"/>
                <a:gd name="T6" fmla="*/ 14 w 28"/>
                <a:gd name="T7" fmla="*/ 0 h 28"/>
                <a:gd name="T8" fmla="*/ 28 w 28"/>
                <a:gd name="T9" fmla="*/ 14 h 28"/>
                <a:gd name="T10" fmla="*/ 14 w 28"/>
                <a:gd name="T11" fmla="*/ 24 h 28"/>
                <a:gd name="T12" fmla="*/ 25 w 28"/>
                <a:gd name="T13" fmla="*/ 14 h 28"/>
                <a:gd name="T14" fmla="*/ 15 w 28"/>
                <a:gd name="T15" fmla="*/ 4 h 28"/>
                <a:gd name="T16" fmla="*/ 4 w 28"/>
                <a:gd name="T17" fmla="*/ 13 h 28"/>
                <a:gd name="T18" fmla="*/ 14 w 28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28" y="14"/>
                  </a:moveTo>
                  <a:cubicBezTo>
                    <a:pt x="28" y="22"/>
                    <a:pt x="22" y="28"/>
                    <a:pt x="15" y="28"/>
                  </a:cubicBezTo>
                  <a:cubicBezTo>
                    <a:pt x="7" y="27"/>
                    <a:pt x="0" y="21"/>
                    <a:pt x="0" y="14"/>
                  </a:cubicBezTo>
                  <a:cubicBezTo>
                    <a:pt x="1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5" y="14"/>
                  </a:cubicBezTo>
                  <a:cubicBezTo>
                    <a:pt x="25" y="9"/>
                    <a:pt x="20" y="4"/>
                    <a:pt x="15" y="4"/>
                  </a:cubicBezTo>
                  <a:cubicBezTo>
                    <a:pt x="9" y="4"/>
                    <a:pt x="4" y="8"/>
                    <a:pt x="4" y="13"/>
                  </a:cubicBezTo>
                  <a:cubicBezTo>
                    <a:pt x="4" y="19"/>
                    <a:pt x="9" y="24"/>
                    <a:pt x="1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4" name="Freeform 37"/>
            <p:cNvSpPr>
              <a:spLocks noEditPoints="1"/>
            </p:cNvSpPr>
            <p:nvPr/>
          </p:nvSpPr>
          <p:spPr bwMode="auto">
            <a:xfrm>
              <a:off x="11349038" y="4332288"/>
              <a:ext cx="71438" cy="74613"/>
            </a:xfrm>
            <a:custGeom>
              <a:avLst/>
              <a:gdLst>
                <a:gd name="T0" fmla="*/ 19 w 19"/>
                <a:gd name="T1" fmla="*/ 10 h 20"/>
                <a:gd name="T2" fmla="*/ 9 w 19"/>
                <a:gd name="T3" fmla="*/ 20 h 20"/>
                <a:gd name="T4" fmla="*/ 0 w 19"/>
                <a:gd name="T5" fmla="*/ 10 h 20"/>
                <a:gd name="T6" fmla="*/ 9 w 19"/>
                <a:gd name="T7" fmla="*/ 0 h 20"/>
                <a:gd name="T8" fmla="*/ 19 w 19"/>
                <a:gd name="T9" fmla="*/ 10 h 20"/>
                <a:gd name="T10" fmla="*/ 15 w 19"/>
                <a:gd name="T11" fmla="*/ 10 h 20"/>
                <a:gd name="T12" fmla="*/ 10 w 19"/>
                <a:gd name="T13" fmla="*/ 4 h 20"/>
                <a:gd name="T14" fmla="*/ 4 w 19"/>
                <a:gd name="T15" fmla="*/ 10 h 20"/>
                <a:gd name="T16" fmla="*/ 10 w 19"/>
                <a:gd name="T17" fmla="*/ 16 h 20"/>
                <a:gd name="T18" fmla="*/ 15 w 19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19" y="10"/>
                  </a:moveTo>
                  <a:cubicBezTo>
                    <a:pt x="19" y="16"/>
                    <a:pt x="15" y="20"/>
                    <a:pt x="9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5" y="0"/>
                    <a:pt x="19" y="4"/>
                    <a:pt x="19" y="10"/>
                  </a:cubicBezTo>
                  <a:close/>
                  <a:moveTo>
                    <a:pt x="15" y="10"/>
                  </a:moveTo>
                  <a:cubicBezTo>
                    <a:pt x="15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5" y="13"/>
                    <a:pt x="15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5" name="Freeform 38"/>
            <p:cNvSpPr>
              <a:spLocks noEditPoints="1"/>
            </p:cNvSpPr>
            <p:nvPr/>
          </p:nvSpPr>
          <p:spPr bwMode="auto">
            <a:xfrm>
              <a:off x="11587163" y="4332288"/>
              <a:ext cx="74613" cy="74613"/>
            </a:xfrm>
            <a:custGeom>
              <a:avLst/>
              <a:gdLst>
                <a:gd name="T0" fmla="*/ 10 w 20"/>
                <a:gd name="T1" fmla="*/ 0 h 20"/>
                <a:gd name="T2" fmla="*/ 20 w 20"/>
                <a:gd name="T3" fmla="*/ 10 h 20"/>
                <a:gd name="T4" fmla="*/ 10 w 20"/>
                <a:gd name="T5" fmla="*/ 20 h 20"/>
                <a:gd name="T6" fmla="*/ 0 w 20"/>
                <a:gd name="T7" fmla="*/ 10 h 20"/>
                <a:gd name="T8" fmla="*/ 10 w 20"/>
                <a:gd name="T9" fmla="*/ 0 h 20"/>
                <a:gd name="T10" fmla="*/ 4 w 20"/>
                <a:gd name="T11" fmla="*/ 10 h 20"/>
                <a:gd name="T12" fmla="*/ 10 w 20"/>
                <a:gd name="T13" fmla="*/ 16 h 20"/>
                <a:gd name="T14" fmla="*/ 16 w 20"/>
                <a:gd name="T15" fmla="*/ 10 h 20"/>
                <a:gd name="T16" fmla="*/ 10 w 20"/>
                <a:gd name="T17" fmla="*/ 4 h 20"/>
                <a:gd name="T18" fmla="*/ 4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" y="10"/>
                  </a:move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6" name="Freeform 39"/>
            <p:cNvSpPr>
              <a:spLocks noEditPoints="1"/>
            </p:cNvSpPr>
            <p:nvPr/>
          </p:nvSpPr>
          <p:spPr bwMode="auto">
            <a:xfrm>
              <a:off x="11349038" y="4629150"/>
              <a:ext cx="76200" cy="76200"/>
            </a:xfrm>
            <a:custGeom>
              <a:avLst/>
              <a:gdLst>
                <a:gd name="T0" fmla="*/ 19 w 20"/>
                <a:gd name="T1" fmla="*/ 10 h 20"/>
                <a:gd name="T2" fmla="*/ 9 w 20"/>
                <a:gd name="T3" fmla="*/ 20 h 20"/>
                <a:gd name="T4" fmla="*/ 0 w 20"/>
                <a:gd name="T5" fmla="*/ 10 h 20"/>
                <a:gd name="T6" fmla="*/ 10 w 20"/>
                <a:gd name="T7" fmla="*/ 0 h 20"/>
                <a:gd name="T8" fmla="*/ 19 w 20"/>
                <a:gd name="T9" fmla="*/ 10 h 20"/>
                <a:gd name="T10" fmla="*/ 10 w 20"/>
                <a:gd name="T11" fmla="*/ 16 h 20"/>
                <a:gd name="T12" fmla="*/ 15 w 20"/>
                <a:gd name="T13" fmla="*/ 10 h 20"/>
                <a:gd name="T14" fmla="*/ 10 w 20"/>
                <a:gd name="T15" fmla="*/ 4 h 20"/>
                <a:gd name="T16" fmla="*/ 4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9" y="10"/>
                  </a:moveTo>
                  <a:cubicBezTo>
                    <a:pt x="19" y="16"/>
                    <a:pt x="15" y="20"/>
                    <a:pt x="9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5" y="0"/>
                    <a:pt x="20" y="5"/>
                    <a:pt x="19" y="10"/>
                  </a:cubicBezTo>
                  <a:close/>
                  <a:moveTo>
                    <a:pt x="10" y="16"/>
                  </a:moveTo>
                  <a:cubicBezTo>
                    <a:pt x="13" y="16"/>
                    <a:pt x="15" y="14"/>
                    <a:pt x="15" y="10"/>
                  </a:cubicBezTo>
                  <a:cubicBezTo>
                    <a:pt x="15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3" y="13"/>
                    <a:pt x="6" y="16"/>
                    <a:pt x="10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7" name="Freeform 40"/>
            <p:cNvSpPr>
              <a:spLocks noEditPoints="1"/>
            </p:cNvSpPr>
            <p:nvPr/>
          </p:nvSpPr>
          <p:spPr bwMode="auto">
            <a:xfrm>
              <a:off x="11560175" y="4211638"/>
              <a:ext cx="71438" cy="74613"/>
            </a:xfrm>
            <a:custGeom>
              <a:avLst/>
              <a:gdLst>
                <a:gd name="T0" fmla="*/ 0 w 19"/>
                <a:gd name="T1" fmla="*/ 10 h 20"/>
                <a:gd name="T2" fmla="*/ 9 w 19"/>
                <a:gd name="T3" fmla="*/ 0 h 20"/>
                <a:gd name="T4" fmla="*/ 19 w 19"/>
                <a:gd name="T5" fmla="*/ 10 h 20"/>
                <a:gd name="T6" fmla="*/ 9 w 19"/>
                <a:gd name="T7" fmla="*/ 20 h 20"/>
                <a:gd name="T8" fmla="*/ 0 w 19"/>
                <a:gd name="T9" fmla="*/ 10 h 20"/>
                <a:gd name="T10" fmla="*/ 9 w 19"/>
                <a:gd name="T11" fmla="*/ 4 h 20"/>
                <a:gd name="T12" fmla="*/ 3 w 19"/>
                <a:gd name="T13" fmla="*/ 10 h 20"/>
                <a:gd name="T14" fmla="*/ 9 w 19"/>
                <a:gd name="T15" fmla="*/ 16 h 20"/>
                <a:gd name="T16" fmla="*/ 15 w 19"/>
                <a:gd name="T17" fmla="*/ 10 h 20"/>
                <a:gd name="T18" fmla="*/ 9 w 19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0" y="10"/>
                  </a:moveTo>
                  <a:cubicBezTo>
                    <a:pt x="0" y="5"/>
                    <a:pt x="4" y="0"/>
                    <a:pt x="9" y="0"/>
                  </a:cubicBezTo>
                  <a:cubicBezTo>
                    <a:pt x="15" y="0"/>
                    <a:pt x="19" y="4"/>
                    <a:pt x="19" y="10"/>
                  </a:cubicBezTo>
                  <a:cubicBezTo>
                    <a:pt x="19" y="16"/>
                    <a:pt x="15" y="20"/>
                    <a:pt x="9" y="20"/>
                  </a:cubicBezTo>
                  <a:cubicBezTo>
                    <a:pt x="4" y="20"/>
                    <a:pt x="0" y="16"/>
                    <a:pt x="0" y="10"/>
                  </a:cubicBezTo>
                  <a:close/>
                  <a:moveTo>
                    <a:pt x="9" y="4"/>
                  </a:moveTo>
                  <a:cubicBezTo>
                    <a:pt x="6" y="4"/>
                    <a:pt x="3" y="7"/>
                    <a:pt x="3" y="10"/>
                  </a:cubicBezTo>
                  <a:cubicBezTo>
                    <a:pt x="3" y="13"/>
                    <a:pt x="6" y="16"/>
                    <a:pt x="9" y="16"/>
                  </a:cubicBezTo>
                  <a:cubicBezTo>
                    <a:pt x="12" y="16"/>
                    <a:pt x="15" y="13"/>
                    <a:pt x="15" y="10"/>
                  </a:cubicBezTo>
                  <a:cubicBezTo>
                    <a:pt x="15" y="7"/>
                    <a:pt x="13" y="4"/>
                    <a:pt x="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8" name="Freeform 41"/>
            <p:cNvSpPr/>
            <p:nvPr/>
          </p:nvSpPr>
          <p:spPr bwMode="auto">
            <a:xfrm>
              <a:off x="11288713" y="4392613"/>
              <a:ext cx="76200" cy="44450"/>
            </a:xfrm>
            <a:custGeom>
              <a:avLst/>
              <a:gdLst>
                <a:gd name="T0" fmla="*/ 20 w 20"/>
                <a:gd name="T1" fmla="*/ 10 h 12"/>
                <a:gd name="T2" fmla="*/ 17 w 20"/>
                <a:gd name="T3" fmla="*/ 11 h 12"/>
                <a:gd name="T4" fmla="*/ 1 w 20"/>
                <a:gd name="T5" fmla="*/ 4 h 12"/>
                <a:gd name="T6" fmla="*/ 0 w 20"/>
                <a:gd name="T7" fmla="*/ 1 h 12"/>
                <a:gd name="T8" fmla="*/ 3 w 20"/>
                <a:gd name="T9" fmla="*/ 0 h 12"/>
                <a:gd name="T10" fmla="*/ 18 w 20"/>
                <a:gd name="T11" fmla="*/ 8 h 12"/>
                <a:gd name="T12" fmla="*/ 20 w 20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">
                  <a:moveTo>
                    <a:pt x="20" y="10"/>
                  </a:moveTo>
                  <a:cubicBezTo>
                    <a:pt x="19" y="11"/>
                    <a:pt x="17" y="12"/>
                    <a:pt x="17" y="11"/>
                  </a:cubicBezTo>
                  <a:cubicBezTo>
                    <a:pt x="11" y="9"/>
                    <a:pt x="6" y="6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8" y="3"/>
                    <a:pt x="13" y="5"/>
                    <a:pt x="18" y="8"/>
                  </a:cubicBezTo>
                  <a:cubicBezTo>
                    <a:pt x="19" y="8"/>
                    <a:pt x="19" y="9"/>
                    <a:pt x="2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9" name="Freeform 42"/>
            <p:cNvSpPr/>
            <p:nvPr/>
          </p:nvSpPr>
          <p:spPr bwMode="auto">
            <a:xfrm>
              <a:off x="11349038" y="4573588"/>
              <a:ext cx="76200" cy="41275"/>
            </a:xfrm>
            <a:custGeom>
              <a:avLst/>
              <a:gdLst>
                <a:gd name="T0" fmla="*/ 20 w 20"/>
                <a:gd name="T1" fmla="*/ 1 h 11"/>
                <a:gd name="T2" fmla="*/ 18 w 20"/>
                <a:gd name="T3" fmla="*/ 3 h 11"/>
                <a:gd name="T4" fmla="*/ 3 w 20"/>
                <a:gd name="T5" fmla="*/ 11 h 11"/>
                <a:gd name="T6" fmla="*/ 0 w 20"/>
                <a:gd name="T7" fmla="*/ 10 h 11"/>
                <a:gd name="T8" fmla="*/ 1 w 20"/>
                <a:gd name="T9" fmla="*/ 8 h 11"/>
                <a:gd name="T10" fmla="*/ 16 w 20"/>
                <a:gd name="T11" fmla="*/ 0 h 11"/>
                <a:gd name="T12" fmla="*/ 20 w 20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20" y="1"/>
                  </a:moveTo>
                  <a:cubicBezTo>
                    <a:pt x="19" y="2"/>
                    <a:pt x="18" y="3"/>
                    <a:pt x="18" y="3"/>
                  </a:cubicBezTo>
                  <a:cubicBezTo>
                    <a:pt x="13" y="6"/>
                    <a:pt x="8" y="8"/>
                    <a:pt x="3" y="11"/>
                  </a:cubicBezTo>
                  <a:cubicBezTo>
                    <a:pt x="2" y="11"/>
                    <a:pt x="1" y="10"/>
                    <a:pt x="0" y="10"/>
                  </a:cubicBezTo>
                  <a:cubicBezTo>
                    <a:pt x="0" y="9"/>
                    <a:pt x="1" y="8"/>
                    <a:pt x="1" y="8"/>
                  </a:cubicBezTo>
                  <a:cubicBezTo>
                    <a:pt x="6" y="5"/>
                    <a:pt x="11" y="2"/>
                    <a:pt x="16" y="0"/>
                  </a:cubicBezTo>
                  <a:cubicBezTo>
                    <a:pt x="17" y="0"/>
                    <a:pt x="18" y="0"/>
                    <a:pt x="2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0" name="Freeform 43"/>
            <p:cNvSpPr/>
            <p:nvPr/>
          </p:nvSpPr>
          <p:spPr bwMode="auto">
            <a:xfrm>
              <a:off x="11409363" y="4452938"/>
              <a:ext cx="41275" cy="71438"/>
            </a:xfrm>
            <a:custGeom>
              <a:avLst/>
              <a:gdLst>
                <a:gd name="T0" fmla="*/ 2 w 11"/>
                <a:gd name="T1" fmla="*/ 0 h 19"/>
                <a:gd name="T2" fmla="*/ 4 w 11"/>
                <a:gd name="T3" fmla="*/ 1 h 19"/>
                <a:gd name="T4" fmla="*/ 11 w 11"/>
                <a:gd name="T5" fmla="*/ 16 h 19"/>
                <a:gd name="T6" fmla="*/ 10 w 11"/>
                <a:gd name="T7" fmla="*/ 19 h 19"/>
                <a:gd name="T8" fmla="*/ 7 w 11"/>
                <a:gd name="T9" fmla="*/ 18 h 19"/>
                <a:gd name="T10" fmla="*/ 0 w 11"/>
                <a:gd name="T11" fmla="*/ 3 h 19"/>
                <a:gd name="T12" fmla="*/ 1 w 11"/>
                <a:gd name="T13" fmla="*/ 0 h 19"/>
                <a:gd name="T14" fmla="*/ 2 w 1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2" y="0"/>
                  </a:moveTo>
                  <a:cubicBezTo>
                    <a:pt x="2" y="0"/>
                    <a:pt x="3" y="1"/>
                    <a:pt x="4" y="1"/>
                  </a:cubicBezTo>
                  <a:cubicBezTo>
                    <a:pt x="6" y="6"/>
                    <a:pt x="9" y="11"/>
                    <a:pt x="11" y="16"/>
                  </a:cubicBezTo>
                  <a:cubicBezTo>
                    <a:pt x="11" y="17"/>
                    <a:pt x="10" y="18"/>
                    <a:pt x="10" y="19"/>
                  </a:cubicBezTo>
                  <a:cubicBezTo>
                    <a:pt x="9" y="19"/>
                    <a:pt x="8" y="19"/>
                    <a:pt x="7" y="18"/>
                  </a:cubicBezTo>
                  <a:cubicBezTo>
                    <a:pt x="5" y="13"/>
                    <a:pt x="2" y="8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1" name="Freeform 44"/>
            <p:cNvSpPr/>
            <p:nvPr/>
          </p:nvSpPr>
          <p:spPr bwMode="auto">
            <a:xfrm>
              <a:off x="11650663" y="4271963"/>
              <a:ext cx="68263" cy="44450"/>
            </a:xfrm>
            <a:custGeom>
              <a:avLst/>
              <a:gdLst>
                <a:gd name="T0" fmla="*/ 1 w 18"/>
                <a:gd name="T1" fmla="*/ 0 h 12"/>
                <a:gd name="T2" fmla="*/ 3 w 18"/>
                <a:gd name="T3" fmla="*/ 1 h 12"/>
                <a:gd name="T4" fmla="*/ 17 w 18"/>
                <a:gd name="T5" fmla="*/ 8 h 12"/>
                <a:gd name="T6" fmla="*/ 18 w 18"/>
                <a:gd name="T7" fmla="*/ 11 h 12"/>
                <a:gd name="T8" fmla="*/ 15 w 18"/>
                <a:gd name="T9" fmla="*/ 11 h 12"/>
                <a:gd name="T10" fmla="*/ 1 w 18"/>
                <a:gd name="T11" fmla="*/ 4 h 12"/>
                <a:gd name="T12" fmla="*/ 0 w 18"/>
                <a:gd name="T13" fmla="*/ 1 h 12"/>
                <a:gd name="T14" fmla="*/ 1 w 18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2">
                  <a:moveTo>
                    <a:pt x="1" y="0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8" y="3"/>
                    <a:pt x="12" y="6"/>
                    <a:pt x="17" y="8"/>
                  </a:cubicBezTo>
                  <a:cubicBezTo>
                    <a:pt x="18" y="8"/>
                    <a:pt x="18" y="10"/>
                    <a:pt x="18" y="11"/>
                  </a:cubicBezTo>
                  <a:cubicBezTo>
                    <a:pt x="17" y="11"/>
                    <a:pt x="16" y="12"/>
                    <a:pt x="15" y="11"/>
                  </a:cubicBezTo>
                  <a:cubicBezTo>
                    <a:pt x="10" y="9"/>
                    <a:pt x="6" y="7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2" name="Freeform 45"/>
            <p:cNvSpPr/>
            <p:nvPr/>
          </p:nvSpPr>
          <p:spPr bwMode="auto">
            <a:xfrm>
              <a:off x="11439525" y="4362450"/>
              <a:ext cx="41275" cy="44450"/>
            </a:xfrm>
            <a:custGeom>
              <a:avLst/>
              <a:gdLst>
                <a:gd name="T0" fmla="*/ 11 w 11"/>
                <a:gd name="T1" fmla="*/ 2 h 12"/>
                <a:gd name="T2" fmla="*/ 11 w 11"/>
                <a:gd name="T3" fmla="*/ 3 h 12"/>
                <a:gd name="T4" fmla="*/ 3 w 11"/>
                <a:gd name="T5" fmla="*/ 11 h 12"/>
                <a:gd name="T6" fmla="*/ 0 w 11"/>
                <a:gd name="T7" fmla="*/ 11 h 12"/>
                <a:gd name="T8" fmla="*/ 0 w 11"/>
                <a:gd name="T9" fmla="*/ 8 h 12"/>
                <a:gd name="T10" fmla="*/ 8 w 11"/>
                <a:gd name="T11" fmla="*/ 1 h 12"/>
                <a:gd name="T12" fmla="*/ 10 w 11"/>
                <a:gd name="T13" fmla="*/ 0 h 12"/>
                <a:gd name="T14" fmla="*/ 11 w 11"/>
                <a:gd name="T1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2">
                  <a:moveTo>
                    <a:pt x="11" y="2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8" y="6"/>
                    <a:pt x="6" y="9"/>
                    <a:pt x="3" y="11"/>
                  </a:cubicBezTo>
                  <a:cubicBezTo>
                    <a:pt x="2" y="12"/>
                    <a:pt x="1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3" y="6"/>
                    <a:pt x="5" y="3"/>
                    <a:pt x="8" y="1"/>
                  </a:cubicBezTo>
                  <a:cubicBezTo>
                    <a:pt x="8" y="0"/>
                    <a:pt x="10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3" name="Freeform 46"/>
            <p:cNvSpPr/>
            <p:nvPr/>
          </p:nvSpPr>
          <p:spPr bwMode="auto">
            <a:xfrm>
              <a:off x="11537950" y="4313238"/>
              <a:ext cx="38100" cy="33338"/>
            </a:xfrm>
            <a:custGeom>
              <a:avLst/>
              <a:gdLst>
                <a:gd name="T0" fmla="*/ 10 w 10"/>
                <a:gd name="T1" fmla="*/ 2 h 9"/>
                <a:gd name="T2" fmla="*/ 8 w 10"/>
                <a:gd name="T3" fmla="*/ 4 h 9"/>
                <a:gd name="T4" fmla="*/ 3 w 10"/>
                <a:gd name="T5" fmla="*/ 8 h 9"/>
                <a:gd name="T6" fmla="*/ 0 w 10"/>
                <a:gd name="T7" fmla="*/ 8 h 9"/>
                <a:gd name="T8" fmla="*/ 0 w 10"/>
                <a:gd name="T9" fmla="*/ 5 h 9"/>
                <a:gd name="T10" fmla="*/ 6 w 10"/>
                <a:gd name="T11" fmla="*/ 0 h 9"/>
                <a:gd name="T12" fmla="*/ 8 w 10"/>
                <a:gd name="T13" fmla="*/ 0 h 9"/>
                <a:gd name="T14" fmla="*/ 10 w 10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9" y="2"/>
                    <a:pt x="8" y="3"/>
                    <a:pt x="8" y="4"/>
                  </a:cubicBezTo>
                  <a:cubicBezTo>
                    <a:pt x="6" y="5"/>
                    <a:pt x="5" y="7"/>
                    <a:pt x="3" y="8"/>
                  </a:cubicBezTo>
                  <a:cubicBezTo>
                    <a:pt x="3" y="9"/>
                    <a:pt x="1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9" y="1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4" name="Freeform 47"/>
            <p:cNvSpPr/>
            <p:nvPr/>
          </p:nvSpPr>
          <p:spPr bwMode="auto">
            <a:xfrm>
              <a:off x="11288713" y="4618038"/>
              <a:ext cx="22225" cy="41275"/>
            </a:xfrm>
            <a:custGeom>
              <a:avLst/>
              <a:gdLst>
                <a:gd name="T0" fmla="*/ 6 w 6"/>
                <a:gd name="T1" fmla="*/ 2 h 11"/>
                <a:gd name="T2" fmla="*/ 4 w 6"/>
                <a:gd name="T3" fmla="*/ 10 h 11"/>
                <a:gd name="T4" fmla="*/ 1 w 6"/>
                <a:gd name="T5" fmla="*/ 11 h 11"/>
                <a:gd name="T6" fmla="*/ 0 w 6"/>
                <a:gd name="T7" fmla="*/ 9 h 11"/>
                <a:gd name="T8" fmla="*/ 2 w 6"/>
                <a:gd name="T9" fmla="*/ 1 h 11"/>
                <a:gd name="T10" fmla="*/ 4 w 6"/>
                <a:gd name="T11" fmla="*/ 0 h 11"/>
                <a:gd name="T12" fmla="*/ 6 w 6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6" y="2"/>
                  </a:moveTo>
                  <a:cubicBezTo>
                    <a:pt x="5" y="5"/>
                    <a:pt x="4" y="7"/>
                    <a:pt x="4" y="10"/>
                  </a:cubicBezTo>
                  <a:cubicBezTo>
                    <a:pt x="3" y="10"/>
                    <a:pt x="2" y="11"/>
                    <a:pt x="1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2" y="0"/>
                    <a:pt x="4" y="0"/>
                    <a:pt x="4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5" name="Freeform 48"/>
            <p:cNvSpPr/>
            <p:nvPr/>
          </p:nvSpPr>
          <p:spPr bwMode="auto">
            <a:xfrm>
              <a:off x="11560175" y="4502150"/>
              <a:ext cx="38100" cy="36513"/>
            </a:xfrm>
            <a:custGeom>
              <a:avLst/>
              <a:gdLst>
                <a:gd name="T0" fmla="*/ 2 w 10"/>
                <a:gd name="T1" fmla="*/ 10 h 10"/>
                <a:gd name="T2" fmla="*/ 1 w 10"/>
                <a:gd name="T3" fmla="*/ 7 h 10"/>
                <a:gd name="T4" fmla="*/ 7 w 10"/>
                <a:gd name="T5" fmla="*/ 0 h 10"/>
                <a:gd name="T6" fmla="*/ 10 w 10"/>
                <a:gd name="T7" fmla="*/ 1 h 10"/>
                <a:gd name="T8" fmla="*/ 10 w 10"/>
                <a:gd name="T9" fmla="*/ 3 h 10"/>
                <a:gd name="T10" fmla="*/ 4 w 10"/>
                <a:gd name="T11" fmla="*/ 9 h 10"/>
                <a:gd name="T12" fmla="*/ 2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2" y="10"/>
                  </a:moveTo>
                  <a:cubicBezTo>
                    <a:pt x="1" y="9"/>
                    <a:pt x="0" y="7"/>
                    <a:pt x="1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8" y="5"/>
                    <a:pt x="6" y="7"/>
                    <a:pt x="4" y="9"/>
                  </a:cubicBezTo>
                  <a:cubicBezTo>
                    <a:pt x="3" y="9"/>
                    <a:pt x="3" y="9"/>
                    <a:pt x="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30" name="Grupo 329"/>
          <p:cNvGrpSpPr/>
          <p:nvPr/>
        </p:nvGrpSpPr>
        <p:grpSpPr>
          <a:xfrm>
            <a:off x="7471984" y="3256540"/>
            <a:ext cx="430918" cy="427577"/>
            <a:chOff x="11903075" y="2390775"/>
            <a:chExt cx="614363" cy="609600"/>
          </a:xfrm>
          <a:solidFill>
            <a:schemeClr val="bg1"/>
          </a:solidFill>
        </p:grpSpPr>
        <p:sp>
          <p:nvSpPr>
            <p:cNvPr id="299" name="Freeform 31"/>
            <p:cNvSpPr>
              <a:spLocks noEditPoints="1"/>
            </p:cNvSpPr>
            <p:nvPr/>
          </p:nvSpPr>
          <p:spPr bwMode="auto">
            <a:xfrm>
              <a:off x="11903075" y="2390775"/>
              <a:ext cx="614363" cy="609600"/>
            </a:xfrm>
            <a:custGeom>
              <a:avLst/>
              <a:gdLst>
                <a:gd name="T0" fmla="*/ 138 w 163"/>
                <a:gd name="T1" fmla="*/ 130 h 162"/>
                <a:gd name="T2" fmla="*/ 135 w 163"/>
                <a:gd name="T3" fmla="*/ 133 h 162"/>
                <a:gd name="T4" fmla="*/ 115 w 163"/>
                <a:gd name="T5" fmla="*/ 141 h 162"/>
                <a:gd name="T6" fmla="*/ 112 w 163"/>
                <a:gd name="T7" fmla="*/ 155 h 162"/>
                <a:gd name="T8" fmla="*/ 104 w 163"/>
                <a:gd name="T9" fmla="*/ 149 h 162"/>
                <a:gd name="T10" fmla="*/ 83 w 163"/>
                <a:gd name="T11" fmla="*/ 160 h 162"/>
                <a:gd name="T12" fmla="*/ 78 w 163"/>
                <a:gd name="T13" fmla="*/ 160 h 162"/>
                <a:gd name="T14" fmla="*/ 58 w 163"/>
                <a:gd name="T15" fmla="*/ 153 h 162"/>
                <a:gd name="T16" fmla="*/ 48 w 163"/>
                <a:gd name="T17" fmla="*/ 155 h 162"/>
                <a:gd name="T18" fmla="*/ 23 w 163"/>
                <a:gd name="T19" fmla="*/ 143 h 162"/>
                <a:gd name="T20" fmla="*/ 21 w 163"/>
                <a:gd name="T21" fmla="*/ 124 h 162"/>
                <a:gd name="T22" fmla="*/ 6 w 163"/>
                <a:gd name="T23" fmla="*/ 114 h 162"/>
                <a:gd name="T24" fmla="*/ 13 w 163"/>
                <a:gd name="T25" fmla="*/ 100 h 162"/>
                <a:gd name="T26" fmla="*/ 0 w 163"/>
                <a:gd name="T27" fmla="*/ 83 h 162"/>
                <a:gd name="T28" fmla="*/ 3 w 163"/>
                <a:gd name="T29" fmla="*/ 79 h 162"/>
                <a:gd name="T30" fmla="*/ 13 w 163"/>
                <a:gd name="T31" fmla="*/ 68 h 162"/>
                <a:gd name="T32" fmla="*/ 6 w 163"/>
                <a:gd name="T33" fmla="*/ 55 h 162"/>
                <a:gd name="T34" fmla="*/ 9 w 163"/>
                <a:gd name="T35" fmla="*/ 52 h 162"/>
                <a:gd name="T36" fmla="*/ 23 w 163"/>
                <a:gd name="T37" fmla="*/ 49 h 162"/>
                <a:gd name="T38" fmla="*/ 23 w 163"/>
                <a:gd name="T39" fmla="*/ 30 h 162"/>
                <a:gd name="T40" fmla="*/ 26 w 163"/>
                <a:gd name="T41" fmla="*/ 28 h 162"/>
                <a:gd name="T42" fmla="*/ 48 w 163"/>
                <a:gd name="T43" fmla="*/ 16 h 162"/>
                <a:gd name="T44" fmla="*/ 52 w 163"/>
                <a:gd name="T45" fmla="*/ 8 h 162"/>
                <a:gd name="T46" fmla="*/ 75 w 163"/>
                <a:gd name="T47" fmla="*/ 8 h 162"/>
                <a:gd name="T48" fmla="*/ 81 w 163"/>
                <a:gd name="T49" fmla="*/ 0 h 162"/>
                <a:gd name="T50" fmla="*/ 84 w 163"/>
                <a:gd name="T51" fmla="*/ 3 h 162"/>
                <a:gd name="T52" fmla="*/ 109 w 163"/>
                <a:gd name="T53" fmla="*/ 5 h 162"/>
                <a:gd name="T54" fmla="*/ 118 w 163"/>
                <a:gd name="T55" fmla="*/ 17 h 162"/>
                <a:gd name="T56" fmla="*/ 135 w 163"/>
                <a:gd name="T57" fmla="*/ 18 h 162"/>
                <a:gd name="T58" fmla="*/ 138 w 163"/>
                <a:gd name="T59" fmla="*/ 22 h 162"/>
                <a:gd name="T60" fmla="*/ 153 w 163"/>
                <a:gd name="T61" fmla="*/ 45 h 162"/>
                <a:gd name="T62" fmla="*/ 150 w 163"/>
                <a:gd name="T63" fmla="*/ 63 h 162"/>
                <a:gd name="T64" fmla="*/ 162 w 163"/>
                <a:gd name="T65" fmla="*/ 79 h 162"/>
                <a:gd name="T66" fmla="*/ 157 w 163"/>
                <a:gd name="T67" fmla="*/ 82 h 162"/>
                <a:gd name="T68" fmla="*/ 153 w 163"/>
                <a:gd name="T69" fmla="*/ 102 h 162"/>
                <a:gd name="T70" fmla="*/ 156 w 163"/>
                <a:gd name="T71" fmla="*/ 109 h 162"/>
                <a:gd name="T72" fmla="*/ 149 w 163"/>
                <a:gd name="T73" fmla="*/ 109 h 162"/>
                <a:gd name="T74" fmla="*/ 136 w 163"/>
                <a:gd name="T75" fmla="*/ 121 h 162"/>
                <a:gd name="T76" fmla="*/ 93 w 163"/>
                <a:gd name="T77" fmla="*/ 144 h 162"/>
                <a:gd name="T78" fmla="*/ 116 w 163"/>
                <a:gd name="T79" fmla="*/ 131 h 162"/>
                <a:gd name="T80" fmla="*/ 134 w 163"/>
                <a:gd name="T81" fmla="*/ 111 h 162"/>
                <a:gd name="T82" fmla="*/ 145 w 163"/>
                <a:gd name="T83" fmla="*/ 89 h 162"/>
                <a:gd name="T84" fmla="*/ 151 w 163"/>
                <a:gd name="T85" fmla="*/ 74 h 162"/>
                <a:gd name="T86" fmla="*/ 149 w 163"/>
                <a:gd name="T87" fmla="*/ 48 h 162"/>
                <a:gd name="T88" fmla="*/ 133 w 163"/>
                <a:gd name="T89" fmla="*/ 23 h 162"/>
                <a:gd name="T90" fmla="*/ 94 w 163"/>
                <a:gd name="T91" fmla="*/ 15 h 162"/>
                <a:gd name="T92" fmla="*/ 52 w 163"/>
                <a:gd name="T93" fmla="*/ 14 h 162"/>
                <a:gd name="T94" fmla="*/ 28 w 163"/>
                <a:gd name="T95" fmla="*/ 33 h 162"/>
                <a:gd name="T96" fmla="*/ 13 w 163"/>
                <a:gd name="T97" fmla="*/ 58 h 162"/>
                <a:gd name="T98" fmla="*/ 7 w 163"/>
                <a:gd name="T99" fmla="*/ 84 h 162"/>
                <a:gd name="T100" fmla="*/ 29 w 163"/>
                <a:gd name="T101" fmla="*/ 138 h 162"/>
                <a:gd name="T102" fmla="*/ 81 w 163"/>
                <a:gd name="T103" fmla="*/ 15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62">
                  <a:moveTo>
                    <a:pt x="136" y="121"/>
                  </a:moveTo>
                  <a:cubicBezTo>
                    <a:pt x="137" y="124"/>
                    <a:pt x="138" y="127"/>
                    <a:pt x="138" y="130"/>
                  </a:cubicBezTo>
                  <a:cubicBezTo>
                    <a:pt x="139" y="132"/>
                    <a:pt x="138" y="133"/>
                    <a:pt x="138" y="134"/>
                  </a:cubicBezTo>
                  <a:cubicBezTo>
                    <a:pt x="137" y="134"/>
                    <a:pt x="136" y="134"/>
                    <a:pt x="135" y="133"/>
                  </a:cubicBezTo>
                  <a:cubicBezTo>
                    <a:pt x="134" y="133"/>
                    <a:pt x="134" y="133"/>
                    <a:pt x="133" y="133"/>
                  </a:cubicBezTo>
                  <a:cubicBezTo>
                    <a:pt x="124" y="127"/>
                    <a:pt x="117" y="134"/>
                    <a:pt x="115" y="141"/>
                  </a:cubicBezTo>
                  <a:cubicBezTo>
                    <a:pt x="114" y="144"/>
                    <a:pt x="114" y="147"/>
                    <a:pt x="113" y="150"/>
                  </a:cubicBezTo>
                  <a:cubicBezTo>
                    <a:pt x="113" y="151"/>
                    <a:pt x="112" y="153"/>
                    <a:pt x="112" y="155"/>
                  </a:cubicBezTo>
                  <a:cubicBezTo>
                    <a:pt x="110" y="154"/>
                    <a:pt x="109" y="153"/>
                    <a:pt x="107" y="152"/>
                  </a:cubicBezTo>
                  <a:cubicBezTo>
                    <a:pt x="106" y="151"/>
                    <a:pt x="106" y="150"/>
                    <a:pt x="104" y="149"/>
                  </a:cubicBezTo>
                  <a:cubicBezTo>
                    <a:pt x="99" y="145"/>
                    <a:pt x="91" y="147"/>
                    <a:pt x="86" y="154"/>
                  </a:cubicBezTo>
                  <a:cubicBezTo>
                    <a:pt x="85" y="156"/>
                    <a:pt x="84" y="158"/>
                    <a:pt x="83" y="160"/>
                  </a:cubicBezTo>
                  <a:cubicBezTo>
                    <a:pt x="83" y="161"/>
                    <a:pt x="82" y="162"/>
                    <a:pt x="81" y="162"/>
                  </a:cubicBezTo>
                  <a:cubicBezTo>
                    <a:pt x="80" y="162"/>
                    <a:pt x="79" y="161"/>
                    <a:pt x="78" y="160"/>
                  </a:cubicBezTo>
                  <a:cubicBezTo>
                    <a:pt x="78" y="160"/>
                    <a:pt x="78" y="159"/>
                    <a:pt x="78" y="159"/>
                  </a:cubicBezTo>
                  <a:cubicBezTo>
                    <a:pt x="74" y="149"/>
                    <a:pt x="65" y="148"/>
                    <a:pt x="58" y="153"/>
                  </a:cubicBezTo>
                  <a:cubicBezTo>
                    <a:pt x="56" y="154"/>
                    <a:pt x="54" y="155"/>
                    <a:pt x="52" y="156"/>
                  </a:cubicBezTo>
                  <a:cubicBezTo>
                    <a:pt x="50" y="158"/>
                    <a:pt x="49" y="158"/>
                    <a:pt x="48" y="155"/>
                  </a:cubicBezTo>
                  <a:cubicBezTo>
                    <a:pt x="47" y="144"/>
                    <a:pt x="41" y="140"/>
                    <a:pt x="30" y="142"/>
                  </a:cubicBezTo>
                  <a:cubicBezTo>
                    <a:pt x="28" y="143"/>
                    <a:pt x="26" y="143"/>
                    <a:pt x="23" y="143"/>
                  </a:cubicBezTo>
                  <a:cubicBezTo>
                    <a:pt x="24" y="141"/>
                    <a:pt x="24" y="138"/>
                    <a:pt x="25" y="136"/>
                  </a:cubicBezTo>
                  <a:cubicBezTo>
                    <a:pt x="26" y="131"/>
                    <a:pt x="24" y="127"/>
                    <a:pt x="21" y="124"/>
                  </a:cubicBezTo>
                  <a:cubicBezTo>
                    <a:pt x="17" y="121"/>
                    <a:pt x="13" y="119"/>
                    <a:pt x="9" y="117"/>
                  </a:cubicBezTo>
                  <a:cubicBezTo>
                    <a:pt x="8" y="116"/>
                    <a:pt x="7" y="115"/>
                    <a:pt x="6" y="114"/>
                  </a:cubicBezTo>
                  <a:cubicBezTo>
                    <a:pt x="6" y="113"/>
                    <a:pt x="7" y="112"/>
                    <a:pt x="8" y="111"/>
                  </a:cubicBezTo>
                  <a:cubicBezTo>
                    <a:pt x="13" y="108"/>
                    <a:pt x="14" y="105"/>
                    <a:pt x="13" y="100"/>
                  </a:cubicBezTo>
                  <a:cubicBezTo>
                    <a:pt x="11" y="95"/>
                    <a:pt x="9" y="91"/>
                    <a:pt x="5" y="88"/>
                  </a:cubicBezTo>
                  <a:cubicBezTo>
                    <a:pt x="4" y="86"/>
                    <a:pt x="2" y="84"/>
                    <a:pt x="0" y="83"/>
                  </a:cubicBezTo>
                  <a:cubicBezTo>
                    <a:pt x="0" y="82"/>
                    <a:pt x="0" y="81"/>
                    <a:pt x="0" y="80"/>
                  </a:cubicBezTo>
                  <a:cubicBezTo>
                    <a:pt x="0" y="79"/>
                    <a:pt x="2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1"/>
                    <a:pt x="14" y="74"/>
                    <a:pt x="13" y="68"/>
                  </a:cubicBezTo>
                  <a:cubicBezTo>
                    <a:pt x="12" y="65"/>
                    <a:pt x="9" y="61"/>
                    <a:pt x="8" y="57"/>
                  </a:cubicBezTo>
                  <a:cubicBezTo>
                    <a:pt x="7" y="57"/>
                    <a:pt x="6" y="56"/>
                    <a:pt x="6" y="55"/>
                  </a:cubicBezTo>
                  <a:cubicBezTo>
                    <a:pt x="6" y="54"/>
                    <a:pt x="6" y="53"/>
                    <a:pt x="6" y="52"/>
                  </a:cubicBezTo>
                  <a:cubicBezTo>
                    <a:pt x="6" y="52"/>
                    <a:pt x="8" y="52"/>
                    <a:pt x="9" y="52"/>
                  </a:cubicBezTo>
                  <a:cubicBezTo>
                    <a:pt x="10" y="52"/>
                    <a:pt x="11" y="53"/>
                    <a:pt x="13" y="53"/>
                  </a:cubicBezTo>
                  <a:cubicBezTo>
                    <a:pt x="17" y="54"/>
                    <a:pt x="21" y="53"/>
                    <a:pt x="23" y="49"/>
                  </a:cubicBezTo>
                  <a:cubicBezTo>
                    <a:pt x="26" y="45"/>
                    <a:pt x="26" y="41"/>
                    <a:pt x="25" y="36"/>
                  </a:cubicBezTo>
                  <a:cubicBezTo>
                    <a:pt x="24" y="34"/>
                    <a:pt x="23" y="32"/>
                    <a:pt x="23" y="30"/>
                  </a:cubicBezTo>
                  <a:cubicBezTo>
                    <a:pt x="23" y="29"/>
                    <a:pt x="23" y="28"/>
                    <a:pt x="24" y="28"/>
                  </a:cubicBezTo>
                  <a:cubicBezTo>
                    <a:pt x="24" y="27"/>
                    <a:pt x="25" y="28"/>
                    <a:pt x="26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8" y="33"/>
                    <a:pt x="47" y="28"/>
                    <a:pt x="48" y="16"/>
                  </a:cubicBezTo>
                  <a:cubicBezTo>
                    <a:pt x="48" y="14"/>
                    <a:pt x="48" y="11"/>
                    <a:pt x="48" y="9"/>
                  </a:cubicBezTo>
                  <a:cubicBezTo>
                    <a:pt x="49" y="7"/>
                    <a:pt x="50" y="6"/>
                    <a:pt x="52" y="8"/>
                  </a:cubicBezTo>
                  <a:cubicBezTo>
                    <a:pt x="53" y="8"/>
                    <a:pt x="54" y="10"/>
                    <a:pt x="55" y="11"/>
                  </a:cubicBezTo>
                  <a:cubicBezTo>
                    <a:pt x="61" y="17"/>
                    <a:pt x="70" y="15"/>
                    <a:pt x="75" y="8"/>
                  </a:cubicBezTo>
                  <a:cubicBezTo>
                    <a:pt x="77" y="6"/>
                    <a:pt x="77" y="3"/>
                    <a:pt x="79" y="1"/>
                  </a:cubicBezTo>
                  <a:cubicBezTo>
                    <a:pt x="79" y="1"/>
                    <a:pt x="80" y="0"/>
                    <a:pt x="81" y="0"/>
                  </a:cubicBezTo>
                  <a:cubicBezTo>
                    <a:pt x="81" y="0"/>
                    <a:pt x="82" y="1"/>
                    <a:pt x="83" y="1"/>
                  </a:cubicBezTo>
                  <a:cubicBezTo>
                    <a:pt x="83" y="2"/>
                    <a:pt x="84" y="2"/>
                    <a:pt x="84" y="3"/>
                  </a:cubicBezTo>
                  <a:cubicBezTo>
                    <a:pt x="88" y="13"/>
                    <a:pt x="98" y="13"/>
                    <a:pt x="105" y="8"/>
                  </a:cubicBezTo>
                  <a:cubicBezTo>
                    <a:pt x="107" y="7"/>
                    <a:pt x="108" y="6"/>
                    <a:pt x="109" y="5"/>
                  </a:cubicBezTo>
                  <a:cubicBezTo>
                    <a:pt x="112" y="4"/>
                    <a:pt x="113" y="4"/>
                    <a:pt x="113" y="7"/>
                  </a:cubicBezTo>
                  <a:cubicBezTo>
                    <a:pt x="113" y="11"/>
                    <a:pt x="114" y="15"/>
                    <a:pt x="118" y="17"/>
                  </a:cubicBezTo>
                  <a:cubicBezTo>
                    <a:pt x="123" y="20"/>
                    <a:pt x="128" y="20"/>
                    <a:pt x="133" y="19"/>
                  </a:cubicBezTo>
                  <a:cubicBezTo>
                    <a:pt x="133" y="19"/>
                    <a:pt x="134" y="19"/>
                    <a:pt x="135" y="18"/>
                  </a:cubicBezTo>
                  <a:cubicBezTo>
                    <a:pt x="136" y="18"/>
                    <a:pt x="138" y="18"/>
                    <a:pt x="138" y="19"/>
                  </a:cubicBezTo>
                  <a:cubicBezTo>
                    <a:pt x="139" y="20"/>
                    <a:pt x="138" y="21"/>
                    <a:pt x="138" y="22"/>
                  </a:cubicBezTo>
                  <a:cubicBezTo>
                    <a:pt x="135" y="29"/>
                    <a:pt x="136" y="34"/>
                    <a:pt x="141" y="38"/>
                  </a:cubicBezTo>
                  <a:cubicBezTo>
                    <a:pt x="145" y="41"/>
                    <a:pt x="149" y="43"/>
                    <a:pt x="153" y="45"/>
                  </a:cubicBezTo>
                  <a:cubicBezTo>
                    <a:pt x="157" y="47"/>
                    <a:pt x="157" y="48"/>
                    <a:pt x="154" y="50"/>
                  </a:cubicBezTo>
                  <a:cubicBezTo>
                    <a:pt x="149" y="53"/>
                    <a:pt x="147" y="57"/>
                    <a:pt x="150" y="63"/>
                  </a:cubicBezTo>
                  <a:cubicBezTo>
                    <a:pt x="152" y="68"/>
                    <a:pt x="155" y="72"/>
                    <a:pt x="158" y="76"/>
                  </a:cubicBezTo>
                  <a:cubicBezTo>
                    <a:pt x="159" y="77"/>
                    <a:pt x="161" y="78"/>
                    <a:pt x="162" y="79"/>
                  </a:cubicBezTo>
                  <a:cubicBezTo>
                    <a:pt x="163" y="81"/>
                    <a:pt x="162" y="83"/>
                    <a:pt x="160" y="83"/>
                  </a:cubicBezTo>
                  <a:cubicBezTo>
                    <a:pt x="159" y="83"/>
                    <a:pt x="158" y="83"/>
                    <a:pt x="157" y="82"/>
                  </a:cubicBezTo>
                  <a:cubicBezTo>
                    <a:pt x="152" y="82"/>
                    <a:pt x="149" y="84"/>
                    <a:pt x="149" y="89"/>
                  </a:cubicBezTo>
                  <a:cubicBezTo>
                    <a:pt x="148" y="94"/>
                    <a:pt x="150" y="98"/>
                    <a:pt x="153" y="102"/>
                  </a:cubicBezTo>
                  <a:cubicBezTo>
                    <a:pt x="154" y="104"/>
                    <a:pt x="155" y="105"/>
                    <a:pt x="156" y="107"/>
                  </a:cubicBezTo>
                  <a:cubicBezTo>
                    <a:pt x="156" y="108"/>
                    <a:pt x="156" y="109"/>
                    <a:pt x="156" y="109"/>
                  </a:cubicBezTo>
                  <a:cubicBezTo>
                    <a:pt x="155" y="110"/>
                    <a:pt x="154" y="110"/>
                    <a:pt x="153" y="110"/>
                  </a:cubicBezTo>
                  <a:cubicBezTo>
                    <a:pt x="152" y="110"/>
                    <a:pt x="151" y="109"/>
                    <a:pt x="149" y="109"/>
                  </a:cubicBezTo>
                  <a:cubicBezTo>
                    <a:pt x="144" y="107"/>
                    <a:pt x="140" y="109"/>
                    <a:pt x="138" y="114"/>
                  </a:cubicBezTo>
                  <a:cubicBezTo>
                    <a:pt x="137" y="116"/>
                    <a:pt x="136" y="119"/>
                    <a:pt x="136" y="121"/>
                  </a:cubicBezTo>
                  <a:close/>
                  <a:moveTo>
                    <a:pt x="81" y="155"/>
                  </a:moveTo>
                  <a:cubicBezTo>
                    <a:pt x="83" y="150"/>
                    <a:pt x="87" y="146"/>
                    <a:pt x="93" y="144"/>
                  </a:cubicBezTo>
                  <a:cubicBezTo>
                    <a:pt x="99" y="142"/>
                    <a:pt x="104" y="143"/>
                    <a:pt x="109" y="148"/>
                  </a:cubicBezTo>
                  <a:cubicBezTo>
                    <a:pt x="110" y="141"/>
                    <a:pt x="111" y="136"/>
                    <a:pt x="116" y="131"/>
                  </a:cubicBezTo>
                  <a:cubicBezTo>
                    <a:pt x="121" y="127"/>
                    <a:pt x="127" y="126"/>
                    <a:pt x="133" y="128"/>
                  </a:cubicBezTo>
                  <a:cubicBezTo>
                    <a:pt x="132" y="122"/>
                    <a:pt x="132" y="117"/>
                    <a:pt x="134" y="111"/>
                  </a:cubicBezTo>
                  <a:cubicBezTo>
                    <a:pt x="138" y="106"/>
                    <a:pt x="142" y="103"/>
                    <a:pt x="149" y="104"/>
                  </a:cubicBezTo>
                  <a:cubicBezTo>
                    <a:pt x="146" y="99"/>
                    <a:pt x="144" y="94"/>
                    <a:pt x="145" y="89"/>
                  </a:cubicBezTo>
                  <a:cubicBezTo>
                    <a:pt x="145" y="83"/>
                    <a:pt x="148" y="79"/>
                    <a:pt x="155" y="78"/>
                  </a:cubicBezTo>
                  <a:cubicBezTo>
                    <a:pt x="153" y="77"/>
                    <a:pt x="152" y="75"/>
                    <a:pt x="151" y="74"/>
                  </a:cubicBezTo>
                  <a:cubicBezTo>
                    <a:pt x="148" y="70"/>
                    <a:pt x="146" y="66"/>
                    <a:pt x="145" y="61"/>
                  </a:cubicBezTo>
                  <a:cubicBezTo>
                    <a:pt x="144" y="56"/>
                    <a:pt x="145" y="51"/>
                    <a:pt x="149" y="48"/>
                  </a:cubicBezTo>
                  <a:cubicBezTo>
                    <a:pt x="144" y="45"/>
                    <a:pt x="140" y="42"/>
                    <a:pt x="136" y="38"/>
                  </a:cubicBezTo>
                  <a:cubicBezTo>
                    <a:pt x="132" y="34"/>
                    <a:pt x="132" y="29"/>
                    <a:pt x="133" y="23"/>
                  </a:cubicBezTo>
                  <a:cubicBezTo>
                    <a:pt x="122" y="24"/>
                    <a:pt x="112" y="23"/>
                    <a:pt x="109" y="11"/>
                  </a:cubicBezTo>
                  <a:cubicBezTo>
                    <a:pt x="104" y="14"/>
                    <a:pt x="99" y="16"/>
                    <a:pt x="94" y="15"/>
                  </a:cubicBezTo>
                  <a:cubicBezTo>
                    <a:pt x="88" y="15"/>
                    <a:pt x="84" y="12"/>
                    <a:pt x="81" y="6"/>
                  </a:cubicBezTo>
                  <a:cubicBezTo>
                    <a:pt x="74" y="19"/>
                    <a:pt x="64" y="22"/>
                    <a:pt x="52" y="14"/>
                  </a:cubicBezTo>
                  <a:cubicBezTo>
                    <a:pt x="52" y="20"/>
                    <a:pt x="50" y="26"/>
                    <a:pt x="45" y="30"/>
                  </a:cubicBezTo>
                  <a:cubicBezTo>
                    <a:pt x="40" y="35"/>
                    <a:pt x="35" y="36"/>
                    <a:pt x="28" y="33"/>
                  </a:cubicBezTo>
                  <a:cubicBezTo>
                    <a:pt x="30" y="39"/>
                    <a:pt x="30" y="45"/>
                    <a:pt x="27" y="50"/>
                  </a:cubicBezTo>
                  <a:cubicBezTo>
                    <a:pt x="24" y="56"/>
                    <a:pt x="19" y="58"/>
                    <a:pt x="13" y="58"/>
                  </a:cubicBezTo>
                  <a:cubicBezTo>
                    <a:pt x="15" y="63"/>
                    <a:pt x="17" y="67"/>
                    <a:pt x="17" y="73"/>
                  </a:cubicBezTo>
                  <a:cubicBezTo>
                    <a:pt x="16" y="79"/>
                    <a:pt x="13" y="83"/>
                    <a:pt x="7" y="84"/>
                  </a:cubicBezTo>
                  <a:cubicBezTo>
                    <a:pt x="19" y="98"/>
                    <a:pt x="20" y="104"/>
                    <a:pt x="12" y="114"/>
                  </a:cubicBezTo>
                  <a:cubicBezTo>
                    <a:pt x="23" y="119"/>
                    <a:pt x="31" y="125"/>
                    <a:pt x="29" y="138"/>
                  </a:cubicBezTo>
                  <a:cubicBezTo>
                    <a:pt x="44" y="137"/>
                    <a:pt x="50" y="141"/>
                    <a:pt x="52" y="151"/>
                  </a:cubicBezTo>
                  <a:cubicBezTo>
                    <a:pt x="68" y="144"/>
                    <a:pt x="74" y="145"/>
                    <a:pt x="81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0" name="Freeform 33"/>
            <p:cNvSpPr/>
            <p:nvPr/>
          </p:nvSpPr>
          <p:spPr bwMode="auto">
            <a:xfrm>
              <a:off x="12015788" y="2495550"/>
              <a:ext cx="407988" cy="395288"/>
            </a:xfrm>
            <a:custGeom>
              <a:avLst/>
              <a:gdLst>
                <a:gd name="T0" fmla="*/ 81 w 108"/>
                <a:gd name="T1" fmla="*/ 12 h 105"/>
                <a:gd name="T2" fmla="*/ 90 w 108"/>
                <a:gd name="T3" fmla="*/ 20 h 105"/>
                <a:gd name="T4" fmla="*/ 75 w 108"/>
                <a:gd name="T5" fmla="*/ 94 h 105"/>
                <a:gd name="T6" fmla="*/ 32 w 108"/>
                <a:gd name="T7" fmla="*/ 100 h 105"/>
                <a:gd name="T8" fmla="*/ 2 w 108"/>
                <a:gd name="T9" fmla="*/ 59 h 105"/>
                <a:gd name="T10" fmla="*/ 26 w 108"/>
                <a:gd name="T11" fmla="*/ 12 h 105"/>
                <a:gd name="T12" fmla="*/ 76 w 108"/>
                <a:gd name="T13" fmla="*/ 9 h 105"/>
                <a:gd name="T14" fmla="*/ 80 w 108"/>
                <a:gd name="T15" fmla="*/ 11 h 105"/>
                <a:gd name="T16" fmla="*/ 80 w 108"/>
                <a:gd name="T17" fmla="*/ 16 h 105"/>
                <a:gd name="T18" fmla="*/ 74 w 108"/>
                <a:gd name="T19" fmla="*/ 12 h 105"/>
                <a:gd name="T20" fmla="*/ 27 w 108"/>
                <a:gd name="T21" fmla="*/ 16 h 105"/>
                <a:gd name="T22" fmla="*/ 5 w 108"/>
                <a:gd name="T23" fmla="*/ 60 h 105"/>
                <a:gd name="T24" fmla="*/ 37 w 108"/>
                <a:gd name="T25" fmla="*/ 97 h 105"/>
                <a:gd name="T26" fmla="*/ 79 w 108"/>
                <a:gd name="T27" fmla="*/ 86 h 105"/>
                <a:gd name="T28" fmla="*/ 96 w 108"/>
                <a:gd name="T29" fmla="*/ 48 h 105"/>
                <a:gd name="T30" fmla="*/ 84 w 108"/>
                <a:gd name="T31" fmla="*/ 19 h 105"/>
                <a:gd name="T32" fmla="*/ 85 w 108"/>
                <a:gd name="T33" fmla="*/ 17 h 105"/>
                <a:gd name="T34" fmla="*/ 81 w 108"/>
                <a:gd name="T35" fmla="*/ 1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" h="105">
                  <a:moveTo>
                    <a:pt x="81" y="12"/>
                  </a:moveTo>
                  <a:cubicBezTo>
                    <a:pt x="84" y="14"/>
                    <a:pt x="87" y="17"/>
                    <a:pt x="90" y="20"/>
                  </a:cubicBezTo>
                  <a:cubicBezTo>
                    <a:pt x="108" y="44"/>
                    <a:pt x="103" y="76"/>
                    <a:pt x="75" y="94"/>
                  </a:cubicBezTo>
                  <a:cubicBezTo>
                    <a:pt x="62" y="103"/>
                    <a:pt x="47" y="105"/>
                    <a:pt x="32" y="100"/>
                  </a:cubicBezTo>
                  <a:cubicBezTo>
                    <a:pt x="13" y="93"/>
                    <a:pt x="3" y="78"/>
                    <a:pt x="2" y="59"/>
                  </a:cubicBezTo>
                  <a:cubicBezTo>
                    <a:pt x="0" y="38"/>
                    <a:pt x="9" y="23"/>
                    <a:pt x="26" y="12"/>
                  </a:cubicBezTo>
                  <a:cubicBezTo>
                    <a:pt x="42" y="1"/>
                    <a:pt x="59" y="0"/>
                    <a:pt x="76" y="9"/>
                  </a:cubicBezTo>
                  <a:cubicBezTo>
                    <a:pt x="78" y="9"/>
                    <a:pt x="79" y="10"/>
                    <a:pt x="80" y="11"/>
                  </a:cubicBezTo>
                  <a:cubicBezTo>
                    <a:pt x="80" y="13"/>
                    <a:pt x="80" y="14"/>
                    <a:pt x="80" y="16"/>
                  </a:cubicBezTo>
                  <a:cubicBezTo>
                    <a:pt x="78" y="14"/>
                    <a:pt x="76" y="13"/>
                    <a:pt x="74" y="12"/>
                  </a:cubicBezTo>
                  <a:cubicBezTo>
                    <a:pt x="57" y="4"/>
                    <a:pt x="41" y="5"/>
                    <a:pt x="27" y="16"/>
                  </a:cubicBezTo>
                  <a:cubicBezTo>
                    <a:pt x="12" y="26"/>
                    <a:pt x="3" y="41"/>
                    <a:pt x="5" y="60"/>
                  </a:cubicBezTo>
                  <a:cubicBezTo>
                    <a:pt x="7" y="79"/>
                    <a:pt x="19" y="93"/>
                    <a:pt x="37" y="97"/>
                  </a:cubicBezTo>
                  <a:cubicBezTo>
                    <a:pt x="53" y="101"/>
                    <a:pt x="67" y="97"/>
                    <a:pt x="79" y="86"/>
                  </a:cubicBezTo>
                  <a:cubicBezTo>
                    <a:pt x="91" y="76"/>
                    <a:pt x="98" y="64"/>
                    <a:pt x="96" y="48"/>
                  </a:cubicBezTo>
                  <a:cubicBezTo>
                    <a:pt x="96" y="37"/>
                    <a:pt x="92" y="27"/>
                    <a:pt x="84" y="19"/>
                  </a:cubicBezTo>
                  <a:cubicBezTo>
                    <a:pt x="86" y="18"/>
                    <a:pt x="86" y="18"/>
                    <a:pt x="85" y="17"/>
                  </a:cubicBezTo>
                  <a:cubicBezTo>
                    <a:pt x="83" y="15"/>
                    <a:pt x="82" y="13"/>
                    <a:pt x="8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6" name="Freeform 49"/>
            <p:cNvSpPr>
              <a:spLocks noEditPoints="1"/>
            </p:cNvSpPr>
            <p:nvPr/>
          </p:nvSpPr>
          <p:spPr bwMode="auto">
            <a:xfrm>
              <a:off x="12111038" y="2687638"/>
              <a:ext cx="134938" cy="136525"/>
            </a:xfrm>
            <a:custGeom>
              <a:avLst/>
              <a:gdLst>
                <a:gd name="T0" fmla="*/ 18 w 36"/>
                <a:gd name="T1" fmla="*/ 35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5 h 36"/>
                <a:gd name="T10" fmla="*/ 18 w 36"/>
                <a:gd name="T11" fmla="*/ 32 h 36"/>
                <a:gd name="T12" fmla="*/ 32 w 36"/>
                <a:gd name="T13" fmla="*/ 18 h 36"/>
                <a:gd name="T14" fmla="*/ 18 w 36"/>
                <a:gd name="T15" fmla="*/ 4 h 36"/>
                <a:gd name="T16" fmla="*/ 4 w 36"/>
                <a:gd name="T17" fmla="*/ 18 h 36"/>
                <a:gd name="T18" fmla="*/ 18 w 36"/>
                <a:gd name="T1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5"/>
                  </a:moveTo>
                  <a:cubicBezTo>
                    <a:pt x="8" y="35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5"/>
                  </a:cubicBezTo>
                  <a:close/>
                  <a:moveTo>
                    <a:pt x="18" y="32"/>
                  </a:moveTo>
                  <a:cubicBezTo>
                    <a:pt x="25" y="32"/>
                    <a:pt x="32" y="25"/>
                    <a:pt x="32" y="18"/>
                  </a:cubicBezTo>
                  <a:cubicBezTo>
                    <a:pt x="32" y="10"/>
                    <a:pt x="25" y="4"/>
                    <a:pt x="18" y="4"/>
                  </a:cubicBezTo>
                  <a:cubicBezTo>
                    <a:pt x="11" y="4"/>
                    <a:pt x="4" y="10"/>
                    <a:pt x="4" y="18"/>
                  </a:cubicBezTo>
                  <a:cubicBezTo>
                    <a:pt x="4" y="25"/>
                    <a:pt x="10" y="31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7" name="Freeform 50"/>
            <p:cNvSpPr>
              <a:spLocks noEditPoints="1"/>
            </p:cNvSpPr>
            <p:nvPr/>
          </p:nvSpPr>
          <p:spPr bwMode="auto">
            <a:xfrm>
              <a:off x="12141200" y="2566988"/>
              <a:ext cx="104775" cy="106363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24 h 28"/>
                <a:gd name="T12" fmla="*/ 24 w 28"/>
                <a:gd name="T13" fmla="*/ 14 h 28"/>
                <a:gd name="T14" fmla="*/ 14 w 28"/>
                <a:gd name="T15" fmla="*/ 4 h 28"/>
                <a:gd name="T16" fmla="*/ 4 w 28"/>
                <a:gd name="T17" fmla="*/ 14 h 28"/>
                <a:gd name="T18" fmla="*/ 14 w 28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8" y="6"/>
                    <a:pt x="28" y="14"/>
                  </a:cubicBezTo>
                  <a:cubicBezTo>
                    <a:pt x="28" y="21"/>
                    <a:pt x="22" y="28"/>
                    <a:pt x="14" y="28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4" y="9"/>
                    <a:pt x="19" y="4"/>
                    <a:pt x="14" y="4"/>
                  </a:cubicBezTo>
                  <a:cubicBezTo>
                    <a:pt x="9" y="4"/>
                    <a:pt x="4" y="8"/>
                    <a:pt x="4" y="14"/>
                  </a:cubicBezTo>
                  <a:cubicBezTo>
                    <a:pt x="4" y="19"/>
                    <a:pt x="8" y="24"/>
                    <a:pt x="1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8" name="Freeform 51"/>
            <p:cNvSpPr>
              <a:spLocks noEditPoints="1"/>
            </p:cNvSpPr>
            <p:nvPr/>
          </p:nvSpPr>
          <p:spPr bwMode="auto">
            <a:xfrm>
              <a:off x="12261850" y="2627313"/>
              <a:ext cx="74613" cy="76200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10 h 20"/>
                <a:gd name="T6" fmla="*/ 9 w 20"/>
                <a:gd name="T7" fmla="*/ 20 h 20"/>
                <a:gd name="T8" fmla="*/ 0 w 20"/>
                <a:gd name="T9" fmla="*/ 1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19" y="16"/>
                    <a:pt x="15" y="20"/>
                    <a:pt x="9" y="20"/>
                  </a:cubicBezTo>
                  <a:cubicBezTo>
                    <a:pt x="4" y="20"/>
                    <a:pt x="0" y="15"/>
                    <a:pt x="0" y="10"/>
                  </a:cubicBezTo>
                  <a:close/>
                  <a:moveTo>
                    <a:pt x="10" y="4"/>
                  </a:moveTo>
                  <a:cubicBezTo>
                    <a:pt x="6" y="4"/>
                    <a:pt x="4" y="7"/>
                    <a:pt x="4" y="10"/>
                  </a:cubicBezTo>
                  <a:cubicBezTo>
                    <a:pt x="4" y="13"/>
                    <a:pt x="6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pic>
        <p:nvPicPr>
          <p:cNvPr id="331" name="Imagen 3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7379" y="1813445"/>
            <a:ext cx="480128" cy="488858"/>
          </a:xfrm>
          <a:prstGeom prst="rect">
            <a:avLst/>
          </a:prstGeom>
        </p:spPr>
      </p:pic>
      <p:pic>
        <p:nvPicPr>
          <p:cNvPr id="332" name="Imagen 3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1081" y="477874"/>
            <a:ext cx="469768" cy="40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2522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0" y="388965"/>
            <a:ext cx="9144000" cy="576064"/>
          </a:xfrm>
        </p:spPr>
        <p:txBody>
          <a:bodyPr>
            <a:normAutofit lnSpcReduction="10000"/>
          </a:bodyPr>
          <a:lstStyle/>
          <a:p>
            <a:pPr rtl="1"/>
            <a:r>
              <a:rPr lang="fa-IR" altLang="ko-KR" b="1" dirty="0">
                <a:solidFill>
                  <a:srgbClr val="07A398"/>
                </a:solidFill>
                <a:cs typeface="B Nazanin" panose="00000400000000000000" pitchFamily="2" charset="-78"/>
              </a:rPr>
              <a:t>نمونه کارها طراحی شده است</a:t>
            </a:r>
            <a:endParaRPr lang="ko-KR" altLang="en-US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67544" y="1086135"/>
            <a:ext cx="6732587" cy="288925"/>
          </a:xfrm>
        </p:spPr>
        <p:txBody>
          <a:bodyPr>
            <a:noAutofit/>
          </a:bodyPr>
          <a:lstStyle/>
          <a:p>
            <a:pPr lvl="0" algn="r" rtl="1"/>
            <a:r>
              <a:rPr lang="fa-IR" altLang="ko-KR" sz="1800" b="1" dirty="0">
                <a:solidFill>
                  <a:srgbClr val="07A398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1800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6084168" y="1581625"/>
            <a:ext cx="2592288" cy="863358"/>
            <a:chOff x="803640" y="3362835"/>
            <a:chExt cx="2059657" cy="863358"/>
          </a:xfrm>
        </p:grpSpPr>
        <p:sp>
          <p:nvSpPr>
            <p:cNvPr id="28" name="TextBox 27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7A398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rgbClr val="07A398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rgbClr val="07A398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rgbClr val="07A39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7A39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07A398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101245" y="2673446"/>
            <a:ext cx="2592288" cy="863358"/>
            <a:chOff x="803640" y="3362835"/>
            <a:chExt cx="2059657" cy="863358"/>
          </a:xfrm>
        </p:grpSpPr>
        <p:sp>
          <p:nvSpPr>
            <p:cNvPr id="31" name="TextBox 30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7A398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rgbClr val="07A398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rgbClr val="07A398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rgbClr val="07A39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7A39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07A398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118322" y="3765266"/>
            <a:ext cx="2592288" cy="863358"/>
            <a:chOff x="803640" y="3362835"/>
            <a:chExt cx="2059657" cy="863358"/>
          </a:xfrm>
        </p:grpSpPr>
        <p:sp>
          <p:nvSpPr>
            <p:cNvPr id="34" name="TextBox 33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7A398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rgbClr val="07A398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rgbClr val="07A398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rgbClr val="07A39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7A39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07A398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6" y="1601907"/>
            <a:ext cx="777360" cy="57498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437" y="2673446"/>
            <a:ext cx="835226" cy="48148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3676957"/>
            <a:ext cx="832092" cy="683504"/>
          </a:xfrm>
          <a:prstGeom prst="rect">
            <a:avLst/>
          </a:prstGeom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4330675E-955E-B04A-E3BC-0AA2854E5211}"/>
              </a:ext>
            </a:extLst>
          </p:cNvPr>
          <p:cNvGrpSpPr/>
          <p:nvPr/>
        </p:nvGrpSpPr>
        <p:grpSpPr>
          <a:xfrm>
            <a:off x="728663" y="1668463"/>
            <a:ext cx="2989263" cy="2889250"/>
            <a:chOff x="728663" y="1668463"/>
            <a:chExt cx="2989263" cy="288925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EC0CEFF3-4F78-4FF2-BB57-7E11CE042698}"/>
                </a:ext>
              </a:extLst>
            </p:cNvPr>
            <p:cNvSpPr/>
            <p:nvPr/>
          </p:nvSpPr>
          <p:spPr bwMode="auto">
            <a:xfrm>
              <a:off x="773113" y="1679576"/>
              <a:ext cx="2944813" cy="2878137"/>
            </a:xfrm>
            <a:custGeom>
              <a:avLst/>
              <a:gdLst>
                <a:gd name="T0" fmla="*/ 207 w 262"/>
                <a:gd name="T1" fmla="*/ 218 h 256"/>
                <a:gd name="T2" fmla="*/ 54 w 262"/>
                <a:gd name="T3" fmla="*/ 219 h 256"/>
                <a:gd name="T4" fmla="*/ 19 w 262"/>
                <a:gd name="T5" fmla="*/ 80 h 256"/>
                <a:gd name="T6" fmla="*/ 145 w 262"/>
                <a:gd name="T7" fmla="*/ 5 h 256"/>
                <a:gd name="T8" fmla="*/ 249 w 262"/>
                <a:gd name="T9" fmla="*/ 93 h 256"/>
                <a:gd name="T10" fmla="*/ 207 w 262"/>
                <a:gd name="T11" fmla="*/ 218 h 256"/>
                <a:gd name="T12" fmla="*/ 215 w 262"/>
                <a:gd name="T13" fmla="*/ 198 h 256"/>
                <a:gd name="T14" fmla="*/ 237 w 262"/>
                <a:gd name="T15" fmla="*/ 97 h 256"/>
                <a:gd name="T16" fmla="*/ 127 w 262"/>
                <a:gd name="T17" fmla="*/ 15 h 256"/>
                <a:gd name="T18" fmla="*/ 24 w 262"/>
                <a:gd name="T19" fmla="*/ 103 h 256"/>
                <a:gd name="T20" fmla="*/ 33 w 262"/>
                <a:gd name="T21" fmla="*/ 175 h 256"/>
                <a:gd name="T22" fmla="*/ 55 w 262"/>
                <a:gd name="T23" fmla="*/ 204 h 256"/>
                <a:gd name="T24" fmla="*/ 187 w 262"/>
                <a:gd name="T25" fmla="*/ 221 h 256"/>
                <a:gd name="T26" fmla="*/ 207 w 262"/>
                <a:gd name="T27" fmla="*/ 21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256">
                  <a:moveTo>
                    <a:pt x="207" y="218"/>
                  </a:moveTo>
                  <a:cubicBezTo>
                    <a:pt x="172" y="256"/>
                    <a:pt x="98" y="256"/>
                    <a:pt x="54" y="219"/>
                  </a:cubicBezTo>
                  <a:cubicBezTo>
                    <a:pt x="13" y="185"/>
                    <a:pt x="0" y="130"/>
                    <a:pt x="19" y="80"/>
                  </a:cubicBezTo>
                  <a:cubicBezTo>
                    <a:pt x="34" y="42"/>
                    <a:pt x="76" y="0"/>
                    <a:pt x="145" y="5"/>
                  </a:cubicBezTo>
                  <a:cubicBezTo>
                    <a:pt x="190" y="8"/>
                    <a:pt x="235" y="46"/>
                    <a:pt x="249" y="93"/>
                  </a:cubicBezTo>
                  <a:cubicBezTo>
                    <a:pt x="262" y="140"/>
                    <a:pt x="243" y="196"/>
                    <a:pt x="207" y="218"/>
                  </a:cubicBezTo>
                  <a:cubicBezTo>
                    <a:pt x="201" y="208"/>
                    <a:pt x="211" y="203"/>
                    <a:pt x="215" y="198"/>
                  </a:cubicBezTo>
                  <a:cubicBezTo>
                    <a:pt x="238" y="168"/>
                    <a:pt x="247" y="135"/>
                    <a:pt x="237" y="97"/>
                  </a:cubicBezTo>
                  <a:cubicBezTo>
                    <a:pt x="224" y="49"/>
                    <a:pt x="177" y="14"/>
                    <a:pt x="127" y="15"/>
                  </a:cubicBezTo>
                  <a:cubicBezTo>
                    <a:pt x="79" y="16"/>
                    <a:pt x="34" y="55"/>
                    <a:pt x="24" y="103"/>
                  </a:cubicBezTo>
                  <a:cubicBezTo>
                    <a:pt x="18" y="128"/>
                    <a:pt x="23" y="152"/>
                    <a:pt x="33" y="175"/>
                  </a:cubicBezTo>
                  <a:cubicBezTo>
                    <a:pt x="39" y="186"/>
                    <a:pt x="46" y="196"/>
                    <a:pt x="55" y="204"/>
                  </a:cubicBezTo>
                  <a:cubicBezTo>
                    <a:pt x="95" y="240"/>
                    <a:pt x="139" y="246"/>
                    <a:pt x="187" y="221"/>
                  </a:cubicBezTo>
                  <a:cubicBezTo>
                    <a:pt x="193" y="218"/>
                    <a:pt x="199" y="212"/>
                    <a:pt x="207" y="218"/>
                  </a:cubicBezTo>
                  <a:close/>
                </a:path>
              </a:pathLst>
            </a:custGeom>
            <a:solidFill>
              <a:srgbClr val="1F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B0D8F21-EE00-4930-A80A-0FC3C547E726}"/>
                </a:ext>
              </a:extLst>
            </p:cNvPr>
            <p:cNvSpPr/>
            <p:nvPr/>
          </p:nvSpPr>
          <p:spPr bwMode="auto">
            <a:xfrm>
              <a:off x="728663" y="1701801"/>
              <a:ext cx="2898775" cy="2743199"/>
            </a:xfrm>
            <a:custGeom>
              <a:avLst/>
              <a:gdLst>
                <a:gd name="T0" fmla="*/ 35 w 258"/>
                <a:gd name="T1" fmla="*/ 176 h 244"/>
                <a:gd name="T2" fmla="*/ 106 w 258"/>
                <a:gd name="T3" fmla="*/ 12 h 244"/>
                <a:gd name="T4" fmla="*/ 228 w 258"/>
                <a:gd name="T5" fmla="*/ 57 h 244"/>
                <a:gd name="T6" fmla="*/ 228 w 258"/>
                <a:gd name="T7" fmla="*/ 193 h 244"/>
                <a:gd name="T8" fmla="*/ 211 w 258"/>
                <a:gd name="T9" fmla="*/ 216 h 244"/>
                <a:gd name="T10" fmla="*/ 211 w 258"/>
                <a:gd name="T11" fmla="*/ 216 h 244"/>
                <a:gd name="T12" fmla="*/ 159 w 258"/>
                <a:gd name="T13" fmla="*/ 236 h 244"/>
                <a:gd name="T14" fmla="*/ 55 w 258"/>
                <a:gd name="T15" fmla="*/ 204 h 244"/>
                <a:gd name="T16" fmla="*/ 59 w 258"/>
                <a:gd name="T17" fmla="*/ 194 h 244"/>
                <a:gd name="T18" fmla="*/ 98 w 258"/>
                <a:gd name="T19" fmla="*/ 213 h 244"/>
                <a:gd name="T20" fmla="*/ 147 w 258"/>
                <a:gd name="T21" fmla="*/ 222 h 244"/>
                <a:gd name="T22" fmla="*/ 206 w 258"/>
                <a:gd name="T23" fmla="*/ 191 h 244"/>
                <a:gd name="T24" fmla="*/ 209 w 258"/>
                <a:gd name="T25" fmla="*/ 186 h 244"/>
                <a:gd name="T26" fmla="*/ 221 w 258"/>
                <a:gd name="T27" fmla="*/ 171 h 244"/>
                <a:gd name="T28" fmla="*/ 209 w 258"/>
                <a:gd name="T29" fmla="*/ 60 h 244"/>
                <a:gd name="T30" fmla="*/ 202 w 258"/>
                <a:gd name="T31" fmla="*/ 54 h 244"/>
                <a:gd name="T32" fmla="*/ 62 w 258"/>
                <a:gd name="T33" fmla="*/ 58 h 244"/>
                <a:gd name="T34" fmla="*/ 42 w 258"/>
                <a:gd name="T35" fmla="*/ 87 h 244"/>
                <a:gd name="T36" fmla="*/ 36 w 258"/>
                <a:gd name="T37" fmla="*/ 149 h 244"/>
                <a:gd name="T38" fmla="*/ 35 w 258"/>
                <a:gd name="T39" fmla="*/ 17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" h="244">
                  <a:moveTo>
                    <a:pt x="35" y="176"/>
                  </a:moveTo>
                  <a:cubicBezTo>
                    <a:pt x="0" y="121"/>
                    <a:pt x="30" y="34"/>
                    <a:pt x="106" y="12"/>
                  </a:cubicBezTo>
                  <a:cubicBezTo>
                    <a:pt x="151" y="0"/>
                    <a:pt x="202" y="18"/>
                    <a:pt x="228" y="57"/>
                  </a:cubicBezTo>
                  <a:cubicBezTo>
                    <a:pt x="258" y="100"/>
                    <a:pt x="257" y="152"/>
                    <a:pt x="228" y="193"/>
                  </a:cubicBezTo>
                  <a:cubicBezTo>
                    <a:pt x="222" y="200"/>
                    <a:pt x="212" y="205"/>
                    <a:pt x="211" y="216"/>
                  </a:cubicBezTo>
                  <a:cubicBezTo>
                    <a:pt x="211" y="216"/>
                    <a:pt x="211" y="216"/>
                    <a:pt x="211" y="216"/>
                  </a:cubicBezTo>
                  <a:cubicBezTo>
                    <a:pt x="193" y="220"/>
                    <a:pt x="178" y="233"/>
                    <a:pt x="159" y="236"/>
                  </a:cubicBezTo>
                  <a:cubicBezTo>
                    <a:pt x="118" y="244"/>
                    <a:pt x="83" y="233"/>
                    <a:pt x="55" y="204"/>
                  </a:cubicBezTo>
                  <a:cubicBezTo>
                    <a:pt x="53" y="199"/>
                    <a:pt x="55" y="196"/>
                    <a:pt x="59" y="194"/>
                  </a:cubicBezTo>
                  <a:cubicBezTo>
                    <a:pt x="73" y="198"/>
                    <a:pt x="85" y="206"/>
                    <a:pt x="98" y="213"/>
                  </a:cubicBezTo>
                  <a:cubicBezTo>
                    <a:pt x="113" y="222"/>
                    <a:pt x="130" y="223"/>
                    <a:pt x="147" y="222"/>
                  </a:cubicBezTo>
                  <a:cubicBezTo>
                    <a:pt x="170" y="218"/>
                    <a:pt x="191" y="211"/>
                    <a:pt x="206" y="191"/>
                  </a:cubicBezTo>
                  <a:cubicBezTo>
                    <a:pt x="207" y="190"/>
                    <a:pt x="208" y="188"/>
                    <a:pt x="209" y="186"/>
                  </a:cubicBezTo>
                  <a:cubicBezTo>
                    <a:pt x="212" y="181"/>
                    <a:pt x="217" y="176"/>
                    <a:pt x="221" y="171"/>
                  </a:cubicBezTo>
                  <a:cubicBezTo>
                    <a:pt x="242" y="131"/>
                    <a:pt x="237" y="90"/>
                    <a:pt x="209" y="60"/>
                  </a:cubicBezTo>
                  <a:cubicBezTo>
                    <a:pt x="206" y="58"/>
                    <a:pt x="204" y="56"/>
                    <a:pt x="202" y="54"/>
                  </a:cubicBezTo>
                  <a:cubicBezTo>
                    <a:pt x="166" y="13"/>
                    <a:pt x="97" y="15"/>
                    <a:pt x="62" y="58"/>
                  </a:cubicBezTo>
                  <a:cubicBezTo>
                    <a:pt x="55" y="67"/>
                    <a:pt x="48" y="77"/>
                    <a:pt x="42" y="87"/>
                  </a:cubicBezTo>
                  <a:cubicBezTo>
                    <a:pt x="31" y="107"/>
                    <a:pt x="30" y="127"/>
                    <a:pt x="36" y="149"/>
                  </a:cubicBezTo>
                  <a:cubicBezTo>
                    <a:pt x="38" y="158"/>
                    <a:pt x="46" y="167"/>
                    <a:pt x="35" y="176"/>
                  </a:cubicBezTo>
                  <a:close/>
                </a:path>
              </a:pathLst>
            </a:custGeom>
            <a:solidFill>
              <a:srgbClr val="44B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AC5144DC-F12D-4584-A1AB-65690D68BE86}"/>
                </a:ext>
              </a:extLst>
            </p:cNvPr>
            <p:cNvSpPr/>
            <p:nvPr/>
          </p:nvSpPr>
          <p:spPr bwMode="auto">
            <a:xfrm>
              <a:off x="998538" y="2646363"/>
              <a:ext cx="415925" cy="1349375"/>
            </a:xfrm>
            <a:custGeom>
              <a:avLst/>
              <a:gdLst>
                <a:gd name="T0" fmla="*/ 36 w 37"/>
                <a:gd name="T1" fmla="*/ 110 h 120"/>
                <a:gd name="T2" fmla="*/ 31 w 37"/>
                <a:gd name="T3" fmla="*/ 120 h 120"/>
                <a:gd name="T4" fmla="*/ 11 w 37"/>
                <a:gd name="T5" fmla="*/ 92 h 120"/>
                <a:gd name="T6" fmla="*/ 5 w 37"/>
                <a:gd name="T7" fmla="*/ 60 h 120"/>
                <a:gd name="T8" fmla="*/ 16 w 37"/>
                <a:gd name="T9" fmla="*/ 0 h 120"/>
                <a:gd name="T10" fmla="*/ 16 w 37"/>
                <a:gd name="T11" fmla="*/ 21 h 120"/>
                <a:gd name="T12" fmla="*/ 33 w 37"/>
                <a:gd name="T13" fmla="*/ 99 h 120"/>
                <a:gd name="T14" fmla="*/ 36 w 37"/>
                <a:gd name="T15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20">
                  <a:moveTo>
                    <a:pt x="36" y="110"/>
                  </a:moveTo>
                  <a:cubicBezTo>
                    <a:pt x="34" y="113"/>
                    <a:pt x="32" y="116"/>
                    <a:pt x="31" y="120"/>
                  </a:cubicBezTo>
                  <a:cubicBezTo>
                    <a:pt x="22" y="112"/>
                    <a:pt x="15" y="103"/>
                    <a:pt x="11" y="92"/>
                  </a:cubicBezTo>
                  <a:cubicBezTo>
                    <a:pt x="15" y="80"/>
                    <a:pt x="7" y="71"/>
                    <a:pt x="5" y="60"/>
                  </a:cubicBezTo>
                  <a:cubicBezTo>
                    <a:pt x="1" y="39"/>
                    <a:pt x="0" y="18"/>
                    <a:pt x="16" y="0"/>
                  </a:cubicBezTo>
                  <a:cubicBezTo>
                    <a:pt x="21" y="7"/>
                    <a:pt x="17" y="14"/>
                    <a:pt x="16" y="21"/>
                  </a:cubicBezTo>
                  <a:cubicBezTo>
                    <a:pt x="10" y="50"/>
                    <a:pt x="18" y="75"/>
                    <a:pt x="33" y="99"/>
                  </a:cubicBezTo>
                  <a:cubicBezTo>
                    <a:pt x="35" y="102"/>
                    <a:pt x="37" y="105"/>
                    <a:pt x="36" y="110"/>
                  </a:cubicBezTo>
                  <a:close/>
                </a:path>
              </a:pathLst>
            </a:custGeom>
            <a:solidFill>
              <a:srgbClr val="B4D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B3911390-6458-4D6C-B0FA-C5D3DC968166}"/>
                </a:ext>
              </a:extLst>
            </p:cNvPr>
            <p:cNvSpPr/>
            <p:nvPr/>
          </p:nvSpPr>
          <p:spPr bwMode="auto">
            <a:xfrm>
              <a:off x="863601" y="1903413"/>
              <a:ext cx="2314575" cy="2339975"/>
            </a:xfrm>
            <a:custGeom>
              <a:avLst/>
              <a:gdLst>
                <a:gd name="T0" fmla="*/ 48 w 206"/>
                <a:gd name="T1" fmla="*/ 176 h 208"/>
                <a:gd name="T2" fmla="*/ 45 w 206"/>
                <a:gd name="T3" fmla="*/ 169 h 208"/>
                <a:gd name="T4" fmla="*/ 92 w 206"/>
                <a:gd name="T5" fmla="*/ 10 h 208"/>
                <a:gd name="T6" fmla="*/ 180 w 206"/>
                <a:gd name="T7" fmla="*/ 23 h 208"/>
                <a:gd name="T8" fmla="*/ 160 w 206"/>
                <a:gd name="T9" fmla="*/ 46 h 208"/>
                <a:gd name="T10" fmla="*/ 148 w 206"/>
                <a:gd name="T11" fmla="*/ 68 h 208"/>
                <a:gd name="T12" fmla="*/ 147 w 206"/>
                <a:gd name="T13" fmla="*/ 80 h 208"/>
                <a:gd name="T14" fmla="*/ 122 w 206"/>
                <a:gd name="T15" fmla="*/ 89 h 208"/>
                <a:gd name="T16" fmla="*/ 112 w 206"/>
                <a:gd name="T17" fmla="*/ 86 h 208"/>
                <a:gd name="T18" fmla="*/ 109 w 206"/>
                <a:gd name="T19" fmla="*/ 91 h 208"/>
                <a:gd name="T20" fmla="*/ 117 w 206"/>
                <a:gd name="T21" fmla="*/ 98 h 208"/>
                <a:gd name="T22" fmla="*/ 128 w 206"/>
                <a:gd name="T23" fmla="*/ 102 h 208"/>
                <a:gd name="T24" fmla="*/ 152 w 206"/>
                <a:gd name="T25" fmla="*/ 104 h 208"/>
                <a:gd name="T26" fmla="*/ 161 w 206"/>
                <a:gd name="T27" fmla="*/ 100 h 208"/>
                <a:gd name="T28" fmla="*/ 165 w 206"/>
                <a:gd name="T29" fmla="*/ 102 h 208"/>
                <a:gd name="T30" fmla="*/ 181 w 206"/>
                <a:gd name="T31" fmla="*/ 109 h 208"/>
                <a:gd name="T32" fmla="*/ 183 w 206"/>
                <a:gd name="T33" fmla="*/ 102 h 208"/>
                <a:gd name="T34" fmla="*/ 169 w 206"/>
                <a:gd name="T35" fmla="*/ 95 h 208"/>
                <a:gd name="T36" fmla="*/ 163 w 206"/>
                <a:gd name="T37" fmla="*/ 90 h 208"/>
                <a:gd name="T38" fmla="*/ 162 w 206"/>
                <a:gd name="T39" fmla="*/ 49 h 208"/>
                <a:gd name="T40" fmla="*/ 177 w 206"/>
                <a:gd name="T41" fmla="*/ 45 h 208"/>
                <a:gd name="T42" fmla="*/ 186 w 206"/>
                <a:gd name="T43" fmla="*/ 63 h 208"/>
                <a:gd name="T44" fmla="*/ 197 w 206"/>
                <a:gd name="T45" fmla="*/ 86 h 208"/>
                <a:gd name="T46" fmla="*/ 196 w 206"/>
                <a:gd name="T47" fmla="*/ 120 h 208"/>
                <a:gd name="T48" fmla="*/ 188 w 206"/>
                <a:gd name="T49" fmla="*/ 140 h 208"/>
                <a:gd name="T50" fmla="*/ 174 w 206"/>
                <a:gd name="T51" fmla="*/ 149 h 208"/>
                <a:gd name="T52" fmla="*/ 166 w 206"/>
                <a:gd name="T53" fmla="*/ 137 h 208"/>
                <a:gd name="T54" fmla="*/ 155 w 206"/>
                <a:gd name="T55" fmla="*/ 126 h 208"/>
                <a:gd name="T56" fmla="*/ 121 w 206"/>
                <a:gd name="T57" fmla="*/ 138 h 208"/>
                <a:gd name="T58" fmla="*/ 118 w 206"/>
                <a:gd name="T59" fmla="*/ 157 h 208"/>
                <a:gd name="T60" fmla="*/ 133 w 206"/>
                <a:gd name="T61" fmla="*/ 149 h 208"/>
                <a:gd name="T62" fmla="*/ 160 w 206"/>
                <a:gd name="T63" fmla="*/ 155 h 208"/>
                <a:gd name="T64" fmla="*/ 173 w 206"/>
                <a:gd name="T65" fmla="*/ 164 h 208"/>
                <a:gd name="T66" fmla="*/ 196 w 206"/>
                <a:gd name="T67" fmla="*/ 168 h 208"/>
                <a:gd name="T68" fmla="*/ 198 w 206"/>
                <a:gd name="T69" fmla="*/ 170 h 208"/>
                <a:gd name="T70" fmla="*/ 199 w 206"/>
                <a:gd name="T71" fmla="*/ 173 h 208"/>
                <a:gd name="T72" fmla="*/ 132 w 206"/>
                <a:gd name="T73" fmla="*/ 207 h 208"/>
                <a:gd name="T74" fmla="*/ 82 w 206"/>
                <a:gd name="T75" fmla="*/ 198 h 208"/>
                <a:gd name="T76" fmla="*/ 48 w 206"/>
                <a:gd name="T77" fmla="*/ 17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6" h="208">
                  <a:moveTo>
                    <a:pt x="48" y="176"/>
                  </a:moveTo>
                  <a:cubicBezTo>
                    <a:pt x="48" y="173"/>
                    <a:pt x="48" y="170"/>
                    <a:pt x="45" y="169"/>
                  </a:cubicBezTo>
                  <a:cubicBezTo>
                    <a:pt x="0" y="105"/>
                    <a:pt x="32" y="29"/>
                    <a:pt x="92" y="10"/>
                  </a:cubicBezTo>
                  <a:cubicBezTo>
                    <a:pt x="124" y="0"/>
                    <a:pt x="153" y="3"/>
                    <a:pt x="180" y="23"/>
                  </a:cubicBezTo>
                  <a:cubicBezTo>
                    <a:pt x="174" y="32"/>
                    <a:pt x="162" y="34"/>
                    <a:pt x="160" y="46"/>
                  </a:cubicBezTo>
                  <a:cubicBezTo>
                    <a:pt x="152" y="51"/>
                    <a:pt x="146" y="57"/>
                    <a:pt x="148" y="68"/>
                  </a:cubicBezTo>
                  <a:cubicBezTo>
                    <a:pt x="148" y="72"/>
                    <a:pt x="148" y="76"/>
                    <a:pt x="147" y="80"/>
                  </a:cubicBezTo>
                  <a:cubicBezTo>
                    <a:pt x="143" y="95"/>
                    <a:pt x="134" y="98"/>
                    <a:pt x="122" y="89"/>
                  </a:cubicBezTo>
                  <a:cubicBezTo>
                    <a:pt x="118" y="86"/>
                    <a:pt x="116" y="83"/>
                    <a:pt x="112" y="86"/>
                  </a:cubicBezTo>
                  <a:cubicBezTo>
                    <a:pt x="110" y="87"/>
                    <a:pt x="109" y="89"/>
                    <a:pt x="109" y="91"/>
                  </a:cubicBezTo>
                  <a:cubicBezTo>
                    <a:pt x="109" y="96"/>
                    <a:pt x="113" y="98"/>
                    <a:pt x="117" y="98"/>
                  </a:cubicBezTo>
                  <a:cubicBezTo>
                    <a:pt x="121" y="99"/>
                    <a:pt x="126" y="99"/>
                    <a:pt x="128" y="102"/>
                  </a:cubicBezTo>
                  <a:cubicBezTo>
                    <a:pt x="136" y="114"/>
                    <a:pt x="144" y="110"/>
                    <a:pt x="152" y="104"/>
                  </a:cubicBezTo>
                  <a:cubicBezTo>
                    <a:pt x="155" y="101"/>
                    <a:pt x="158" y="100"/>
                    <a:pt x="161" y="100"/>
                  </a:cubicBezTo>
                  <a:cubicBezTo>
                    <a:pt x="163" y="101"/>
                    <a:pt x="164" y="101"/>
                    <a:pt x="165" y="102"/>
                  </a:cubicBezTo>
                  <a:cubicBezTo>
                    <a:pt x="170" y="105"/>
                    <a:pt x="172" y="114"/>
                    <a:pt x="181" y="109"/>
                  </a:cubicBezTo>
                  <a:cubicBezTo>
                    <a:pt x="183" y="107"/>
                    <a:pt x="184" y="105"/>
                    <a:pt x="183" y="102"/>
                  </a:cubicBezTo>
                  <a:cubicBezTo>
                    <a:pt x="181" y="95"/>
                    <a:pt x="175" y="96"/>
                    <a:pt x="169" y="95"/>
                  </a:cubicBezTo>
                  <a:cubicBezTo>
                    <a:pt x="166" y="95"/>
                    <a:pt x="165" y="93"/>
                    <a:pt x="163" y="90"/>
                  </a:cubicBezTo>
                  <a:cubicBezTo>
                    <a:pt x="160" y="77"/>
                    <a:pt x="161" y="63"/>
                    <a:pt x="162" y="49"/>
                  </a:cubicBezTo>
                  <a:cubicBezTo>
                    <a:pt x="166" y="45"/>
                    <a:pt x="171" y="45"/>
                    <a:pt x="177" y="45"/>
                  </a:cubicBezTo>
                  <a:cubicBezTo>
                    <a:pt x="185" y="49"/>
                    <a:pt x="198" y="50"/>
                    <a:pt x="186" y="63"/>
                  </a:cubicBezTo>
                  <a:cubicBezTo>
                    <a:pt x="170" y="80"/>
                    <a:pt x="193" y="79"/>
                    <a:pt x="197" y="86"/>
                  </a:cubicBezTo>
                  <a:cubicBezTo>
                    <a:pt x="202" y="97"/>
                    <a:pt x="206" y="109"/>
                    <a:pt x="196" y="120"/>
                  </a:cubicBezTo>
                  <a:cubicBezTo>
                    <a:pt x="192" y="126"/>
                    <a:pt x="191" y="133"/>
                    <a:pt x="188" y="140"/>
                  </a:cubicBezTo>
                  <a:cubicBezTo>
                    <a:pt x="185" y="146"/>
                    <a:pt x="181" y="149"/>
                    <a:pt x="174" y="149"/>
                  </a:cubicBezTo>
                  <a:cubicBezTo>
                    <a:pt x="167" y="148"/>
                    <a:pt x="166" y="143"/>
                    <a:pt x="166" y="137"/>
                  </a:cubicBezTo>
                  <a:cubicBezTo>
                    <a:pt x="167" y="129"/>
                    <a:pt x="161" y="127"/>
                    <a:pt x="155" y="126"/>
                  </a:cubicBezTo>
                  <a:cubicBezTo>
                    <a:pt x="142" y="124"/>
                    <a:pt x="130" y="127"/>
                    <a:pt x="121" y="138"/>
                  </a:cubicBezTo>
                  <a:cubicBezTo>
                    <a:pt x="117" y="143"/>
                    <a:pt x="110" y="150"/>
                    <a:pt x="118" y="157"/>
                  </a:cubicBezTo>
                  <a:cubicBezTo>
                    <a:pt x="126" y="163"/>
                    <a:pt x="129" y="153"/>
                    <a:pt x="133" y="149"/>
                  </a:cubicBezTo>
                  <a:cubicBezTo>
                    <a:pt x="146" y="136"/>
                    <a:pt x="155" y="137"/>
                    <a:pt x="160" y="155"/>
                  </a:cubicBezTo>
                  <a:cubicBezTo>
                    <a:pt x="162" y="163"/>
                    <a:pt x="166" y="164"/>
                    <a:pt x="173" y="164"/>
                  </a:cubicBezTo>
                  <a:cubicBezTo>
                    <a:pt x="181" y="165"/>
                    <a:pt x="189" y="163"/>
                    <a:pt x="196" y="168"/>
                  </a:cubicBezTo>
                  <a:cubicBezTo>
                    <a:pt x="197" y="168"/>
                    <a:pt x="197" y="169"/>
                    <a:pt x="198" y="170"/>
                  </a:cubicBezTo>
                  <a:cubicBezTo>
                    <a:pt x="198" y="171"/>
                    <a:pt x="198" y="172"/>
                    <a:pt x="199" y="173"/>
                  </a:cubicBezTo>
                  <a:cubicBezTo>
                    <a:pt x="181" y="193"/>
                    <a:pt x="158" y="202"/>
                    <a:pt x="132" y="207"/>
                  </a:cubicBezTo>
                  <a:cubicBezTo>
                    <a:pt x="114" y="208"/>
                    <a:pt x="98" y="203"/>
                    <a:pt x="82" y="198"/>
                  </a:cubicBezTo>
                  <a:cubicBezTo>
                    <a:pt x="71" y="190"/>
                    <a:pt x="56" y="187"/>
                    <a:pt x="48" y="176"/>
                  </a:cubicBezTo>
                  <a:close/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275F34C-3B7C-4AFD-B582-8DF309E3420B}"/>
                </a:ext>
              </a:extLst>
            </p:cNvPr>
            <p:cNvSpPr/>
            <p:nvPr/>
          </p:nvSpPr>
          <p:spPr bwMode="auto">
            <a:xfrm>
              <a:off x="2841626" y="2219325"/>
              <a:ext cx="639763" cy="1595437"/>
            </a:xfrm>
            <a:custGeom>
              <a:avLst/>
              <a:gdLst>
                <a:gd name="T0" fmla="*/ 6 w 57"/>
                <a:gd name="T1" fmla="*/ 32 h 142"/>
                <a:gd name="T2" fmla="*/ 2 w 57"/>
                <a:gd name="T3" fmla="*/ 21 h 142"/>
                <a:gd name="T4" fmla="*/ 6 w 57"/>
                <a:gd name="T5" fmla="*/ 1 h 142"/>
                <a:gd name="T6" fmla="*/ 18 w 57"/>
                <a:gd name="T7" fmla="*/ 7 h 142"/>
                <a:gd name="T8" fmla="*/ 20 w 57"/>
                <a:gd name="T9" fmla="*/ 10 h 142"/>
                <a:gd name="T10" fmla="*/ 35 w 57"/>
                <a:gd name="T11" fmla="*/ 130 h 142"/>
                <a:gd name="T12" fmla="*/ 22 w 57"/>
                <a:gd name="T13" fmla="*/ 142 h 142"/>
                <a:gd name="T14" fmla="*/ 22 w 57"/>
                <a:gd name="T15" fmla="*/ 140 h 142"/>
                <a:gd name="T16" fmla="*/ 25 w 57"/>
                <a:gd name="T17" fmla="*/ 120 h 142"/>
                <a:gd name="T18" fmla="*/ 15 w 57"/>
                <a:gd name="T19" fmla="*/ 90 h 142"/>
                <a:gd name="T20" fmla="*/ 19 w 57"/>
                <a:gd name="T21" fmla="*/ 57 h 142"/>
                <a:gd name="T22" fmla="*/ 6 w 57"/>
                <a:gd name="T23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142">
                  <a:moveTo>
                    <a:pt x="6" y="32"/>
                  </a:moveTo>
                  <a:cubicBezTo>
                    <a:pt x="16" y="24"/>
                    <a:pt x="6" y="24"/>
                    <a:pt x="2" y="21"/>
                  </a:cubicBezTo>
                  <a:cubicBezTo>
                    <a:pt x="0" y="14"/>
                    <a:pt x="1" y="7"/>
                    <a:pt x="6" y="1"/>
                  </a:cubicBezTo>
                  <a:cubicBezTo>
                    <a:pt x="12" y="0"/>
                    <a:pt x="16" y="3"/>
                    <a:pt x="18" y="7"/>
                  </a:cubicBezTo>
                  <a:cubicBezTo>
                    <a:pt x="19" y="9"/>
                    <a:pt x="19" y="9"/>
                    <a:pt x="20" y="10"/>
                  </a:cubicBezTo>
                  <a:cubicBezTo>
                    <a:pt x="53" y="43"/>
                    <a:pt x="57" y="83"/>
                    <a:pt x="35" y="130"/>
                  </a:cubicBezTo>
                  <a:cubicBezTo>
                    <a:pt x="32" y="135"/>
                    <a:pt x="28" y="140"/>
                    <a:pt x="22" y="142"/>
                  </a:cubicBezTo>
                  <a:cubicBezTo>
                    <a:pt x="22" y="142"/>
                    <a:pt x="22" y="140"/>
                    <a:pt x="22" y="140"/>
                  </a:cubicBezTo>
                  <a:cubicBezTo>
                    <a:pt x="17" y="132"/>
                    <a:pt x="22" y="126"/>
                    <a:pt x="25" y="120"/>
                  </a:cubicBezTo>
                  <a:cubicBezTo>
                    <a:pt x="32" y="106"/>
                    <a:pt x="30" y="96"/>
                    <a:pt x="15" y="90"/>
                  </a:cubicBezTo>
                  <a:cubicBezTo>
                    <a:pt x="28" y="80"/>
                    <a:pt x="16" y="68"/>
                    <a:pt x="19" y="57"/>
                  </a:cubicBezTo>
                  <a:cubicBezTo>
                    <a:pt x="18" y="47"/>
                    <a:pt x="14" y="39"/>
                    <a:pt x="6" y="32"/>
                  </a:cubicBezTo>
                  <a:close/>
                </a:path>
              </a:pathLst>
            </a:custGeom>
            <a:solidFill>
              <a:srgbClr val="D1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B8F80AB-5B3D-40D2-917C-E8EC0B6FEC11}"/>
                </a:ext>
              </a:extLst>
            </p:cNvPr>
            <p:cNvSpPr/>
            <p:nvPr/>
          </p:nvSpPr>
          <p:spPr bwMode="auto">
            <a:xfrm>
              <a:off x="1042988" y="1668463"/>
              <a:ext cx="2011363" cy="2135187"/>
            </a:xfrm>
            <a:custGeom>
              <a:avLst/>
              <a:gdLst>
                <a:gd name="T0" fmla="*/ 178 w 179"/>
                <a:gd name="T1" fmla="*/ 56 h 190"/>
                <a:gd name="T2" fmla="*/ 165 w 179"/>
                <a:gd name="T3" fmla="*/ 48 h 190"/>
                <a:gd name="T4" fmla="*/ 163 w 179"/>
                <a:gd name="T5" fmla="*/ 47 h 190"/>
                <a:gd name="T6" fmla="*/ 46 w 179"/>
                <a:gd name="T7" fmla="*/ 51 h 190"/>
                <a:gd name="T8" fmla="*/ 20 w 179"/>
                <a:gd name="T9" fmla="*/ 170 h 190"/>
                <a:gd name="T10" fmla="*/ 29 w 179"/>
                <a:gd name="T11" fmla="*/ 190 h 190"/>
                <a:gd name="T12" fmla="*/ 7 w 179"/>
                <a:gd name="T13" fmla="*/ 147 h 190"/>
                <a:gd name="T14" fmla="*/ 12 w 179"/>
                <a:gd name="T15" fmla="*/ 87 h 190"/>
                <a:gd name="T16" fmla="*/ 177 w 179"/>
                <a:gd name="T17" fmla="*/ 49 h 190"/>
                <a:gd name="T18" fmla="*/ 178 w 179"/>
                <a:gd name="T19" fmla="*/ 5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90">
                  <a:moveTo>
                    <a:pt x="178" y="56"/>
                  </a:moveTo>
                  <a:cubicBezTo>
                    <a:pt x="174" y="54"/>
                    <a:pt x="170" y="51"/>
                    <a:pt x="165" y="48"/>
                  </a:cubicBezTo>
                  <a:cubicBezTo>
                    <a:pt x="164" y="49"/>
                    <a:pt x="163" y="48"/>
                    <a:pt x="163" y="47"/>
                  </a:cubicBezTo>
                  <a:cubicBezTo>
                    <a:pt x="122" y="18"/>
                    <a:pt x="78" y="25"/>
                    <a:pt x="46" y="51"/>
                  </a:cubicBezTo>
                  <a:cubicBezTo>
                    <a:pt x="11" y="79"/>
                    <a:pt x="0" y="130"/>
                    <a:pt x="20" y="170"/>
                  </a:cubicBezTo>
                  <a:cubicBezTo>
                    <a:pt x="23" y="177"/>
                    <a:pt x="29" y="182"/>
                    <a:pt x="29" y="190"/>
                  </a:cubicBezTo>
                  <a:cubicBezTo>
                    <a:pt x="11" y="181"/>
                    <a:pt x="11" y="162"/>
                    <a:pt x="7" y="147"/>
                  </a:cubicBezTo>
                  <a:cubicBezTo>
                    <a:pt x="2" y="127"/>
                    <a:pt x="6" y="107"/>
                    <a:pt x="12" y="87"/>
                  </a:cubicBezTo>
                  <a:cubicBezTo>
                    <a:pt x="39" y="22"/>
                    <a:pt x="122" y="0"/>
                    <a:pt x="177" y="49"/>
                  </a:cubicBezTo>
                  <a:cubicBezTo>
                    <a:pt x="179" y="51"/>
                    <a:pt x="179" y="54"/>
                    <a:pt x="178" y="56"/>
                  </a:cubicBezTo>
                  <a:close/>
                </a:path>
              </a:pathLst>
            </a:custGeom>
            <a:solidFill>
              <a:srgbClr val="203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B7A64A03-9D1C-4E9A-A650-685EE28748FA}"/>
                </a:ext>
              </a:extLst>
            </p:cNvPr>
            <p:cNvSpPr/>
            <p:nvPr/>
          </p:nvSpPr>
          <p:spPr bwMode="auto">
            <a:xfrm>
              <a:off x="3065463" y="2330450"/>
              <a:ext cx="415925" cy="1349375"/>
            </a:xfrm>
            <a:custGeom>
              <a:avLst/>
              <a:gdLst>
                <a:gd name="T0" fmla="*/ 15 w 37"/>
                <a:gd name="T1" fmla="*/ 120 h 120"/>
                <a:gd name="T2" fmla="*/ 24 w 37"/>
                <a:gd name="T3" fmla="*/ 45 h 120"/>
                <a:gd name="T4" fmla="*/ 0 w 37"/>
                <a:gd name="T5" fmla="*/ 0 h 120"/>
                <a:gd name="T6" fmla="*/ 24 w 37"/>
                <a:gd name="T7" fmla="*/ 29 h 120"/>
                <a:gd name="T8" fmla="*/ 15 w 37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20">
                  <a:moveTo>
                    <a:pt x="15" y="120"/>
                  </a:moveTo>
                  <a:cubicBezTo>
                    <a:pt x="21" y="95"/>
                    <a:pt x="31" y="72"/>
                    <a:pt x="24" y="45"/>
                  </a:cubicBezTo>
                  <a:cubicBezTo>
                    <a:pt x="19" y="28"/>
                    <a:pt x="9" y="14"/>
                    <a:pt x="0" y="0"/>
                  </a:cubicBezTo>
                  <a:cubicBezTo>
                    <a:pt x="16" y="3"/>
                    <a:pt x="19" y="17"/>
                    <a:pt x="24" y="29"/>
                  </a:cubicBezTo>
                  <a:cubicBezTo>
                    <a:pt x="35" y="60"/>
                    <a:pt x="37" y="92"/>
                    <a:pt x="15" y="120"/>
                  </a:cubicBezTo>
                  <a:close/>
                </a:path>
              </a:pathLst>
            </a:custGeom>
            <a:solidFill>
              <a:srgbClr val="1A3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701B89A4-45C4-43C7-8356-A44491501D67}"/>
                </a:ext>
              </a:extLst>
            </p:cNvPr>
            <p:cNvSpPr/>
            <p:nvPr/>
          </p:nvSpPr>
          <p:spPr bwMode="auto">
            <a:xfrm>
              <a:off x="2368551" y="3849688"/>
              <a:ext cx="730250" cy="404812"/>
            </a:xfrm>
            <a:custGeom>
              <a:avLst/>
              <a:gdLst>
                <a:gd name="T0" fmla="*/ 0 w 65"/>
                <a:gd name="T1" fmla="*/ 32 h 36"/>
                <a:gd name="T2" fmla="*/ 65 w 65"/>
                <a:gd name="T3" fmla="*/ 0 h 36"/>
                <a:gd name="T4" fmla="*/ 5 w 65"/>
                <a:gd name="T5" fmla="*/ 36 h 36"/>
                <a:gd name="T6" fmla="*/ 0 w 65"/>
                <a:gd name="T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36">
                  <a:moveTo>
                    <a:pt x="0" y="32"/>
                  </a:moveTo>
                  <a:cubicBezTo>
                    <a:pt x="24" y="26"/>
                    <a:pt x="45" y="14"/>
                    <a:pt x="65" y="0"/>
                  </a:cubicBezTo>
                  <a:cubicBezTo>
                    <a:pt x="52" y="25"/>
                    <a:pt x="28" y="30"/>
                    <a:pt x="5" y="36"/>
                  </a:cubicBezTo>
                  <a:cubicBezTo>
                    <a:pt x="3" y="35"/>
                    <a:pt x="1" y="34"/>
                    <a:pt x="0" y="32"/>
                  </a:cubicBezTo>
                  <a:close/>
                </a:path>
              </a:pathLst>
            </a:custGeom>
            <a:solidFill>
              <a:srgbClr val="2C4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394FA760-78D9-4B52-950E-ABA39CDA1D18}"/>
                </a:ext>
              </a:extLst>
            </p:cNvPr>
            <p:cNvSpPr/>
            <p:nvPr/>
          </p:nvSpPr>
          <p:spPr bwMode="auto">
            <a:xfrm>
              <a:off x="1784351" y="4130675"/>
              <a:ext cx="641350" cy="146050"/>
            </a:xfrm>
            <a:custGeom>
              <a:avLst/>
              <a:gdLst>
                <a:gd name="T0" fmla="*/ 52 w 57"/>
                <a:gd name="T1" fmla="*/ 7 h 13"/>
                <a:gd name="T2" fmla="*/ 57 w 57"/>
                <a:gd name="T3" fmla="*/ 11 h 13"/>
                <a:gd name="T4" fmla="*/ 0 w 57"/>
                <a:gd name="T5" fmla="*/ 0 h 13"/>
                <a:gd name="T6" fmla="*/ 52 w 57"/>
                <a:gd name="T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3">
                  <a:moveTo>
                    <a:pt x="52" y="7"/>
                  </a:moveTo>
                  <a:cubicBezTo>
                    <a:pt x="54" y="8"/>
                    <a:pt x="55" y="10"/>
                    <a:pt x="57" y="11"/>
                  </a:cubicBezTo>
                  <a:cubicBezTo>
                    <a:pt x="36" y="13"/>
                    <a:pt x="17" y="13"/>
                    <a:pt x="0" y="0"/>
                  </a:cubicBezTo>
                  <a:cubicBezTo>
                    <a:pt x="18" y="0"/>
                    <a:pt x="34" y="9"/>
                    <a:pt x="52" y="7"/>
                  </a:cubicBezTo>
                  <a:close/>
                </a:path>
              </a:pathLst>
            </a:custGeom>
            <a:solidFill>
              <a:srgbClr val="193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F54FB7FC-E70A-4EE1-B1EE-64B49B3F8F83}"/>
                </a:ext>
              </a:extLst>
            </p:cNvPr>
            <p:cNvSpPr/>
            <p:nvPr/>
          </p:nvSpPr>
          <p:spPr bwMode="auto">
            <a:xfrm>
              <a:off x="1998663" y="3197225"/>
              <a:ext cx="1270000" cy="674687"/>
            </a:xfrm>
            <a:custGeom>
              <a:avLst/>
              <a:gdLst>
                <a:gd name="T0" fmla="*/ 90 w 113"/>
                <a:gd name="T1" fmla="*/ 3 h 60"/>
                <a:gd name="T2" fmla="*/ 109 w 113"/>
                <a:gd name="T3" fmla="*/ 26 h 60"/>
                <a:gd name="T4" fmla="*/ 97 w 113"/>
                <a:gd name="T5" fmla="*/ 53 h 60"/>
                <a:gd name="T6" fmla="*/ 65 w 113"/>
                <a:gd name="T7" fmla="*/ 55 h 60"/>
                <a:gd name="T8" fmla="*/ 53 w 113"/>
                <a:gd name="T9" fmla="*/ 42 h 60"/>
                <a:gd name="T10" fmla="*/ 51 w 113"/>
                <a:gd name="T11" fmla="*/ 30 h 60"/>
                <a:gd name="T12" fmla="*/ 36 w 113"/>
                <a:gd name="T13" fmla="*/ 35 h 60"/>
                <a:gd name="T14" fmla="*/ 12 w 113"/>
                <a:gd name="T15" fmla="*/ 47 h 60"/>
                <a:gd name="T16" fmla="*/ 22 w 113"/>
                <a:gd name="T17" fmla="*/ 14 h 60"/>
                <a:gd name="T18" fmla="*/ 62 w 113"/>
                <a:gd name="T19" fmla="*/ 6 h 60"/>
                <a:gd name="T20" fmla="*/ 71 w 113"/>
                <a:gd name="T21" fmla="*/ 23 h 60"/>
                <a:gd name="T22" fmla="*/ 71 w 113"/>
                <a:gd name="T23" fmla="*/ 30 h 60"/>
                <a:gd name="T24" fmla="*/ 82 w 113"/>
                <a:gd name="T25" fmla="*/ 25 h 60"/>
                <a:gd name="T26" fmla="*/ 90 w 113"/>
                <a:gd name="T27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60">
                  <a:moveTo>
                    <a:pt x="90" y="3"/>
                  </a:moveTo>
                  <a:cubicBezTo>
                    <a:pt x="109" y="3"/>
                    <a:pt x="113" y="8"/>
                    <a:pt x="109" y="26"/>
                  </a:cubicBezTo>
                  <a:cubicBezTo>
                    <a:pt x="107" y="36"/>
                    <a:pt x="95" y="42"/>
                    <a:pt x="97" y="53"/>
                  </a:cubicBezTo>
                  <a:cubicBezTo>
                    <a:pt x="86" y="56"/>
                    <a:pt x="76" y="56"/>
                    <a:pt x="65" y="55"/>
                  </a:cubicBezTo>
                  <a:cubicBezTo>
                    <a:pt x="58" y="54"/>
                    <a:pt x="54" y="50"/>
                    <a:pt x="53" y="42"/>
                  </a:cubicBezTo>
                  <a:cubicBezTo>
                    <a:pt x="53" y="38"/>
                    <a:pt x="62" y="32"/>
                    <a:pt x="51" y="30"/>
                  </a:cubicBezTo>
                  <a:cubicBezTo>
                    <a:pt x="45" y="28"/>
                    <a:pt x="39" y="30"/>
                    <a:pt x="36" y="35"/>
                  </a:cubicBezTo>
                  <a:cubicBezTo>
                    <a:pt x="30" y="44"/>
                    <a:pt x="25" y="60"/>
                    <a:pt x="12" y="47"/>
                  </a:cubicBezTo>
                  <a:cubicBezTo>
                    <a:pt x="0" y="35"/>
                    <a:pt x="12" y="22"/>
                    <a:pt x="22" y="14"/>
                  </a:cubicBezTo>
                  <a:cubicBezTo>
                    <a:pt x="33" y="4"/>
                    <a:pt x="47" y="0"/>
                    <a:pt x="62" y="6"/>
                  </a:cubicBezTo>
                  <a:cubicBezTo>
                    <a:pt x="70" y="9"/>
                    <a:pt x="74" y="14"/>
                    <a:pt x="71" y="23"/>
                  </a:cubicBezTo>
                  <a:cubicBezTo>
                    <a:pt x="71" y="25"/>
                    <a:pt x="65" y="28"/>
                    <a:pt x="71" y="30"/>
                  </a:cubicBezTo>
                  <a:cubicBezTo>
                    <a:pt x="75" y="31"/>
                    <a:pt x="79" y="31"/>
                    <a:pt x="82" y="25"/>
                  </a:cubicBezTo>
                  <a:cubicBezTo>
                    <a:pt x="86" y="18"/>
                    <a:pt x="83" y="9"/>
                    <a:pt x="90" y="3"/>
                  </a:cubicBezTo>
                  <a:close/>
                </a:path>
              </a:pathLst>
            </a:custGeom>
            <a:solidFill>
              <a:srgbClr val="3E2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A454CD0D-AE14-4D0F-82EC-7759C7889757}"/>
                </a:ext>
              </a:extLst>
            </p:cNvPr>
            <p:cNvSpPr/>
            <p:nvPr/>
          </p:nvSpPr>
          <p:spPr bwMode="auto">
            <a:xfrm>
              <a:off x="1998663" y="2398713"/>
              <a:ext cx="774700" cy="831850"/>
            </a:xfrm>
            <a:custGeom>
              <a:avLst/>
              <a:gdLst>
                <a:gd name="T0" fmla="*/ 62 w 69"/>
                <a:gd name="T1" fmla="*/ 6 h 74"/>
                <a:gd name="T2" fmla="*/ 66 w 69"/>
                <a:gd name="T3" fmla="*/ 49 h 74"/>
                <a:gd name="T4" fmla="*/ 61 w 69"/>
                <a:gd name="T5" fmla="*/ 58 h 74"/>
                <a:gd name="T6" fmla="*/ 52 w 69"/>
                <a:gd name="T7" fmla="*/ 65 h 74"/>
                <a:gd name="T8" fmla="*/ 34 w 69"/>
                <a:gd name="T9" fmla="*/ 73 h 74"/>
                <a:gd name="T10" fmla="*/ 2 w 69"/>
                <a:gd name="T11" fmla="*/ 52 h 74"/>
                <a:gd name="T12" fmla="*/ 8 w 69"/>
                <a:gd name="T13" fmla="*/ 35 h 74"/>
                <a:gd name="T14" fmla="*/ 25 w 69"/>
                <a:gd name="T15" fmla="*/ 40 h 74"/>
                <a:gd name="T16" fmla="*/ 32 w 69"/>
                <a:gd name="T17" fmla="*/ 48 h 74"/>
                <a:gd name="T18" fmla="*/ 41 w 69"/>
                <a:gd name="T19" fmla="*/ 36 h 74"/>
                <a:gd name="T20" fmla="*/ 41 w 69"/>
                <a:gd name="T21" fmla="*/ 20 h 74"/>
                <a:gd name="T22" fmla="*/ 57 w 69"/>
                <a:gd name="T23" fmla="*/ 1 h 74"/>
                <a:gd name="T24" fmla="*/ 61 w 69"/>
                <a:gd name="T25" fmla="*/ 0 h 74"/>
                <a:gd name="T26" fmla="*/ 63 w 69"/>
                <a:gd name="T27" fmla="*/ 2 h 74"/>
                <a:gd name="T28" fmla="*/ 62 w 69"/>
                <a:gd name="T29" fmla="*/ 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74">
                  <a:moveTo>
                    <a:pt x="62" y="6"/>
                  </a:moveTo>
                  <a:cubicBezTo>
                    <a:pt x="69" y="20"/>
                    <a:pt x="64" y="35"/>
                    <a:pt x="66" y="49"/>
                  </a:cubicBezTo>
                  <a:cubicBezTo>
                    <a:pt x="66" y="53"/>
                    <a:pt x="65" y="56"/>
                    <a:pt x="61" y="58"/>
                  </a:cubicBezTo>
                  <a:cubicBezTo>
                    <a:pt x="58" y="61"/>
                    <a:pt x="55" y="63"/>
                    <a:pt x="52" y="65"/>
                  </a:cubicBezTo>
                  <a:cubicBezTo>
                    <a:pt x="46" y="70"/>
                    <a:pt x="34" y="74"/>
                    <a:pt x="34" y="73"/>
                  </a:cubicBezTo>
                  <a:cubicBezTo>
                    <a:pt x="29" y="55"/>
                    <a:pt x="7" y="66"/>
                    <a:pt x="2" y="52"/>
                  </a:cubicBezTo>
                  <a:cubicBezTo>
                    <a:pt x="0" y="46"/>
                    <a:pt x="0" y="38"/>
                    <a:pt x="8" y="35"/>
                  </a:cubicBezTo>
                  <a:cubicBezTo>
                    <a:pt x="15" y="32"/>
                    <a:pt x="21" y="33"/>
                    <a:pt x="25" y="40"/>
                  </a:cubicBezTo>
                  <a:cubicBezTo>
                    <a:pt x="28" y="43"/>
                    <a:pt x="24" y="51"/>
                    <a:pt x="32" y="48"/>
                  </a:cubicBezTo>
                  <a:cubicBezTo>
                    <a:pt x="37" y="47"/>
                    <a:pt x="41" y="42"/>
                    <a:pt x="41" y="36"/>
                  </a:cubicBezTo>
                  <a:cubicBezTo>
                    <a:pt x="42" y="31"/>
                    <a:pt x="42" y="26"/>
                    <a:pt x="41" y="20"/>
                  </a:cubicBezTo>
                  <a:cubicBezTo>
                    <a:pt x="39" y="8"/>
                    <a:pt x="44" y="2"/>
                    <a:pt x="57" y="1"/>
                  </a:cubicBezTo>
                  <a:cubicBezTo>
                    <a:pt x="58" y="0"/>
                    <a:pt x="60" y="0"/>
                    <a:pt x="61" y="0"/>
                  </a:cubicBezTo>
                  <a:cubicBezTo>
                    <a:pt x="62" y="1"/>
                    <a:pt x="62" y="1"/>
                    <a:pt x="63" y="2"/>
                  </a:cubicBezTo>
                  <a:cubicBezTo>
                    <a:pt x="64" y="4"/>
                    <a:pt x="63" y="5"/>
                    <a:pt x="62" y="6"/>
                  </a:cubicBezTo>
                  <a:close/>
                </a:path>
              </a:pathLst>
            </a:custGeom>
            <a:solidFill>
              <a:srgbClr val="2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975AFA54-D7BD-45A5-8398-291A2E679273}"/>
                </a:ext>
              </a:extLst>
            </p:cNvPr>
            <p:cNvSpPr/>
            <p:nvPr/>
          </p:nvSpPr>
          <p:spPr bwMode="auto">
            <a:xfrm>
              <a:off x="1852613" y="2095500"/>
              <a:ext cx="661988" cy="628650"/>
            </a:xfrm>
            <a:custGeom>
              <a:avLst/>
              <a:gdLst>
                <a:gd name="T0" fmla="*/ 46 w 59"/>
                <a:gd name="T1" fmla="*/ 41 h 56"/>
                <a:gd name="T2" fmla="*/ 39 w 59"/>
                <a:gd name="T3" fmla="*/ 48 h 56"/>
                <a:gd name="T4" fmla="*/ 21 w 59"/>
                <a:gd name="T5" fmla="*/ 52 h 56"/>
                <a:gd name="T6" fmla="*/ 0 w 59"/>
                <a:gd name="T7" fmla="*/ 44 h 56"/>
                <a:gd name="T8" fmla="*/ 2 w 59"/>
                <a:gd name="T9" fmla="*/ 36 h 56"/>
                <a:gd name="T10" fmla="*/ 35 w 59"/>
                <a:gd name="T11" fmla="*/ 8 h 56"/>
                <a:gd name="T12" fmla="*/ 42 w 59"/>
                <a:gd name="T13" fmla="*/ 0 h 56"/>
                <a:gd name="T14" fmla="*/ 51 w 59"/>
                <a:gd name="T15" fmla="*/ 25 h 56"/>
                <a:gd name="T16" fmla="*/ 46 w 59"/>
                <a:gd name="T17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6">
                  <a:moveTo>
                    <a:pt x="46" y="41"/>
                  </a:moveTo>
                  <a:cubicBezTo>
                    <a:pt x="45" y="45"/>
                    <a:pt x="43" y="47"/>
                    <a:pt x="39" y="48"/>
                  </a:cubicBezTo>
                  <a:cubicBezTo>
                    <a:pt x="32" y="46"/>
                    <a:pt x="27" y="51"/>
                    <a:pt x="21" y="52"/>
                  </a:cubicBezTo>
                  <a:cubicBezTo>
                    <a:pt x="11" y="56"/>
                    <a:pt x="5" y="54"/>
                    <a:pt x="0" y="44"/>
                  </a:cubicBezTo>
                  <a:cubicBezTo>
                    <a:pt x="0" y="41"/>
                    <a:pt x="1" y="38"/>
                    <a:pt x="2" y="36"/>
                  </a:cubicBezTo>
                  <a:cubicBezTo>
                    <a:pt x="21" y="36"/>
                    <a:pt x="33" y="29"/>
                    <a:pt x="35" y="8"/>
                  </a:cubicBezTo>
                  <a:cubicBezTo>
                    <a:pt x="35" y="4"/>
                    <a:pt x="39" y="1"/>
                    <a:pt x="42" y="0"/>
                  </a:cubicBezTo>
                  <a:cubicBezTo>
                    <a:pt x="59" y="3"/>
                    <a:pt x="52" y="15"/>
                    <a:pt x="51" y="25"/>
                  </a:cubicBezTo>
                  <a:cubicBezTo>
                    <a:pt x="51" y="30"/>
                    <a:pt x="45" y="34"/>
                    <a:pt x="46" y="41"/>
                  </a:cubicBezTo>
                  <a:close/>
                </a:path>
              </a:pathLst>
            </a:custGeom>
            <a:solidFill>
              <a:srgbClr val="E2C1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70A21216-74A5-45A9-978F-9B2968FF94E4}"/>
                </a:ext>
              </a:extLst>
            </p:cNvPr>
            <p:cNvSpPr/>
            <p:nvPr/>
          </p:nvSpPr>
          <p:spPr bwMode="auto">
            <a:xfrm>
              <a:off x="1335088" y="2489200"/>
              <a:ext cx="641350" cy="661987"/>
            </a:xfrm>
            <a:custGeom>
              <a:avLst/>
              <a:gdLst>
                <a:gd name="T0" fmla="*/ 1 w 57"/>
                <a:gd name="T1" fmla="*/ 15 h 59"/>
                <a:gd name="T2" fmla="*/ 11 w 57"/>
                <a:gd name="T3" fmla="*/ 1 h 59"/>
                <a:gd name="T4" fmla="*/ 25 w 57"/>
                <a:gd name="T5" fmla="*/ 11 h 59"/>
                <a:gd name="T6" fmla="*/ 46 w 57"/>
                <a:gd name="T7" fmla="*/ 33 h 59"/>
                <a:gd name="T8" fmla="*/ 56 w 57"/>
                <a:gd name="T9" fmla="*/ 47 h 59"/>
                <a:gd name="T10" fmla="*/ 42 w 57"/>
                <a:gd name="T11" fmla="*/ 58 h 59"/>
                <a:gd name="T12" fmla="*/ 1 w 57"/>
                <a:gd name="T13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9">
                  <a:moveTo>
                    <a:pt x="1" y="15"/>
                  </a:moveTo>
                  <a:cubicBezTo>
                    <a:pt x="0" y="8"/>
                    <a:pt x="3" y="2"/>
                    <a:pt x="11" y="1"/>
                  </a:cubicBezTo>
                  <a:cubicBezTo>
                    <a:pt x="18" y="0"/>
                    <a:pt x="24" y="3"/>
                    <a:pt x="25" y="11"/>
                  </a:cubicBezTo>
                  <a:cubicBezTo>
                    <a:pt x="27" y="23"/>
                    <a:pt x="32" y="33"/>
                    <a:pt x="46" y="33"/>
                  </a:cubicBezTo>
                  <a:cubicBezTo>
                    <a:pt x="55" y="33"/>
                    <a:pt x="57" y="40"/>
                    <a:pt x="56" y="47"/>
                  </a:cubicBezTo>
                  <a:cubicBezTo>
                    <a:pt x="55" y="54"/>
                    <a:pt x="49" y="57"/>
                    <a:pt x="42" y="58"/>
                  </a:cubicBezTo>
                  <a:cubicBezTo>
                    <a:pt x="22" y="59"/>
                    <a:pt x="0" y="37"/>
                    <a:pt x="1" y="15"/>
                  </a:cubicBezTo>
                  <a:close/>
                </a:path>
              </a:pathLst>
            </a:custGeom>
            <a:solidFill>
              <a:srgbClr val="3927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E6A66987-01E8-4563-81DE-B23AC9C49E6D}"/>
                </a:ext>
              </a:extLst>
            </p:cNvPr>
            <p:cNvSpPr/>
            <p:nvPr/>
          </p:nvSpPr>
          <p:spPr bwMode="auto">
            <a:xfrm>
              <a:off x="1425576" y="3151188"/>
              <a:ext cx="708025" cy="596900"/>
            </a:xfrm>
            <a:custGeom>
              <a:avLst/>
              <a:gdLst>
                <a:gd name="T0" fmla="*/ 19 w 63"/>
                <a:gd name="T1" fmla="*/ 52 h 53"/>
                <a:gd name="T2" fmla="*/ 1 w 63"/>
                <a:gd name="T3" fmla="*/ 40 h 53"/>
                <a:gd name="T4" fmla="*/ 19 w 63"/>
                <a:gd name="T5" fmla="*/ 26 h 53"/>
                <a:gd name="T6" fmla="*/ 37 w 63"/>
                <a:gd name="T7" fmla="*/ 13 h 53"/>
                <a:gd name="T8" fmla="*/ 54 w 63"/>
                <a:gd name="T9" fmla="*/ 3 h 53"/>
                <a:gd name="T10" fmla="*/ 61 w 63"/>
                <a:gd name="T11" fmla="*/ 22 h 53"/>
                <a:gd name="T12" fmla="*/ 19 w 63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2">
                  <a:moveTo>
                    <a:pt x="19" y="52"/>
                  </a:moveTo>
                  <a:cubicBezTo>
                    <a:pt x="12" y="50"/>
                    <a:pt x="2" y="53"/>
                    <a:pt x="1" y="40"/>
                  </a:cubicBezTo>
                  <a:cubicBezTo>
                    <a:pt x="0" y="27"/>
                    <a:pt x="9" y="26"/>
                    <a:pt x="19" y="26"/>
                  </a:cubicBezTo>
                  <a:cubicBezTo>
                    <a:pt x="29" y="27"/>
                    <a:pt x="35" y="24"/>
                    <a:pt x="37" y="13"/>
                  </a:cubicBezTo>
                  <a:cubicBezTo>
                    <a:pt x="39" y="6"/>
                    <a:pt x="44" y="0"/>
                    <a:pt x="54" y="3"/>
                  </a:cubicBezTo>
                  <a:cubicBezTo>
                    <a:pt x="63" y="7"/>
                    <a:pt x="62" y="14"/>
                    <a:pt x="61" y="22"/>
                  </a:cubicBezTo>
                  <a:cubicBezTo>
                    <a:pt x="58" y="40"/>
                    <a:pt x="42" y="52"/>
                    <a:pt x="19" y="52"/>
                  </a:cubicBezTo>
                  <a:close/>
                </a:path>
              </a:pathLst>
            </a:custGeom>
            <a:solidFill>
              <a:srgbClr val="312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E6B80B02-B75F-42D2-8436-DB2498760E6D}"/>
                </a:ext>
              </a:extLst>
            </p:cNvPr>
            <p:cNvSpPr/>
            <p:nvPr/>
          </p:nvSpPr>
          <p:spPr bwMode="auto">
            <a:xfrm>
              <a:off x="1671638" y="2128838"/>
              <a:ext cx="349250" cy="517525"/>
            </a:xfrm>
            <a:custGeom>
              <a:avLst/>
              <a:gdLst>
                <a:gd name="T0" fmla="*/ 19 w 31"/>
                <a:gd name="T1" fmla="*/ 34 h 46"/>
                <a:gd name="T2" fmla="*/ 18 w 31"/>
                <a:gd name="T3" fmla="*/ 42 h 46"/>
                <a:gd name="T4" fmla="*/ 14 w 31"/>
                <a:gd name="T5" fmla="*/ 46 h 46"/>
                <a:gd name="T6" fmla="*/ 5 w 31"/>
                <a:gd name="T7" fmla="*/ 21 h 46"/>
                <a:gd name="T8" fmla="*/ 8 w 31"/>
                <a:gd name="T9" fmla="*/ 7 h 46"/>
                <a:gd name="T10" fmla="*/ 22 w 31"/>
                <a:gd name="T11" fmla="*/ 3 h 46"/>
                <a:gd name="T12" fmla="*/ 31 w 31"/>
                <a:gd name="T13" fmla="*/ 15 h 46"/>
                <a:gd name="T14" fmla="*/ 27 w 31"/>
                <a:gd name="T15" fmla="*/ 29 h 46"/>
                <a:gd name="T16" fmla="*/ 19 w 31"/>
                <a:gd name="T17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6">
                  <a:moveTo>
                    <a:pt x="19" y="34"/>
                  </a:moveTo>
                  <a:cubicBezTo>
                    <a:pt x="19" y="36"/>
                    <a:pt x="18" y="39"/>
                    <a:pt x="18" y="42"/>
                  </a:cubicBezTo>
                  <a:cubicBezTo>
                    <a:pt x="17" y="44"/>
                    <a:pt x="17" y="46"/>
                    <a:pt x="14" y="46"/>
                  </a:cubicBezTo>
                  <a:cubicBezTo>
                    <a:pt x="10" y="38"/>
                    <a:pt x="16" y="27"/>
                    <a:pt x="5" y="21"/>
                  </a:cubicBezTo>
                  <a:cubicBezTo>
                    <a:pt x="0" y="17"/>
                    <a:pt x="4" y="11"/>
                    <a:pt x="8" y="7"/>
                  </a:cubicBezTo>
                  <a:cubicBezTo>
                    <a:pt x="11" y="2"/>
                    <a:pt x="16" y="0"/>
                    <a:pt x="22" y="3"/>
                  </a:cubicBezTo>
                  <a:cubicBezTo>
                    <a:pt x="27" y="5"/>
                    <a:pt x="31" y="9"/>
                    <a:pt x="31" y="15"/>
                  </a:cubicBezTo>
                  <a:cubicBezTo>
                    <a:pt x="30" y="20"/>
                    <a:pt x="28" y="25"/>
                    <a:pt x="27" y="29"/>
                  </a:cubicBezTo>
                  <a:cubicBezTo>
                    <a:pt x="24" y="31"/>
                    <a:pt x="21" y="30"/>
                    <a:pt x="19" y="34"/>
                  </a:cubicBezTo>
                  <a:close/>
                </a:path>
              </a:pathLst>
            </a:custGeom>
            <a:solidFill>
              <a:srgbClr val="313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9B646334-D16F-49A6-A1FD-93B83101A122}"/>
                </a:ext>
              </a:extLst>
            </p:cNvPr>
            <p:cNvSpPr/>
            <p:nvPr/>
          </p:nvSpPr>
          <p:spPr bwMode="auto">
            <a:xfrm>
              <a:off x="2684463" y="2894013"/>
              <a:ext cx="347663" cy="358775"/>
            </a:xfrm>
            <a:custGeom>
              <a:avLst/>
              <a:gdLst>
                <a:gd name="T0" fmla="*/ 0 w 31"/>
                <a:gd name="T1" fmla="*/ 14 h 32"/>
                <a:gd name="T2" fmla="*/ 5 w 31"/>
                <a:gd name="T3" fmla="*/ 5 h 32"/>
                <a:gd name="T4" fmla="*/ 27 w 31"/>
                <a:gd name="T5" fmla="*/ 12 h 32"/>
                <a:gd name="T6" fmla="*/ 19 w 31"/>
                <a:gd name="T7" fmla="*/ 29 h 32"/>
                <a:gd name="T8" fmla="*/ 0 w 31"/>
                <a:gd name="T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0" y="14"/>
                  </a:moveTo>
                  <a:cubicBezTo>
                    <a:pt x="1" y="11"/>
                    <a:pt x="1" y="7"/>
                    <a:pt x="5" y="5"/>
                  </a:cubicBezTo>
                  <a:cubicBezTo>
                    <a:pt x="15" y="0"/>
                    <a:pt x="23" y="2"/>
                    <a:pt x="27" y="12"/>
                  </a:cubicBezTo>
                  <a:cubicBezTo>
                    <a:pt x="31" y="20"/>
                    <a:pt x="26" y="27"/>
                    <a:pt x="19" y="29"/>
                  </a:cubicBezTo>
                  <a:cubicBezTo>
                    <a:pt x="7" y="32"/>
                    <a:pt x="2" y="25"/>
                    <a:pt x="0" y="14"/>
                  </a:cubicBezTo>
                  <a:close/>
                </a:path>
              </a:pathLst>
            </a:custGeom>
            <a:solidFill>
              <a:srgbClr val="23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8B13DF3E-4400-492A-B79D-7531C8B0B34C}"/>
                </a:ext>
              </a:extLst>
            </p:cNvPr>
            <p:cNvSpPr/>
            <p:nvPr/>
          </p:nvSpPr>
          <p:spPr bwMode="auto">
            <a:xfrm>
              <a:off x="2324101" y="3849688"/>
              <a:ext cx="314325" cy="292100"/>
            </a:xfrm>
            <a:custGeom>
              <a:avLst/>
              <a:gdLst>
                <a:gd name="T0" fmla="*/ 28 w 28"/>
                <a:gd name="T1" fmla="*/ 13 h 26"/>
                <a:gd name="T2" fmla="*/ 13 w 28"/>
                <a:gd name="T3" fmla="*/ 25 h 26"/>
                <a:gd name="T4" fmla="*/ 1 w 28"/>
                <a:gd name="T5" fmla="*/ 13 h 26"/>
                <a:gd name="T6" fmla="*/ 14 w 28"/>
                <a:gd name="T7" fmla="*/ 0 h 26"/>
                <a:gd name="T8" fmla="*/ 28 w 28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28" y="13"/>
                  </a:moveTo>
                  <a:cubicBezTo>
                    <a:pt x="26" y="21"/>
                    <a:pt x="22" y="26"/>
                    <a:pt x="13" y="25"/>
                  </a:cubicBezTo>
                  <a:cubicBezTo>
                    <a:pt x="4" y="24"/>
                    <a:pt x="0" y="21"/>
                    <a:pt x="1" y="13"/>
                  </a:cubicBezTo>
                  <a:cubicBezTo>
                    <a:pt x="1" y="5"/>
                    <a:pt x="5" y="0"/>
                    <a:pt x="14" y="0"/>
                  </a:cubicBezTo>
                  <a:cubicBezTo>
                    <a:pt x="24" y="0"/>
                    <a:pt x="25" y="7"/>
                    <a:pt x="28" y="13"/>
                  </a:cubicBezTo>
                  <a:close/>
                </a:path>
              </a:pathLst>
            </a:custGeom>
            <a:solidFill>
              <a:srgbClr val="2F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3CE2BA2E-BDA5-400A-8DA7-049384B6D942}"/>
                </a:ext>
              </a:extLst>
            </p:cNvPr>
            <p:cNvSpPr/>
            <p:nvPr/>
          </p:nvSpPr>
          <p:spPr bwMode="auto">
            <a:xfrm>
              <a:off x="1874838" y="2073275"/>
              <a:ext cx="460375" cy="449262"/>
            </a:xfrm>
            <a:custGeom>
              <a:avLst/>
              <a:gdLst>
                <a:gd name="T0" fmla="*/ 1 w 41"/>
                <a:gd name="T1" fmla="*/ 39 h 40"/>
                <a:gd name="T2" fmla="*/ 9 w 41"/>
                <a:gd name="T3" fmla="*/ 34 h 40"/>
                <a:gd name="T4" fmla="*/ 29 w 41"/>
                <a:gd name="T5" fmla="*/ 13 h 40"/>
                <a:gd name="T6" fmla="*/ 37 w 41"/>
                <a:gd name="T7" fmla="*/ 0 h 40"/>
                <a:gd name="T8" fmla="*/ 41 w 41"/>
                <a:gd name="T9" fmla="*/ 3 h 40"/>
                <a:gd name="T10" fmla="*/ 34 w 41"/>
                <a:gd name="T11" fmla="*/ 14 h 40"/>
                <a:gd name="T12" fmla="*/ 1 w 41"/>
                <a:gd name="T1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0">
                  <a:moveTo>
                    <a:pt x="1" y="39"/>
                  </a:moveTo>
                  <a:cubicBezTo>
                    <a:pt x="0" y="31"/>
                    <a:pt x="5" y="33"/>
                    <a:pt x="9" y="34"/>
                  </a:cubicBezTo>
                  <a:cubicBezTo>
                    <a:pt x="21" y="33"/>
                    <a:pt x="29" y="26"/>
                    <a:pt x="29" y="13"/>
                  </a:cubicBezTo>
                  <a:cubicBezTo>
                    <a:pt x="28" y="6"/>
                    <a:pt x="30" y="1"/>
                    <a:pt x="37" y="0"/>
                  </a:cubicBezTo>
                  <a:cubicBezTo>
                    <a:pt x="39" y="0"/>
                    <a:pt x="40" y="1"/>
                    <a:pt x="41" y="3"/>
                  </a:cubicBezTo>
                  <a:cubicBezTo>
                    <a:pt x="39" y="7"/>
                    <a:pt x="35" y="10"/>
                    <a:pt x="34" y="14"/>
                  </a:cubicBezTo>
                  <a:cubicBezTo>
                    <a:pt x="32" y="35"/>
                    <a:pt x="19" y="40"/>
                    <a:pt x="1" y="39"/>
                  </a:cubicBezTo>
                  <a:close/>
                </a:path>
              </a:pathLst>
            </a:custGeom>
            <a:solidFill>
              <a:srgbClr val="2D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5126B231-80B7-4BE8-9CB2-2B8693651763}"/>
                </a:ext>
              </a:extLst>
            </p:cNvPr>
            <p:cNvSpPr/>
            <p:nvPr/>
          </p:nvSpPr>
          <p:spPr bwMode="auto">
            <a:xfrm>
              <a:off x="1897063" y="3781425"/>
              <a:ext cx="314325" cy="303212"/>
            </a:xfrm>
            <a:custGeom>
              <a:avLst/>
              <a:gdLst>
                <a:gd name="T0" fmla="*/ 27 w 28"/>
                <a:gd name="T1" fmla="*/ 13 h 27"/>
                <a:gd name="T2" fmla="*/ 13 w 28"/>
                <a:gd name="T3" fmla="*/ 27 h 27"/>
                <a:gd name="T4" fmla="*/ 1 w 28"/>
                <a:gd name="T5" fmla="*/ 13 h 27"/>
                <a:gd name="T6" fmla="*/ 14 w 28"/>
                <a:gd name="T7" fmla="*/ 1 h 27"/>
                <a:gd name="T8" fmla="*/ 27 w 28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7" y="13"/>
                  </a:moveTo>
                  <a:cubicBezTo>
                    <a:pt x="27" y="24"/>
                    <a:pt x="21" y="27"/>
                    <a:pt x="13" y="27"/>
                  </a:cubicBezTo>
                  <a:cubicBezTo>
                    <a:pt x="4" y="27"/>
                    <a:pt x="0" y="20"/>
                    <a:pt x="1" y="13"/>
                  </a:cubicBezTo>
                  <a:cubicBezTo>
                    <a:pt x="1" y="6"/>
                    <a:pt x="6" y="0"/>
                    <a:pt x="14" y="1"/>
                  </a:cubicBezTo>
                  <a:cubicBezTo>
                    <a:pt x="21" y="2"/>
                    <a:pt x="28" y="4"/>
                    <a:pt x="27" y="13"/>
                  </a:cubicBezTo>
                  <a:close/>
                </a:path>
              </a:pathLst>
            </a:custGeom>
            <a:solidFill>
              <a:srgbClr val="283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46028F34-5FCE-4222-98E5-F911CE9CACB2}"/>
                </a:ext>
              </a:extLst>
            </p:cNvPr>
            <p:cNvSpPr/>
            <p:nvPr/>
          </p:nvSpPr>
          <p:spPr bwMode="auto">
            <a:xfrm>
              <a:off x="1335088" y="3128963"/>
              <a:ext cx="280988" cy="280987"/>
            </a:xfrm>
            <a:custGeom>
              <a:avLst/>
              <a:gdLst>
                <a:gd name="T0" fmla="*/ 25 w 25"/>
                <a:gd name="T1" fmla="*/ 11 h 25"/>
                <a:gd name="T2" fmla="*/ 14 w 25"/>
                <a:gd name="T3" fmla="*/ 25 h 25"/>
                <a:gd name="T4" fmla="*/ 0 w 25"/>
                <a:gd name="T5" fmla="*/ 14 h 25"/>
                <a:gd name="T6" fmla="*/ 13 w 25"/>
                <a:gd name="T7" fmla="*/ 0 h 25"/>
                <a:gd name="T8" fmla="*/ 25 w 25"/>
                <a:gd name="T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5" y="11"/>
                  </a:moveTo>
                  <a:cubicBezTo>
                    <a:pt x="25" y="20"/>
                    <a:pt x="22" y="24"/>
                    <a:pt x="14" y="25"/>
                  </a:cubicBezTo>
                  <a:cubicBezTo>
                    <a:pt x="6" y="25"/>
                    <a:pt x="1" y="22"/>
                    <a:pt x="0" y="14"/>
                  </a:cubicBezTo>
                  <a:cubicBezTo>
                    <a:pt x="0" y="5"/>
                    <a:pt x="4" y="0"/>
                    <a:pt x="13" y="0"/>
                  </a:cubicBezTo>
                  <a:cubicBezTo>
                    <a:pt x="21" y="0"/>
                    <a:pt x="25" y="4"/>
                    <a:pt x="25" y="11"/>
                  </a:cubicBezTo>
                  <a:close/>
                </a:path>
              </a:pathLst>
            </a:custGeom>
            <a:solidFill>
              <a:srgbClr val="12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6D50C7A1-3F1B-4FB7-8F5E-BE59C8532254}"/>
                </a:ext>
              </a:extLst>
            </p:cNvPr>
            <p:cNvSpPr/>
            <p:nvPr/>
          </p:nvSpPr>
          <p:spPr bwMode="auto">
            <a:xfrm>
              <a:off x="2795588" y="2578100"/>
              <a:ext cx="338138" cy="327025"/>
            </a:xfrm>
            <a:custGeom>
              <a:avLst/>
              <a:gdLst>
                <a:gd name="T0" fmla="*/ 10 w 30"/>
                <a:gd name="T1" fmla="*/ 0 h 29"/>
                <a:gd name="T2" fmla="*/ 23 w 30"/>
                <a:gd name="T3" fmla="*/ 25 h 29"/>
                <a:gd name="T4" fmla="*/ 3 w 30"/>
                <a:gd name="T5" fmla="*/ 19 h 29"/>
                <a:gd name="T6" fmla="*/ 10 w 3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8">
                  <a:moveTo>
                    <a:pt x="10" y="0"/>
                  </a:moveTo>
                  <a:cubicBezTo>
                    <a:pt x="30" y="1"/>
                    <a:pt x="30" y="11"/>
                    <a:pt x="23" y="25"/>
                  </a:cubicBezTo>
                  <a:cubicBezTo>
                    <a:pt x="15" y="25"/>
                    <a:pt x="6" y="29"/>
                    <a:pt x="3" y="19"/>
                  </a:cubicBezTo>
                  <a:cubicBezTo>
                    <a:pt x="0" y="11"/>
                    <a:pt x="1" y="4"/>
                    <a:pt x="10" y="0"/>
                  </a:cubicBezTo>
                  <a:close/>
                </a:path>
              </a:pathLst>
            </a:custGeom>
            <a:solidFill>
              <a:srgbClr val="212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7DDB3A4A-FD6B-440C-9470-0C7124EE2F60}"/>
                </a:ext>
              </a:extLst>
            </p:cNvPr>
            <p:cNvSpPr/>
            <p:nvPr/>
          </p:nvSpPr>
          <p:spPr bwMode="auto">
            <a:xfrm>
              <a:off x="2605088" y="2162175"/>
              <a:ext cx="325438" cy="303212"/>
            </a:xfrm>
            <a:custGeom>
              <a:avLst/>
              <a:gdLst>
                <a:gd name="T0" fmla="*/ 8 w 29"/>
                <a:gd name="T1" fmla="*/ 22 h 27"/>
                <a:gd name="T2" fmla="*/ 3 w 29"/>
                <a:gd name="T3" fmla="*/ 22 h 27"/>
                <a:gd name="T4" fmla="*/ 24 w 29"/>
                <a:gd name="T5" fmla="*/ 3 h 27"/>
                <a:gd name="T6" fmla="*/ 26 w 29"/>
                <a:gd name="T7" fmla="*/ 4 h 27"/>
                <a:gd name="T8" fmla="*/ 23 w 29"/>
                <a:gd name="T9" fmla="*/ 26 h 27"/>
                <a:gd name="T10" fmla="*/ 8 w 29"/>
                <a:gd name="T11" fmla="*/ 27 h 27"/>
                <a:gd name="T12" fmla="*/ 8 w 29"/>
                <a:gd name="T13" fmla="*/ 22 h 27"/>
                <a:gd name="T14" fmla="*/ 13 w 29"/>
                <a:gd name="T15" fmla="*/ 17 h 27"/>
                <a:gd name="T16" fmla="*/ 8 w 29"/>
                <a:gd name="T17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7">
                  <a:moveTo>
                    <a:pt x="8" y="22"/>
                  </a:moveTo>
                  <a:cubicBezTo>
                    <a:pt x="6" y="22"/>
                    <a:pt x="5" y="22"/>
                    <a:pt x="3" y="22"/>
                  </a:cubicBezTo>
                  <a:cubicBezTo>
                    <a:pt x="0" y="6"/>
                    <a:pt x="8" y="0"/>
                    <a:pt x="24" y="3"/>
                  </a:cubicBezTo>
                  <a:cubicBezTo>
                    <a:pt x="24" y="3"/>
                    <a:pt x="25" y="4"/>
                    <a:pt x="26" y="4"/>
                  </a:cubicBezTo>
                  <a:cubicBezTo>
                    <a:pt x="29" y="12"/>
                    <a:pt x="29" y="20"/>
                    <a:pt x="23" y="26"/>
                  </a:cubicBezTo>
                  <a:cubicBezTo>
                    <a:pt x="18" y="27"/>
                    <a:pt x="13" y="27"/>
                    <a:pt x="8" y="27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10" y="21"/>
                    <a:pt x="12" y="19"/>
                    <a:pt x="13" y="17"/>
                  </a:cubicBezTo>
                  <a:cubicBezTo>
                    <a:pt x="11" y="19"/>
                    <a:pt x="10" y="21"/>
                    <a:pt x="8" y="22"/>
                  </a:cubicBezTo>
                  <a:close/>
                </a:path>
              </a:pathLst>
            </a:custGeom>
            <a:solidFill>
              <a:srgbClr val="17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AE1258E5-D286-4C34-9C26-22763585AE80}"/>
                </a:ext>
              </a:extLst>
            </p:cNvPr>
            <p:cNvSpPr/>
            <p:nvPr/>
          </p:nvSpPr>
          <p:spPr bwMode="auto">
            <a:xfrm>
              <a:off x="2257426" y="2027238"/>
              <a:ext cx="212725" cy="528637"/>
            </a:xfrm>
            <a:custGeom>
              <a:avLst/>
              <a:gdLst>
                <a:gd name="T0" fmla="*/ 7 w 19"/>
                <a:gd name="T1" fmla="*/ 7 h 47"/>
                <a:gd name="T2" fmla="*/ 3 w 19"/>
                <a:gd name="T3" fmla="*/ 4 h 47"/>
                <a:gd name="T4" fmla="*/ 19 w 19"/>
                <a:gd name="T5" fmla="*/ 20 h 47"/>
                <a:gd name="T6" fmla="*/ 10 w 19"/>
                <a:gd name="T7" fmla="*/ 47 h 47"/>
                <a:gd name="T8" fmla="*/ 13 w 19"/>
                <a:gd name="T9" fmla="*/ 30 h 47"/>
                <a:gd name="T10" fmla="*/ 7 w 19"/>
                <a:gd name="T11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7">
                  <a:moveTo>
                    <a:pt x="7" y="7"/>
                  </a:moveTo>
                  <a:cubicBezTo>
                    <a:pt x="6" y="6"/>
                    <a:pt x="4" y="5"/>
                    <a:pt x="3" y="4"/>
                  </a:cubicBezTo>
                  <a:cubicBezTo>
                    <a:pt x="17" y="0"/>
                    <a:pt x="19" y="8"/>
                    <a:pt x="19" y="20"/>
                  </a:cubicBezTo>
                  <a:cubicBezTo>
                    <a:pt x="19" y="30"/>
                    <a:pt x="15" y="38"/>
                    <a:pt x="10" y="47"/>
                  </a:cubicBezTo>
                  <a:cubicBezTo>
                    <a:pt x="0" y="40"/>
                    <a:pt x="12" y="36"/>
                    <a:pt x="13" y="30"/>
                  </a:cubicBezTo>
                  <a:cubicBezTo>
                    <a:pt x="13" y="21"/>
                    <a:pt x="19" y="12"/>
                    <a:pt x="7" y="7"/>
                  </a:cubicBezTo>
                  <a:close/>
                </a:path>
              </a:pathLst>
            </a:custGeom>
            <a:solidFill>
              <a:srgbClr val="211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E8C594BA-3BFD-4E01-B3BD-62A469077A36}"/>
                </a:ext>
              </a:extLst>
            </p:cNvPr>
            <p:cNvSpPr/>
            <p:nvPr/>
          </p:nvSpPr>
          <p:spPr bwMode="auto">
            <a:xfrm>
              <a:off x="1830388" y="2544763"/>
              <a:ext cx="460375" cy="292100"/>
            </a:xfrm>
            <a:custGeom>
              <a:avLst/>
              <a:gdLst>
                <a:gd name="T0" fmla="*/ 0 w 41"/>
                <a:gd name="T1" fmla="*/ 9 h 26"/>
                <a:gd name="T2" fmla="*/ 4 w 41"/>
                <a:gd name="T3" fmla="*/ 5 h 26"/>
                <a:gd name="T4" fmla="*/ 32 w 41"/>
                <a:gd name="T5" fmla="*/ 6 h 26"/>
                <a:gd name="T6" fmla="*/ 41 w 41"/>
                <a:gd name="T7" fmla="*/ 8 h 26"/>
                <a:gd name="T8" fmla="*/ 0 w 41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6">
                  <a:moveTo>
                    <a:pt x="0" y="9"/>
                  </a:moveTo>
                  <a:cubicBezTo>
                    <a:pt x="2" y="8"/>
                    <a:pt x="3" y="6"/>
                    <a:pt x="4" y="5"/>
                  </a:cubicBezTo>
                  <a:cubicBezTo>
                    <a:pt x="13" y="17"/>
                    <a:pt x="22" y="9"/>
                    <a:pt x="32" y="6"/>
                  </a:cubicBezTo>
                  <a:cubicBezTo>
                    <a:pt x="36" y="6"/>
                    <a:pt x="40" y="0"/>
                    <a:pt x="41" y="8"/>
                  </a:cubicBezTo>
                  <a:cubicBezTo>
                    <a:pt x="28" y="13"/>
                    <a:pt x="15" y="26"/>
                    <a:pt x="0" y="9"/>
                  </a:cubicBezTo>
                  <a:close/>
                </a:path>
              </a:pathLst>
            </a:custGeom>
            <a:solidFill>
              <a:srgbClr val="2B1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FBA4B9ED-888E-4DBB-85F7-C9C8A5404118}"/>
                </a:ext>
              </a:extLst>
            </p:cNvPr>
            <p:cNvSpPr/>
            <p:nvPr/>
          </p:nvSpPr>
          <p:spPr bwMode="auto">
            <a:xfrm>
              <a:off x="2660651" y="3286125"/>
              <a:ext cx="506413" cy="506412"/>
            </a:xfrm>
            <a:custGeom>
              <a:avLst/>
              <a:gdLst>
                <a:gd name="T0" fmla="*/ 43 w 45"/>
                <a:gd name="T1" fmla="*/ 9 h 45"/>
                <a:gd name="T2" fmla="*/ 10 w 45"/>
                <a:gd name="T3" fmla="*/ 42 h 45"/>
                <a:gd name="T4" fmla="*/ 0 w 45"/>
                <a:gd name="T5" fmla="*/ 34 h 45"/>
                <a:gd name="T6" fmla="*/ 10 w 45"/>
                <a:gd name="T7" fmla="*/ 27 h 45"/>
                <a:gd name="T8" fmla="*/ 31 w 45"/>
                <a:gd name="T9" fmla="*/ 10 h 45"/>
                <a:gd name="T10" fmla="*/ 38 w 45"/>
                <a:gd name="T11" fmla="*/ 0 h 45"/>
                <a:gd name="T12" fmla="*/ 43 w 45"/>
                <a:gd name="T13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43" y="9"/>
                  </a:moveTo>
                  <a:cubicBezTo>
                    <a:pt x="43" y="29"/>
                    <a:pt x="25" y="45"/>
                    <a:pt x="10" y="42"/>
                  </a:cubicBezTo>
                  <a:cubicBezTo>
                    <a:pt x="5" y="41"/>
                    <a:pt x="0" y="39"/>
                    <a:pt x="0" y="34"/>
                  </a:cubicBezTo>
                  <a:cubicBezTo>
                    <a:pt x="0" y="28"/>
                    <a:pt x="5" y="26"/>
                    <a:pt x="10" y="27"/>
                  </a:cubicBezTo>
                  <a:cubicBezTo>
                    <a:pt x="24" y="30"/>
                    <a:pt x="30" y="22"/>
                    <a:pt x="31" y="10"/>
                  </a:cubicBezTo>
                  <a:cubicBezTo>
                    <a:pt x="31" y="4"/>
                    <a:pt x="33" y="0"/>
                    <a:pt x="38" y="0"/>
                  </a:cubicBezTo>
                  <a:cubicBezTo>
                    <a:pt x="45" y="0"/>
                    <a:pt x="42" y="7"/>
                    <a:pt x="43" y="9"/>
                  </a:cubicBezTo>
                  <a:close/>
                </a:path>
              </a:pathLst>
            </a:custGeom>
            <a:solidFill>
              <a:srgbClr val="E4C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A63151CE-8B22-49A8-A749-D953F063169A}"/>
                </a:ext>
              </a:extLst>
            </p:cNvPr>
            <p:cNvSpPr/>
            <p:nvPr/>
          </p:nvSpPr>
          <p:spPr bwMode="auto">
            <a:xfrm>
              <a:off x="2178051" y="3263900"/>
              <a:ext cx="561975" cy="473075"/>
            </a:xfrm>
            <a:custGeom>
              <a:avLst/>
              <a:gdLst>
                <a:gd name="T0" fmla="*/ 0 w 50"/>
                <a:gd name="T1" fmla="*/ 42 h 42"/>
                <a:gd name="T2" fmla="*/ 40 w 50"/>
                <a:gd name="T3" fmla="*/ 4 h 42"/>
                <a:gd name="T4" fmla="*/ 49 w 50"/>
                <a:gd name="T5" fmla="*/ 11 h 42"/>
                <a:gd name="T6" fmla="*/ 44 w 50"/>
                <a:gd name="T7" fmla="*/ 18 h 42"/>
                <a:gd name="T8" fmla="*/ 0 w 5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2">
                  <a:moveTo>
                    <a:pt x="0" y="42"/>
                  </a:moveTo>
                  <a:cubicBezTo>
                    <a:pt x="4" y="11"/>
                    <a:pt x="18" y="0"/>
                    <a:pt x="40" y="4"/>
                  </a:cubicBezTo>
                  <a:cubicBezTo>
                    <a:pt x="45" y="5"/>
                    <a:pt x="48" y="6"/>
                    <a:pt x="49" y="11"/>
                  </a:cubicBezTo>
                  <a:cubicBezTo>
                    <a:pt x="50" y="15"/>
                    <a:pt x="47" y="19"/>
                    <a:pt x="44" y="18"/>
                  </a:cubicBezTo>
                  <a:cubicBezTo>
                    <a:pt x="23" y="9"/>
                    <a:pt x="15" y="27"/>
                    <a:pt x="0" y="42"/>
                  </a:cubicBezTo>
                  <a:close/>
                </a:path>
              </a:pathLst>
            </a:custGeom>
            <a:solidFill>
              <a:srgbClr val="D987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72772926-2E58-490A-B248-D57A02BB9B8B}"/>
                </a:ext>
              </a:extLst>
            </p:cNvPr>
            <p:cNvSpPr/>
            <p:nvPr/>
          </p:nvSpPr>
          <p:spPr bwMode="auto">
            <a:xfrm>
              <a:off x="2324101" y="2533650"/>
              <a:ext cx="371475" cy="617537"/>
            </a:xfrm>
            <a:custGeom>
              <a:avLst/>
              <a:gdLst>
                <a:gd name="T0" fmla="*/ 32 w 33"/>
                <a:gd name="T1" fmla="*/ 19 h 55"/>
                <a:gd name="T2" fmla="*/ 11 w 33"/>
                <a:gd name="T3" fmla="*/ 53 h 55"/>
                <a:gd name="T4" fmla="*/ 1 w 33"/>
                <a:gd name="T5" fmla="*/ 50 h 55"/>
                <a:gd name="T6" fmla="*/ 6 w 33"/>
                <a:gd name="T7" fmla="*/ 41 h 55"/>
                <a:gd name="T8" fmla="*/ 18 w 33"/>
                <a:gd name="T9" fmla="*/ 16 h 55"/>
                <a:gd name="T10" fmla="*/ 25 w 33"/>
                <a:gd name="T11" fmla="*/ 1 h 55"/>
                <a:gd name="T12" fmla="*/ 32 w 33"/>
                <a:gd name="T13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5">
                  <a:moveTo>
                    <a:pt x="32" y="19"/>
                  </a:moveTo>
                  <a:cubicBezTo>
                    <a:pt x="31" y="32"/>
                    <a:pt x="27" y="46"/>
                    <a:pt x="11" y="53"/>
                  </a:cubicBezTo>
                  <a:cubicBezTo>
                    <a:pt x="8" y="54"/>
                    <a:pt x="3" y="55"/>
                    <a:pt x="1" y="50"/>
                  </a:cubicBezTo>
                  <a:cubicBezTo>
                    <a:pt x="0" y="46"/>
                    <a:pt x="2" y="43"/>
                    <a:pt x="6" y="41"/>
                  </a:cubicBezTo>
                  <a:cubicBezTo>
                    <a:pt x="17" y="36"/>
                    <a:pt x="19" y="26"/>
                    <a:pt x="18" y="16"/>
                  </a:cubicBezTo>
                  <a:cubicBezTo>
                    <a:pt x="18" y="10"/>
                    <a:pt x="15" y="0"/>
                    <a:pt x="25" y="1"/>
                  </a:cubicBezTo>
                  <a:cubicBezTo>
                    <a:pt x="33" y="2"/>
                    <a:pt x="32" y="11"/>
                    <a:pt x="32" y="19"/>
                  </a:cubicBezTo>
                  <a:close/>
                </a:path>
              </a:pathLst>
            </a:custGeom>
            <a:solidFill>
              <a:srgbClr val="DE8D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328F67F5-1063-426A-8B9F-DF6A4842E007}"/>
                </a:ext>
              </a:extLst>
            </p:cNvPr>
            <p:cNvSpPr/>
            <p:nvPr/>
          </p:nvSpPr>
          <p:spPr bwMode="auto">
            <a:xfrm>
              <a:off x="2065338" y="2836863"/>
              <a:ext cx="179388" cy="168275"/>
            </a:xfrm>
            <a:custGeom>
              <a:avLst/>
              <a:gdLst>
                <a:gd name="T0" fmla="*/ 15 w 16"/>
                <a:gd name="T1" fmla="*/ 8 h 15"/>
                <a:gd name="T2" fmla="*/ 8 w 16"/>
                <a:gd name="T3" fmla="*/ 15 h 15"/>
                <a:gd name="T4" fmla="*/ 0 w 16"/>
                <a:gd name="T5" fmla="*/ 8 h 15"/>
                <a:gd name="T6" fmla="*/ 7 w 16"/>
                <a:gd name="T7" fmla="*/ 1 h 15"/>
                <a:gd name="T8" fmla="*/ 15 w 16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5" y="8"/>
                  </a:moveTo>
                  <a:cubicBezTo>
                    <a:pt x="16" y="13"/>
                    <a:pt x="13" y="15"/>
                    <a:pt x="8" y="15"/>
                  </a:cubicBezTo>
                  <a:cubicBezTo>
                    <a:pt x="4" y="15"/>
                    <a:pt x="0" y="13"/>
                    <a:pt x="0" y="8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2" y="0"/>
                    <a:pt x="15" y="3"/>
                    <a:pt x="15" y="8"/>
                  </a:cubicBezTo>
                  <a:close/>
                </a:path>
              </a:pathLst>
            </a:custGeom>
            <a:solidFill>
              <a:srgbClr val="B0C9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4470CE46-D507-47F3-9F69-CECEFAE26429}"/>
                </a:ext>
              </a:extLst>
            </p:cNvPr>
            <p:cNvSpPr/>
            <p:nvPr/>
          </p:nvSpPr>
          <p:spPr bwMode="auto">
            <a:xfrm>
              <a:off x="1425576" y="2646363"/>
              <a:ext cx="471488" cy="404812"/>
            </a:xfrm>
            <a:custGeom>
              <a:avLst/>
              <a:gdLst>
                <a:gd name="T0" fmla="*/ 12 w 42"/>
                <a:gd name="T1" fmla="*/ 4 h 36"/>
                <a:gd name="T2" fmla="*/ 33 w 42"/>
                <a:gd name="T3" fmla="*/ 24 h 36"/>
                <a:gd name="T4" fmla="*/ 41 w 42"/>
                <a:gd name="T5" fmla="*/ 30 h 36"/>
                <a:gd name="T6" fmla="*/ 30 w 42"/>
                <a:gd name="T7" fmla="*/ 36 h 36"/>
                <a:gd name="T8" fmla="*/ 0 w 42"/>
                <a:gd name="T9" fmla="*/ 3 h 36"/>
                <a:gd name="T10" fmla="*/ 12 w 42"/>
                <a:gd name="T1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6">
                  <a:moveTo>
                    <a:pt x="12" y="4"/>
                  </a:moveTo>
                  <a:cubicBezTo>
                    <a:pt x="16" y="13"/>
                    <a:pt x="20" y="23"/>
                    <a:pt x="33" y="24"/>
                  </a:cubicBezTo>
                  <a:cubicBezTo>
                    <a:pt x="38" y="24"/>
                    <a:pt x="42" y="25"/>
                    <a:pt x="41" y="30"/>
                  </a:cubicBezTo>
                  <a:cubicBezTo>
                    <a:pt x="40" y="36"/>
                    <a:pt x="35" y="36"/>
                    <a:pt x="30" y="36"/>
                  </a:cubicBezTo>
                  <a:cubicBezTo>
                    <a:pt x="10" y="34"/>
                    <a:pt x="2" y="22"/>
                    <a:pt x="0" y="3"/>
                  </a:cubicBezTo>
                  <a:cubicBezTo>
                    <a:pt x="4" y="0"/>
                    <a:pt x="8" y="0"/>
                    <a:pt x="12" y="4"/>
                  </a:cubicBezTo>
                  <a:close/>
                </a:path>
              </a:pathLst>
            </a:custGeom>
            <a:solidFill>
              <a:srgbClr val="E69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id="{8A36B629-705A-42CF-8633-782D262CCDF0}"/>
                </a:ext>
              </a:extLst>
            </p:cNvPr>
            <p:cNvSpPr/>
            <p:nvPr/>
          </p:nvSpPr>
          <p:spPr bwMode="auto">
            <a:xfrm>
              <a:off x="1379538" y="2555875"/>
              <a:ext cx="192088" cy="134937"/>
            </a:xfrm>
            <a:custGeom>
              <a:avLst/>
              <a:gdLst>
                <a:gd name="T0" fmla="*/ 16 w 17"/>
                <a:gd name="T1" fmla="*/ 12 h 12"/>
                <a:gd name="T2" fmla="*/ 4 w 17"/>
                <a:gd name="T3" fmla="*/ 11 h 12"/>
                <a:gd name="T4" fmla="*/ 9 w 17"/>
                <a:gd name="T5" fmla="*/ 0 h 12"/>
                <a:gd name="T6" fmla="*/ 16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16" y="12"/>
                  </a:moveTo>
                  <a:cubicBezTo>
                    <a:pt x="12" y="12"/>
                    <a:pt x="8" y="11"/>
                    <a:pt x="4" y="11"/>
                  </a:cubicBezTo>
                  <a:cubicBezTo>
                    <a:pt x="0" y="5"/>
                    <a:pt x="4" y="1"/>
                    <a:pt x="9" y="0"/>
                  </a:cubicBezTo>
                  <a:cubicBezTo>
                    <a:pt x="15" y="0"/>
                    <a:pt x="17" y="6"/>
                    <a:pt x="16" y="12"/>
                  </a:cubicBezTo>
                  <a:close/>
                </a:path>
              </a:pathLst>
            </a:custGeom>
            <a:solidFill>
              <a:srgbClr val="DD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9" name="Freeform 35">
              <a:extLst>
                <a:ext uri="{FF2B5EF4-FFF2-40B4-BE49-F238E27FC236}">
                  <a16:creationId xmlns:a16="http://schemas.microsoft.com/office/drawing/2014/main" id="{2E456D92-3FA1-4899-ACD6-F2614FD6EA24}"/>
                </a:ext>
              </a:extLst>
            </p:cNvPr>
            <p:cNvSpPr/>
            <p:nvPr/>
          </p:nvSpPr>
          <p:spPr bwMode="auto">
            <a:xfrm>
              <a:off x="1481138" y="3230563"/>
              <a:ext cx="584200" cy="449262"/>
            </a:xfrm>
            <a:custGeom>
              <a:avLst/>
              <a:gdLst>
                <a:gd name="T0" fmla="*/ 11 w 52"/>
                <a:gd name="T1" fmla="*/ 39 h 40"/>
                <a:gd name="T2" fmla="*/ 1 w 52"/>
                <a:gd name="T3" fmla="*/ 33 h 40"/>
                <a:gd name="T4" fmla="*/ 14 w 52"/>
                <a:gd name="T5" fmla="*/ 25 h 40"/>
                <a:gd name="T6" fmla="*/ 37 w 52"/>
                <a:gd name="T7" fmla="*/ 9 h 40"/>
                <a:gd name="T8" fmla="*/ 47 w 52"/>
                <a:gd name="T9" fmla="*/ 2 h 40"/>
                <a:gd name="T10" fmla="*/ 50 w 52"/>
                <a:gd name="T11" fmla="*/ 14 h 40"/>
                <a:gd name="T12" fmla="*/ 11 w 52"/>
                <a:gd name="T1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11" y="39"/>
                  </a:moveTo>
                  <a:cubicBezTo>
                    <a:pt x="9" y="40"/>
                    <a:pt x="2" y="40"/>
                    <a:pt x="1" y="33"/>
                  </a:cubicBezTo>
                  <a:cubicBezTo>
                    <a:pt x="0" y="24"/>
                    <a:pt x="8" y="25"/>
                    <a:pt x="14" y="25"/>
                  </a:cubicBezTo>
                  <a:cubicBezTo>
                    <a:pt x="26" y="25"/>
                    <a:pt x="34" y="22"/>
                    <a:pt x="37" y="9"/>
                  </a:cubicBezTo>
                  <a:cubicBezTo>
                    <a:pt x="38" y="5"/>
                    <a:pt x="41" y="0"/>
                    <a:pt x="47" y="2"/>
                  </a:cubicBezTo>
                  <a:cubicBezTo>
                    <a:pt x="52" y="4"/>
                    <a:pt x="52" y="9"/>
                    <a:pt x="50" y="14"/>
                  </a:cubicBezTo>
                  <a:cubicBezTo>
                    <a:pt x="45" y="31"/>
                    <a:pt x="33" y="39"/>
                    <a:pt x="11" y="39"/>
                  </a:cubicBezTo>
                  <a:close/>
                </a:path>
              </a:pathLst>
            </a:custGeom>
            <a:solidFill>
              <a:srgbClr val="E5C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0" name="Freeform 36">
              <a:extLst>
                <a:ext uri="{FF2B5EF4-FFF2-40B4-BE49-F238E27FC236}">
                  <a16:creationId xmlns:a16="http://schemas.microsoft.com/office/drawing/2014/main" id="{3585345E-0FE2-4A7E-8B3E-3855B0C758D7}"/>
                </a:ext>
              </a:extLst>
            </p:cNvPr>
            <p:cNvSpPr/>
            <p:nvPr/>
          </p:nvSpPr>
          <p:spPr bwMode="auto">
            <a:xfrm>
              <a:off x="1784351" y="2230438"/>
              <a:ext cx="168275" cy="146050"/>
            </a:xfrm>
            <a:custGeom>
              <a:avLst/>
              <a:gdLst>
                <a:gd name="T0" fmla="*/ 8 w 15"/>
                <a:gd name="T1" fmla="*/ 13 h 13"/>
                <a:gd name="T2" fmla="*/ 1 w 15"/>
                <a:gd name="T3" fmla="*/ 7 h 13"/>
                <a:gd name="T4" fmla="*/ 8 w 15"/>
                <a:gd name="T5" fmla="*/ 0 h 13"/>
                <a:gd name="T6" fmla="*/ 14 w 15"/>
                <a:gd name="T7" fmla="*/ 6 h 13"/>
                <a:gd name="T8" fmla="*/ 8 w 1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8" y="13"/>
                  </a:moveTo>
                  <a:cubicBezTo>
                    <a:pt x="3" y="13"/>
                    <a:pt x="1" y="11"/>
                    <a:pt x="1" y="7"/>
                  </a:cubicBezTo>
                  <a:cubicBezTo>
                    <a:pt x="0" y="2"/>
                    <a:pt x="3" y="0"/>
                    <a:pt x="8" y="0"/>
                  </a:cubicBezTo>
                  <a:cubicBezTo>
                    <a:pt x="11" y="0"/>
                    <a:pt x="14" y="3"/>
                    <a:pt x="14" y="6"/>
                  </a:cubicBezTo>
                  <a:cubicBezTo>
                    <a:pt x="15" y="10"/>
                    <a:pt x="12" y="13"/>
                    <a:pt x="8" y="13"/>
                  </a:cubicBezTo>
                  <a:close/>
                </a:path>
              </a:pathLst>
            </a:custGeom>
            <a:solidFill>
              <a:srgbClr val="CAE1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37">
              <a:extLst>
                <a:ext uri="{FF2B5EF4-FFF2-40B4-BE49-F238E27FC236}">
                  <a16:creationId xmlns:a16="http://schemas.microsoft.com/office/drawing/2014/main" id="{6E913AF9-1B9A-4D8F-A16A-AC5511E12C7D}"/>
                </a:ext>
              </a:extLst>
            </p:cNvPr>
            <p:cNvSpPr/>
            <p:nvPr/>
          </p:nvSpPr>
          <p:spPr bwMode="auto">
            <a:xfrm>
              <a:off x="2751138" y="2994025"/>
              <a:ext cx="168275" cy="146050"/>
            </a:xfrm>
            <a:custGeom>
              <a:avLst/>
              <a:gdLst>
                <a:gd name="T0" fmla="*/ 7 w 15"/>
                <a:gd name="T1" fmla="*/ 13 h 13"/>
                <a:gd name="T2" fmla="*/ 1 w 15"/>
                <a:gd name="T3" fmla="*/ 7 h 13"/>
                <a:gd name="T4" fmla="*/ 9 w 15"/>
                <a:gd name="T5" fmla="*/ 0 h 13"/>
                <a:gd name="T6" fmla="*/ 15 w 15"/>
                <a:gd name="T7" fmla="*/ 7 h 13"/>
                <a:gd name="T8" fmla="*/ 7 w 1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7" y="13"/>
                  </a:moveTo>
                  <a:cubicBezTo>
                    <a:pt x="3" y="13"/>
                    <a:pt x="0" y="9"/>
                    <a:pt x="1" y="7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3" y="1"/>
                    <a:pt x="15" y="3"/>
                    <a:pt x="15" y="7"/>
                  </a:cubicBezTo>
                  <a:cubicBezTo>
                    <a:pt x="15" y="11"/>
                    <a:pt x="12" y="13"/>
                    <a:pt x="7" y="13"/>
                  </a:cubicBezTo>
                  <a:close/>
                </a:path>
              </a:pathLst>
            </a:custGeom>
            <a:solidFill>
              <a:srgbClr val="BAD9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2" name="Freeform 38">
              <a:extLst>
                <a:ext uri="{FF2B5EF4-FFF2-40B4-BE49-F238E27FC236}">
                  <a16:creationId xmlns:a16="http://schemas.microsoft.com/office/drawing/2014/main" id="{90288BB5-1DCD-49A7-B766-1460A216F64F}"/>
                </a:ext>
              </a:extLst>
            </p:cNvPr>
            <p:cNvSpPr/>
            <p:nvPr/>
          </p:nvSpPr>
          <p:spPr bwMode="auto">
            <a:xfrm>
              <a:off x="2379663" y="3905250"/>
              <a:ext cx="169863" cy="179387"/>
            </a:xfrm>
            <a:custGeom>
              <a:avLst/>
              <a:gdLst>
                <a:gd name="T0" fmla="*/ 15 w 15"/>
                <a:gd name="T1" fmla="*/ 8 h 16"/>
                <a:gd name="T2" fmla="*/ 8 w 15"/>
                <a:gd name="T3" fmla="*/ 15 h 16"/>
                <a:gd name="T4" fmla="*/ 1 w 15"/>
                <a:gd name="T5" fmla="*/ 7 h 16"/>
                <a:gd name="T6" fmla="*/ 9 w 15"/>
                <a:gd name="T7" fmla="*/ 0 h 16"/>
                <a:gd name="T8" fmla="*/ 15 w 1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8"/>
                  </a:moveTo>
                  <a:cubicBezTo>
                    <a:pt x="14" y="12"/>
                    <a:pt x="13" y="16"/>
                    <a:pt x="8" y="15"/>
                  </a:cubicBezTo>
                  <a:cubicBezTo>
                    <a:pt x="4" y="14"/>
                    <a:pt x="0" y="11"/>
                    <a:pt x="1" y="7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3" y="0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C0DE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39">
              <a:extLst>
                <a:ext uri="{FF2B5EF4-FFF2-40B4-BE49-F238E27FC236}">
                  <a16:creationId xmlns:a16="http://schemas.microsoft.com/office/drawing/2014/main" id="{FD240BAF-B78A-4991-9CA6-212F144D42D4}"/>
                </a:ext>
              </a:extLst>
            </p:cNvPr>
            <p:cNvSpPr/>
            <p:nvPr/>
          </p:nvSpPr>
          <p:spPr bwMode="auto">
            <a:xfrm>
              <a:off x="1976438" y="3849688"/>
              <a:ext cx="157163" cy="179387"/>
            </a:xfrm>
            <a:custGeom>
              <a:avLst/>
              <a:gdLst>
                <a:gd name="T0" fmla="*/ 7 w 14"/>
                <a:gd name="T1" fmla="*/ 1 h 16"/>
                <a:gd name="T2" fmla="*/ 14 w 14"/>
                <a:gd name="T3" fmla="*/ 9 h 16"/>
                <a:gd name="T4" fmla="*/ 6 w 14"/>
                <a:gd name="T5" fmla="*/ 16 h 16"/>
                <a:gd name="T6" fmla="*/ 0 w 14"/>
                <a:gd name="T7" fmla="*/ 7 h 16"/>
                <a:gd name="T8" fmla="*/ 7 w 14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7" y="1"/>
                  </a:moveTo>
                  <a:cubicBezTo>
                    <a:pt x="11" y="1"/>
                    <a:pt x="14" y="4"/>
                    <a:pt x="14" y="9"/>
                  </a:cubicBezTo>
                  <a:cubicBezTo>
                    <a:pt x="13" y="13"/>
                    <a:pt x="10" y="16"/>
                    <a:pt x="6" y="16"/>
                  </a:cubicBezTo>
                  <a:cubicBezTo>
                    <a:pt x="1" y="15"/>
                    <a:pt x="0" y="12"/>
                    <a:pt x="0" y="7"/>
                  </a:cubicBezTo>
                  <a:cubicBezTo>
                    <a:pt x="0" y="2"/>
                    <a:pt x="2" y="0"/>
                    <a:pt x="7" y="1"/>
                  </a:cubicBezTo>
                  <a:close/>
                </a:path>
              </a:pathLst>
            </a:custGeom>
            <a:solidFill>
              <a:srgbClr val="B0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4" name="Freeform 40">
              <a:extLst>
                <a:ext uri="{FF2B5EF4-FFF2-40B4-BE49-F238E27FC236}">
                  <a16:creationId xmlns:a16="http://schemas.microsoft.com/office/drawing/2014/main" id="{A64DEB2E-6BA6-49D1-9D0B-47DF10B4BE13}"/>
                </a:ext>
              </a:extLst>
            </p:cNvPr>
            <p:cNvSpPr/>
            <p:nvPr/>
          </p:nvSpPr>
          <p:spPr bwMode="auto">
            <a:xfrm>
              <a:off x="1390651" y="3186113"/>
              <a:ext cx="180975" cy="168275"/>
            </a:xfrm>
            <a:custGeom>
              <a:avLst/>
              <a:gdLst>
                <a:gd name="T0" fmla="*/ 8 w 16"/>
                <a:gd name="T1" fmla="*/ 0 h 15"/>
                <a:gd name="T2" fmla="*/ 15 w 16"/>
                <a:gd name="T3" fmla="*/ 8 h 15"/>
                <a:gd name="T4" fmla="*/ 7 w 16"/>
                <a:gd name="T5" fmla="*/ 15 h 15"/>
                <a:gd name="T6" fmla="*/ 0 w 16"/>
                <a:gd name="T7" fmla="*/ 7 h 15"/>
                <a:gd name="T8" fmla="*/ 8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12" y="1"/>
                    <a:pt x="16" y="3"/>
                    <a:pt x="15" y="8"/>
                  </a:cubicBezTo>
                  <a:cubicBezTo>
                    <a:pt x="15" y="12"/>
                    <a:pt x="11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C1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41">
              <a:extLst>
                <a:ext uri="{FF2B5EF4-FFF2-40B4-BE49-F238E27FC236}">
                  <a16:creationId xmlns:a16="http://schemas.microsoft.com/office/drawing/2014/main" id="{407BD5D8-428A-4D66-AFC9-0896870A8F69}"/>
                </a:ext>
              </a:extLst>
            </p:cNvPr>
            <p:cNvSpPr/>
            <p:nvPr/>
          </p:nvSpPr>
          <p:spPr bwMode="auto">
            <a:xfrm>
              <a:off x="2863851" y="2635250"/>
              <a:ext cx="179388" cy="179387"/>
            </a:xfrm>
            <a:custGeom>
              <a:avLst/>
              <a:gdLst>
                <a:gd name="T0" fmla="*/ 9 w 16"/>
                <a:gd name="T1" fmla="*/ 16 h 16"/>
                <a:gd name="T2" fmla="*/ 1 w 16"/>
                <a:gd name="T3" fmla="*/ 8 h 16"/>
                <a:gd name="T4" fmla="*/ 7 w 16"/>
                <a:gd name="T5" fmla="*/ 1 h 16"/>
                <a:gd name="T6" fmla="*/ 15 w 16"/>
                <a:gd name="T7" fmla="*/ 8 h 16"/>
                <a:gd name="T8" fmla="*/ 9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6"/>
                  </a:moveTo>
                  <a:cubicBezTo>
                    <a:pt x="4" y="15"/>
                    <a:pt x="1" y="13"/>
                    <a:pt x="1" y="8"/>
                  </a:cubicBezTo>
                  <a:cubicBezTo>
                    <a:pt x="0" y="4"/>
                    <a:pt x="2" y="1"/>
                    <a:pt x="7" y="1"/>
                  </a:cubicBezTo>
                  <a:cubicBezTo>
                    <a:pt x="12" y="0"/>
                    <a:pt x="14" y="4"/>
                    <a:pt x="15" y="8"/>
                  </a:cubicBezTo>
                  <a:cubicBezTo>
                    <a:pt x="16" y="12"/>
                    <a:pt x="12" y="14"/>
                    <a:pt x="9" y="16"/>
                  </a:cubicBezTo>
                  <a:close/>
                </a:path>
              </a:pathLst>
            </a:custGeom>
            <a:solidFill>
              <a:srgbClr val="B0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42">
              <a:extLst>
                <a:ext uri="{FF2B5EF4-FFF2-40B4-BE49-F238E27FC236}">
                  <a16:creationId xmlns:a16="http://schemas.microsoft.com/office/drawing/2014/main" id="{BED616A5-B0B4-43A0-9C2A-120ACE1AE92D}"/>
                </a:ext>
              </a:extLst>
            </p:cNvPr>
            <p:cNvSpPr/>
            <p:nvPr/>
          </p:nvSpPr>
          <p:spPr bwMode="auto">
            <a:xfrm>
              <a:off x="2660651" y="2241550"/>
              <a:ext cx="192088" cy="179387"/>
            </a:xfrm>
            <a:custGeom>
              <a:avLst/>
              <a:gdLst>
                <a:gd name="T0" fmla="*/ 3 w 17"/>
                <a:gd name="T1" fmla="*/ 15 h 16"/>
                <a:gd name="T2" fmla="*/ 10 w 17"/>
                <a:gd name="T3" fmla="*/ 0 h 16"/>
                <a:gd name="T4" fmla="*/ 16 w 17"/>
                <a:gd name="T5" fmla="*/ 7 h 16"/>
                <a:gd name="T6" fmla="*/ 3 w 17"/>
                <a:gd name="T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6">
                  <a:moveTo>
                    <a:pt x="3" y="15"/>
                  </a:moveTo>
                  <a:cubicBezTo>
                    <a:pt x="3" y="9"/>
                    <a:pt x="0" y="1"/>
                    <a:pt x="10" y="0"/>
                  </a:cubicBezTo>
                  <a:cubicBezTo>
                    <a:pt x="13" y="0"/>
                    <a:pt x="16" y="4"/>
                    <a:pt x="16" y="7"/>
                  </a:cubicBezTo>
                  <a:cubicBezTo>
                    <a:pt x="17" y="16"/>
                    <a:pt x="10" y="16"/>
                    <a:pt x="3" y="15"/>
                  </a:cubicBezTo>
                  <a:close/>
                </a:path>
              </a:pathLst>
            </a:custGeom>
            <a:solidFill>
              <a:srgbClr val="B5CE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9070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pPr rtl="1"/>
            <a:r>
              <a:rPr lang="fa-IR" altLang="ko-KR" sz="40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rPr>
              <a:t>سبک اینفوگرافیک</a:t>
            </a:r>
            <a:endParaRPr lang="ko-KR" altLang="en-US" sz="4000" dirty="0">
              <a:solidFill>
                <a:srgbClr val="027696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91307" y="1471335"/>
            <a:ext cx="2592288" cy="749616"/>
            <a:chOff x="5843173" y="1742188"/>
            <a:chExt cx="2592288" cy="749616"/>
          </a:xfrm>
        </p:grpSpPr>
        <p:sp>
          <p:nvSpPr>
            <p:cNvPr id="18" name="TextBox 17"/>
            <p:cNvSpPr txBox="1"/>
            <p:nvPr/>
          </p:nvSpPr>
          <p:spPr>
            <a:xfrm>
              <a:off x="6228184" y="2030139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43173" y="1742188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16"/>
          <p:cNvGrpSpPr/>
          <p:nvPr/>
        </p:nvGrpSpPr>
        <p:grpSpPr>
          <a:xfrm>
            <a:off x="395536" y="3575670"/>
            <a:ext cx="2592288" cy="748706"/>
            <a:chOff x="5747402" y="1743098"/>
            <a:chExt cx="2592288" cy="748706"/>
          </a:xfrm>
        </p:grpSpPr>
        <p:sp>
          <p:nvSpPr>
            <p:cNvPr id="31" name="TextBox 17"/>
            <p:cNvSpPr txBox="1"/>
            <p:nvPr/>
          </p:nvSpPr>
          <p:spPr>
            <a:xfrm>
              <a:off x="6228184" y="2030139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5747402" y="1743098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16"/>
          <p:cNvGrpSpPr/>
          <p:nvPr/>
        </p:nvGrpSpPr>
        <p:grpSpPr>
          <a:xfrm>
            <a:off x="5456406" y="3428614"/>
            <a:ext cx="2592288" cy="734655"/>
            <a:chOff x="6228184" y="1749861"/>
            <a:chExt cx="2592288" cy="734655"/>
          </a:xfrm>
        </p:grpSpPr>
        <p:sp>
          <p:nvSpPr>
            <p:cNvPr id="39" name="TextBox 17"/>
            <p:cNvSpPr txBox="1"/>
            <p:nvPr/>
          </p:nvSpPr>
          <p:spPr>
            <a:xfrm>
              <a:off x="6998205" y="2022851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40" name="TextBox 18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16"/>
          <p:cNvGrpSpPr/>
          <p:nvPr/>
        </p:nvGrpSpPr>
        <p:grpSpPr>
          <a:xfrm>
            <a:off x="5421379" y="1493661"/>
            <a:ext cx="2627315" cy="747116"/>
            <a:chOff x="6228184" y="1749861"/>
            <a:chExt cx="2627315" cy="747116"/>
          </a:xfrm>
        </p:grpSpPr>
        <p:sp>
          <p:nvSpPr>
            <p:cNvPr id="43" name="TextBox 17"/>
            <p:cNvSpPr txBox="1"/>
            <p:nvPr/>
          </p:nvSpPr>
          <p:spPr>
            <a:xfrm>
              <a:off x="7033232" y="2035312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559" y="1531838"/>
            <a:ext cx="3266452" cy="342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490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>
            <a:extLst>
              <a:ext uri="{FF2B5EF4-FFF2-40B4-BE49-F238E27FC236}">
                <a16:creationId xmlns:a16="http://schemas.microsoft.com/office/drawing/2014/main" id="{8F77B9C0-9253-450A-9E0B-22B637BB78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52190" y="0"/>
            <a:ext cx="2713010" cy="51435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CBB0BDB-1D73-4BBB-BD8B-3E42EB25386B}"/>
              </a:ext>
            </a:extLst>
          </p:cNvPr>
          <p:cNvSpPr/>
          <p:nvPr/>
        </p:nvSpPr>
        <p:spPr>
          <a:xfrm>
            <a:off x="251520" y="555526"/>
            <a:ext cx="8640960" cy="4320480"/>
          </a:xfrm>
          <a:prstGeom prst="rect">
            <a:avLst/>
          </a:prstGeom>
          <a:noFill/>
          <a:ln w="38100"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83568" y="267494"/>
            <a:ext cx="7591277" cy="576064"/>
          </a:xfrm>
          <a:solidFill>
            <a:srgbClr val="027696"/>
          </a:solidFill>
        </p:spPr>
        <p:txBody>
          <a:bodyPr>
            <a:normAutofit fontScale="92500" lnSpcReduction="10000"/>
          </a:bodyPr>
          <a:lstStyle/>
          <a:p>
            <a:r>
              <a:rPr lang="fa-IR" altLang="ko-KR" sz="4000" b="1" dirty="0">
                <a:cs typeface="B Nazanin" panose="00000400000000000000" pitchFamily="2" charset="-78"/>
              </a:rPr>
              <a:t>سبک اینفوگرافیک</a:t>
            </a:r>
            <a:endParaRPr lang="ko-KR" altLang="en-US" sz="4000" b="1" dirty="0">
              <a:cs typeface="B Nazanin" panose="000004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83568" y="1811758"/>
            <a:ext cx="2409467" cy="863358"/>
            <a:chOff x="803640" y="3362835"/>
            <a:chExt cx="2059657" cy="863358"/>
          </a:xfrm>
        </p:grpSpPr>
        <p:sp>
          <p:nvSpPr>
            <p:cNvPr id="10" name="TextBox 9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83568" y="3724616"/>
            <a:ext cx="2409467" cy="863358"/>
            <a:chOff x="803640" y="3362835"/>
            <a:chExt cx="2059657" cy="863358"/>
          </a:xfrm>
        </p:grpSpPr>
        <p:sp>
          <p:nvSpPr>
            <p:cNvPr id="13" name="TextBox 12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865378" y="1811758"/>
            <a:ext cx="2409467" cy="863358"/>
            <a:chOff x="803640" y="3362835"/>
            <a:chExt cx="2059657" cy="863358"/>
          </a:xfrm>
        </p:grpSpPr>
        <p:sp>
          <p:nvSpPr>
            <p:cNvPr id="16" name="TextBox 15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865378" y="3724616"/>
            <a:ext cx="2409467" cy="863358"/>
            <a:chOff x="803640" y="3362835"/>
            <a:chExt cx="2059657" cy="863358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353" y="2935016"/>
            <a:ext cx="642565" cy="70932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0689" y="3154985"/>
            <a:ext cx="629129" cy="56889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8420" y="1230258"/>
            <a:ext cx="652498" cy="50139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9022" y="1303269"/>
            <a:ext cx="442178" cy="45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866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4716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14/02/2024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18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0C1C668-2DBD-43D2-8417-8F4E46A58C37}"/>
              </a:ext>
            </a:extLst>
          </p:cNvPr>
          <p:cNvSpPr/>
          <p:nvPr/>
        </p:nvSpPr>
        <p:spPr>
          <a:xfrm>
            <a:off x="824877" y="1204749"/>
            <a:ext cx="3100388" cy="1671185"/>
          </a:xfrm>
          <a:prstGeom prst="ellipse">
            <a:avLst/>
          </a:prstGeom>
          <a:solidFill>
            <a:srgbClr val="ABC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2D80207-CB4B-405A-97D8-5736CC8622A4}"/>
              </a:ext>
            </a:extLst>
          </p:cNvPr>
          <p:cNvSpPr/>
          <p:nvPr/>
        </p:nvSpPr>
        <p:spPr>
          <a:xfrm>
            <a:off x="1356633" y="1397341"/>
            <a:ext cx="857250" cy="857250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100" dirty="0">
                <a:cs typeface="B Nazanin" panose="00000400000000000000" pitchFamily="2" charset="-78"/>
              </a:rPr>
              <a:t>A</a:t>
            </a:r>
            <a:endParaRPr lang="en-ID" sz="2100" dirty="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7720A1F-370F-436A-A3CD-B2D7145193BF}"/>
              </a:ext>
            </a:extLst>
          </p:cNvPr>
          <p:cNvSpPr/>
          <p:nvPr/>
        </p:nvSpPr>
        <p:spPr>
          <a:xfrm>
            <a:off x="2456771" y="1397341"/>
            <a:ext cx="857250" cy="857250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100" dirty="0">
                <a:cs typeface="B Nazanin" panose="00000400000000000000" pitchFamily="2" charset="-78"/>
              </a:rPr>
              <a:t>B</a:t>
            </a:r>
            <a:endParaRPr lang="en-ID" sz="2100" dirty="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C9546D9-9944-47D2-8FEC-3A1D510C8E7A}"/>
              </a:ext>
            </a:extLst>
          </p:cNvPr>
          <p:cNvSpPr/>
          <p:nvPr/>
        </p:nvSpPr>
        <p:spPr>
          <a:xfrm>
            <a:off x="824877" y="2986006"/>
            <a:ext cx="3100388" cy="1671185"/>
          </a:xfrm>
          <a:prstGeom prst="ellipse">
            <a:avLst/>
          </a:prstGeom>
          <a:solidFill>
            <a:srgbClr val="ABC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E1D2C9D-15EE-44F1-8835-3603FC0C3D13}"/>
              </a:ext>
            </a:extLst>
          </p:cNvPr>
          <p:cNvSpPr/>
          <p:nvPr/>
        </p:nvSpPr>
        <p:spPr>
          <a:xfrm>
            <a:off x="1946446" y="3178598"/>
            <a:ext cx="857250" cy="857250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100" dirty="0">
                <a:cs typeface="B Nazanin" panose="00000400000000000000" pitchFamily="2" charset="-78"/>
              </a:rPr>
              <a:t>C</a:t>
            </a:r>
            <a:endParaRPr lang="en-ID" sz="2100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6168D6-EF6B-454B-A931-184F4B41AD5C}"/>
              </a:ext>
            </a:extLst>
          </p:cNvPr>
          <p:cNvGrpSpPr/>
          <p:nvPr/>
        </p:nvGrpSpPr>
        <p:grpSpPr>
          <a:xfrm>
            <a:off x="3925264" y="2616292"/>
            <a:ext cx="634409" cy="634409"/>
            <a:chOff x="4210108" y="3488390"/>
            <a:chExt cx="845878" cy="84587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314BDDE-4CCD-455A-9234-98833222C9D6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1350">
                <a:cs typeface="B Nazanin" panose="00000400000000000000" pitchFamily="2" charset="-7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8F89D7E-151B-4C30-98B8-231082E04154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1" name="Freeform 251">
                <a:extLst>
                  <a:ext uri="{FF2B5EF4-FFF2-40B4-BE49-F238E27FC236}">
                    <a16:creationId xmlns:a16="http://schemas.microsoft.com/office/drawing/2014/main" id="{649644CA-45AD-4B3F-A34C-8EE2E13C0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 252">
                <a:extLst>
                  <a:ext uri="{FF2B5EF4-FFF2-40B4-BE49-F238E27FC236}">
                    <a16:creationId xmlns:a16="http://schemas.microsoft.com/office/drawing/2014/main" id="{B71D4A75-27F4-46CF-8838-DC324039A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20C4E61-68A0-4D80-B093-584FFB3DA374}"/>
              </a:ext>
            </a:extLst>
          </p:cNvPr>
          <p:cNvSpPr/>
          <p:nvPr/>
        </p:nvSpPr>
        <p:spPr>
          <a:xfrm>
            <a:off x="4699609" y="1256976"/>
            <a:ext cx="1642874" cy="33046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E7B372C-986F-478F-BBF6-43507D79D7A8}"/>
              </a:ext>
            </a:extLst>
          </p:cNvPr>
          <p:cNvGrpSpPr/>
          <p:nvPr/>
        </p:nvGrpSpPr>
        <p:grpSpPr>
          <a:xfrm>
            <a:off x="6482419" y="2616292"/>
            <a:ext cx="634409" cy="634409"/>
            <a:chOff x="4210108" y="3488390"/>
            <a:chExt cx="845878" cy="845878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8066B15-9BE1-4C93-AB0F-494A1AF7FEBA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1350">
                <a:cs typeface="B Nazanin" panose="00000400000000000000" pitchFamily="2" charset="-78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E362206-3FB5-435B-988C-C58D4AF3833E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6" name="Freeform 251">
                <a:extLst>
                  <a:ext uri="{FF2B5EF4-FFF2-40B4-BE49-F238E27FC236}">
                    <a16:creationId xmlns:a16="http://schemas.microsoft.com/office/drawing/2014/main" id="{EA2BF07A-99B7-44F9-A34F-BC9798B57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 252">
                <a:extLst>
                  <a:ext uri="{FF2B5EF4-FFF2-40B4-BE49-F238E27FC236}">
                    <a16:creationId xmlns:a16="http://schemas.microsoft.com/office/drawing/2014/main" id="{D4C9C107-CBB2-4698-9F4B-46F20A9C8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42D02E62-FBD0-4559-AFDB-C271286DE727}"/>
              </a:ext>
            </a:extLst>
          </p:cNvPr>
          <p:cNvSpPr/>
          <p:nvPr/>
        </p:nvSpPr>
        <p:spPr>
          <a:xfrm>
            <a:off x="7256764" y="1256976"/>
            <a:ext cx="1642874" cy="33046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CONCLUSION</a:t>
            </a:r>
            <a:endParaRPr lang="en-ID" sz="135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46184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339752" y="483518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9752" y="1549770"/>
            <a:ext cx="23762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</a:p>
          <a:p>
            <a:pPr algn="ctr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1186346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2F0C2B46-EB9E-4B77-92CD-E6E5E675875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670033F2-E091-44CD-9AD7-7FE2A20B18F9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0138" y="0"/>
            <a:ext cx="4233862" cy="5143500"/>
          </a:xfrm>
        </p:spPr>
      </p:pic>
    </p:spTree>
    <p:extLst>
      <p:ext uri="{BB962C8B-B14F-4D97-AF65-F5344CB8AC3E}">
        <p14:creationId xmlns:p14="http://schemas.microsoft.com/office/powerpoint/2010/main" val="1374645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636B6C18-31EA-4495-97CF-7E9D8971D7F4}"/>
              </a:ext>
            </a:extLst>
          </p:cNvPr>
          <p:cNvSpPr txBox="1"/>
          <p:nvPr/>
        </p:nvSpPr>
        <p:spPr>
          <a:xfrm>
            <a:off x="845840" y="3939902"/>
            <a:ext cx="745232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3600" b="0" kern="1200" baseline="0">
                <a:solidFill>
                  <a:schemeClr val="bg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6600" b="1" dirty="0">
                <a:cs typeface="B Nazanin" panose="00000400000000000000" pitchFamily="2" charset="-78"/>
              </a:rPr>
              <a:t>شکستن بخش</a:t>
            </a:r>
            <a:endParaRPr lang="ko-KR" altLang="en-US" sz="6600" b="1" dirty="0">
              <a:cs typeface="B Nazanin" panose="00000400000000000000" pitchFamily="2" charset="-78"/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3BB3A706-91F4-4ADD-A232-A465C2F3BB64}"/>
              </a:ext>
            </a:extLst>
          </p:cNvPr>
          <p:cNvGrpSpPr/>
          <p:nvPr/>
        </p:nvGrpSpPr>
        <p:grpSpPr>
          <a:xfrm>
            <a:off x="3840162" y="1641475"/>
            <a:ext cx="1862138" cy="1871663"/>
            <a:chOff x="3840162" y="1641475"/>
            <a:chExt cx="1862138" cy="1871663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4EF049CE-8BAB-45D9-906E-F06BCB6057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0162" y="1768475"/>
              <a:ext cx="1862138" cy="1619250"/>
            </a:xfrm>
            <a:custGeom>
              <a:avLst/>
              <a:gdLst>
                <a:gd name="T0" fmla="*/ 117 w 162"/>
                <a:gd name="T1" fmla="*/ 19 h 141"/>
                <a:gd name="T2" fmla="*/ 111 w 162"/>
                <a:gd name="T3" fmla="*/ 41 h 141"/>
                <a:gd name="T4" fmla="*/ 125 w 162"/>
                <a:gd name="T5" fmla="*/ 63 h 141"/>
                <a:gd name="T6" fmla="*/ 162 w 162"/>
                <a:gd name="T7" fmla="*/ 71 h 141"/>
                <a:gd name="T8" fmla="*/ 126 w 162"/>
                <a:gd name="T9" fmla="*/ 78 h 141"/>
                <a:gd name="T10" fmla="*/ 111 w 162"/>
                <a:gd name="T11" fmla="*/ 100 h 141"/>
                <a:gd name="T12" fmla="*/ 122 w 162"/>
                <a:gd name="T13" fmla="*/ 137 h 141"/>
                <a:gd name="T14" fmla="*/ 119 w 162"/>
                <a:gd name="T15" fmla="*/ 139 h 141"/>
                <a:gd name="T16" fmla="*/ 92 w 162"/>
                <a:gd name="T17" fmla="*/ 111 h 141"/>
                <a:gd name="T18" fmla="*/ 67 w 162"/>
                <a:gd name="T19" fmla="*/ 112 h 141"/>
                <a:gd name="T20" fmla="*/ 41 w 162"/>
                <a:gd name="T21" fmla="*/ 141 h 141"/>
                <a:gd name="T22" fmla="*/ 53 w 162"/>
                <a:gd name="T23" fmla="*/ 105 h 141"/>
                <a:gd name="T24" fmla="*/ 42 w 162"/>
                <a:gd name="T25" fmla="*/ 82 h 141"/>
                <a:gd name="T26" fmla="*/ 3 w 162"/>
                <a:gd name="T27" fmla="*/ 73 h 141"/>
                <a:gd name="T28" fmla="*/ 3 w 162"/>
                <a:gd name="T29" fmla="*/ 69 h 141"/>
                <a:gd name="T30" fmla="*/ 41 w 162"/>
                <a:gd name="T31" fmla="*/ 60 h 141"/>
                <a:gd name="T32" fmla="*/ 53 w 162"/>
                <a:gd name="T33" fmla="*/ 37 h 141"/>
                <a:gd name="T34" fmla="*/ 41 w 162"/>
                <a:gd name="T35" fmla="*/ 0 h 141"/>
                <a:gd name="T36" fmla="*/ 67 w 162"/>
                <a:gd name="T37" fmla="*/ 29 h 141"/>
                <a:gd name="T38" fmla="*/ 92 w 162"/>
                <a:gd name="T39" fmla="*/ 30 h 141"/>
                <a:gd name="T40" fmla="*/ 119 w 162"/>
                <a:gd name="T41" fmla="*/ 2 h 141"/>
                <a:gd name="T42" fmla="*/ 123 w 162"/>
                <a:gd name="T43" fmla="*/ 2 h 141"/>
                <a:gd name="T44" fmla="*/ 115 w 162"/>
                <a:gd name="T45" fmla="*/ 128 h 141"/>
                <a:gd name="T46" fmla="*/ 107 w 162"/>
                <a:gd name="T47" fmla="*/ 99 h 141"/>
                <a:gd name="T48" fmla="*/ 127 w 162"/>
                <a:gd name="T49" fmla="*/ 74 h 141"/>
                <a:gd name="T50" fmla="*/ 146 w 162"/>
                <a:gd name="T51" fmla="*/ 70 h 141"/>
                <a:gd name="T52" fmla="*/ 118 w 162"/>
                <a:gd name="T53" fmla="*/ 63 h 141"/>
                <a:gd name="T54" fmla="*/ 106 w 162"/>
                <a:gd name="T55" fmla="*/ 38 h 141"/>
                <a:gd name="T56" fmla="*/ 115 w 162"/>
                <a:gd name="T57" fmla="*/ 13 h 141"/>
                <a:gd name="T58" fmla="*/ 93 w 162"/>
                <a:gd name="T59" fmla="*/ 35 h 141"/>
                <a:gd name="T60" fmla="*/ 65 w 162"/>
                <a:gd name="T61" fmla="*/ 33 h 141"/>
                <a:gd name="T62" fmla="*/ 49 w 162"/>
                <a:gd name="T63" fmla="*/ 15 h 141"/>
                <a:gd name="T64" fmla="*/ 57 w 162"/>
                <a:gd name="T65" fmla="*/ 42 h 141"/>
                <a:gd name="T66" fmla="*/ 42 w 162"/>
                <a:gd name="T67" fmla="*/ 66 h 141"/>
                <a:gd name="T68" fmla="*/ 15 w 162"/>
                <a:gd name="T69" fmla="*/ 70 h 141"/>
                <a:gd name="T70" fmla="*/ 44 w 162"/>
                <a:gd name="T71" fmla="*/ 78 h 141"/>
                <a:gd name="T72" fmla="*/ 57 w 162"/>
                <a:gd name="T73" fmla="*/ 102 h 141"/>
                <a:gd name="T74" fmla="*/ 48 w 162"/>
                <a:gd name="T75" fmla="*/ 128 h 141"/>
                <a:gd name="T76" fmla="*/ 72 w 162"/>
                <a:gd name="T77" fmla="*/ 107 h 141"/>
                <a:gd name="T78" fmla="*/ 102 w 162"/>
                <a:gd name="T79" fmla="*/ 11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41">
                  <a:moveTo>
                    <a:pt x="123" y="2"/>
                  </a:moveTo>
                  <a:cubicBezTo>
                    <a:pt x="121" y="8"/>
                    <a:pt x="119" y="13"/>
                    <a:pt x="117" y="19"/>
                  </a:cubicBezTo>
                  <a:cubicBezTo>
                    <a:pt x="115" y="25"/>
                    <a:pt x="112" y="31"/>
                    <a:pt x="110" y="37"/>
                  </a:cubicBezTo>
                  <a:cubicBezTo>
                    <a:pt x="110" y="38"/>
                    <a:pt x="110" y="40"/>
                    <a:pt x="111" y="41"/>
                  </a:cubicBezTo>
                  <a:cubicBezTo>
                    <a:pt x="116" y="46"/>
                    <a:pt x="120" y="53"/>
                    <a:pt x="121" y="60"/>
                  </a:cubicBezTo>
                  <a:cubicBezTo>
                    <a:pt x="122" y="62"/>
                    <a:pt x="123" y="62"/>
                    <a:pt x="125" y="63"/>
                  </a:cubicBezTo>
                  <a:cubicBezTo>
                    <a:pt x="137" y="65"/>
                    <a:pt x="148" y="67"/>
                    <a:pt x="160" y="69"/>
                  </a:cubicBezTo>
                  <a:cubicBezTo>
                    <a:pt x="161" y="69"/>
                    <a:pt x="162" y="70"/>
                    <a:pt x="162" y="71"/>
                  </a:cubicBezTo>
                  <a:cubicBezTo>
                    <a:pt x="162" y="71"/>
                    <a:pt x="161" y="72"/>
                    <a:pt x="160" y="73"/>
                  </a:cubicBezTo>
                  <a:cubicBezTo>
                    <a:pt x="149" y="75"/>
                    <a:pt x="137" y="77"/>
                    <a:pt x="126" y="78"/>
                  </a:cubicBezTo>
                  <a:cubicBezTo>
                    <a:pt x="123" y="79"/>
                    <a:pt x="122" y="80"/>
                    <a:pt x="121" y="83"/>
                  </a:cubicBezTo>
                  <a:cubicBezTo>
                    <a:pt x="119" y="89"/>
                    <a:pt x="116" y="95"/>
                    <a:pt x="111" y="100"/>
                  </a:cubicBezTo>
                  <a:cubicBezTo>
                    <a:pt x="110" y="101"/>
                    <a:pt x="109" y="102"/>
                    <a:pt x="110" y="104"/>
                  </a:cubicBezTo>
                  <a:cubicBezTo>
                    <a:pt x="114" y="115"/>
                    <a:pt x="118" y="126"/>
                    <a:pt x="122" y="137"/>
                  </a:cubicBezTo>
                  <a:cubicBezTo>
                    <a:pt x="123" y="138"/>
                    <a:pt x="122" y="140"/>
                    <a:pt x="122" y="141"/>
                  </a:cubicBezTo>
                  <a:cubicBezTo>
                    <a:pt x="121" y="140"/>
                    <a:pt x="119" y="140"/>
                    <a:pt x="119" y="139"/>
                  </a:cubicBezTo>
                  <a:cubicBezTo>
                    <a:pt x="111" y="130"/>
                    <a:pt x="104" y="122"/>
                    <a:pt x="97" y="113"/>
                  </a:cubicBezTo>
                  <a:cubicBezTo>
                    <a:pt x="95" y="111"/>
                    <a:pt x="94" y="110"/>
                    <a:pt x="92" y="111"/>
                  </a:cubicBezTo>
                  <a:cubicBezTo>
                    <a:pt x="85" y="113"/>
                    <a:pt x="78" y="113"/>
                    <a:pt x="71" y="111"/>
                  </a:cubicBezTo>
                  <a:cubicBezTo>
                    <a:pt x="69" y="110"/>
                    <a:pt x="68" y="111"/>
                    <a:pt x="67" y="112"/>
                  </a:cubicBezTo>
                  <a:cubicBezTo>
                    <a:pt x="59" y="121"/>
                    <a:pt x="52" y="130"/>
                    <a:pt x="44" y="139"/>
                  </a:cubicBezTo>
                  <a:cubicBezTo>
                    <a:pt x="44" y="140"/>
                    <a:pt x="42" y="140"/>
                    <a:pt x="41" y="141"/>
                  </a:cubicBezTo>
                  <a:cubicBezTo>
                    <a:pt x="41" y="140"/>
                    <a:pt x="40" y="138"/>
                    <a:pt x="41" y="137"/>
                  </a:cubicBezTo>
                  <a:cubicBezTo>
                    <a:pt x="45" y="126"/>
                    <a:pt x="48" y="116"/>
                    <a:pt x="53" y="105"/>
                  </a:cubicBezTo>
                  <a:cubicBezTo>
                    <a:pt x="54" y="103"/>
                    <a:pt x="53" y="101"/>
                    <a:pt x="51" y="99"/>
                  </a:cubicBezTo>
                  <a:cubicBezTo>
                    <a:pt x="46" y="94"/>
                    <a:pt x="43" y="89"/>
                    <a:pt x="42" y="82"/>
                  </a:cubicBezTo>
                  <a:cubicBezTo>
                    <a:pt x="41" y="80"/>
                    <a:pt x="40" y="79"/>
                    <a:pt x="37" y="78"/>
                  </a:cubicBezTo>
                  <a:cubicBezTo>
                    <a:pt x="26" y="77"/>
                    <a:pt x="14" y="75"/>
                    <a:pt x="3" y="73"/>
                  </a:cubicBezTo>
                  <a:cubicBezTo>
                    <a:pt x="2" y="72"/>
                    <a:pt x="1" y="71"/>
                    <a:pt x="0" y="71"/>
                  </a:cubicBezTo>
                  <a:cubicBezTo>
                    <a:pt x="1" y="70"/>
                    <a:pt x="2" y="69"/>
                    <a:pt x="3" y="69"/>
                  </a:cubicBezTo>
                  <a:cubicBezTo>
                    <a:pt x="15" y="67"/>
                    <a:pt x="26" y="65"/>
                    <a:pt x="38" y="63"/>
                  </a:cubicBezTo>
                  <a:cubicBezTo>
                    <a:pt x="40" y="62"/>
                    <a:pt x="41" y="62"/>
                    <a:pt x="41" y="60"/>
                  </a:cubicBezTo>
                  <a:cubicBezTo>
                    <a:pt x="43" y="53"/>
                    <a:pt x="47" y="47"/>
                    <a:pt x="52" y="42"/>
                  </a:cubicBezTo>
                  <a:cubicBezTo>
                    <a:pt x="53" y="40"/>
                    <a:pt x="53" y="39"/>
                    <a:pt x="53" y="37"/>
                  </a:cubicBezTo>
                  <a:cubicBezTo>
                    <a:pt x="49" y="26"/>
                    <a:pt x="45" y="15"/>
                    <a:pt x="41" y="4"/>
                  </a:cubicBezTo>
                  <a:cubicBezTo>
                    <a:pt x="40" y="3"/>
                    <a:pt x="41" y="2"/>
                    <a:pt x="41" y="0"/>
                  </a:cubicBezTo>
                  <a:cubicBezTo>
                    <a:pt x="42" y="1"/>
                    <a:pt x="44" y="1"/>
                    <a:pt x="45" y="2"/>
                  </a:cubicBezTo>
                  <a:cubicBezTo>
                    <a:pt x="52" y="11"/>
                    <a:pt x="59" y="20"/>
                    <a:pt x="67" y="29"/>
                  </a:cubicBezTo>
                  <a:cubicBezTo>
                    <a:pt x="68" y="31"/>
                    <a:pt x="69" y="31"/>
                    <a:pt x="71" y="30"/>
                  </a:cubicBezTo>
                  <a:cubicBezTo>
                    <a:pt x="78" y="29"/>
                    <a:pt x="85" y="29"/>
                    <a:pt x="92" y="30"/>
                  </a:cubicBezTo>
                  <a:cubicBezTo>
                    <a:pt x="94" y="31"/>
                    <a:pt x="95" y="30"/>
                    <a:pt x="96" y="29"/>
                  </a:cubicBezTo>
                  <a:cubicBezTo>
                    <a:pt x="104" y="20"/>
                    <a:pt x="111" y="11"/>
                    <a:pt x="119" y="2"/>
                  </a:cubicBezTo>
                  <a:cubicBezTo>
                    <a:pt x="119" y="1"/>
                    <a:pt x="121" y="1"/>
                    <a:pt x="122" y="0"/>
                  </a:cubicBezTo>
                  <a:cubicBezTo>
                    <a:pt x="122" y="0"/>
                    <a:pt x="123" y="2"/>
                    <a:pt x="123" y="2"/>
                  </a:cubicBezTo>
                  <a:close/>
                  <a:moveTo>
                    <a:pt x="114" y="128"/>
                  </a:moveTo>
                  <a:cubicBezTo>
                    <a:pt x="115" y="128"/>
                    <a:pt x="115" y="128"/>
                    <a:pt x="115" y="128"/>
                  </a:cubicBezTo>
                  <a:cubicBezTo>
                    <a:pt x="112" y="120"/>
                    <a:pt x="109" y="112"/>
                    <a:pt x="106" y="103"/>
                  </a:cubicBezTo>
                  <a:cubicBezTo>
                    <a:pt x="105" y="101"/>
                    <a:pt x="105" y="100"/>
                    <a:pt x="107" y="99"/>
                  </a:cubicBezTo>
                  <a:cubicBezTo>
                    <a:pt x="112" y="94"/>
                    <a:pt x="116" y="89"/>
                    <a:pt x="117" y="82"/>
                  </a:cubicBezTo>
                  <a:cubicBezTo>
                    <a:pt x="118" y="76"/>
                    <a:pt x="122" y="75"/>
                    <a:pt x="127" y="74"/>
                  </a:cubicBezTo>
                  <a:cubicBezTo>
                    <a:pt x="134" y="74"/>
                    <a:pt x="141" y="72"/>
                    <a:pt x="149" y="71"/>
                  </a:cubicBezTo>
                  <a:cubicBezTo>
                    <a:pt x="147" y="70"/>
                    <a:pt x="147" y="70"/>
                    <a:pt x="146" y="70"/>
                  </a:cubicBezTo>
                  <a:cubicBezTo>
                    <a:pt x="138" y="69"/>
                    <a:pt x="130" y="67"/>
                    <a:pt x="122" y="66"/>
                  </a:cubicBezTo>
                  <a:cubicBezTo>
                    <a:pt x="119" y="66"/>
                    <a:pt x="119" y="65"/>
                    <a:pt x="118" y="63"/>
                  </a:cubicBezTo>
                  <a:cubicBezTo>
                    <a:pt x="117" y="55"/>
                    <a:pt x="113" y="48"/>
                    <a:pt x="107" y="43"/>
                  </a:cubicBezTo>
                  <a:cubicBezTo>
                    <a:pt x="105" y="41"/>
                    <a:pt x="105" y="40"/>
                    <a:pt x="106" y="38"/>
                  </a:cubicBezTo>
                  <a:cubicBezTo>
                    <a:pt x="108" y="32"/>
                    <a:pt x="110" y="26"/>
                    <a:pt x="113" y="20"/>
                  </a:cubicBezTo>
                  <a:cubicBezTo>
                    <a:pt x="113" y="18"/>
                    <a:pt x="114" y="16"/>
                    <a:pt x="115" y="13"/>
                  </a:cubicBezTo>
                  <a:cubicBezTo>
                    <a:pt x="109" y="20"/>
                    <a:pt x="103" y="26"/>
                    <a:pt x="98" y="33"/>
                  </a:cubicBezTo>
                  <a:cubicBezTo>
                    <a:pt x="97" y="35"/>
                    <a:pt x="95" y="35"/>
                    <a:pt x="93" y="35"/>
                  </a:cubicBezTo>
                  <a:cubicBezTo>
                    <a:pt x="85" y="32"/>
                    <a:pt x="78" y="32"/>
                    <a:pt x="70" y="35"/>
                  </a:cubicBezTo>
                  <a:cubicBezTo>
                    <a:pt x="68" y="35"/>
                    <a:pt x="66" y="35"/>
                    <a:pt x="65" y="33"/>
                  </a:cubicBezTo>
                  <a:cubicBezTo>
                    <a:pt x="60" y="26"/>
                    <a:pt x="54" y="20"/>
                    <a:pt x="49" y="13"/>
                  </a:cubicBezTo>
                  <a:cubicBezTo>
                    <a:pt x="48" y="14"/>
                    <a:pt x="49" y="15"/>
                    <a:pt x="49" y="15"/>
                  </a:cubicBezTo>
                  <a:cubicBezTo>
                    <a:pt x="52" y="23"/>
                    <a:pt x="54" y="31"/>
                    <a:pt x="57" y="38"/>
                  </a:cubicBezTo>
                  <a:cubicBezTo>
                    <a:pt x="58" y="39"/>
                    <a:pt x="57" y="41"/>
                    <a:pt x="57" y="42"/>
                  </a:cubicBezTo>
                  <a:cubicBezTo>
                    <a:pt x="50" y="48"/>
                    <a:pt x="46" y="55"/>
                    <a:pt x="44" y="63"/>
                  </a:cubicBezTo>
                  <a:cubicBezTo>
                    <a:pt x="44" y="64"/>
                    <a:pt x="43" y="66"/>
                    <a:pt x="42" y="66"/>
                  </a:cubicBezTo>
                  <a:cubicBezTo>
                    <a:pt x="36" y="67"/>
                    <a:pt x="31" y="68"/>
                    <a:pt x="26" y="69"/>
                  </a:cubicBezTo>
                  <a:cubicBezTo>
                    <a:pt x="22" y="69"/>
                    <a:pt x="19" y="70"/>
                    <a:pt x="15" y="70"/>
                  </a:cubicBezTo>
                  <a:cubicBezTo>
                    <a:pt x="24" y="72"/>
                    <a:pt x="32" y="74"/>
                    <a:pt x="40" y="75"/>
                  </a:cubicBezTo>
                  <a:cubicBezTo>
                    <a:pt x="42" y="76"/>
                    <a:pt x="44" y="75"/>
                    <a:pt x="44" y="78"/>
                  </a:cubicBezTo>
                  <a:cubicBezTo>
                    <a:pt x="46" y="86"/>
                    <a:pt x="50" y="93"/>
                    <a:pt x="57" y="99"/>
                  </a:cubicBezTo>
                  <a:cubicBezTo>
                    <a:pt x="57" y="100"/>
                    <a:pt x="58" y="101"/>
                    <a:pt x="57" y="102"/>
                  </a:cubicBezTo>
                  <a:cubicBezTo>
                    <a:pt x="56" y="106"/>
                    <a:pt x="55" y="109"/>
                    <a:pt x="54" y="113"/>
                  </a:cubicBezTo>
                  <a:cubicBezTo>
                    <a:pt x="52" y="118"/>
                    <a:pt x="50" y="123"/>
                    <a:pt x="48" y="128"/>
                  </a:cubicBezTo>
                  <a:cubicBezTo>
                    <a:pt x="54" y="122"/>
                    <a:pt x="59" y="116"/>
                    <a:pt x="64" y="110"/>
                  </a:cubicBezTo>
                  <a:cubicBezTo>
                    <a:pt x="66" y="107"/>
                    <a:pt x="68" y="106"/>
                    <a:pt x="72" y="107"/>
                  </a:cubicBezTo>
                  <a:cubicBezTo>
                    <a:pt x="77" y="108"/>
                    <a:pt x="82" y="109"/>
                    <a:pt x="87" y="108"/>
                  </a:cubicBezTo>
                  <a:cubicBezTo>
                    <a:pt x="95" y="105"/>
                    <a:pt x="99" y="108"/>
                    <a:pt x="102" y="114"/>
                  </a:cubicBezTo>
                  <a:cubicBezTo>
                    <a:pt x="106" y="119"/>
                    <a:pt x="110" y="123"/>
                    <a:pt x="114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B297FC72-443F-4BC2-8C37-FD058F760293}"/>
                </a:ext>
              </a:extLst>
            </p:cNvPr>
            <p:cNvSpPr/>
            <p:nvPr/>
          </p:nvSpPr>
          <p:spPr bwMode="auto">
            <a:xfrm>
              <a:off x="3967163" y="2778125"/>
              <a:ext cx="390525" cy="276225"/>
            </a:xfrm>
            <a:custGeom>
              <a:avLst/>
              <a:gdLst>
                <a:gd name="T0" fmla="*/ 14 w 34"/>
                <a:gd name="T1" fmla="*/ 16 h 24"/>
                <a:gd name="T2" fmla="*/ 30 w 34"/>
                <a:gd name="T3" fmla="*/ 10 h 24"/>
                <a:gd name="T4" fmla="*/ 34 w 34"/>
                <a:gd name="T5" fmla="*/ 10 h 24"/>
                <a:gd name="T6" fmla="*/ 32 w 34"/>
                <a:gd name="T7" fmla="*/ 13 h 24"/>
                <a:gd name="T8" fmla="*/ 4 w 34"/>
                <a:gd name="T9" fmla="*/ 24 h 24"/>
                <a:gd name="T10" fmla="*/ 0 w 34"/>
                <a:gd name="T11" fmla="*/ 23 h 24"/>
                <a:gd name="T12" fmla="*/ 2 w 34"/>
                <a:gd name="T13" fmla="*/ 20 h 24"/>
                <a:gd name="T14" fmla="*/ 25 w 34"/>
                <a:gd name="T15" fmla="*/ 1 h 24"/>
                <a:gd name="T16" fmla="*/ 28 w 34"/>
                <a:gd name="T17" fmla="*/ 0 h 24"/>
                <a:gd name="T18" fmla="*/ 27 w 34"/>
                <a:gd name="T19" fmla="*/ 4 h 24"/>
                <a:gd name="T20" fmla="*/ 14 w 34"/>
                <a:gd name="T21" fmla="*/ 15 h 24"/>
                <a:gd name="T22" fmla="*/ 14 w 34"/>
                <a:gd name="T2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24">
                  <a:moveTo>
                    <a:pt x="14" y="16"/>
                  </a:moveTo>
                  <a:cubicBezTo>
                    <a:pt x="19" y="14"/>
                    <a:pt x="25" y="12"/>
                    <a:pt x="30" y="10"/>
                  </a:cubicBezTo>
                  <a:cubicBezTo>
                    <a:pt x="32" y="9"/>
                    <a:pt x="33" y="8"/>
                    <a:pt x="34" y="10"/>
                  </a:cubicBezTo>
                  <a:cubicBezTo>
                    <a:pt x="34" y="11"/>
                    <a:pt x="33" y="13"/>
                    <a:pt x="32" y="13"/>
                  </a:cubicBezTo>
                  <a:cubicBezTo>
                    <a:pt x="22" y="17"/>
                    <a:pt x="13" y="20"/>
                    <a:pt x="4" y="24"/>
                  </a:cubicBezTo>
                  <a:cubicBezTo>
                    <a:pt x="3" y="24"/>
                    <a:pt x="1" y="23"/>
                    <a:pt x="0" y="23"/>
                  </a:cubicBezTo>
                  <a:cubicBezTo>
                    <a:pt x="1" y="22"/>
                    <a:pt x="1" y="21"/>
                    <a:pt x="2" y="20"/>
                  </a:cubicBezTo>
                  <a:cubicBezTo>
                    <a:pt x="9" y="13"/>
                    <a:pt x="17" y="7"/>
                    <a:pt x="25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8" y="2"/>
                    <a:pt x="28" y="3"/>
                    <a:pt x="27" y="4"/>
                  </a:cubicBezTo>
                  <a:cubicBezTo>
                    <a:pt x="23" y="8"/>
                    <a:pt x="18" y="11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23DF31A7-665B-413E-89DE-D93CC36168C9}"/>
                </a:ext>
              </a:extLst>
            </p:cNvPr>
            <p:cNvSpPr/>
            <p:nvPr/>
          </p:nvSpPr>
          <p:spPr bwMode="auto">
            <a:xfrm>
              <a:off x="3967163" y="2101850"/>
              <a:ext cx="390525" cy="298450"/>
            </a:xfrm>
            <a:custGeom>
              <a:avLst/>
              <a:gdLst>
                <a:gd name="T0" fmla="*/ 13 w 34"/>
                <a:gd name="T1" fmla="*/ 9 h 26"/>
                <a:gd name="T2" fmla="*/ 27 w 34"/>
                <a:gd name="T3" fmla="*/ 20 h 26"/>
                <a:gd name="T4" fmla="*/ 28 w 34"/>
                <a:gd name="T5" fmla="*/ 24 h 26"/>
                <a:gd name="T6" fmla="*/ 24 w 34"/>
                <a:gd name="T7" fmla="*/ 23 h 26"/>
                <a:gd name="T8" fmla="*/ 1 w 34"/>
                <a:gd name="T9" fmla="*/ 4 h 26"/>
                <a:gd name="T10" fmla="*/ 0 w 34"/>
                <a:gd name="T11" fmla="*/ 1 h 26"/>
                <a:gd name="T12" fmla="*/ 3 w 34"/>
                <a:gd name="T13" fmla="*/ 1 h 26"/>
                <a:gd name="T14" fmla="*/ 31 w 34"/>
                <a:gd name="T15" fmla="*/ 11 h 26"/>
                <a:gd name="T16" fmla="*/ 32 w 34"/>
                <a:gd name="T17" fmla="*/ 11 h 26"/>
                <a:gd name="T18" fmla="*/ 34 w 34"/>
                <a:gd name="T19" fmla="*/ 14 h 26"/>
                <a:gd name="T20" fmla="*/ 31 w 34"/>
                <a:gd name="T21" fmla="*/ 15 h 26"/>
                <a:gd name="T22" fmla="*/ 16 w 34"/>
                <a:gd name="T23" fmla="*/ 9 h 26"/>
                <a:gd name="T24" fmla="*/ 14 w 34"/>
                <a:gd name="T25" fmla="*/ 9 h 26"/>
                <a:gd name="T26" fmla="*/ 13 w 34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26">
                  <a:moveTo>
                    <a:pt x="13" y="9"/>
                  </a:moveTo>
                  <a:cubicBezTo>
                    <a:pt x="18" y="13"/>
                    <a:pt x="23" y="17"/>
                    <a:pt x="27" y="20"/>
                  </a:cubicBezTo>
                  <a:cubicBezTo>
                    <a:pt x="28" y="21"/>
                    <a:pt x="29" y="23"/>
                    <a:pt x="28" y="24"/>
                  </a:cubicBezTo>
                  <a:cubicBezTo>
                    <a:pt x="27" y="26"/>
                    <a:pt x="26" y="24"/>
                    <a:pt x="24" y="23"/>
                  </a:cubicBezTo>
                  <a:cubicBezTo>
                    <a:pt x="17" y="17"/>
                    <a:pt x="9" y="11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1" y="1"/>
                    <a:pt x="3" y="0"/>
                    <a:pt x="3" y="1"/>
                  </a:cubicBezTo>
                  <a:cubicBezTo>
                    <a:pt x="13" y="4"/>
                    <a:pt x="22" y="7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2"/>
                    <a:pt x="33" y="13"/>
                    <a:pt x="34" y="14"/>
                  </a:cubicBezTo>
                  <a:cubicBezTo>
                    <a:pt x="33" y="14"/>
                    <a:pt x="32" y="15"/>
                    <a:pt x="31" y="15"/>
                  </a:cubicBezTo>
                  <a:cubicBezTo>
                    <a:pt x="26" y="13"/>
                    <a:pt x="21" y="11"/>
                    <a:pt x="16" y="9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0CB0600B-6DF7-4039-BC38-CFB469C9898F}"/>
                </a:ext>
              </a:extLst>
            </p:cNvPr>
            <p:cNvSpPr/>
            <p:nvPr/>
          </p:nvSpPr>
          <p:spPr bwMode="auto">
            <a:xfrm>
              <a:off x="4679950" y="3100388"/>
              <a:ext cx="195263" cy="412750"/>
            </a:xfrm>
            <a:custGeom>
              <a:avLst/>
              <a:gdLst>
                <a:gd name="T0" fmla="*/ 9 w 17"/>
                <a:gd name="T1" fmla="*/ 20 h 36"/>
                <a:gd name="T2" fmla="*/ 12 w 17"/>
                <a:gd name="T3" fmla="*/ 3 h 36"/>
                <a:gd name="T4" fmla="*/ 14 w 17"/>
                <a:gd name="T5" fmla="*/ 0 h 36"/>
                <a:gd name="T6" fmla="*/ 16 w 17"/>
                <a:gd name="T7" fmla="*/ 4 h 36"/>
                <a:gd name="T8" fmla="*/ 11 w 17"/>
                <a:gd name="T9" fmla="*/ 33 h 36"/>
                <a:gd name="T10" fmla="*/ 8 w 17"/>
                <a:gd name="T11" fmla="*/ 36 h 36"/>
                <a:gd name="T12" fmla="*/ 6 w 17"/>
                <a:gd name="T13" fmla="*/ 33 h 36"/>
                <a:gd name="T14" fmla="*/ 1 w 17"/>
                <a:gd name="T15" fmla="*/ 4 h 36"/>
                <a:gd name="T16" fmla="*/ 3 w 17"/>
                <a:gd name="T17" fmla="*/ 0 h 36"/>
                <a:gd name="T18" fmla="*/ 5 w 17"/>
                <a:gd name="T19" fmla="*/ 3 h 36"/>
                <a:gd name="T20" fmla="*/ 8 w 17"/>
                <a:gd name="T21" fmla="*/ 21 h 36"/>
                <a:gd name="T22" fmla="*/ 9 w 17"/>
                <a:gd name="T2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36">
                  <a:moveTo>
                    <a:pt x="9" y="20"/>
                  </a:moveTo>
                  <a:cubicBezTo>
                    <a:pt x="10" y="15"/>
                    <a:pt x="11" y="9"/>
                    <a:pt x="12" y="3"/>
                  </a:cubicBezTo>
                  <a:cubicBezTo>
                    <a:pt x="12" y="2"/>
                    <a:pt x="13" y="0"/>
                    <a:pt x="14" y="0"/>
                  </a:cubicBezTo>
                  <a:cubicBezTo>
                    <a:pt x="17" y="0"/>
                    <a:pt x="16" y="2"/>
                    <a:pt x="16" y="4"/>
                  </a:cubicBezTo>
                  <a:cubicBezTo>
                    <a:pt x="14" y="14"/>
                    <a:pt x="12" y="23"/>
                    <a:pt x="11" y="33"/>
                  </a:cubicBezTo>
                  <a:cubicBezTo>
                    <a:pt x="10" y="34"/>
                    <a:pt x="9" y="35"/>
                    <a:pt x="8" y="36"/>
                  </a:cubicBezTo>
                  <a:cubicBezTo>
                    <a:pt x="8" y="35"/>
                    <a:pt x="7" y="34"/>
                    <a:pt x="6" y="33"/>
                  </a:cubicBezTo>
                  <a:cubicBezTo>
                    <a:pt x="5" y="23"/>
                    <a:pt x="3" y="14"/>
                    <a:pt x="1" y="4"/>
                  </a:cubicBez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5" y="2"/>
                    <a:pt x="5" y="3"/>
                  </a:cubicBezTo>
                  <a:cubicBezTo>
                    <a:pt x="6" y="9"/>
                    <a:pt x="7" y="15"/>
                    <a:pt x="8" y="21"/>
                  </a:cubicBezTo>
                  <a:cubicBezTo>
                    <a:pt x="8" y="21"/>
                    <a:pt x="9" y="20"/>
                    <a:pt x="9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7B68F0CF-0E33-407C-8C4E-E84FBC91C123}"/>
                </a:ext>
              </a:extLst>
            </p:cNvPr>
            <p:cNvSpPr/>
            <p:nvPr/>
          </p:nvSpPr>
          <p:spPr bwMode="auto">
            <a:xfrm>
              <a:off x="5195888" y="2101850"/>
              <a:ext cx="390525" cy="274638"/>
            </a:xfrm>
            <a:custGeom>
              <a:avLst/>
              <a:gdLst>
                <a:gd name="T0" fmla="*/ 20 w 34"/>
                <a:gd name="T1" fmla="*/ 8 h 24"/>
                <a:gd name="T2" fmla="*/ 4 w 34"/>
                <a:gd name="T3" fmla="*/ 15 h 24"/>
                <a:gd name="T4" fmla="*/ 0 w 34"/>
                <a:gd name="T5" fmla="*/ 14 h 24"/>
                <a:gd name="T6" fmla="*/ 2 w 34"/>
                <a:gd name="T7" fmla="*/ 11 h 24"/>
                <a:gd name="T8" fmla="*/ 30 w 34"/>
                <a:gd name="T9" fmla="*/ 1 h 24"/>
                <a:gd name="T10" fmla="*/ 34 w 34"/>
                <a:gd name="T11" fmla="*/ 1 h 24"/>
                <a:gd name="T12" fmla="*/ 32 w 34"/>
                <a:gd name="T13" fmla="*/ 4 h 24"/>
                <a:gd name="T14" fmla="*/ 9 w 34"/>
                <a:gd name="T15" fmla="*/ 23 h 24"/>
                <a:gd name="T16" fmla="*/ 6 w 34"/>
                <a:gd name="T17" fmla="*/ 24 h 24"/>
                <a:gd name="T18" fmla="*/ 7 w 34"/>
                <a:gd name="T19" fmla="*/ 20 h 24"/>
                <a:gd name="T20" fmla="*/ 21 w 34"/>
                <a:gd name="T21" fmla="*/ 9 h 24"/>
                <a:gd name="T22" fmla="*/ 20 w 34"/>
                <a:gd name="T2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24">
                  <a:moveTo>
                    <a:pt x="20" y="8"/>
                  </a:moveTo>
                  <a:cubicBezTo>
                    <a:pt x="15" y="11"/>
                    <a:pt x="9" y="13"/>
                    <a:pt x="4" y="15"/>
                  </a:cubicBezTo>
                  <a:cubicBezTo>
                    <a:pt x="2" y="15"/>
                    <a:pt x="0" y="16"/>
                    <a:pt x="0" y="14"/>
                  </a:cubicBezTo>
                  <a:cubicBezTo>
                    <a:pt x="0" y="13"/>
                    <a:pt x="1" y="11"/>
                    <a:pt x="2" y="11"/>
                  </a:cubicBezTo>
                  <a:cubicBezTo>
                    <a:pt x="12" y="7"/>
                    <a:pt x="21" y="4"/>
                    <a:pt x="30" y="1"/>
                  </a:cubicBezTo>
                  <a:cubicBezTo>
                    <a:pt x="31" y="0"/>
                    <a:pt x="33" y="1"/>
                    <a:pt x="34" y="1"/>
                  </a:cubicBezTo>
                  <a:cubicBezTo>
                    <a:pt x="33" y="2"/>
                    <a:pt x="33" y="4"/>
                    <a:pt x="32" y="4"/>
                  </a:cubicBezTo>
                  <a:cubicBezTo>
                    <a:pt x="25" y="11"/>
                    <a:pt x="17" y="17"/>
                    <a:pt x="9" y="23"/>
                  </a:cubicBezTo>
                  <a:cubicBezTo>
                    <a:pt x="9" y="24"/>
                    <a:pt x="7" y="24"/>
                    <a:pt x="6" y="24"/>
                  </a:cubicBezTo>
                  <a:cubicBezTo>
                    <a:pt x="6" y="23"/>
                    <a:pt x="6" y="21"/>
                    <a:pt x="7" y="20"/>
                  </a:cubicBezTo>
                  <a:cubicBezTo>
                    <a:pt x="11" y="16"/>
                    <a:pt x="16" y="13"/>
                    <a:pt x="21" y="9"/>
                  </a:cubicBezTo>
                  <a:cubicBezTo>
                    <a:pt x="21" y="9"/>
                    <a:pt x="21" y="9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C30A01F1-66E9-4C10-978A-C59E0984F122}"/>
                </a:ext>
              </a:extLst>
            </p:cNvPr>
            <p:cNvSpPr/>
            <p:nvPr/>
          </p:nvSpPr>
          <p:spPr bwMode="auto">
            <a:xfrm>
              <a:off x="4691063" y="1641475"/>
              <a:ext cx="171450" cy="414338"/>
            </a:xfrm>
            <a:custGeom>
              <a:avLst/>
              <a:gdLst>
                <a:gd name="T0" fmla="*/ 7 w 15"/>
                <a:gd name="T1" fmla="*/ 16 h 36"/>
                <a:gd name="T2" fmla="*/ 5 w 15"/>
                <a:gd name="T3" fmla="*/ 31 h 36"/>
                <a:gd name="T4" fmla="*/ 4 w 15"/>
                <a:gd name="T5" fmla="*/ 34 h 36"/>
                <a:gd name="T6" fmla="*/ 1 w 15"/>
                <a:gd name="T7" fmla="*/ 36 h 36"/>
                <a:gd name="T8" fmla="*/ 0 w 15"/>
                <a:gd name="T9" fmla="*/ 33 h 36"/>
                <a:gd name="T10" fmla="*/ 5 w 15"/>
                <a:gd name="T11" fmla="*/ 3 h 36"/>
                <a:gd name="T12" fmla="*/ 7 w 15"/>
                <a:gd name="T13" fmla="*/ 0 h 36"/>
                <a:gd name="T14" fmla="*/ 10 w 15"/>
                <a:gd name="T15" fmla="*/ 3 h 36"/>
                <a:gd name="T16" fmla="*/ 15 w 15"/>
                <a:gd name="T17" fmla="*/ 33 h 36"/>
                <a:gd name="T18" fmla="*/ 13 w 15"/>
                <a:gd name="T19" fmla="*/ 36 h 36"/>
                <a:gd name="T20" fmla="*/ 11 w 15"/>
                <a:gd name="T21" fmla="*/ 34 h 36"/>
                <a:gd name="T22" fmla="*/ 8 w 15"/>
                <a:gd name="T23" fmla="*/ 16 h 36"/>
                <a:gd name="T24" fmla="*/ 7 w 15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6">
                  <a:moveTo>
                    <a:pt x="7" y="16"/>
                  </a:moveTo>
                  <a:cubicBezTo>
                    <a:pt x="6" y="21"/>
                    <a:pt x="5" y="26"/>
                    <a:pt x="5" y="31"/>
                  </a:cubicBezTo>
                  <a:cubicBezTo>
                    <a:pt x="4" y="32"/>
                    <a:pt x="4" y="33"/>
                    <a:pt x="4" y="34"/>
                  </a:cubicBezTo>
                  <a:cubicBezTo>
                    <a:pt x="3" y="35"/>
                    <a:pt x="2" y="35"/>
                    <a:pt x="1" y="36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2" y="23"/>
                    <a:pt x="3" y="13"/>
                    <a:pt x="5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1"/>
                    <a:pt x="9" y="2"/>
                    <a:pt x="10" y="3"/>
                  </a:cubicBezTo>
                  <a:cubicBezTo>
                    <a:pt x="11" y="13"/>
                    <a:pt x="13" y="23"/>
                    <a:pt x="15" y="33"/>
                  </a:cubicBezTo>
                  <a:cubicBezTo>
                    <a:pt x="15" y="34"/>
                    <a:pt x="14" y="35"/>
                    <a:pt x="13" y="36"/>
                  </a:cubicBezTo>
                  <a:cubicBezTo>
                    <a:pt x="13" y="36"/>
                    <a:pt x="11" y="35"/>
                    <a:pt x="11" y="34"/>
                  </a:cubicBezTo>
                  <a:cubicBezTo>
                    <a:pt x="10" y="28"/>
                    <a:pt x="9" y="22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CFDC01A1-4BCE-498C-A34A-4F3F643D95C3}"/>
                </a:ext>
              </a:extLst>
            </p:cNvPr>
            <p:cNvSpPr/>
            <p:nvPr/>
          </p:nvSpPr>
          <p:spPr bwMode="auto">
            <a:xfrm>
              <a:off x="5195888" y="2755900"/>
              <a:ext cx="379413" cy="287338"/>
            </a:xfrm>
            <a:custGeom>
              <a:avLst/>
              <a:gdLst>
                <a:gd name="T0" fmla="*/ 29 w 33"/>
                <a:gd name="T1" fmla="*/ 24 h 25"/>
                <a:gd name="T2" fmla="*/ 7 w 33"/>
                <a:gd name="T3" fmla="*/ 17 h 25"/>
                <a:gd name="T4" fmla="*/ 2 w 33"/>
                <a:gd name="T5" fmla="*/ 15 h 25"/>
                <a:gd name="T6" fmla="*/ 0 w 33"/>
                <a:gd name="T7" fmla="*/ 12 h 25"/>
                <a:gd name="T8" fmla="*/ 3 w 33"/>
                <a:gd name="T9" fmla="*/ 12 h 25"/>
                <a:gd name="T10" fmla="*/ 21 w 33"/>
                <a:gd name="T11" fmla="*/ 18 h 25"/>
                <a:gd name="T12" fmla="*/ 8 w 33"/>
                <a:gd name="T13" fmla="*/ 7 h 25"/>
                <a:gd name="T14" fmla="*/ 6 w 33"/>
                <a:gd name="T15" fmla="*/ 2 h 25"/>
                <a:gd name="T16" fmla="*/ 11 w 33"/>
                <a:gd name="T17" fmla="*/ 4 h 25"/>
                <a:gd name="T18" fmla="*/ 31 w 33"/>
                <a:gd name="T19" fmla="*/ 21 h 25"/>
                <a:gd name="T20" fmla="*/ 33 w 33"/>
                <a:gd name="T21" fmla="*/ 23 h 25"/>
                <a:gd name="T22" fmla="*/ 31 w 33"/>
                <a:gd name="T23" fmla="*/ 24 h 25"/>
                <a:gd name="T24" fmla="*/ 30 w 33"/>
                <a:gd name="T25" fmla="*/ 25 h 25"/>
                <a:gd name="T26" fmla="*/ 30 w 33"/>
                <a:gd name="T27" fmla="*/ 25 h 25"/>
                <a:gd name="T28" fmla="*/ 29 w 33"/>
                <a:gd name="T29" fmla="*/ 24 h 25"/>
                <a:gd name="T30" fmla="*/ 29 w 33"/>
                <a:gd name="T3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25">
                  <a:moveTo>
                    <a:pt x="29" y="24"/>
                  </a:moveTo>
                  <a:cubicBezTo>
                    <a:pt x="22" y="22"/>
                    <a:pt x="14" y="20"/>
                    <a:pt x="7" y="17"/>
                  </a:cubicBezTo>
                  <a:cubicBezTo>
                    <a:pt x="5" y="17"/>
                    <a:pt x="3" y="16"/>
                    <a:pt x="2" y="15"/>
                  </a:cubicBezTo>
                  <a:cubicBezTo>
                    <a:pt x="1" y="15"/>
                    <a:pt x="0" y="13"/>
                    <a:pt x="0" y="12"/>
                  </a:cubicBezTo>
                  <a:cubicBezTo>
                    <a:pt x="1" y="12"/>
                    <a:pt x="2" y="11"/>
                    <a:pt x="3" y="12"/>
                  </a:cubicBezTo>
                  <a:cubicBezTo>
                    <a:pt x="9" y="14"/>
                    <a:pt x="15" y="16"/>
                    <a:pt x="21" y="18"/>
                  </a:cubicBezTo>
                  <a:cubicBezTo>
                    <a:pt x="17" y="14"/>
                    <a:pt x="12" y="11"/>
                    <a:pt x="8" y="7"/>
                  </a:cubicBezTo>
                  <a:cubicBezTo>
                    <a:pt x="7" y="6"/>
                    <a:pt x="4" y="5"/>
                    <a:pt x="6" y="2"/>
                  </a:cubicBezTo>
                  <a:cubicBezTo>
                    <a:pt x="8" y="0"/>
                    <a:pt x="9" y="3"/>
                    <a:pt x="11" y="4"/>
                  </a:cubicBezTo>
                  <a:cubicBezTo>
                    <a:pt x="17" y="9"/>
                    <a:pt x="24" y="15"/>
                    <a:pt x="31" y="21"/>
                  </a:cubicBezTo>
                  <a:cubicBezTo>
                    <a:pt x="31" y="21"/>
                    <a:pt x="32" y="22"/>
                    <a:pt x="33" y="23"/>
                  </a:cubicBezTo>
                  <a:cubicBezTo>
                    <a:pt x="32" y="24"/>
                    <a:pt x="32" y="24"/>
                    <a:pt x="31" y="24"/>
                  </a:cubicBezTo>
                  <a:cubicBezTo>
                    <a:pt x="31" y="24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139AE1CD-40F1-4FD4-BFCC-49034DBAA1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1988" y="2457450"/>
              <a:ext cx="425450" cy="423863"/>
            </a:xfrm>
            <a:custGeom>
              <a:avLst/>
              <a:gdLst>
                <a:gd name="T0" fmla="*/ 25 w 37"/>
                <a:gd name="T1" fmla="*/ 36 h 37"/>
                <a:gd name="T2" fmla="*/ 1 w 37"/>
                <a:gd name="T3" fmla="*/ 11 h 37"/>
                <a:gd name="T4" fmla="*/ 10 w 37"/>
                <a:gd name="T5" fmla="*/ 1 h 37"/>
                <a:gd name="T6" fmla="*/ 20 w 37"/>
                <a:gd name="T7" fmla="*/ 10 h 37"/>
                <a:gd name="T8" fmla="*/ 27 w 37"/>
                <a:gd name="T9" fmla="*/ 17 h 37"/>
                <a:gd name="T10" fmla="*/ 36 w 37"/>
                <a:gd name="T11" fmla="*/ 27 h 37"/>
                <a:gd name="T12" fmla="*/ 25 w 37"/>
                <a:gd name="T13" fmla="*/ 36 h 37"/>
                <a:gd name="T14" fmla="*/ 26 w 37"/>
                <a:gd name="T15" fmla="*/ 32 h 37"/>
                <a:gd name="T16" fmla="*/ 32 w 37"/>
                <a:gd name="T17" fmla="*/ 27 h 37"/>
                <a:gd name="T18" fmla="*/ 27 w 37"/>
                <a:gd name="T19" fmla="*/ 21 h 37"/>
                <a:gd name="T20" fmla="*/ 16 w 37"/>
                <a:gd name="T21" fmla="*/ 10 h 37"/>
                <a:gd name="T22" fmla="*/ 10 w 37"/>
                <a:gd name="T23" fmla="*/ 5 h 37"/>
                <a:gd name="T24" fmla="*/ 5 w 37"/>
                <a:gd name="T25" fmla="*/ 11 h 37"/>
                <a:gd name="T26" fmla="*/ 26 w 37"/>
                <a:gd name="T2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25" y="36"/>
                  </a:moveTo>
                  <a:cubicBezTo>
                    <a:pt x="12" y="36"/>
                    <a:pt x="1" y="25"/>
                    <a:pt x="1" y="11"/>
                  </a:cubicBezTo>
                  <a:cubicBezTo>
                    <a:pt x="0" y="6"/>
                    <a:pt x="5" y="1"/>
                    <a:pt x="10" y="1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1" y="14"/>
                    <a:pt x="22" y="16"/>
                    <a:pt x="27" y="17"/>
                  </a:cubicBezTo>
                  <a:cubicBezTo>
                    <a:pt x="33" y="17"/>
                    <a:pt x="37" y="21"/>
                    <a:pt x="36" y="27"/>
                  </a:cubicBezTo>
                  <a:cubicBezTo>
                    <a:pt x="36" y="33"/>
                    <a:pt x="32" y="37"/>
                    <a:pt x="25" y="36"/>
                  </a:cubicBezTo>
                  <a:close/>
                  <a:moveTo>
                    <a:pt x="26" y="32"/>
                  </a:moveTo>
                  <a:cubicBezTo>
                    <a:pt x="29" y="32"/>
                    <a:pt x="32" y="31"/>
                    <a:pt x="32" y="27"/>
                  </a:cubicBezTo>
                  <a:cubicBezTo>
                    <a:pt x="33" y="24"/>
                    <a:pt x="30" y="21"/>
                    <a:pt x="27" y="21"/>
                  </a:cubicBezTo>
                  <a:cubicBezTo>
                    <a:pt x="20" y="20"/>
                    <a:pt x="17" y="17"/>
                    <a:pt x="16" y="10"/>
                  </a:cubicBezTo>
                  <a:cubicBezTo>
                    <a:pt x="16" y="7"/>
                    <a:pt x="13" y="4"/>
                    <a:pt x="10" y="5"/>
                  </a:cubicBezTo>
                  <a:cubicBezTo>
                    <a:pt x="7" y="5"/>
                    <a:pt x="5" y="8"/>
                    <a:pt x="5" y="11"/>
                  </a:cubicBezTo>
                  <a:cubicBezTo>
                    <a:pt x="4" y="22"/>
                    <a:pt x="14" y="32"/>
                    <a:pt x="26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>
            <a:extLst>
              <a:ext uri="{FF2B5EF4-FFF2-40B4-BE49-F238E27FC236}">
                <a16:creationId xmlns:a16="http://schemas.microsoft.com/office/drawing/2014/main" id="{EFBBF0A6-93FF-4E2E-92DE-BEDF04CFDC86}"/>
              </a:ext>
            </a:extLst>
          </p:cNvPr>
          <p:cNvSpPr/>
          <p:nvPr/>
        </p:nvSpPr>
        <p:spPr>
          <a:xfrm>
            <a:off x="179512" y="128115"/>
            <a:ext cx="8784976" cy="4887270"/>
          </a:xfrm>
          <a:prstGeom prst="rect">
            <a:avLst/>
          </a:prstGeom>
          <a:noFill/>
          <a:ln w="57150"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3722" y="1734074"/>
            <a:ext cx="2736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rgbClr val="027696"/>
                </a:solidFill>
                <a:latin typeface="+mj-lt"/>
                <a:cs typeface="B Nazanin" panose="00000400000000000000" pitchFamily="2" charset="-78"/>
              </a:rPr>
              <a:t>ارائه پاورپوینت مدرن</a:t>
            </a:r>
            <a:endParaRPr lang="ko-KR" altLang="en-US" sz="2800" b="1" dirty="0">
              <a:solidFill>
                <a:srgbClr val="027696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084168" y="299109"/>
            <a:ext cx="2592288" cy="1110714"/>
            <a:chOff x="6228184" y="1749861"/>
            <a:chExt cx="2592288" cy="1110714"/>
          </a:xfrm>
        </p:grpSpPr>
        <p:sp>
          <p:nvSpPr>
            <p:cNvPr id="10" name="TextBox 9"/>
            <p:cNvSpPr txBox="1"/>
            <p:nvPr/>
          </p:nvSpPr>
          <p:spPr>
            <a:xfrm>
              <a:off x="6228184" y="2121911"/>
              <a:ext cx="25922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4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28184" y="1749861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851920" y="3507854"/>
            <a:ext cx="2592288" cy="1110714"/>
            <a:chOff x="6228184" y="1749861"/>
            <a:chExt cx="2592288" cy="1110714"/>
          </a:xfrm>
        </p:grpSpPr>
        <p:sp>
          <p:nvSpPr>
            <p:cNvPr id="13" name="TextBox 12"/>
            <p:cNvSpPr txBox="1"/>
            <p:nvPr/>
          </p:nvSpPr>
          <p:spPr>
            <a:xfrm>
              <a:off x="6228184" y="2121911"/>
              <a:ext cx="25922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4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228184" y="1749861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25" name="Marcador de posición de imagen 24">
            <a:extLst>
              <a:ext uri="{FF2B5EF4-FFF2-40B4-BE49-F238E27FC236}">
                <a16:creationId xmlns:a16="http://schemas.microsoft.com/office/drawing/2014/main" id="{000220E2-23F7-4AF7-A0D5-44094DA6F96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Marcador de posición de imagen 26">
            <a:extLst>
              <a:ext uri="{FF2B5EF4-FFF2-40B4-BE49-F238E27FC236}">
                <a16:creationId xmlns:a16="http://schemas.microsoft.com/office/drawing/2014/main" id="{D45A5D3F-3C97-4B38-AFBA-E9D3D6CB37BA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034" y="128115"/>
            <a:ext cx="1529679" cy="1502363"/>
          </a:xfrm>
          <a:prstGeom prst="rect">
            <a:avLst/>
          </a:prstGeom>
        </p:spPr>
      </p:pic>
      <p:grpSp>
        <p:nvGrpSpPr>
          <p:cNvPr id="23" name="Grupo 22">
            <a:extLst>
              <a:ext uri="{FF2B5EF4-FFF2-40B4-BE49-F238E27FC236}">
                <a16:creationId xmlns:a16="http://schemas.microsoft.com/office/drawing/2014/main" id="{2225D563-95BC-4F3D-BBEB-B82CBCFA62CA}"/>
              </a:ext>
            </a:extLst>
          </p:cNvPr>
          <p:cNvGrpSpPr/>
          <p:nvPr/>
        </p:nvGrpSpPr>
        <p:grpSpPr>
          <a:xfrm>
            <a:off x="415925" y="3354388"/>
            <a:ext cx="2863850" cy="1482725"/>
            <a:chOff x="415925" y="3354388"/>
            <a:chExt cx="2863850" cy="148272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345B5D3B-F357-4E71-9331-DEF9638FEB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25" y="3354388"/>
              <a:ext cx="2863850" cy="1482725"/>
            </a:xfrm>
            <a:custGeom>
              <a:avLst/>
              <a:gdLst>
                <a:gd name="T0" fmla="*/ 901 w 1056"/>
                <a:gd name="T1" fmla="*/ 276 h 545"/>
                <a:gd name="T2" fmla="*/ 828 w 1056"/>
                <a:gd name="T3" fmla="*/ 251 h 545"/>
                <a:gd name="T4" fmla="*/ 806 w 1056"/>
                <a:gd name="T5" fmla="*/ 162 h 545"/>
                <a:gd name="T6" fmla="*/ 769 w 1056"/>
                <a:gd name="T7" fmla="*/ 162 h 545"/>
                <a:gd name="T8" fmla="*/ 729 w 1056"/>
                <a:gd name="T9" fmla="*/ 170 h 545"/>
                <a:gd name="T10" fmla="*/ 681 w 1056"/>
                <a:gd name="T11" fmla="*/ 186 h 545"/>
                <a:gd name="T12" fmla="*/ 656 w 1056"/>
                <a:gd name="T13" fmla="*/ 285 h 545"/>
                <a:gd name="T14" fmla="*/ 638 w 1056"/>
                <a:gd name="T15" fmla="*/ 243 h 545"/>
                <a:gd name="T16" fmla="*/ 568 w 1056"/>
                <a:gd name="T17" fmla="*/ 129 h 545"/>
                <a:gd name="T18" fmla="*/ 485 w 1056"/>
                <a:gd name="T19" fmla="*/ 0 h 545"/>
                <a:gd name="T20" fmla="*/ 375 w 1056"/>
                <a:gd name="T21" fmla="*/ 60 h 545"/>
                <a:gd name="T22" fmla="*/ 362 w 1056"/>
                <a:gd name="T23" fmla="*/ 59 h 545"/>
                <a:gd name="T24" fmla="*/ 302 w 1056"/>
                <a:gd name="T25" fmla="*/ 128 h 545"/>
                <a:gd name="T26" fmla="*/ 279 w 1056"/>
                <a:gd name="T27" fmla="*/ 125 h 545"/>
                <a:gd name="T28" fmla="*/ 324 w 1056"/>
                <a:gd name="T29" fmla="*/ 201 h 545"/>
                <a:gd name="T30" fmla="*/ 360 w 1056"/>
                <a:gd name="T31" fmla="*/ 147 h 545"/>
                <a:gd name="T32" fmla="*/ 220 w 1056"/>
                <a:gd name="T33" fmla="*/ 282 h 545"/>
                <a:gd name="T34" fmla="*/ 183 w 1056"/>
                <a:gd name="T35" fmla="*/ 235 h 545"/>
                <a:gd name="T36" fmla="*/ 163 w 1056"/>
                <a:gd name="T37" fmla="*/ 151 h 545"/>
                <a:gd name="T38" fmla="*/ 203 w 1056"/>
                <a:gd name="T39" fmla="*/ 153 h 545"/>
                <a:gd name="T40" fmla="*/ 150 w 1056"/>
                <a:gd name="T41" fmla="*/ 169 h 545"/>
                <a:gd name="T42" fmla="*/ 106 w 1056"/>
                <a:gd name="T43" fmla="*/ 138 h 545"/>
                <a:gd name="T44" fmla="*/ 38 w 1056"/>
                <a:gd name="T45" fmla="*/ 255 h 545"/>
                <a:gd name="T46" fmla="*/ 1 w 1056"/>
                <a:gd name="T47" fmla="*/ 313 h 545"/>
                <a:gd name="T48" fmla="*/ 29 w 1056"/>
                <a:gd name="T49" fmla="*/ 398 h 545"/>
                <a:gd name="T50" fmla="*/ 29 w 1056"/>
                <a:gd name="T51" fmla="*/ 418 h 545"/>
                <a:gd name="T52" fmla="*/ 1026 w 1056"/>
                <a:gd name="T53" fmla="*/ 517 h 545"/>
                <a:gd name="T54" fmla="*/ 1026 w 1056"/>
                <a:gd name="T55" fmla="*/ 407 h 545"/>
                <a:gd name="T56" fmla="*/ 1054 w 1056"/>
                <a:gd name="T57" fmla="*/ 313 h 545"/>
                <a:gd name="T58" fmla="*/ 793 w 1056"/>
                <a:gd name="T59" fmla="*/ 209 h 545"/>
                <a:gd name="T60" fmla="*/ 802 w 1056"/>
                <a:gd name="T61" fmla="*/ 175 h 545"/>
                <a:gd name="T62" fmla="*/ 752 w 1056"/>
                <a:gd name="T63" fmla="*/ 188 h 545"/>
                <a:gd name="T64" fmla="*/ 769 w 1056"/>
                <a:gd name="T65" fmla="*/ 179 h 545"/>
                <a:gd name="T66" fmla="*/ 717 w 1056"/>
                <a:gd name="T67" fmla="*/ 175 h 545"/>
                <a:gd name="T68" fmla="*/ 728 w 1056"/>
                <a:gd name="T69" fmla="*/ 241 h 545"/>
                <a:gd name="T70" fmla="*/ 769 w 1056"/>
                <a:gd name="T71" fmla="*/ 186 h 545"/>
                <a:gd name="T72" fmla="*/ 808 w 1056"/>
                <a:gd name="T73" fmla="*/ 249 h 545"/>
                <a:gd name="T74" fmla="*/ 808 w 1056"/>
                <a:gd name="T75" fmla="*/ 282 h 545"/>
                <a:gd name="T76" fmla="*/ 292 w 1056"/>
                <a:gd name="T77" fmla="*/ 152 h 545"/>
                <a:gd name="T78" fmla="*/ 499 w 1056"/>
                <a:gd name="T79" fmla="*/ 285 h 545"/>
                <a:gd name="T80" fmla="*/ 608 w 1056"/>
                <a:gd name="T81" fmla="*/ 241 h 545"/>
                <a:gd name="T82" fmla="*/ 894 w 1056"/>
                <a:gd name="T83" fmla="*/ 289 h 545"/>
                <a:gd name="T84" fmla="*/ 424 w 1056"/>
                <a:gd name="T85" fmla="*/ 110 h 545"/>
                <a:gd name="T86" fmla="*/ 438 w 1056"/>
                <a:gd name="T87" fmla="*/ 87 h 545"/>
                <a:gd name="T88" fmla="*/ 456 w 1056"/>
                <a:gd name="T89" fmla="*/ 87 h 545"/>
                <a:gd name="T90" fmla="*/ 487 w 1056"/>
                <a:gd name="T91" fmla="*/ 12 h 545"/>
                <a:gd name="T92" fmla="*/ 569 w 1056"/>
                <a:gd name="T93" fmla="*/ 142 h 545"/>
                <a:gd name="T94" fmla="*/ 592 w 1056"/>
                <a:gd name="T95" fmla="*/ 198 h 545"/>
                <a:gd name="T96" fmla="*/ 547 w 1056"/>
                <a:gd name="T97" fmla="*/ 278 h 545"/>
                <a:gd name="T98" fmla="*/ 459 w 1056"/>
                <a:gd name="T99" fmla="*/ 252 h 545"/>
                <a:gd name="T100" fmla="*/ 395 w 1056"/>
                <a:gd name="T101" fmla="*/ 268 h 545"/>
                <a:gd name="T102" fmla="*/ 395 w 1056"/>
                <a:gd name="T103" fmla="*/ 81 h 545"/>
                <a:gd name="T104" fmla="*/ 168 w 1056"/>
                <a:gd name="T105" fmla="*/ 209 h 545"/>
                <a:gd name="T106" fmla="*/ 170 w 1056"/>
                <a:gd name="T107" fmla="*/ 235 h 545"/>
                <a:gd name="T108" fmla="*/ 161 w 1056"/>
                <a:gd name="T109" fmla="*/ 230 h 545"/>
                <a:gd name="T110" fmla="*/ 61 w 1056"/>
                <a:gd name="T111" fmla="*/ 217 h 545"/>
                <a:gd name="T112" fmla="*/ 84 w 1056"/>
                <a:gd name="T113" fmla="*/ 153 h 545"/>
                <a:gd name="T114" fmla="*/ 136 w 1056"/>
                <a:gd name="T115" fmla="*/ 246 h 545"/>
                <a:gd name="T116" fmla="*/ 90 w 1056"/>
                <a:gd name="T117" fmla="*/ 246 h 545"/>
                <a:gd name="T118" fmla="*/ 1025 w 1056"/>
                <a:gd name="T119" fmla="*/ 40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56" h="545">
                  <a:moveTo>
                    <a:pt x="1046" y="289"/>
                  </a:moveTo>
                  <a:cubicBezTo>
                    <a:pt x="1027" y="289"/>
                    <a:pt x="1009" y="289"/>
                    <a:pt x="990" y="289"/>
                  </a:cubicBezTo>
                  <a:cubicBezTo>
                    <a:pt x="990" y="289"/>
                    <a:pt x="990" y="289"/>
                    <a:pt x="990" y="289"/>
                  </a:cubicBezTo>
                  <a:cubicBezTo>
                    <a:pt x="990" y="288"/>
                    <a:pt x="991" y="287"/>
                    <a:pt x="992" y="286"/>
                  </a:cubicBezTo>
                  <a:cubicBezTo>
                    <a:pt x="992" y="286"/>
                    <a:pt x="992" y="286"/>
                    <a:pt x="992" y="286"/>
                  </a:cubicBezTo>
                  <a:cubicBezTo>
                    <a:pt x="995" y="278"/>
                    <a:pt x="994" y="276"/>
                    <a:pt x="986" y="276"/>
                  </a:cubicBezTo>
                  <a:cubicBezTo>
                    <a:pt x="957" y="276"/>
                    <a:pt x="929" y="276"/>
                    <a:pt x="901" y="276"/>
                  </a:cubicBezTo>
                  <a:cubicBezTo>
                    <a:pt x="892" y="276"/>
                    <a:pt x="891" y="278"/>
                    <a:pt x="894" y="286"/>
                  </a:cubicBezTo>
                  <a:cubicBezTo>
                    <a:pt x="894" y="287"/>
                    <a:pt x="894" y="288"/>
                    <a:pt x="894" y="289"/>
                  </a:cubicBezTo>
                  <a:cubicBezTo>
                    <a:pt x="876" y="289"/>
                    <a:pt x="857" y="289"/>
                    <a:pt x="839" y="289"/>
                  </a:cubicBezTo>
                  <a:cubicBezTo>
                    <a:pt x="839" y="289"/>
                    <a:pt x="839" y="289"/>
                    <a:pt x="839" y="289"/>
                  </a:cubicBezTo>
                  <a:cubicBezTo>
                    <a:pt x="839" y="289"/>
                    <a:pt x="839" y="289"/>
                    <a:pt x="839" y="289"/>
                  </a:cubicBezTo>
                  <a:cubicBezTo>
                    <a:pt x="838" y="287"/>
                    <a:pt x="839" y="285"/>
                    <a:pt x="838" y="284"/>
                  </a:cubicBezTo>
                  <a:cubicBezTo>
                    <a:pt x="827" y="275"/>
                    <a:pt x="828" y="263"/>
                    <a:pt x="828" y="251"/>
                  </a:cubicBezTo>
                  <a:cubicBezTo>
                    <a:pt x="828" y="238"/>
                    <a:pt x="828" y="224"/>
                    <a:pt x="828" y="211"/>
                  </a:cubicBezTo>
                  <a:cubicBezTo>
                    <a:pt x="828" y="201"/>
                    <a:pt x="829" y="193"/>
                    <a:pt x="836" y="186"/>
                  </a:cubicBezTo>
                  <a:cubicBezTo>
                    <a:pt x="840" y="182"/>
                    <a:pt x="839" y="179"/>
                    <a:pt x="834" y="179"/>
                  </a:cubicBezTo>
                  <a:cubicBezTo>
                    <a:pt x="826" y="178"/>
                    <a:pt x="818" y="179"/>
                    <a:pt x="810" y="179"/>
                  </a:cubicBezTo>
                  <a:cubicBezTo>
                    <a:pt x="810" y="179"/>
                    <a:pt x="810" y="179"/>
                    <a:pt x="810" y="179"/>
                  </a:cubicBezTo>
                  <a:cubicBezTo>
                    <a:pt x="810" y="176"/>
                    <a:pt x="810" y="173"/>
                    <a:pt x="812" y="170"/>
                  </a:cubicBezTo>
                  <a:cubicBezTo>
                    <a:pt x="815" y="164"/>
                    <a:pt x="812" y="161"/>
                    <a:pt x="806" y="162"/>
                  </a:cubicBezTo>
                  <a:cubicBezTo>
                    <a:pt x="804" y="162"/>
                    <a:pt x="802" y="162"/>
                    <a:pt x="800" y="162"/>
                  </a:cubicBezTo>
                  <a:cubicBezTo>
                    <a:pt x="787" y="162"/>
                    <a:pt x="787" y="162"/>
                    <a:pt x="791" y="173"/>
                  </a:cubicBezTo>
                  <a:cubicBezTo>
                    <a:pt x="791" y="175"/>
                    <a:pt x="791" y="177"/>
                    <a:pt x="791" y="178"/>
                  </a:cubicBezTo>
                  <a:cubicBezTo>
                    <a:pt x="791" y="178"/>
                    <a:pt x="791" y="178"/>
                    <a:pt x="791" y="178"/>
                  </a:cubicBezTo>
                  <a:cubicBezTo>
                    <a:pt x="784" y="178"/>
                    <a:pt x="776" y="178"/>
                    <a:pt x="769" y="179"/>
                  </a:cubicBezTo>
                  <a:cubicBezTo>
                    <a:pt x="769" y="175"/>
                    <a:pt x="770" y="172"/>
                    <a:pt x="772" y="169"/>
                  </a:cubicBezTo>
                  <a:cubicBezTo>
                    <a:pt x="773" y="166"/>
                    <a:pt x="774" y="162"/>
                    <a:pt x="769" y="162"/>
                  </a:cubicBezTo>
                  <a:cubicBezTo>
                    <a:pt x="763" y="161"/>
                    <a:pt x="755" y="159"/>
                    <a:pt x="750" y="163"/>
                  </a:cubicBezTo>
                  <a:cubicBezTo>
                    <a:pt x="744" y="166"/>
                    <a:pt x="751" y="171"/>
                    <a:pt x="750" y="176"/>
                  </a:cubicBezTo>
                  <a:cubicBezTo>
                    <a:pt x="750" y="177"/>
                    <a:pt x="750" y="178"/>
                    <a:pt x="750" y="178"/>
                  </a:cubicBezTo>
                  <a:cubicBezTo>
                    <a:pt x="743" y="178"/>
                    <a:pt x="736" y="178"/>
                    <a:pt x="728" y="178"/>
                  </a:cubicBezTo>
                  <a:cubicBezTo>
                    <a:pt x="728" y="178"/>
                    <a:pt x="728" y="178"/>
                    <a:pt x="728" y="178"/>
                  </a:cubicBezTo>
                  <a:cubicBezTo>
                    <a:pt x="728" y="178"/>
                    <a:pt x="728" y="178"/>
                    <a:pt x="728" y="178"/>
                  </a:cubicBezTo>
                  <a:cubicBezTo>
                    <a:pt x="728" y="176"/>
                    <a:pt x="728" y="173"/>
                    <a:pt x="729" y="170"/>
                  </a:cubicBezTo>
                  <a:cubicBezTo>
                    <a:pt x="732" y="164"/>
                    <a:pt x="731" y="162"/>
                    <a:pt x="724" y="161"/>
                  </a:cubicBezTo>
                  <a:cubicBezTo>
                    <a:pt x="707" y="161"/>
                    <a:pt x="707" y="161"/>
                    <a:pt x="708" y="176"/>
                  </a:cubicBezTo>
                  <a:cubicBezTo>
                    <a:pt x="708" y="177"/>
                    <a:pt x="708" y="178"/>
                    <a:pt x="708" y="178"/>
                  </a:cubicBezTo>
                  <a:cubicBezTo>
                    <a:pt x="708" y="178"/>
                    <a:pt x="708" y="178"/>
                    <a:pt x="708" y="178"/>
                  </a:cubicBezTo>
                  <a:cubicBezTo>
                    <a:pt x="708" y="178"/>
                    <a:pt x="708" y="178"/>
                    <a:pt x="708" y="178"/>
                  </a:cubicBezTo>
                  <a:cubicBezTo>
                    <a:pt x="700" y="178"/>
                    <a:pt x="692" y="178"/>
                    <a:pt x="684" y="179"/>
                  </a:cubicBezTo>
                  <a:cubicBezTo>
                    <a:pt x="679" y="179"/>
                    <a:pt x="676" y="181"/>
                    <a:pt x="681" y="186"/>
                  </a:cubicBezTo>
                  <a:cubicBezTo>
                    <a:pt x="687" y="193"/>
                    <a:pt x="688" y="201"/>
                    <a:pt x="688" y="211"/>
                  </a:cubicBezTo>
                  <a:cubicBezTo>
                    <a:pt x="687" y="226"/>
                    <a:pt x="687" y="242"/>
                    <a:pt x="687" y="257"/>
                  </a:cubicBezTo>
                  <a:cubicBezTo>
                    <a:pt x="687" y="265"/>
                    <a:pt x="689" y="273"/>
                    <a:pt x="681" y="279"/>
                  </a:cubicBezTo>
                  <a:cubicBezTo>
                    <a:pt x="679" y="280"/>
                    <a:pt x="677" y="285"/>
                    <a:pt x="677" y="289"/>
                  </a:cubicBezTo>
                  <a:cubicBezTo>
                    <a:pt x="677" y="289"/>
                    <a:pt x="677" y="289"/>
                    <a:pt x="677" y="289"/>
                  </a:cubicBezTo>
                  <a:cubicBezTo>
                    <a:pt x="672" y="289"/>
                    <a:pt x="667" y="289"/>
                    <a:pt x="662" y="289"/>
                  </a:cubicBezTo>
                  <a:cubicBezTo>
                    <a:pt x="658" y="289"/>
                    <a:pt x="657" y="288"/>
                    <a:pt x="656" y="285"/>
                  </a:cubicBezTo>
                  <a:cubicBezTo>
                    <a:pt x="656" y="285"/>
                    <a:pt x="656" y="285"/>
                    <a:pt x="656" y="285"/>
                  </a:cubicBezTo>
                  <a:cubicBezTo>
                    <a:pt x="656" y="285"/>
                    <a:pt x="656" y="285"/>
                    <a:pt x="656" y="285"/>
                  </a:cubicBezTo>
                  <a:cubicBezTo>
                    <a:pt x="656" y="285"/>
                    <a:pt x="656" y="285"/>
                    <a:pt x="656" y="285"/>
                  </a:cubicBezTo>
                  <a:cubicBezTo>
                    <a:pt x="656" y="285"/>
                    <a:pt x="656" y="285"/>
                    <a:pt x="656" y="285"/>
                  </a:cubicBezTo>
                  <a:cubicBezTo>
                    <a:pt x="656" y="285"/>
                    <a:pt x="656" y="285"/>
                    <a:pt x="656" y="285"/>
                  </a:cubicBezTo>
                  <a:cubicBezTo>
                    <a:pt x="661" y="283"/>
                    <a:pt x="658" y="280"/>
                    <a:pt x="657" y="278"/>
                  </a:cubicBezTo>
                  <a:cubicBezTo>
                    <a:pt x="651" y="266"/>
                    <a:pt x="644" y="254"/>
                    <a:pt x="638" y="243"/>
                  </a:cubicBezTo>
                  <a:cubicBezTo>
                    <a:pt x="638" y="243"/>
                    <a:pt x="638" y="243"/>
                    <a:pt x="638" y="243"/>
                  </a:cubicBezTo>
                  <a:cubicBezTo>
                    <a:pt x="638" y="243"/>
                    <a:pt x="638" y="243"/>
                    <a:pt x="638" y="243"/>
                  </a:cubicBezTo>
                  <a:cubicBezTo>
                    <a:pt x="626" y="223"/>
                    <a:pt x="631" y="202"/>
                    <a:pt x="631" y="182"/>
                  </a:cubicBezTo>
                  <a:cubicBezTo>
                    <a:pt x="631" y="175"/>
                    <a:pt x="639" y="167"/>
                    <a:pt x="626" y="164"/>
                  </a:cubicBezTo>
                  <a:cubicBezTo>
                    <a:pt x="625" y="164"/>
                    <a:pt x="625" y="161"/>
                    <a:pt x="625" y="159"/>
                  </a:cubicBezTo>
                  <a:cubicBezTo>
                    <a:pt x="623" y="141"/>
                    <a:pt x="609" y="129"/>
                    <a:pt x="590" y="129"/>
                  </a:cubicBezTo>
                  <a:cubicBezTo>
                    <a:pt x="583" y="129"/>
                    <a:pt x="576" y="129"/>
                    <a:pt x="568" y="129"/>
                  </a:cubicBezTo>
                  <a:cubicBezTo>
                    <a:pt x="555" y="128"/>
                    <a:pt x="548" y="121"/>
                    <a:pt x="548" y="108"/>
                  </a:cubicBezTo>
                  <a:cubicBezTo>
                    <a:pt x="548" y="97"/>
                    <a:pt x="548" y="87"/>
                    <a:pt x="548" y="77"/>
                  </a:cubicBezTo>
                  <a:cubicBezTo>
                    <a:pt x="548" y="68"/>
                    <a:pt x="543" y="61"/>
                    <a:pt x="535" y="59"/>
                  </a:cubicBezTo>
                  <a:cubicBezTo>
                    <a:pt x="521" y="55"/>
                    <a:pt x="521" y="55"/>
                    <a:pt x="521" y="41"/>
                  </a:cubicBezTo>
                  <a:cubicBezTo>
                    <a:pt x="521" y="37"/>
                    <a:pt x="521" y="33"/>
                    <a:pt x="521" y="29"/>
                  </a:cubicBezTo>
                  <a:cubicBezTo>
                    <a:pt x="521" y="19"/>
                    <a:pt x="518" y="11"/>
                    <a:pt x="510" y="5"/>
                  </a:cubicBezTo>
                  <a:cubicBezTo>
                    <a:pt x="502" y="0"/>
                    <a:pt x="494" y="0"/>
                    <a:pt x="485" y="0"/>
                  </a:cubicBezTo>
                  <a:cubicBezTo>
                    <a:pt x="450" y="0"/>
                    <a:pt x="444" y="6"/>
                    <a:pt x="443" y="41"/>
                  </a:cubicBezTo>
                  <a:cubicBezTo>
                    <a:pt x="443" y="43"/>
                    <a:pt x="444" y="47"/>
                    <a:pt x="440" y="48"/>
                  </a:cubicBezTo>
                  <a:cubicBezTo>
                    <a:pt x="432" y="50"/>
                    <a:pt x="435" y="54"/>
                    <a:pt x="438" y="58"/>
                  </a:cubicBezTo>
                  <a:cubicBezTo>
                    <a:pt x="438" y="58"/>
                    <a:pt x="438" y="58"/>
                    <a:pt x="438" y="58"/>
                  </a:cubicBezTo>
                  <a:cubicBezTo>
                    <a:pt x="434" y="59"/>
                    <a:pt x="434" y="63"/>
                    <a:pt x="433" y="66"/>
                  </a:cubicBezTo>
                  <a:cubicBezTo>
                    <a:pt x="417" y="66"/>
                    <a:pt x="400" y="66"/>
                    <a:pt x="384" y="66"/>
                  </a:cubicBezTo>
                  <a:cubicBezTo>
                    <a:pt x="379" y="66"/>
                    <a:pt x="377" y="65"/>
                    <a:pt x="375" y="60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75" y="60"/>
                    <a:pt x="375" y="59"/>
                    <a:pt x="375" y="59"/>
                  </a:cubicBezTo>
                  <a:cubicBezTo>
                    <a:pt x="375" y="46"/>
                    <a:pt x="375" y="32"/>
                    <a:pt x="375" y="19"/>
                  </a:cubicBezTo>
                  <a:cubicBezTo>
                    <a:pt x="375" y="16"/>
                    <a:pt x="376" y="11"/>
                    <a:pt x="369" y="11"/>
                  </a:cubicBezTo>
                  <a:cubicBezTo>
                    <a:pt x="363" y="11"/>
                    <a:pt x="363" y="15"/>
                    <a:pt x="363" y="20"/>
                  </a:cubicBezTo>
                  <a:cubicBezTo>
                    <a:pt x="363" y="33"/>
                    <a:pt x="362" y="46"/>
                    <a:pt x="362" y="59"/>
                  </a:cubicBezTo>
                  <a:cubicBezTo>
                    <a:pt x="362" y="59"/>
                    <a:pt x="362" y="59"/>
                    <a:pt x="362" y="59"/>
                  </a:cubicBezTo>
                  <a:cubicBezTo>
                    <a:pt x="359" y="67"/>
                    <a:pt x="359" y="76"/>
                    <a:pt x="362" y="84"/>
                  </a:cubicBezTo>
                  <a:cubicBezTo>
                    <a:pt x="363" y="98"/>
                    <a:pt x="364" y="111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9" y="127"/>
                    <a:pt x="360" y="130"/>
                    <a:pt x="360" y="132"/>
                  </a:cubicBezTo>
                  <a:cubicBezTo>
                    <a:pt x="360" y="132"/>
                    <a:pt x="360" y="132"/>
                    <a:pt x="360" y="132"/>
                  </a:cubicBezTo>
                  <a:cubicBezTo>
                    <a:pt x="344" y="132"/>
                    <a:pt x="327" y="132"/>
                    <a:pt x="311" y="132"/>
                  </a:cubicBezTo>
                  <a:cubicBezTo>
                    <a:pt x="307" y="132"/>
                    <a:pt x="304" y="133"/>
                    <a:pt x="302" y="128"/>
                  </a:cubicBezTo>
                  <a:cubicBezTo>
                    <a:pt x="302" y="125"/>
                    <a:pt x="299" y="125"/>
                    <a:pt x="297" y="125"/>
                  </a:cubicBezTo>
                  <a:cubicBezTo>
                    <a:pt x="299" y="122"/>
                    <a:pt x="302" y="120"/>
                    <a:pt x="300" y="117"/>
                  </a:cubicBezTo>
                  <a:cubicBezTo>
                    <a:pt x="299" y="113"/>
                    <a:pt x="295" y="114"/>
                    <a:pt x="292" y="114"/>
                  </a:cubicBezTo>
                  <a:cubicBezTo>
                    <a:pt x="289" y="114"/>
                    <a:pt x="286" y="114"/>
                    <a:pt x="283" y="114"/>
                  </a:cubicBezTo>
                  <a:cubicBezTo>
                    <a:pt x="280" y="114"/>
                    <a:pt x="277" y="114"/>
                    <a:pt x="276" y="117"/>
                  </a:cubicBezTo>
                  <a:cubicBezTo>
                    <a:pt x="274" y="121"/>
                    <a:pt x="277" y="123"/>
                    <a:pt x="279" y="125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1" y="131"/>
                    <a:pt x="277" y="140"/>
                    <a:pt x="276" y="147"/>
                  </a:cubicBezTo>
                  <a:cubicBezTo>
                    <a:pt x="275" y="149"/>
                    <a:pt x="277" y="151"/>
                    <a:pt x="280" y="151"/>
                  </a:cubicBezTo>
                  <a:cubicBezTo>
                    <a:pt x="280" y="151"/>
                    <a:pt x="280" y="151"/>
                    <a:pt x="280" y="151"/>
                  </a:cubicBezTo>
                  <a:cubicBezTo>
                    <a:pt x="280" y="156"/>
                    <a:pt x="278" y="159"/>
                    <a:pt x="273" y="161"/>
                  </a:cubicBezTo>
                  <a:cubicBezTo>
                    <a:pt x="256" y="169"/>
                    <a:pt x="249" y="186"/>
                    <a:pt x="254" y="203"/>
                  </a:cubicBezTo>
                  <a:cubicBezTo>
                    <a:pt x="258" y="218"/>
                    <a:pt x="273" y="230"/>
                    <a:pt x="289" y="230"/>
                  </a:cubicBezTo>
                  <a:cubicBezTo>
                    <a:pt x="306" y="229"/>
                    <a:pt x="320" y="218"/>
                    <a:pt x="324" y="201"/>
                  </a:cubicBezTo>
                  <a:cubicBezTo>
                    <a:pt x="328" y="185"/>
                    <a:pt x="319" y="168"/>
                    <a:pt x="304" y="161"/>
                  </a:cubicBezTo>
                  <a:cubicBezTo>
                    <a:pt x="299" y="159"/>
                    <a:pt x="296" y="156"/>
                    <a:pt x="297" y="151"/>
                  </a:cubicBezTo>
                  <a:cubicBezTo>
                    <a:pt x="298" y="151"/>
                    <a:pt x="300" y="151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4"/>
                    <a:pt x="304" y="144"/>
                    <a:pt x="308" y="144"/>
                  </a:cubicBezTo>
                  <a:cubicBezTo>
                    <a:pt x="322" y="144"/>
                    <a:pt x="337" y="144"/>
                    <a:pt x="352" y="144"/>
                  </a:cubicBezTo>
                  <a:cubicBezTo>
                    <a:pt x="356" y="144"/>
                    <a:pt x="359" y="144"/>
                    <a:pt x="360" y="147"/>
                  </a:cubicBezTo>
                  <a:cubicBezTo>
                    <a:pt x="360" y="147"/>
                    <a:pt x="360" y="147"/>
                    <a:pt x="360" y="147"/>
                  </a:cubicBezTo>
                  <a:cubicBezTo>
                    <a:pt x="360" y="147"/>
                    <a:pt x="360" y="147"/>
                    <a:pt x="360" y="147"/>
                  </a:cubicBezTo>
                  <a:cubicBezTo>
                    <a:pt x="361" y="151"/>
                    <a:pt x="363" y="155"/>
                    <a:pt x="363" y="159"/>
                  </a:cubicBezTo>
                  <a:cubicBezTo>
                    <a:pt x="363" y="193"/>
                    <a:pt x="363" y="227"/>
                    <a:pt x="363" y="262"/>
                  </a:cubicBezTo>
                  <a:cubicBezTo>
                    <a:pt x="363" y="271"/>
                    <a:pt x="359" y="273"/>
                    <a:pt x="350" y="273"/>
                  </a:cubicBezTo>
                  <a:cubicBezTo>
                    <a:pt x="310" y="272"/>
                    <a:pt x="270" y="273"/>
                    <a:pt x="230" y="272"/>
                  </a:cubicBezTo>
                  <a:cubicBezTo>
                    <a:pt x="222" y="272"/>
                    <a:pt x="219" y="275"/>
                    <a:pt x="220" y="282"/>
                  </a:cubicBezTo>
                  <a:cubicBezTo>
                    <a:pt x="220" y="284"/>
                    <a:pt x="220" y="287"/>
                    <a:pt x="220" y="289"/>
                  </a:cubicBezTo>
                  <a:cubicBezTo>
                    <a:pt x="220" y="289"/>
                    <a:pt x="220" y="289"/>
                    <a:pt x="220" y="289"/>
                  </a:cubicBezTo>
                  <a:cubicBezTo>
                    <a:pt x="220" y="289"/>
                    <a:pt x="220" y="289"/>
                    <a:pt x="220" y="289"/>
                  </a:cubicBezTo>
                  <a:cubicBezTo>
                    <a:pt x="215" y="289"/>
                    <a:pt x="210" y="289"/>
                    <a:pt x="205" y="289"/>
                  </a:cubicBezTo>
                  <a:cubicBezTo>
                    <a:pt x="205" y="289"/>
                    <a:pt x="205" y="289"/>
                    <a:pt x="205" y="289"/>
                  </a:cubicBezTo>
                  <a:cubicBezTo>
                    <a:pt x="206" y="285"/>
                    <a:pt x="209" y="281"/>
                    <a:pt x="206" y="276"/>
                  </a:cubicBezTo>
                  <a:cubicBezTo>
                    <a:pt x="198" y="263"/>
                    <a:pt x="191" y="249"/>
                    <a:pt x="183" y="235"/>
                  </a:cubicBezTo>
                  <a:cubicBezTo>
                    <a:pt x="183" y="235"/>
                    <a:pt x="183" y="235"/>
                    <a:pt x="183" y="235"/>
                  </a:cubicBezTo>
                  <a:cubicBezTo>
                    <a:pt x="183" y="235"/>
                    <a:pt x="183" y="235"/>
                    <a:pt x="183" y="235"/>
                  </a:cubicBezTo>
                  <a:cubicBezTo>
                    <a:pt x="177" y="225"/>
                    <a:pt x="175" y="213"/>
                    <a:pt x="176" y="200"/>
                  </a:cubicBezTo>
                  <a:cubicBezTo>
                    <a:pt x="176" y="193"/>
                    <a:pt x="176" y="186"/>
                    <a:pt x="176" y="178"/>
                  </a:cubicBezTo>
                  <a:cubicBezTo>
                    <a:pt x="176" y="173"/>
                    <a:pt x="175" y="167"/>
                    <a:pt x="178" y="161"/>
                  </a:cubicBezTo>
                  <a:cubicBezTo>
                    <a:pt x="181" y="157"/>
                    <a:pt x="179" y="153"/>
                    <a:pt x="173" y="153"/>
                  </a:cubicBezTo>
                  <a:cubicBezTo>
                    <a:pt x="170" y="153"/>
                    <a:pt x="166" y="154"/>
                    <a:pt x="163" y="151"/>
                  </a:cubicBezTo>
                  <a:cubicBezTo>
                    <a:pt x="163" y="144"/>
                    <a:pt x="163" y="137"/>
                    <a:pt x="163" y="131"/>
                  </a:cubicBezTo>
                  <a:cubicBezTo>
                    <a:pt x="163" y="124"/>
                    <a:pt x="165" y="120"/>
                    <a:pt x="172" y="120"/>
                  </a:cubicBezTo>
                  <a:cubicBezTo>
                    <a:pt x="179" y="120"/>
                    <a:pt x="182" y="124"/>
                    <a:pt x="181" y="131"/>
                  </a:cubicBezTo>
                  <a:cubicBezTo>
                    <a:pt x="181" y="137"/>
                    <a:pt x="183" y="142"/>
                    <a:pt x="189" y="144"/>
                  </a:cubicBezTo>
                  <a:cubicBezTo>
                    <a:pt x="198" y="145"/>
                    <a:pt x="201" y="150"/>
                    <a:pt x="201" y="159"/>
                  </a:cubicBezTo>
                  <a:cubicBezTo>
                    <a:pt x="202" y="167"/>
                    <a:pt x="207" y="170"/>
                    <a:pt x="215" y="167"/>
                  </a:cubicBezTo>
                  <a:cubicBezTo>
                    <a:pt x="205" y="167"/>
                    <a:pt x="203" y="161"/>
                    <a:pt x="203" y="153"/>
                  </a:cubicBezTo>
                  <a:cubicBezTo>
                    <a:pt x="203" y="148"/>
                    <a:pt x="200" y="143"/>
                    <a:pt x="195" y="143"/>
                  </a:cubicBezTo>
                  <a:cubicBezTo>
                    <a:pt x="186" y="142"/>
                    <a:pt x="185" y="136"/>
                    <a:pt x="184" y="128"/>
                  </a:cubicBezTo>
                  <a:cubicBezTo>
                    <a:pt x="184" y="120"/>
                    <a:pt x="179" y="117"/>
                    <a:pt x="171" y="117"/>
                  </a:cubicBezTo>
                  <a:cubicBezTo>
                    <a:pt x="163" y="118"/>
                    <a:pt x="161" y="122"/>
                    <a:pt x="161" y="129"/>
                  </a:cubicBezTo>
                  <a:cubicBezTo>
                    <a:pt x="161" y="136"/>
                    <a:pt x="161" y="144"/>
                    <a:pt x="161" y="151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49" y="152"/>
                    <a:pt x="143" y="156"/>
                    <a:pt x="150" y="169"/>
                  </a:cubicBezTo>
                  <a:cubicBezTo>
                    <a:pt x="150" y="170"/>
                    <a:pt x="150" y="171"/>
                    <a:pt x="150" y="172"/>
                  </a:cubicBezTo>
                  <a:cubicBezTo>
                    <a:pt x="150" y="185"/>
                    <a:pt x="150" y="199"/>
                    <a:pt x="150" y="213"/>
                  </a:cubicBezTo>
                  <a:cubicBezTo>
                    <a:pt x="150" y="221"/>
                    <a:pt x="146" y="227"/>
                    <a:pt x="141" y="234"/>
                  </a:cubicBezTo>
                  <a:cubicBezTo>
                    <a:pt x="134" y="218"/>
                    <a:pt x="123" y="207"/>
                    <a:pt x="107" y="202"/>
                  </a:cubicBezTo>
                  <a:cubicBezTo>
                    <a:pt x="103" y="200"/>
                    <a:pt x="103" y="197"/>
                    <a:pt x="103" y="194"/>
                  </a:cubicBezTo>
                  <a:cubicBezTo>
                    <a:pt x="103" y="179"/>
                    <a:pt x="103" y="164"/>
                    <a:pt x="103" y="149"/>
                  </a:cubicBezTo>
                  <a:cubicBezTo>
                    <a:pt x="103" y="145"/>
                    <a:pt x="103" y="142"/>
                    <a:pt x="106" y="138"/>
                  </a:cubicBezTo>
                  <a:cubicBezTo>
                    <a:pt x="111" y="133"/>
                    <a:pt x="107" y="126"/>
                    <a:pt x="100" y="126"/>
                  </a:cubicBezTo>
                  <a:cubicBezTo>
                    <a:pt x="93" y="126"/>
                    <a:pt x="86" y="126"/>
                    <a:pt x="79" y="126"/>
                  </a:cubicBezTo>
                  <a:cubicBezTo>
                    <a:pt x="72" y="126"/>
                    <a:pt x="68" y="133"/>
                    <a:pt x="73" y="138"/>
                  </a:cubicBezTo>
                  <a:cubicBezTo>
                    <a:pt x="77" y="142"/>
                    <a:pt x="77" y="145"/>
                    <a:pt x="77" y="149"/>
                  </a:cubicBezTo>
                  <a:cubicBezTo>
                    <a:pt x="77" y="164"/>
                    <a:pt x="76" y="178"/>
                    <a:pt x="77" y="193"/>
                  </a:cubicBezTo>
                  <a:cubicBezTo>
                    <a:pt x="77" y="199"/>
                    <a:pt x="75" y="202"/>
                    <a:pt x="69" y="204"/>
                  </a:cubicBezTo>
                  <a:cubicBezTo>
                    <a:pt x="49" y="213"/>
                    <a:pt x="37" y="233"/>
                    <a:pt x="38" y="255"/>
                  </a:cubicBezTo>
                  <a:cubicBezTo>
                    <a:pt x="39" y="268"/>
                    <a:pt x="43" y="279"/>
                    <a:pt x="54" y="289"/>
                  </a:cubicBezTo>
                  <a:cubicBezTo>
                    <a:pt x="54" y="289"/>
                    <a:pt x="53" y="289"/>
                    <a:pt x="53" y="289"/>
                  </a:cubicBezTo>
                  <a:cubicBezTo>
                    <a:pt x="38" y="289"/>
                    <a:pt x="24" y="289"/>
                    <a:pt x="10" y="289"/>
                  </a:cubicBezTo>
                  <a:cubicBezTo>
                    <a:pt x="7" y="289"/>
                    <a:pt x="3" y="287"/>
                    <a:pt x="1" y="291"/>
                  </a:cubicBezTo>
                  <a:cubicBezTo>
                    <a:pt x="1" y="291"/>
                    <a:pt x="1" y="291"/>
                    <a:pt x="1" y="291"/>
                  </a:cubicBezTo>
                  <a:cubicBezTo>
                    <a:pt x="1" y="291"/>
                    <a:pt x="1" y="291"/>
                    <a:pt x="1" y="291"/>
                  </a:cubicBezTo>
                  <a:cubicBezTo>
                    <a:pt x="1" y="298"/>
                    <a:pt x="0" y="306"/>
                    <a:pt x="1" y="313"/>
                  </a:cubicBezTo>
                  <a:cubicBezTo>
                    <a:pt x="1" y="313"/>
                    <a:pt x="1" y="313"/>
                    <a:pt x="1" y="313"/>
                  </a:cubicBezTo>
                  <a:cubicBezTo>
                    <a:pt x="1" y="313"/>
                    <a:pt x="1" y="313"/>
                    <a:pt x="1" y="313"/>
                  </a:cubicBezTo>
                  <a:cubicBezTo>
                    <a:pt x="1" y="313"/>
                    <a:pt x="1" y="313"/>
                    <a:pt x="1" y="313"/>
                  </a:cubicBezTo>
                  <a:cubicBezTo>
                    <a:pt x="2" y="313"/>
                    <a:pt x="2" y="313"/>
                    <a:pt x="2" y="313"/>
                  </a:cubicBezTo>
                  <a:cubicBezTo>
                    <a:pt x="8" y="316"/>
                    <a:pt x="14" y="314"/>
                    <a:pt x="20" y="314"/>
                  </a:cubicBezTo>
                  <a:cubicBezTo>
                    <a:pt x="27" y="314"/>
                    <a:pt x="29" y="316"/>
                    <a:pt x="29" y="323"/>
                  </a:cubicBezTo>
                  <a:cubicBezTo>
                    <a:pt x="29" y="348"/>
                    <a:pt x="29" y="373"/>
                    <a:pt x="29" y="398"/>
                  </a:cubicBezTo>
                  <a:cubicBezTo>
                    <a:pt x="29" y="402"/>
                    <a:pt x="28" y="406"/>
                    <a:pt x="30" y="409"/>
                  </a:cubicBezTo>
                  <a:cubicBezTo>
                    <a:pt x="31" y="408"/>
                    <a:pt x="31" y="408"/>
                    <a:pt x="31" y="408"/>
                  </a:cubicBezTo>
                  <a:cubicBezTo>
                    <a:pt x="31" y="408"/>
                    <a:pt x="31" y="408"/>
                    <a:pt x="31" y="408"/>
                  </a:cubicBezTo>
                  <a:cubicBezTo>
                    <a:pt x="31" y="408"/>
                    <a:pt x="31" y="408"/>
                    <a:pt x="30" y="409"/>
                  </a:cubicBezTo>
                  <a:cubicBezTo>
                    <a:pt x="31" y="410"/>
                    <a:pt x="31" y="411"/>
                    <a:pt x="31" y="412"/>
                  </a:cubicBezTo>
                  <a:cubicBezTo>
                    <a:pt x="31" y="412"/>
                    <a:pt x="31" y="412"/>
                    <a:pt x="31" y="412"/>
                  </a:cubicBezTo>
                  <a:cubicBezTo>
                    <a:pt x="29" y="414"/>
                    <a:pt x="29" y="416"/>
                    <a:pt x="29" y="418"/>
                  </a:cubicBezTo>
                  <a:cubicBezTo>
                    <a:pt x="29" y="447"/>
                    <a:pt x="29" y="477"/>
                    <a:pt x="29" y="506"/>
                  </a:cubicBezTo>
                  <a:cubicBezTo>
                    <a:pt x="29" y="508"/>
                    <a:pt x="29" y="510"/>
                    <a:pt x="31" y="512"/>
                  </a:cubicBezTo>
                  <a:cubicBezTo>
                    <a:pt x="31" y="513"/>
                    <a:pt x="31" y="514"/>
                    <a:pt x="31" y="515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27" y="525"/>
                    <a:pt x="31" y="535"/>
                    <a:pt x="29" y="545"/>
                  </a:cubicBezTo>
                  <a:cubicBezTo>
                    <a:pt x="361" y="545"/>
                    <a:pt x="694" y="545"/>
                    <a:pt x="1027" y="545"/>
                  </a:cubicBezTo>
                  <a:cubicBezTo>
                    <a:pt x="1026" y="536"/>
                    <a:pt x="1026" y="526"/>
                    <a:pt x="1026" y="517"/>
                  </a:cubicBezTo>
                  <a:cubicBezTo>
                    <a:pt x="1026" y="517"/>
                    <a:pt x="1026" y="517"/>
                    <a:pt x="1026" y="517"/>
                  </a:cubicBezTo>
                  <a:cubicBezTo>
                    <a:pt x="1026" y="515"/>
                    <a:pt x="1026" y="512"/>
                    <a:pt x="1026" y="510"/>
                  </a:cubicBezTo>
                  <a:cubicBezTo>
                    <a:pt x="1026" y="510"/>
                    <a:pt x="1026" y="510"/>
                    <a:pt x="1026" y="510"/>
                  </a:cubicBezTo>
                  <a:cubicBezTo>
                    <a:pt x="1026" y="479"/>
                    <a:pt x="1026" y="449"/>
                    <a:pt x="1026" y="418"/>
                  </a:cubicBezTo>
                  <a:cubicBezTo>
                    <a:pt x="1026" y="416"/>
                    <a:pt x="1025" y="415"/>
                    <a:pt x="1024" y="413"/>
                  </a:cubicBezTo>
                  <a:cubicBezTo>
                    <a:pt x="1024" y="413"/>
                    <a:pt x="1024" y="413"/>
                    <a:pt x="1024" y="413"/>
                  </a:cubicBezTo>
                  <a:cubicBezTo>
                    <a:pt x="1025" y="411"/>
                    <a:pt x="1025" y="409"/>
                    <a:pt x="1026" y="407"/>
                  </a:cubicBezTo>
                  <a:cubicBezTo>
                    <a:pt x="1026" y="407"/>
                    <a:pt x="1026" y="407"/>
                    <a:pt x="1026" y="407"/>
                  </a:cubicBezTo>
                  <a:cubicBezTo>
                    <a:pt x="1026" y="379"/>
                    <a:pt x="1027" y="351"/>
                    <a:pt x="1026" y="323"/>
                  </a:cubicBezTo>
                  <a:cubicBezTo>
                    <a:pt x="1026" y="316"/>
                    <a:pt x="1028" y="314"/>
                    <a:pt x="1035" y="314"/>
                  </a:cubicBezTo>
                  <a:cubicBezTo>
                    <a:pt x="1041" y="314"/>
                    <a:pt x="1047" y="316"/>
                    <a:pt x="1053" y="313"/>
                  </a:cubicBezTo>
                  <a:cubicBezTo>
                    <a:pt x="1053" y="313"/>
                    <a:pt x="1054" y="313"/>
                    <a:pt x="1054" y="313"/>
                  </a:cubicBezTo>
                  <a:cubicBezTo>
                    <a:pt x="1054" y="313"/>
                    <a:pt x="1054" y="313"/>
                    <a:pt x="1054" y="313"/>
                  </a:cubicBezTo>
                  <a:cubicBezTo>
                    <a:pt x="1054" y="313"/>
                    <a:pt x="1054" y="313"/>
                    <a:pt x="1054" y="313"/>
                  </a:cubicBezTo>
                  <a:cubicBezTo>
                    <a:pt x="1054" y="313"/>
                    <a:pt x="1054" y="313"/>
                    <a:pt x="1054" y="313"/>
                  </a:cubicBezTo>
                  <a:cubicBezTo>
                    <a:pt x="1055" y="308"/>
                    <a:pt x="1054" y="303"/>
                    <a:pt x="1055" y="298"/>
                  </a:cubicBezTo>
                  <a:cubicBezTo>
                    <a:pt x="1056" y="290"/>
                    <a:pt x="1052" y="289"/>
                    <a:pt x="1046" y="289"/>
                  </a:cubicBezTo>
                  <a:close/>
                  <a:moveTo>
                    <a:pt x="792" y="187"/>
                  </a:moveTo>
                  <a:cubicBezTo>
                    <a:pt x="794" y="190"/>
                    <a:pt x="794" y="193"/>
                    <a:pt x="794" y="196"/>
                  </a:cubicBezTo>
                  <a:cubicBezTo>
                    <a:pt x="794" y="200"/>
                    <a:pt x="794" y="203"/>
                    <a:pt x="794" y="207"/>
                  </a:cubicBezTo>
                  <a:cubicBezTo>
                    <a:pt x="794" y="208"/>
                    <a:pt x="793" y="209"/>
                    <a:pt x="793" y="209"/>
                  </a:cubicBezTo>
                  <a:cubicBezTo>
                    <a:pt x="793" y="209"/>
                    <a:pt x="793" y="209"/>
                    <a:pt x="793" y="209"/>
                  </a:cubicBezTo>
                  <a:cubicBezTo>
                    <a:pt x="793" y="202"/>
                    <a:pt x="794" y="194"/>
                    <a:pt x="792" y="187"/>
                  </a:cubicBezTo>
                  <a:close/>
                  <a:moveTo>
                    <a:pt x="807" y="197"/>
                  </a:moveTo>
                  <a:cubicBezTo>
                    <a:pt x="807" y="194"/>
                    <a:pt x="806" y="190"/>
                    <a:pt x="808" y="187"/>
                  </a:cubicBezTo>
                  <a:cubicBezTo>
                    <a:pt x="808" y="191"/>
                    <a:pt x="808" y="194"/>
                    <a:pt x="808" y="198"/>
                  </a:cubicBezTo>
                  <a:cubicBezTo>
                    <a:pt x="807" y="197"/>
                    <a:pt x="807" y="197"/>
                    <a:pt x="807" y="197"/>
                  </a:cubicBezTo>
                  <a:close/>
                  <a:moveTo>
                    <a:pt x="802" y="175"/>
                  </a:moveTo>
                  <a:cubicBezTo>
                    <a:pt x="801" y="175"/>
                    <a:pt x="799" y="175"/>
                    <a:pt x="798" y="175"/>
                  </a:cubicBezTo>
                  <a:cubicBezTo>
                    <a:pt x="799" y="174"/>
                    <a:pt x="801" y="174"/>
                    <a:pt x="802" y="175"/>
                  </a:cubicBezTo>
                  <a:close/>
                  <a:moveTo>
                    <a:pt x="753" y="195"/>
                  </a:moveTo>
                  <a:cubicBezTo>
                    <a:pt x="753" y="201"/>
                    <a:pt x="753" y="206"/>
                    <a:pt x="753" y="211"/>
                  </a:cubicBezTo>
                  <a:cubicBezTo>
                    <a:pt x="753" y="211"/>
                    <a:pt x="753" y="212"/>
                    <a:pt x="753" y="212"/>
                  </a:cubicBezTo>
                  <a:cubicBezTo>
                    <a:pt x="753" y="212"/>
                    <a:pt x="753" y="212"/>
                    <a:pt x="753" y="212"/>
                  </a:cubicBezTo>
                  <a:cubicBezTo>
                    <a:pt x="753" y="204"/>
                    <a:pt x="752" y="196"/>
                    <a:pt x="752" y="188"/>
                  </a:cubicBezTo>
                  <a:cubicBezTo>
                    <a:pt x="753" y="190"/>
                    <a:pt x="753" y="193"/>
                    <a:pt x="753" y="195"/>
                  </a:cubicBezTo>
                  <a:close/>
                  <a:moveTo>
                    <a:pt x="766" y="211"/>
                  </a:moveTo>
                  <a:cubicBezTo>
                    <a:pt x="766" y="206"/>
                    <a:pt x="766" y="201"/>
                    <a:pt x="766" y="196"/>
                  </a:cubicBezTo>
                  <a:cubicBezTo>
                    <a:pt x="766" y="193"/>
                    <a:pt x="766" y="191"/>
                    <a:pt x="767" y="188"/>
                  </a:cubicBezTo>
                  <a:cubicBezTo>
                    <a:pt x="767" y="196"/>
                    <a:pt x="767" y="204"/>
                    <a:pt x="767" y="212"/>
                  </a:cubicBezTo>
                  <a:cubicBezTo>
                    <a:pt x="767" y="211"/>
                    <a:pt x="766" y="211"/>
                    <a:pt x="766" y="211"/>
                  </a:cubicBezTo>
                  <a:close/>
                  <a:moveTo>
                    <a:pt x="769" y="179"/>
                  </a:moveTo>
                  <a:cubicBezTo>
                    <a:pt x="769" y="179"/>
                    <a:pt x="769" y="179"/>
                    <a:pt x="769" y="179"/>
                  </a:cubicBezTo>
                  <a:cubicBezTo>
                    <a:pt x="769" y="179"/>
                    <a:pt x="769" y="179"/>
                    <a:pt x="769" y="179"/>
                  </a:cubicBezTo>
                  <a:close/>
                  <a:moveTo>
                    <a:pt x="762" y="175"/>
                  </a:moveTo>
                  <a:cubicBezTo>
                    <a:pt x="760" y="175"/>
                    <a:pt x="759" y="175"/>
                    <a:pt x="757" y="175"/>
                  </a:cubicBezTo>
                  <a:cubicBezTo>
                    <a:pt x="759" y="174"/>
                    <a:pt x="760" y="174"/>
                    <a:pt x="762" y="175"/>
                  </a:cubicBezTo>
                  <a:close/>
                  <a:moveTo>
                    <a:pt x="720" y="175"/>
                  </a:moveTo>
                  <a:cubicBezTo>
                    <a:pt x="719" y="175"/>
                    <a:pt x="718" y="175"/>
                    <a:pt x="717" y="175"/>
                  </a:cubicBezTo>
                  <a:cubicBezTo>
                    <a:pt x="718" y="175"/>
                    <a:pt x="719" y="175"/>
                    <a:pt x="720" y="175"/>
                  </a:cubicBezTo>
                  <a:close/>
                  <a:moveTo>
                    <a:pt x="694" y="200"/>
                  </a:moveTo>
                  <a:cubicBezTo>
                    <a:pt x="694" y="192"/>
                    <a:pt x="700" y="187"/>
                    <a:pt x="708" y="186"/>
                  </a:cubicBezTo>
                  <a:cubicBezTo>
                    <a:pt x="708" y="186"/>
                    <a:pt x="708" y="186"/>
                    <a:pt x="708" y="186"/>
                  </a:cubicBezTo>
                  <a:cubicBezTo>
                    <a:pt x="708" y="205"/>
                    <a:pt x="708" y="223"/>
                    <a:pt x="708" y="241"/>
                  </a:cubicBezTo>
                  <a:cubicBezTo>
                    <a:pt x="708" y="248"/>
                    <a:pt x="711" y="254"/>
                    <a:pt x="718" y="254"/>
                  </a:cubicBezTo>
                  <a:cubicBezTo>
                    <a:pt x="726" y="254"/>
                    <a:pt x="728" y="248"/>
                    <a:pt x="728" y="241"/>
                  </a:cubicBezTo>
                  <a:cubicBezTo>
                    <a:pt x="728" y="223"/>
                    <a:pt x="728" y="205"/>
                    <a:pt x="728" y="186"/>
                  </a:cubicBezTo>
                  <a:cubicBezTo>
                    <a:pt x="736" y="186"/>
                    <a:pt x="743" y="186"/>
                    <a:pt x="751" y="186"/>
                  </a:cubicBezTo>
                  <a:cubicBezTo>
                    <a:pt x="751" y="186"/>
                    <a:pt x="751" y="186"/>
                    <a:pt x="751" y="186"/>
                  </a:cubicBezTo>
                  <a:cubicBezTo>
                    <a:pt x="750" y="205"/>
                    <a:pt x="750" y="224"/>
                    <a:pt x="750" y="243"/>
                  </a:cubicBezTo>
                  <a:cubicBezTo>
                    <a:pt x="750" y="249"/>
                    <a:pt x="753" y="253"/>
                    <a:pt x="759" y="254"/>
                  </a:cubicBezTo>
                  <a:cubicBezTo>
                    <a:pt x="766" y="254"/>
                    <a:pt x="769" y="249"/>
                    <a:pt x="769" y="243"/>
                  </a:cubicBezTo>
                  <a:cubicBezTo>
                    <a:pt x="769" y="224"/>
                    <a:pt x="769" y="205"/>
                    <a:pt x="769" y="186"/>
                  </a:cubicBezTo>
                  <a:cubicBezTo>
                    <a:pt x="769" y="186"/>
                    <a:pt x="769" y="186"/>
                    <a:pt x="769" y="186"/>
                  </a:cubicBezTo>
                  <a:cubicBezTo>
                    <a:pt x="776" y="186"/>
                    <a:pt x="784" y="186"/>
                    <a:pt x="792" y="186"/>
                  </a:cubicBezTo>
                  <a:cubicBezTo>
                    <a:pt x="792" y="186"/>
                    <a:pt x="792" y="186"/>
                    <a:pt x="792" y="186"/>
                  </a:cubicBezTo>
                  <a:cubicBezTo>
                    <a:pt x="792" y="186"/>
                    <a:pt x="792" y="186"/>
                    <a:pt x="792" y="186"/>
                  </a:cubicBezTo>
                  <a:cubicBezTo>
                    <a:pt x="790" y="205"/>
                    <a:pt x="791" y="225"/>
                    <a:pt x="791" y="244"/>
                  </a:cubicBezTo>
                  <a:cubicBezTo>
                    <a:pt x="791" y="248"/>
                    <a:pt x="793" y="252"/>
                    <a:pt x="797" y="253"/>
                  </a:cubicBezTo>
                  <a:cubicBezTo>
                    <a:pt x="802" y="255"/>
                    <a:pt x="806" y="253"/>
                    <a:pt x="808" y="249"/>
                  </a:cubicBezTo>
                  <a:cubicBezTo>
                    <a:pt x="808" y="249"/>
                    <a:pt x="808" y="249"/>
                    <a:pt x="808" y="249"/>
                  </a:cubicBezTo>
                  <a:cubicBezTo>
                    <a:pt x="812" y="228"/>
                    <a:pt x="810" y="207"/>
                    <a:pt x="809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18" y="186"/>
                    <a:pt x="822" y="193"/>
                    <a:pt x="822" y="200"/>
                  </a:cubicBezTo>
                  <a:cubicBezTo>
                    <a:pt x="823" y="223"/>
                    <a:pt x="823" y="245"/>
                    <a:pt x="822" y="268"/>
                  </a:cubicBezTo>
                  <a:cubicBezTo>
                    <a:pt x="822" y="276"/>
                    <a:pt x="816" y="282"/>
                    <a:pt x="808" y="282"/>
                  </a:cubicBezTo>
                  <a:cubicBezTo>
                    <a:pt x="774" y="282"/>
                    <a:pt x="741" y="282"/>
                    <a:pt x="707" y="282"/>
                  </a:cubicBezTo>
                  <a:cubicBezTo>
                    <a:pt x="698" y="282"/>
                    <a:pt x="694" y="278"/>
                    <a:pt x="694" y="269"/>
                  </a:cubicBezTo>
                  <a:cubicBezTo>
                    <a:pt x="693" y="246"/>
                    <a:pt x="693" y="223"/>
                    <a:pt x="694" y="200"/>
                  </a:cubicBezTo>
                  <a:close/>
                  <a:moveTo>
                    <a:pt x="305" y="171"/>
                  </a:moveTo>
                  <a:cubicBezTo>
                    <a:pt x="293" y="169"/>
                    <a:pt x="284" y="169"/>
                    <a:pt x="272" y="171"/>
                  </a:cubicBezTo>
                  <a:cubicBezTo>
                    <a:pt x="286" y="160"/>
                    <a:pt x="287" y="159"/>
                    <a:pt x="284" y="152"/>
                  </a:cubicBezTo>
                  <a:cubicBezTo>
                    <a:pt x="287" y="154"/>
                    <a:pt x="290" y="154"/>
                    <a:pt x="292" y="152"/>
                  </a:cubicBezTo>
                  <a:cubicBezTo>
                    <a:pt x="289" y="159"/>
                    <a:pt x="290" y="160"/>
                    <a:pt x="305" y="171"/>
                  </a:cubicBezTo>
                  <a:close/>
                  <a:moveTo>
                    <a:pt x="454" y="261"/>
                  </a:moveTo>
                  <a:cubicBezTo>
                    <a:pt x="454" y="261"/>
                    <a:pt x="454" y="261"/>
                    <a:pt x="454" y="260"/>
                  </a:cubicBezTo>
                  <a:cubicBezTo>
                    <a:pt x="454" y="260"/>
                    <a:pt x="454" y="260"/>
                    <a:pt x="454" y="260"/>
                  </a:cubicBezTo>
                  <a:cubicBezTo>
                    <a:pt x="454" y="260"/>
                    <a:pt x="454" y="261"/>
                    <a:pt x="454" y="261"/>
                  </a:cubicBezTo>
                  <a:close/>
                  <a:moveTo>
                    <a:pt x="495" y="285"/>
                  </a:moveTo>
                  <a:cubicBezTo>
                    <a:pt x="496" y="285"/>
                    <a:pt x="498" y="285"/>
                    <a:pt x="499" y="285"/>
                  </a:cubicBezTo>
                  <a:cubicBezTo>
                    <a:pt x="460" y="285"/>
                    <a:pt x="422" y="285"/>
                    <a:pt x="384" y="285"/>
                  </a:cubicBezTo>
                  <a:cubicBezTo>
                    <a:pt x="421" y="285"/>
                    <a:pt x="458" y="285"/>
                    <a:pt x="495" y="285"/>
                  </a:cubicBezTo>
                  <a:close/>
                  <a:moveTo>
                    <a:pt x="608" y="241"/>
                  </a:moveTo>
                  <a:cubicBezTo>
                    <a:pt x="607" y="241"/>
                    <a:pt x="607" y="241"/>
                    <a:pt x="607" y="241"/>
                  </a:cubicBezTo>
                  <a:cubicBezTo>
                    <a:pt x="607" y="241"/>
                    <a:pt x="607" y="241"/>
                    <a:pt x="607" y="241"/>
                  </a:cubicBezTo>
                  <a:cubicBezTo>
                    <a:pt x="607" y="241"/>
                    <a:pt x="607" y="241"/>
                    <a:pt x="607" y="241"/>
                  </a:cubicBezTo>
                  <a:cubicBezTo>
                    <a:pt x="607" y="241"/>
                    <a:pt x="607" y="241"/>
                    <a:pt x="608" y="241"/>
                  </a:cubicBezTo>
                  <a:cubicBezTo>
                    <a:pt x="608" y="241"/>
                    <a:pt x="608" y="241"/>
                    <a:pt x="608" y="241"/>
                  </a:cubicBezTo>
                  <a:cubicBezTo>
                    <a:pt x="608" y="241"/>
                    <a:pt x="608" y="241"/>
                    <a:pt x="608" y="241"/>
                  </a:cubicBezTo>
                  <a:close/>
                  <a:moveTo>
                    <a:pt x="688" y="515"/>
                  </a:moveTo>
                  <a:cubicBezTo>
                    <a:pt x="688" y="515"/>
                    <a:pt x="688" y="515"/>
                    <a:pt x="688" y="515"/>
                  </a:cubicBezTo>
                  <a:cubicBezTo>
                    <a:pt x="688" y="515"/>
                    <a:pt x="688" y="515"/>
                    <a:pt x="688" y="515"/>
                  </a:cubicBezTo>
                  <a:cubicBezTo>
                    <a:pt x="688" y="515"/>
                    <a:pt x="688" y="515"/>
                    <a:pt x="688" y="515"/>
                  </a:cubicBezTo>
                  <a:close/>
                  <a:moveTo>
                    <a:pt x="894" y="289"/>
                  </a:moveTo>
                  <a:cubicBezTo>
                    <a:pt x="894" y="289"/>
                    <a:pt x="894" y="289"/>
                    <a:pt x="894" y="289"/>
                  </a:cubicBezTo>
                  <a:cubicBezTo>
                    <a:pt x="894" y="289"/>
                    <a:pt x="894" y="289"/>
                    <a:pt x="894" y="289"/>
                  </a:cubicBezTo>
                  <a:close/>
                  <a:moveTo>
                    <a:pt x="450" y="109"/>
                  </a:moveTo>
                  <a:cubicBezTo>
                    <a:pt x="448" y="106"/>
                    <a:pt x="452" y="100"/>
                    <a:pt x="446" y="100"/>
                  </a:cubicBezTo>
                  <a:cubicBezTo>
                    <a:pt x="441" y="101"/>
                    <a:pt x="444" y="105"/>
                    <a:pt x="445" y="108"/>
                  </a:cubicBezTo>
                  <a:cubicBezTo>
                    <a:pt x="439" y="111"/>
                    <a:pt x="433" y="109"/>
                    <a:pt x="427" y="111"/>
                  </a:cubicBezTo>
                  <a:cubicBezTo>
                    <a:pt x="426" y="110"/>
                    <a:pt x="425" y="110"/>
                    <a:pt x="424" y="110"/>
                  </a:cubicBezTo>
                  <a:cubicBezTo>
                    <a:pt x="428" y="105"/>
                    <a:pt x="434" y="103"/>
                    <a:pt x="439" y="99"/>
                  </a:cubicBezTo>
                  <a:cubicBezTo>
                    <a:pt x="445" y="96"/>
                    <a:pt x="446" y="93"/>
                    <a:pt x="444" y="88"/>
                  </a:cubicBezTo>
                  <a:cubicBezTo>
                    <a:pt x="446" y="88"/>
                    <a:pt x="449" y="88"/>
                    <a:pt x="451" y="88"/>
                  </a:cubicBezTo>
                  <a:cubicBezTo>
                    <a:pt x="448" y="93"/>
                    <a:pt x="450" y="96"/>
                    <a:pt x="456" y="100"/>
                  </a:cubicBezTo>
                  <a:cubicBezTo>
                    <a:pt x="461" y="103"/>
                    <a:pt x="466" y="106"/>
                    <a:pt x="470" y="110"/>
                  </a:cubicBezTo>
                  <a:cubicBezTo>
                    <a:pt x="463" y="110"/>
                    <a:pt x="456" y="111"/>
                    <a:pt x="450" y="109"/>
                  </a:cubicBezTo>
                  <a:close/>
                  <a:moveTo>
                    <a:pt x="438" y="87"/>
                  </a:moveTo>
                  <a:cubicBezTo>
                    <a:pt x="438" y="87"/>
                    <a:pt x="439" y="87"/>
                    <a:pt x="439" y="87"/>
                  </a:cubicBezTo>
                  <a:cubicBezTo>
                    <a:pt x="438" y="91"/>
                    <a:pt x="436" y="93"/>
                    <a:pt x="432" y="95"/>
                  </a:cubicBezTo>
                  <a:cubicBezTo>
                    <a:pt x="419" y="101"/>
                    <a:pt x="412" y="111"/>
                    <a:pt x="411" y="124"/>
                  </a:cubicBezTo>
                  <a:cubicBezTo>
                    <a:pt x="410" y="139"/>
                    <a:pt x="416" y="150"/>
                    <a:pt x="428" y="158"/>
                  </a:cubicBezTo>
                  <a:cubicBezTo>
                    <a:pt x="442" y="167"/>
                    <a:pt x="455" y="165"/>
                    <a:pt x="469" y="157"/>
                  </a:cubicBezTo>
                  <a:cubicBezTo>
                    <a:pt x="491" y="135"/>
                    <a:pt x="488" y="110"/>
                    <a:pt x="461" y="95"/>
                  </a:cubicBezTo>
                  <a:cubicBezTo>
                    <a:pt x="457" y="93"/>
                    <a:pt x="456" y="90"/>
                    <a:pt x="456" y="87"/>
                  </a:cubicBezTo>
                  <a:cubicBezTo>
                    <a:pt x="457" y="87"/>
                    <a:pt x="457" y="87"/>
                    <a:pt x="458" y="87"/>
                  </a:cubicBezTo>
                  <a:cubicBezTo>
                    <a:pt x="464" y="80"/>
                    <a:pt x="465" y="68"/>
                    <a:pt x="461" y="60"/>
                  </a:cubicBezTo>
                  <a:cubicBezTo>
                    <a:pt x="461" y="60"/>
                    <a:pt x="460" y="59"/>
                    <a:pt x="460" y="59"/>
                  </a:cubicBezTo>
                  <a:cubicBezTo>
                    <a:pt x="463" y="56"/>
                    <a:pt x="464" y="51"/>
                    <a:pt x="461" y="47"/>
                  </a:cubicBezTo>
                  <a:cubicBezTo>
                    <a:pt x="457" y="42"/>
                    <a:pt x="456" y="36"/>
                    <a:pt x="456" y="30"/>
                  </a:cubicBezTo>
                  <a:cubicBezTo>
                    <a:pt x="455" y="20"/>
                    <a:pt x="461" y="12"/>
                    <a:pt x="471" y="12"/>
                  </a:cubicBezTo>
                  <a:cubicBezTo>
                    <a:pt x="477" y="12"/>
                    <a:pt x="482" y="12"/>
                    <a:pt x="487" y="12"/>
                  </a:cubicBezTo>
                  <a:cubicBezTo>
                    <a:pt x="497" y="12"/>
                    <a:pt x="504" y="16"/>
                    <a:pt x="508" y="26"/>
                  </a:cubicBezTo>
                  <a:cubicBezTo>
                    <a:pt x="511" y="35"/>
                    <a:pt x="510" y="45"/>
                    <a:pt x="510" y="55"/>
                  </a:cubicBezTo>
                  <a:cubicBezTo>
                    <a:pt x="510" y="56"/>
                    <a:pt x="510" y="57"/>
                    <a:pt x="510" y="58"/>
                  </a:cubicBezTo>
                  <a:cubicBezTo>
                    <a:pt x="513" y="65"/>
                    <a:pt x="519" y="69"/>
                    <a:pt x="526" y="71"/>
                  </a:cubicBezTo>
                  <a:cubicBezTo>
                    <a:pt x="532" y="73"/>
                    <a:pt x="535" y="76"/>
                    <a:pt x="535" y="83"/>
                  </a:cubicBezTo>
                  <a:cubicBezTo>
                    <a:pt x="534" y="91"/>
                    <a:pt x="534" y="99"/>
                    <a:pt x="535" y="108"/>
                  </a:cubicBezTo>
                  <a:cubicBezTo>
                    <a:pt x="535" y="129"/>
                    <a:pt x="548" y="141"/>
                    <a:pt x="569" y="142"/>
                  </a:cubicBezTo>
                  <a:cubicBezTo>
                    <a:pt x="576" y="142"/>
                    <a:pt x="583" y="142"/>
                    <a:pt x="591" y="142"/>
                  </a:cubicBezTo>
                  <a:cubicBezTo>
                    <a:pt x="597" y="142"/>
                    <a:pt x="603" y="145"/>
                    <a:pt x="607" y="150"/>
                  </a:cubicBezTo>
                  <a:cubicBezTo>
                    <a:pt x="610" y="154"/>
                    <a:pt x="612" y="159"/>
                    <a:pt x="606" y="163"/>
                  </a:cubicBezTo>
                  <a:cubicBezTo>
                    <a:pt x="602" y="166"/>
                    <a:pt x="601" y="171"/>
                    <a:pt x="602" y="176"/>
                  </a:cubicBezTo>
                  <a:cubicBezTo>
                    <a:pt x="604" y="191"/>
                    <a:pt x="602" y="207"/>
                    <a:pt x="602" y="222"/>
                  </a:cubicBezTo>
                  <a:cubicBezTo>
                    <a:pt x="603" y="229"/>
                    <a:pt x="600" y="234"/>
                    <a:pt x="594" y="238"/>
                  </a:cubicBezTo>
                  <a:cubicBezTo>
                    <a:pt x="594" y="225"/>
                    <a:pt x="589" y="211"/>
                    <a:pt x="592" y="198"/>
                  </a:cubicBezTo>
                  <a:cubicBezTo>
                    <a:pt x="594" y="189"/>
                    <a:pt x="591" y="185"/>
                    <a:pt x="582" y="184"/>
                  </a:cubicBezTo>
                  <a:cubicBezTo>
                    <a:pt x="579" y="184"/>
                    <a:pt x="576" y="184"/>
                    <a:pt x="573" y="184"/>
                  </a:cubicBezTo>
                  <a:cubicBezTo>
                    <a:pt x="564" y="185"/>
                    <a:pt x="561" y="190"/>
                    <a:pt x="567" y="199"/>
                  </a:cubicBezTo>
                  <a:cubicBezTo>
                    <a:pt x="567" y="199"/>
                    <a:pt x="568" y="199"/>
                    <a:pt x="568" y="199"/>
                  </a:cubicBezTo>
                  <a:cubicBezTo>
                    <a:pt x="567" y="216"/>
                    <a:pt x="572" y="234"/>
                    <a:pt x="562" y="250"/>
                  </a:cubicBezTo>
                  <a:cubicBezTo>
                    <a:pt x="562" y="250"/>
                    <a:pt x="562" y="250"/>
                    <a:pt x="562" y="250"/>
                  </a:cubicBezTo>
                  <a:cubicBezTo>
                    <a:pt x="557" y="259"/>
                    <a:pt x="552" y="268"/>
                    <a:pt x="547" y="278"/>
                  </a:cubicBezTo>
                  <a:cubicBezTo>
                    <a:pt x="545" y="280"/>
                    <a:pt x="545" y="283"/>
                    <a:pt x="545" y="285"/>
                  </a:cubicBezTo>
                  <a:cubicBezTo>
                    <a:pt x="545" y="285"/>
                    <a:pt x="545" y="285"/>
                    <a:pt x="545" y="285"/>
                  </a:cubicBezTo>
                  <a:cubicBezTo>
                    <a:pt x="538" y="285"/>
                    <a:pt x="532" y="285"/>
                    <a:pt x="525" y="285"/>
                  </a:cubicBezTo>
                  <a:cubicBezTo>
                    <a:pt x="527" y="282"/>
                    <a:pt x="526" y="278"/>
                    <a:pt x="525" y="275"/>
                  </a:cubicBezTo>
                  <a:cubicBezTo>
                    <a:pt x="523" y="270"/>
                    <a:pt x="519" y="268"/>
                    <a:pt x="514" y="268"/>
                  </a:cubicBezTo>
                  <a:cubicBezTo>
                    <a:pt x="500" y="268"/>
                    <a:pt x="486" y="267"/>
                    <a:pt x="471" y="269"/>
                  </a:cubicBezTo>
                  <a:cubicBezTo>
                    <a:pt x="476" y="255"/>
                    <a:pt x="473" y="252"/>
                    <a:pt x="459" y="252"/>
                  </a:cubicBezTo>
                  <a:cubicBezTo>
                    <a:pt x="454" y="252"/>
                    <a:pt x="451" y="252"/>
                    <a:pt x="452" y="246"/>
                  </a:cubicBezTo>
                  <a:cubicBezTo>
                    <a:pt x="452" y="243"/>
                    <a:pt x="450" y="243"/>
                    <a:pt x="448" y="243"/>
                  </a:cubicBezTo>
                  <a:cubicBezTo>
                    <a:pt x="443" y="243"/>
                    <a:pt x="439" y="243"/>
                    <a:pt x="435" y="243"/>
                  </a:cubicBezTo>
                  <a:cubicBezTo>
                    <a:pt x="432" y="243"/>
                    <a:pt x="430" y="244"/>
                    <a:pt x="431" y="246"/>
                  </a:cubicBezTo>
                  <a:cubicBezTo>
                    <a:pt x="432" y="253"/>
                    <a:pt x="428" y="252"/>
                    <a:pt x="424" y="252"/>
                  </a:cubicBezTo>
                  <a:cubicBezTo>
                    <a:pt x="409" y="252"/>
                    <a:pt x="407" y="255"/>
                    <a:pt x="411" y="269"/>
                  </a:cubicBezTo>
                  <a:cubicBezTo>
                    <a:pt x="406" y="269"/>
                    <a:pt x="400" y="268"/>
                    <a:pt x="395" y="268"/>
                  </a:cubicBezTo>
                  <a:cubicBezTo>
                    <a:pt x="380" y="268"/>
                    <a:pt x="379" y="267"/>
                    <a:pt x="379" y="252"/>
                  </a:cubicBezTo>
                  <a:cubicBezTo>
                    <a:pt x="379" y="223"/>
                    <a:pt x="379" y="194"/>
                    <a:pt x="379" y="165"/>
                  </a:cubicBezTo>
                  <a:cubicBezTo>
                    <a:pt x="379" y="160"/>
                    <a:pt x="380" y="155"/>
                    <a:pt x="375" y="151"/>
                  </a:cubicBezTo>
                  <a:cubicBezTo>
                    <a:pt x="375" y="151"/>
                    <a:pt x="375" y="151"/>
                    <a:pt x="375" y="151"/>
                  </a:cubicBezTo>
                  <a:cubicBezTo>
                    <a:pt x="379" y="148"/>
                    <a:pt x="379" y="144"/>
                    <a:pt x="379" y="140"/>
                  </a:cubicBezTo>
                  <a:cubicBezTo>
                    <a:pt x="379" y="125"/>
                    <a:pt x="379" y="111"/>
                    <a:pt x="379" y="97"/>
                  </a:cubicBezTo>
                  <a:cubicBezTo>
                    <a:pt x="379" y="82"/>
                    <a:pt x="380" y="81"/>
                    <a:pt x="395" y="81"/>
                  </a:cubicBezTo>
                  <a:cubicBezTo>
                    <a:pt x="410" y="81"/>
                    <a:pt x="425" y="80"/>
                    <a:pt x="438" y="87"/>
                  </a:cubicBezTo>
                  <a:close/>
                  <a:moveTo>
                    <a:pt x="358" y="285"/>
                  </a:moveTo>
                  <a:cubicBezTo>
                    <a:pt x="320" y="285"/>
                    <a:pt x="281" y="285"/>
                    <a:pt x="243" y="285"/>
                  </a:cubicBezTo>
                  <a:cubicBezTo>
                    <a:pt x="244" y="285"/>
                    <a:pt x="246" y="285"/>
                    <a:pt x="248" y="285"/>
                  </a:cubicBezTo>
                  <a:cubicBezTo>
                    <a:pt x="284" y="285"/>
                    <a:pt x="321" y="285"/>
                    <a:pt x="358" y="285"/>
                  </a:cubicBezTo>
                  <a:close/>
                  <a:moveTo>
                    <a:pt x="168" y="176"/>
                  </a:moveTo>
                  <a:cubicBezTo>
                    <a:pt x="168" y="187"/>
                    <a:pt x="168" y="198"/>
                    <a:pt x="168" y="209"/>
                  </a:cubicBezTo>
                  <a:cubicBezTo>
                    <a:pt x="168" y="219"/>
                    <a:pt x="171" y="228"/>
                    <a:pt x="178" y="236"/>
                  </a:cubicBezTo>
                  <a:cubicBezTo>
                    <a:pt x="176" y="236"/>
                    <a:pt x="174" y="236"/>
                    <a:pt x="172" y="237"/>
                  </a:cubicBezTo>
                  <a:cubicBezTo>
                    <a:pt x="172" y="237"/>
                    <a:pt x="172" y="237"/>
                    <a:pt x="172" y="237"/>
                  </a:cubicBezTo>
                  <a:cubicBezTo>
                    <a:pt x="172" y="237"/>
                    <a:pt x="172" y="237"/>
                    <a:pt x="172" y="237"/>
                  </a:cubicBezTo>
                  <a:cubicBezTo>
                    <a:pt x="171" y="236"/>
                    <a:pt x="171" y="236"/>
                    <a:pt x="170" y="235"/>
                  </a:cubicBezTo>
                  <a:cubicBezTo>
                    <a:pt x="170" y="235"/>
                    <a:pt x="170" y="235"/>
                    <a:pt x="170" y="235"/>
                  </a:cubicBezTo>
                  <a:cubicBezTo>
                    <a:pt x="170" y="235"/>
                    <a:pt x="170" y="235"/>
                    <a:pt x="170" y="235"/>
                  </a:cubicBezTo>
                  <a:cubicBezTo>
                    <a:pt x="169" y="230"/>
                    <a:pt x="171" y="225"/>
                    <a:pt x="166" y="222"/>
                  </a:cubicBezTo>
                  <a:cubicBezTo>
                    <a:pt x="166" y="222"/>
                    <a:pt x="166" y="222"/>
                    <a:pt x="166" y="222"/>
                  </a:cubicBezTo>
                  <a:cubicBezTo>
                    <a:pt x="168" y="207"/>
                    <a:pt x="167" y="191"/>
                    <a:pt x="168" y="176"/>
                  </a:cubicBezTo>
                  <a:close/>
                  <a:moveTo>
                    <a:pt x="156" y="220"/>
                  </a:moveTo>
                  <a:cubicBezTo>
                    <a:pt x="156" y="218"/>
                    <a:pt x="157" y="216"/>
                    <a:pt x="157" y="214"/>
                  </a:cubicBezTo>
                  <a:cubicBezTo>
                    <a:pt x="157" y="214"/>
                    <a:pt x="157" y="215"/>
                    <a:pt x="157" y="215"/>
                  </a:cubicBezTo>
                  <a:cubicBezTo>
                    <a:pt x="156" y="220"/>
                    <a:pt x="155" y="227"/>
                    <a:pt x="161" y="230"/>
                  </a:cubicBezTo>
                  <a:cubicBezTo>
                    <a:pt x="159" y="235"/>
                    <a:pt x="155" y="233"/>
                    <a:pt x="152" y="232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4" y="228"/>
                    <a:pt x="155" y="224"/>
                    <a:pt x="156" y="220"/>
                  </a:cubicBezTo>
                  <a:close/>
                  <a:moveTo>
                    <a:pt x="157" y="206"/>
                  </a:moveTo>
                  <a:cubicBezTo>
                    <a:pt x="157" y="206"/>
                    <a:pt x="157" y="207"/>
                    <a:pt x="157" y="207"/>
                  </a:cubicBezTo>
                  <a:cubicBezTo>
                    <a:pt x="157" y="207"/>
                    <a:pt x="157" y="206"/>
                    <a:pt x="157" y="206"/>
                  </a:cubicBezTo>
                  <a:close/>
                  <a:moveTo>
                    <a:pt x="61" y="217"/>
                  </a:moveTo>
                  <a:cubicBezTo>
                    <a:pt x="55" y="223"/>
                    <a:pt x="50" y="229"/>
                    <a:pt x="48" y="237"/>
                  </a:cubicBezTo>
                  <a:cubicBezTo>
                    <a:pt x="47" y="239"/>
                    <a:pt x="47" y="241"/>
                    <a:pt x="49" y="242"/>
                  </a:cubicBezTo>
                  <a:cubicBezTo>
                    <a:pt x="51" y="243"/>
                    <a:pt x="52" y="241"/>
                    <a:pt x="53" y="239"/>
                  </a:cubicBezTo>
                  <a:cubicBezTo>
                    <a:pt x="54" y="229"/>
                    <a:pt x="59" y="221"/>
                    <a:pt x="66" y="214"/>
                  </a:cubicBezTo>
                  <a:cubicBezTo>
                    <a:pt x="68" y="213"/>
                    <a:pt x="69" y="212"/>
                    <a:pt x="71" y="211"/>
                  </a:cubicBezTo>
                  <a:cubicBezTo>
                    <a:pt x="82" y="206"/>
                    <a:pt x="84" y="205"/>
                    <a:pt x="84" y="193"/>
                  </a:cubicBezTo>
                  <a:cubicBezTo>
                    <a:pt x="84" y="180"/>
                    <a:pt x="84" y="166"/>
                    <a:pt x="84" y="153"/>
                  </a:cubicBezTo>
                  <a:cubicBezTo>
                    <a:pt x="84" y="148"/>
                    <a:pt x="85" y="144"/>
                    <a:pt x="92" y="144"/>
                  </a:cubicBezTo>
                  <a:cubicBezTo>
                    <a:pt x="97" y="145"/>
                    <a:pt x="96" y="149"/>
                    <a:pt x="96" y="152"/>
                  </a:cubicBezTo>
                  <a:cubicBezTo>
                    <a:pt x="96" y="166"/>
                    <a:pt x="96" y="180"/>
                    <a:pt x="96" y="194"/>
                  </a:cubicBezTo>
                  <a:cubicBezTo>
                    <a:pt x="95" y="202"/>
                    <a:pt x="97" y="207"/>
                    <a:pt x="105" y="209"/>
                  </a:cubicBezTo>
                  <a:cubicBezTo>
                    <a:pt x="107" y="210"/>
                    <a:pt x="109" y="212"/>
                    <a:pt x="111" y="213"/>
                  </a:cubicBezTo>
                  <a:cubicBezTo>
                    <a:pt x="123" y="219"/>
                    <a:pt x="132" y="228"/>
                    <a:pt x="134" y="242"/>
                  </a:cubicBezTo>
                  <a:cubicBezTo>
                    <a:pt x="134" y="244"/>
                    <a:pt x="135" y="245"/>
                    <a:pt x="136" y="246"/>
                  </a:cubicBezTo>
                  <a:cubicBezTo>
                    <a:pt x="136" y="246"/>
                    <a:pt x="136" y="246"/>
                    <a:pt x="135" y="246"/>
                  </a:cubicBezTo>
                  <a:cubicBezTo>
                    <a:pt x="131" y="244"/>
                    <a:pt x="127" y="244"/>
                    <a:pt x="123" y="247"/>
                  </a:cubicBezTo>
                  <a:cubicBezTo>
                    <a:pt x="122" y="248"/>
                    <a:pt x="122" y="248"/>
                    <a:pt x="122" y="249"/>
                  </a:cubicBezTo>
                  <a:cubicBezTo>
                    <a:pt x="122" y="249"/>
                    <a:pt x="121" y="249"/>
                    <a:pt x="121" y="249"/>
                  </a:cubicBezTo>
                  <a:cubicBezTo>
                    <a:pt x="112" y="247"/>
                    <a:pt x="103" y="247"/>
                    <a:pt x="94" y="248"/>
                  </a:cubicBezTo>
                  <a:cubicBezTo>
                    <a:pt x="93" y="248"/>
                    <a:pt x="91" y="247"/>
                    <a:pt x="89" y="247"/>
                  </a:cubicBezTo>
                  <a:cubicBezTo>
                    <a:pt x="89" y="247"/>
                    <a:pt x="90" y="247"/>
                    <a:pt x="90" y="246"/>
                  </a:cubicBezTo>
                  <a:cubicBezTo>
                    <a:pt x="84" y="239"/>
                    <a:pt x="82" y="239"/>
                    <a:pt x="78" y="247"/>
                  </a:cubicBezTo>
                  <a:cubicBezTo>
                    <a:pt x="67" y="249"/>
                    <a:pt x="56" y="248"/>
                    <a:pt x="45" y="248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7" y="235"/>
                    <a:pt x="52" y="225"/>
                    <a:pt x="61" y="217"/>
                  </a:cubicBezTo>
                  <a:close/>
                  <a:moveTo>
                    <a:pt x="1025" y="407"/>
                  </a:moveTo>
                  <a:cubicBezTo>
                    <a:pt x="1025" y="407"/>
                    <a:pt x="1025" y="407"/>
                    <a:pt x="1025" y="407"/>
                  </a:cubicBezTo>
                  <a:cubicBezTo>
                    <a:pt x="1025" y="407"/>
                    <a:pt x="1025" y="407"/>
                    <a:pt x="1025" y="407"/>
                  </a:cubicBezTo>
                  <a:cubicBezTo>
                    <a:pt x="1025" y="407"/>
                    <a:pt x="1025" y="407"/>
                    <a:pt x="1025" y="407"/>
                  </a:cubicBezTo>
                  <a:cubicBezTo>
                    <a:pt x="1025" y="407"/>
                    <a:pt x="1025" y="407"/>
                    <a:pt x="1025" y="407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D84EDA6-248D-43A5-BFE8-9EC05473C12A}"/>
                </a:ext>
              </a:extLst>
            </p:cNvPr>
            <p:cNvSpPr/>
            <p:nvPr/>
          </p:nvSpPr>
          <p:spPr bwMode="auto">
            <a:xfrm>
              <a:off x="2782888" y="3602038"/>
              <a:ext cx="404813" cy="500063"/>
            </a:xfrm>
            <a:custGeom>
              <a:avLst/>
              <a:gdLst>
                <a:gd name="T0" fmla="*/ 42 w 149"/>
                <a:gd name="T1" fmla="*/ 164 h 184"/>
                <a:gd name="T2" fmla="*/ 47 w 149"/>
                <a:gd name="T3" fmla="*/ 170 h 184"/>
                <a:gd name="T4" fmla="*/ 47 w 149"/>
                <a:gd name="T5" fmla="*/ 170 h 184"/>
                <a:gd name="T6" fmla="*/ 47 w 149"/>
                <a:gd name="T7" fmla="*/ 170 h 184"/>
                <a:gd name="T8" fmla="*/ 42 w 149"/>
                <a:gd name="T9" fmla="*/ 178 h 184"/>
                <a:gd name="T10" fmla="*/ 46 w 149"/>
                <a:gd name="T11" fmla="*/ 184 h 184"/>
                <a:gd name="T12" fmla="*/ 97 w 149"/>
                <a:gd name="T13" fmla="*/ 184 h 184"/>
                <a:gd name="T14" fmla="*/ 102 w 149"/>
                <a:gd name="T15" fmla="*/ 181 h 184"/>
                <a:gd name="T16" fmla="*/ 86 w 149"/>
                <a:gd name="T17" fmla="*/ 161 h 184"/>
                <a:gd name="T18" fmla="*/ 86 w 149"/>
                <a:gd name="T19" fmla="*/ 161 h 184"/>
                <a:gd name="T20" fmla="*/ 126 w 149"/>
                <a:gd name="T21" fmla="*/ 144 h 184"/>
                <a:gd name="T22" fmla="*/ 143 w 149"/>
                <a:gd name="T23" fmla="*/ 137 h 184"/>
                <a:gd name="T24" fmla="*/ 147 w 149"/>
                <a:gd name="T25" fmla="*/ 128 h 184"/>
                <a:gd name="T26" fmla="*/ 138 w 149"/>
                <a:gd name="T27" fmla="*/ 125 h 184"/>
                <a:gd name="T28" fmla="*/ 131 w 149"/>
                <a:gd name="T29" fmla="*/ 128 h 184"/>
                <a:gd name="T30" fmla="*/ 71 w 149"/>
                <a:gd name="T31" fmla="*/ 152 h 184"/>
                <a:gd name="T32" fmla="*/ 71 w 149"/>
                <a:gd name="T33" fmla="*/ 152 h 184"/>
                <a:gd name="T34" fmla="*/ 47 w 149"/>
                <a:gd name="T35" fmla="*/ 147 h 184"/>
                <a:gd name="T36" fmla="*/ 19 w 149"/>
                <a:gd name="T37" fmla="*/ 105 h 184"/>
                <a:gd name="T38" fmla="*/ 47 w 149"/>
                <a:gd name="T39" fmla="*/ 63 h 184"/>
                <a:gd name="T40" fmla="*/ 47 w 149"/>
                <a:gd name="T41" fmla="*/ 63 h 184"/>
                <a:gd name="T42" fmla="*/ 65 w 149"/>
                <a:gd name="T43" fmla="*/ 58 h 184"/>
                <a:gd name="T44" fmla="*/ 65 w 149"/>
                <a:gd name="T45" fmla="*/ 58 h 184"/>
                <a:gd name="T46" fmla="*/ 71 w 149"/>
                <a:gd name="T47" fmla="*/ 67 h 184"/>
                <a:gd name="T48" fmla="*/ 80 w 149"/>
                <a:gd name="T49" fmla="*/ 80 h 184"/>
                <a:gd name="T50" fmla="*/ 80 w 149"/>
                <a:gd name="T51" fmla="*/ 80 h 184"/>
                <a:gd name="T52" fmla="*/ 74 w 149"/>
                <a:gd name="T53" fmla="*/ 87 h 184"/>
                <a:gd name="T54" fmla="*/ 83 w 149"/>
                <a:gd name="T55" fmla="*/ 87 h 184"/>
                <a:gd name="T56" fmla="*/ 85 w 149"/>
                <a:gd name="T57" fmla="*/ 85 h 184"/>
                <a:gd name="T58" fmla="*/ 100 w 149"/>
                <a:gd name="T59" fmla="*/ 88 h 184"/>
                <a:gd name="T60" fmla="*/ 100 w 149"/>
                <a:gd name="T61" fmla="*/ 78 h 184"/>
                <a:gd name="T62" fmla="*/ 100 w 149"/>
                <a:gd name="T63" fmla="*/ 78 h 184"/>
                <a:gd name="T64" fmla="*/ 106 w 149"/>
                <a:gd name="T65" fmla="*/ 75 h 184"/>
                <a:gd name="T66" fmla="*/ 110 w 149"/>
                <a:gd name="T67" fmla="*/ 70 h 184"/>
                <a:gd name="T68" fmla="*/ 104 w 149"/>
                <a:gd name="T69" fmla="*/ 67 h 184"/>
                <a:gd name="T70" fmla="*/ 104 w 149"/>
                <a:gd name="T71" fmla="*/ 67 h 184"/>
                <a:gd name="T72" fmla="*/ 80 w 149"/>
                <a:gd name="T73" fmla="*/ 20 h 184"/>
                <a:gd name="T74" fmla="*/ 69 w 149"/>
                <a:gd name="T75" fmla="*/ 12 h 184"/>
                <a:gd name="T76" fmla="*/ 57 w 149"/>
                <a:gd name="T77" fmla="*/ 3 h 184"/>
                <a:gd name="T78" fmla="*/ 54 w 149"/>
                <a:gd name="T79" fmla="*/ 19 h 184"/>
                <a:gd name="T80" fmla="*/ 52 w 149"/>
                <a:gd name="T81" fmla="*/ 30 h 184"/>
                <a:gd name="T82" fmla="*/ 60 w 149"/>
                <a:gd name="T83" fmla="*/ 43 h 184"/>
                <a:gd name="T84" fmla="*/ 58 w 149"/>
                <a:gd name="T85" fmla="*/ 45 h 184"/>
                <a:gd name="T86" fmla="*/ 58 w 149"/>
                <a:gd name="T87" fmla="*/ 45 h 184"/>
                <a:gd name="T88" fmla="*/ 45 w 149"/>
                <a:gd name="T89" fmla="*/ 45 h 184"/>
                <a:gd name="T90" fmla="*/ 1 w 149"/>
                <a:gd name="T91" fmla="*/ 103 h 184"/>
                <a:gd name="T92" fmla="*/ 42 w 149"/>
                <a:gd name="T93" fmla="*/ 16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9" h="184">
                  <a:moveTo>
                    <a:pt x="42" y="164"/>
                  </a:moveTo>
                  <a:cubicBezTo>
                    <a:pt x="45" y="165"/>
                    <a:pt x="47" y="166"/>
                    <a:pt x="47" y="170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5" y="173"/>
                    <a:pt x="44" y="175"/>
                    <a:pt x="42" y="178"/>
                  </a:cubicBezTo>
                  <a:cubicBezTo>
                    <a:pt x="40" y="182"/>
                    <a:pt x="41" y="184"/>
                    <a:pt x="46" y="184"/>
                  </a:cubicBezTo>
                  <a:cubicBezTo>
                    <a:pt x="63" y="184"/>
                    <a:pt x="80" y="184"/>
                    <a:pt x="97" y="184"/>
                  </a:cubicBezTo>
                  <a:cubicBezTo>
                    <a:pt x="99" y="184"/>
                    <a:pt x="101" y="184"/>
                    <a:pt x="102" y="181"/>
                  </a:cubicBezTo>
                  <a:cubicBezTo>
                    <a:pt x="102" y="176"/>
                    <a:pt x="91" y="162"/>
                    <a:pt x="86" y="161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99" y="155"/>
                    <a:pt x="113" y="149"/>
                    <a:pt x="126" y="144"/>
                  </a:cubicBezTo>
                  <a:cubicBezTo>
                    <a:pt x="132" y="141"/>
                    <a:pt x="137" y="139"/>
                    <a:pt x="143" y="137"/>
                  </a:cubicBezTo>
                  <a:cubicBezTo>
                    <a:pt x="146" y="135"/>
                    <a:pt x="149" y="132"/>
                    <a:pt x="147" y="128"/>
                  </a:cubicBezTo>
                  <a:cubicBezTo>
                    <a:pt x="145" y="124"/>
                    <a:pt x="142" y="123"/>
                    <a:pt x="138" y="125"/>
                  </a:cubicBezTo>
                  <a:cubicBezTo>
                    <a:pt x="136" y="126"/>
                    <a:pt x="133" y="127"/>
                    <a:pt x="131" y="128"/>
                  </a:cubicBezTo>
                  <a:cubicBezTo>
                    <a:pt x="111" y="136"/>
                    <a:pt x="91" y="144"/>
                    <a:pt x="71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63" y="150"/>
                    <a:pt x="55" y="148"/>
                    <a:pt x="47" y="147"/>
                  </a:cubicBezTo>
                  <a:cubicBezTo>
                    <a:pt x="29" y="138"/>
                    <a:pt x="19" y="125"/>
                    <a:pt x="19" y="105"/>
                  </a:cubicBezTo>
                  <a:cubicBezTo>
                    <a:pt x="19" y="86"/>
                    <a:pt x="29" y="72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3" y="62"/>
                    <a:pt x="59" y="61"/>
                    <a:pt x="65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9" y="60"/>
                    <a:pt x="69" y="64"/>
                    <a:pt x="71" y="67"/>
                  </a:cubicBezTo>
                  <a:cubicBezTo>
                    <a:pt x="74" y="71"/>
                    <a:pt x="74" y="78"/>
                    <a:pt x="8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78" y="83"/>
                    <a:pt x="72" y="82"/>
                    <a:pt x="74" y="87"/>
                  </a:cubicBezTo>
                  <a:cubicBezTo>
                    <a:pt x="76" y="91"/>
                    <a:pt x="80" y="88"/>
                    <a:pt x="83" y="87"/>
                  </a:cubicBezTo>
                  <a:cubicBezTo>
                    <a:pt x="84" y="86"/>
                    <a:pt x="85" y="86"/>
                    <a:pt x="85" y="85"/>
                  </a:cubicBezTo>
                  <a:cubicBezTo>
                    <a:pt x="89" y="95"/>
                    <a:pt x="95" y="91"/>
                    <a:pt x="100" y="88"/>
                  </a:cubicBezTo>
                  <a:cubicBezTo>
                    <a:pt x="106" y="85"/>
                    <a:pt x="105" y="81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2" y="77"/>
                    <a:pt x="104" y="76"/>
                    <a:pt x="106" y="75"/>
                  </a:cubicBezTo>
                  <a:cubicBezTo>
                    <a:pt x="108" y="74"/>
                    <a:pt x="111" y="73"/>
                    <a:pt x="110" y="70"/>
                  </a:cubicBezTo>
                  <a:cubicBezTo>
                    <a:pt x="110" y="67"/>
                    <a:pt x="106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96" y="52"/>
                    <a:pt x="88" y="36"/>
                    <a:pt x="80" y="20"/>
                  </a:cubicBezTo>
                  <a:cubicBezTo>
                    <a:pt x="78" y="15"/>
                    <a:pt x="75" y="11"/>
                    <a:pt x="69" y="12"/>
                  </a:cubicBezTo>
                  <a:cubicBezTo>
                    <a:pt x="67" y="7"/>
                    <a:pt x="66" y="0"/>
                    <a:pt x="57" y="3"/>
                  </a:cubicBezTo>
                  <a:cubicBezTo>
                    <a:pt x="50" y="6"/>
                    <a:pt x="49" y="9"/>
                    <a:pt x="54" y="19"/>
                  </a:cubicBezTo>
                  <a:cubicBezTo>
                    <a:pt x="52" y="23"/>
                    <a:pt x="50" y="26"/>
                    <a:pt x="52" y="30"/>
                  </a:cubicBezTo>
                  <a:cubicBezTo>
                    <a:pt x="55" y="34"/>
                    <a:pt x="57" y="39"/>
                    <a:pt x="60" y="43"/>
                  </a:cubicBezTo>
                  <a:cubicBezTo>
                    <a:pt x="59" y="44"/>
                    <a:pt x="59" y="44"/>
                    <a:pt x="58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4" y="41"/>
                    <a:pt x="49" y="44"/>
                    <a:pt x="45" y="45"/>
                  </a:cubicBezTo>
                  <a:cubicBezTo>
                    <a:pt x="18" y="55"/>
                    <a:pt x="2" y="76"/>
                    <a:pt x="1" y="103"/>
                  </a:cubicBezTo>
                  <a:cubicBezTo>
                    <a:pt x="0" y="130"/>
                    <a:pt x="15" y="153"/>
                    <a:pt x="42" y="164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BAB19201-DC82-446E-8AF9-7252ACCCF7E0}"/>
                </a:ext>
              </a:extLst>
            </p:cNvPr>
            <p:cNvSpPr/>
            <p:nvPr/>
          </p:nvSpPr>
          <p:spPr bwMode="auto">
            <a:xfrm>
              <a:off x="2452688" y="3713163"/>
              <a:ext cx="50800" cy="76200"/>
            </a:xfrm>
            <a:custGeom>
              <a:avLst/>
              <a:gdLst>
                <a:gd name="T0" fmla="*/ 6 w 19"/>
                <a:gd name="T1" fmla="*/ 28 h 28"/>
                <a:gd name="T2" fmla="*/ 11 w 19"/>
                <a:gd name="T3" fmla="*/ 25 h 28"/>
                <a:gd name="T4" fmla="*/ 17 w 19"/>
                <a:gd name="T5" fmla="*/ 11 h 28"/>
                <a:gd name="T6" fmla="*/ 14 w 19"/>
                <a:gd name="T7" fmla="*/ 2 h 28"/>
                <a:gd name="T8" fmla="*/ 6 w 19"/>
                <a:gd name="T9" fmla="*/ 5 h 28"/>
                <a:gd name="T10" fmla="*/ 1 w 19"/>
                <a:gd name="T11" fmla="*/ 23 h 28"/>
                <a:gd name="T12" fmla="*/ 6 w 19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8">
                  <a:moveTo>
                    <a:pt x="6" y="28"/>
                  </a:moveTo>
                  <a:cubicBezTo>
                    <a:pt x="8" y="28"/>
                    <a:pt x="11" y="27"/>
                    <a:pt x="11" y="25"/>
                  </a:cubicBezTo>
                  <a:cubicBezTo>
                    <a:pt x="10" y="19"/>
                    <a:pt x="15" y="16"/>
                    <a:pt x="17" y="11"/>
                  </a:cubicBezTo>
                  <a:cubicBezTo>
                    <a:pt x="19" y="8"/>
                    <a:pt x="18" y="4"/>
                    <a:pt x="14" y="2"/>
                  </a:cubicBezTo>
                  <a:cubicBezTo>
                    <a:pt x="10" y="0"/>
                    <a:pt x="7" y="2"/>
                    <a:pt x="6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6"/>
                    <a:pt x="3" y="28"/>
                    <a:pt x="6" y="28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9F454513-451C-4E74-9CE5-2C89E362AB75}"/>
                </a:ext>
              </a:extLst>
            </p:cNvPr>
            <p:cNvSpPr/>
            <p:nvPr/>
          </p:nvSpPr>
          <p:spPr bwMode="auto">
            <a:xfrm>
              <a:off x="2552700" y="3722688"/>
              <a:ext cx="65088" cy="66675"/>
            </a:xfrm>
            <a:custGeom>
              <a:avLst/>
              <a:gdLst>
                <a:gd name="T0" fmla="*/ 5 w 24"/>
                <a:gd name="T1" fmla="*/ 18 h 25"/>
                <a:gd name="T2" fmla="*/ 10 w 24"/>
                <a:gd name="T3" fmla="*/ 25 h 25"/>
                <a:gd name="T4" fmla="*/ 17 w 24"/>
                <a:gd name="T5" fmla="*/ 22 h 25"/>
                <a:gd name="T6" fmla="*/ 12 w 24"/>
                <a:gd name="T7" fmla="*/ 3 h 25"/>
                <a:gd name="T8" fmla="*/ 7 w 24"/>
                <a:gd name="T9" fmla="*/ 0 h 25"/>
                <a:gd name="T10" fmla="*/ 3 w 24"/>
                <a:gd name="T11" fmla="*/ 7 h 25"/>
                <a:gd name="T12" fmla="*/ 5 w 24"/>
                <a:gd name="T13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5">
                  <a:moveTo>
                    <a:pt x="5" y="18"/>
                  </a:moveTo>
                  <a:cubicBezTo>
                    <a:pt x="5" y="21"/>
                    <a:pt x="6" y="24"/>
                    <a:pt x="10" y="25"/>
                  </a:cubicBezTo>
                  <a:cubicBezTo>
                    <a:pt x="13" y="25"/>
                    <a:pt x="16" y="25"/>
                    <a:pt x="17" y="22"/>
                  </a:cubicBezTo>
                  <a:cubicBezTo>
                    <a:pt x="24" y="13"/>
                    <a:pt x="10" y="11"/>
                    <a:pt x="12" y="3"/>
                  </a:cubicBezTo>
                  <a:cubicBezTo>
                    <a:pt x="12" y="1"/>
                    <a:pt x="9" y="0"/>
                    <a:pt x="7" y="0"/>
                  </a:cubicBezTo>
                  <a:cubicBezTo>
                    <a:pt x="3" y="0"/>
                    <a:pt x="0" y="3"/>
                    <a:pt x="3" y="7"/>
                  </a:cubicBezTo>
                  <a:cubicBezTo>
                    <a:pt x="5" y="10"/>
                    <a:pt x="6" y="14"/>
                    <a:pt x="5" y="18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160EF6DD-2546-42F6-BD6D-E25D3D2254BB}"/>
                </a:ext>
              </a:extLst>
            </p:cNvPr>
            <p:cNvSpPr/>
            <p:nvPr/>
          </p:nvSpPr>
          <p:spPr bwMode="auto">
            <a:xfrm>
              <a:off x="2357438" y="3749676"/>
              <a:ext cx="31750" cy="31750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5 h 12"/>
                <a:gd name="T4" fmla="*/ 5 w 12"/>
                <a:gd name="T5" fmla="*/ 1 h 12"/>
                <a:gd name="T6" fmla="*/ 0 w 12"/>
                <a:gd name="T7" fmla="*/ 7 h 12"/>
                <a:gd name="T8" fmla="*/ 6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1"/>
                    <a:pt x="12" y="10"/>
                    <a:pt x="12" y="5"/>
                  </a:cubicBezTo>
                  <a:cubicBezTo>
                    <a:pt x="11" y="3"/>
                    <a:pt x="9" y="0"/>
                    <a:pt x="5" y="1"/>
                  </a:cubicBezTo>
                  <a:cubicBezTo>
                    <a:pt x="2" y="1"/>
                    <a:pt x="0" y="3"/>
                    <a:pt x="0" y="7"/>
                  </a:cubicBezTo>
                  <a:cubicBezTo>
                    <a:pt x="0" y="10"/>
                    <a:pt x="3" y="12"/>
                    <a:pt x="6" y="12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2E23BDA7-2B03-4C2A-B6CF-4C204E9C1688}"/>
                </a:ext>
              </a:extLst>
            </p:cNvPr>
            <p:cNvSpPr/>
            <p:nvPr/>
          </p:nvSpPr>
          <p:spPr bwMode="auto">
            <a:xfrm>
              <a:off x="1592263" y="3940176"/>
              <a:ext cx="38100" cy="61913"/>
            </a:xfrm>
            <a:custGeom>
              <a:avLst/>
              <a:gdLst>
                <a:gd name="T0" fmla="*/ 7 w 14"/>
                <a:gd name="T1" fmla="*/ 23 h 23"/>
                <a:gd name="T2" fmla="*/ 14 w 14"/>
                <a:gd name="T3" fmla="*/ 13 h 23"/>
                <a:gd name="T4" fmla="*/ 9 w 14"/>
                <a:gd name="T5" fmla="*/ 1 h 23"/>
                <a:gd name="T6" fmla="*/ 0 w 14"/>
                <a:gd name="T7" fmla="*/ 13 h 23"/>
                <a:gd name="T8" fmla="*/ 7 w 1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3">
                  <a:moveTo>
                    <a:pt x="7" y="23"/>
                  </a:moveTo>
                  <a:cubicBezTo>
                    <a:pt x="12" y="23"/>
                    <a:pt x="14" y="19"/>
                    <a:pt x="14" y="13"/>
                  </a:cubicBezTo>
                  <a:cubicBezTo>
                    <a:pt x="13" y="9"/>
                    <a:pt x="14" y="1"/>
                    <a:pt x="9" y="1"/>
                  </a:cubicBezTo>
                  <a:cubicBezTo>
                    <a:pt x="2" y="0"/>
                    <a:pt x="0" y="7"/>
                    <a:pt x="0" y="13"/>
                  </a:cubicBezTo>
                  <a:cubicBezTo>
                    <a:pt x="0" y="18"/>
                    <a:pt x="1" y="23"/>
                    <a:pt x="7" y="23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3136C2D6-DA5F-4D0B-98E1-653B773C2BF9}"/>
                </a:ext>
              </a:extLst>
            </p:cNvPr>
            <p:cNvSpPr/>
            <p:nvPr/>
          </p:nvSpPr>
          <p:spPr bwMode="auto">
            <a:xfrm>
              <a:off x="654050" y="3960813"/>
              <a:ext cx="15875" cy="19050"/>
            </a:xfrm>
            <a:custGeom>
              <a:avLst/>
              <a:gdLst>
                <a:gd name="T0" fmla="*/ 3 w 6"/>
                <a:gd name="T1" fmla="*/ 7 h 7"/>
                <a:gd name="T2" fmla="*/ 6 w 6"/>
                <a:gd name="T3" fmla="*/ 4 h 7"/>
                <a:gd name="T4" fmla="*/ 4 w 6"/>
                <a:gd name="T5" fmla="*/ 1 h 7"/>
                <a:gd name="T6" fmla="*/ 0 w 6"/>
                <a:gd name="T7" fmla="*/ 3 h 7"/>
                <a:gd name="T8" fmla="*/ 3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5" y="7"/>
                    <a:pt x="6" y="6"/>
                    <a:pt x="6" y="4"/>
                  </a:cubicBezTo>
                  <a:cubicBezTo>
                    <a:pt x="6" y="2"/>
                    <a:pt x="6" y="1"/>
                    <a:pt x="4" y="1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5"/>
                    <a:pt x="1" y="6"/>
                    <a:pt x="3" y="7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1EEFE49C-65F5-444E-A6D8-6DB8927B84FC}"/>
                </a:ext>
              </a:extLst>
            </p:cNvPr>
            <p:cNvSpPr/>
            <p:nvPr/>
          </p:nvSpPr>
          <p:spPr bwMode="auto">
            <a:xfrm>
              <a:off x="614363" y="3983038"/>
              <a:ext cx="12700" cy="14288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1 h 5"/>
                <a:gd name="T4" fmla="*/ 2 w 5"/>
                <a:gd name="T5" fmla="*/ 0 h 5"/>
                <a:gd name="T6" fmla="*/ 0 w 5"/>
                <a:gd name="T7" fmla="*/ 3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5" y="5"/>
                    <a:pt x="5" y="3"/>
                    <a:pt x="5" y="1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32531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4716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14/02/2024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21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16" name="Freeform 1368">
            <a:extLst>
              <a:ext uri="{FF2B5EF4-FFF2-40B4-BE49-F238E27FC236}">
                <a16:creationId xmlns:a16="http://schemas.microsoft.com/office/drawing/2014/main" id="{A997F2E7-ACA0-4643-84FB-1B1DAD54ADD6}"/>
              </a:ext>
            </a:extLst>
          </p:cNvPr>
          <p:cNvSpPr>
            <a:spLocks noEditPoints="1"/>
          </p:cNvSpPr>
          <p:nvPr/>
        </p:nvSpPr>
        <p:spPr bwMode="auto">
          <a:xfrm>
            <a:off x="868419" y="1368130"/>
            <a:ext cx="3840028" cy="3109710"/>
          </a:xfrm>
          <a:custGeom>
            <a:avLst/>
            <a:gdLst>
              <a:gd name="T0" fmla="*/ 328 w 813"/>
              <a:gd name="T1" fmla="*/ 205 h 662"/>
              <a:gd name="T2" fmla="*/ 332 w 813"/>
              <a:gd name="T3" fmla="*/ 196 h 662"/>
              <a:gd name="T4" fmla="*/ 482 w 813"/>
              <a:gd name="T5" fmla="*/ 29 h 662"/>
              <a:gd name="T6" fmla="*/ 482 w 813"/>
              <a:gd name="T7" fmla="*/ 201 h 662"/>
              <a:gd name="T8" fmla="*/ 610 w 813"/>
              <a:gd name="T9" fmla="*/ 361 h 662"/>
              <a:gd name="T10" fmla="*/ 809 w 813"/>
              <a:gd name="T11" fmla="*/ 562 h 662"/>
              <a:gd name="T12" fmla="*/ 653 w 813"/>
              <a:gd name="T13" fmla="*/ 367 h 662"/>
              <a:gd name="T14" fmla="*/ 511 w 813"/>
              <a:gd name="T15" fmla="*/ 191 h 662"/>
              <a:gd name="T16" fmla="*/ 542 w 813"/>
              <a:gd name="T17" fmla="*/ 29 h 662"/>
              <a:gd name="T18" fmla="*/ 553 w 813"/>
              <a:gd name="T19" fmla="*/ 26 h 662"/>
              <a:gd name="T20" fmla="*/ 558 w 813"/>
              <a:gd name="T21" fmla="*/ 15 h 662"/>
              <a:gd name="T22" fmla="*/ 553 w 813"/>
              <a:gd name="T23" fmla="*/ 5 h 662"/>
              <a:gd name="T24" fmla="*/ 542 w 813"/>
              <a:gd name="T25" fmla="*/ 0 h 662"/>
              <a:gd name="T26" fmla="*/ 316 w 813"/>
              <a:gd name="T27" fmla="*/ 0 h 662"/>
              <a:gd name="T28" fmla="*/ 265 w 813"/>
              <a:gd name="T29" fmla="*/ 1 h 662"/>
              <a:gd name="T30" fmla="*/ 258 w 813"/>
              <a:gd name="T31" fmla="*/ 9 h 662"/>
              <a:gd name="T32" fmla="*/ 258 w 813"/>
              <a:gd name="T33" fmla="*/ 21 h 662"/>
              <a:gd name="T34" fmla="*/ 265 w 813"/>
              <a:gd name="T35" fmla="*/ 29 h 662"/>
              <a:gd name="T36" fmla="*/ 301 w 813"/>
              <a:gd name="T37" fmla="*/ 29 h 662"/>
              <a:gd name="T38" fmla="*/ 161 w 813"/>
              <a:gd name="T39" fmla="*/ 367 h 662"/>
              <a:gd name="T40" fmla="*/ 161 w 813"/>
              <a:gd name="T41" fmla="*/ 367 h 662"/>
              <a:gd name="T42" fmla="*/ 1 w 813"/>
              <a:gd name="T43" fmla="*/ 567 h 662"/>
              <a:gd name="T44" fmla="*/ 1 w 813"/>
              <a:gd name="T45" fmla="*/ 581 h 662"/>
              <a:gd name="T46" fmla="*/ 5 w 813"/>
              <a:gd name="T47" fmla="*/ 598 h 662"/>
              <a:gd name="T48" fmla="*/ 11 w 813"/>
              <a:gd name="T49" fmla="*/ 615 h 662"/>
              <a:gd name="T50" fmla="*/ 21 w 813"/>
              <a:gd name="T51" fmla="*/ 629 h 662"/>
              <a:gd name="T52" fmla="*/ 33 w 813"/>
              <a:gd name="T53" fmla="*/ 641 h 662"/>
              <a:gd name="T54" fmla="*/ 48 w 813"/>
              <a:gd name="T55" fmla="*/ 651 h 662"/>
              <a:gd name="T56" fmla="*/ 65 w 813"/>
              <a:gd name="T57" fmla="*/ 657 h 662"/>
              <a:gd name="T58" fmla="*/ 82 w 813"/>
              <a:gd name="T59" fmla="*/ 661 h 662"/>
              <a:gd name="T60" fmla="*/ 723 w 813"/>
              <a:gd name="T61" fmla="*/ 662 h 662"/>
              <a:gd name="T62" fmla="*/ 741 w 813"/>
              <a:gd name="T63" fmla="*/ 659 h 662"/>
              <a:gd name="T64" fmla="*/ 758 w 813"/>
              <a:gd name="T65" fmla="*/ 655 h 662"/>
              <a:gd name="T66" fmla="*/ 774 w 813"/>
              <a:gd name="T67" fmla="*/ 646 h 662"/>
              <a:gd name="T68" fmla="*/ 787 w 813"/>
              <a:gd name="T69" fmla="*/ 635 h 662"/>
              <a:gd name="T70" fmla="*/ 798 w 813"/>
              <a:gd name="T71" fmla="*/ 622 h 662"/>
              <a:gd name="T72" fmla="*/ 805 w 813"/>
              <a:gd name="T73" fmla="*/ 607 h 662"/>
              <a:gd name="T74" fmla="*/ 811 w 813"/>
              <a:gd name="T75" fmla="*/ 590 h 662"/>
              <a:gd name="T76" fmla="*/ 813 w 813"/>
              <a:gd name="T77" fmla="*/ 571 h 662"/>
              <a:gd name="T78" fmla="*/ 809 w 813"/>
              <a:gd name="T79" fmla="*/ 5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13" h="662">
                <a:moveTo>
                  <a:pt x="203" y="361"/>
                </a:moveTo>
                <a:lnTo>
                  <a:pt x="328" y="205"/>
                </a:lnTo>
                <a:lnTo>
                  <a:pt x="331" y="201"/>
                </a:lnTo>
                <a:lnTo>
                  <a:pt x="332" y="196"/>
                </a:lnTo>
                <a:lnTo>
                  <a:pt x="332" y="29"/>
                </a:lnTo>
                <a:lnTo>
                  <a:pt x="482" y="29"/>
                </a:lnTo>
                <a:lnTo>
                  <a:pt x="482" y="196"/>
                </a:lnTo>
                <a:lnTo>
                  <a:pt x="482" y="201"/>
                </a:lnTo>
                <a:lnTo>
                  <a:pt x="485" y="205"/>
                </a:lnTo>
                <a:lnTo>
                  <a:pt x="610" y="361"/>
                </a:lnTo>
                <a:lnTo>
                  <a:pt x="203" y="361"/>
                </a:lnTo>
                <a:close/>
                <a:moveTo>
                  <a:pt x="809" y="562"/>
                </a:moveTo>
                <a:lnTo>
                  <a:pt x="653" y="367"/>
                </a:lnTo>
                <a:lnTo>
                  <a:pt x="653" y="367"/>
                </a:lnTo>
                <a:lnTo>
                  <a:pt x="653" y="367"/>
                </a:lnTo>
                <a:lnTo>
                  <a:pt x="511" y="191"/>
                </a:lnTo>
                <a:lnTo>
                  <a:pt x="511" y="29"/>
                </a:lnTo>
                <a:lnTo>
                  <a:pt x="542" y="29"/>
                </a:lnTo>
                <a:lnTo>
                  <a:pt x="548" y="29"/>
                </a:lnTo>
                <a:lnTo>
                  <a:pt x="553" y="26"/>
                </a:lnTo>
                <a:lnTo>
                  <a:pt x="556" y="21"/>
                </a:lnTo>
                <a:lnTo>
                  <a:pt x="558" y="15"/>
                </a:lnTo>
                <a:lnTo>
                  <a:pt x="556" y="9"/>
                </a:lnTo>
                <a:lnTo>
                  <a:pt x="553" y="5"/>
                </a:lnTo>
                <a:lnTo>
                  <a:pt x="548" y="1"/>
                </a:lnTo>
                <a:lnTo>
                  <a:pt x="542" y="0"/>
                </a:lnTo>
                <a:lnTo>
                  <a:pt x="497" y="0"/>
                </a:lnTo>
                <a:lnTo>
                  <a:pt x="316" y="0"/>
                </a:lnTo>
                <a:lnTo>
                  <a:pt x="271" y="0"/>
                </a:lnTo>
                <a:lnTo>
                  <a:pt x="265" y="1"/>
                </a:lnTo>
                <a:lnTo>
                  <a:pt x="261" y="5"/>
                </a:lnTo>
                <a:lnTo>
                  <a:pt x="258" y="9"/>
                </a:lnTo>
                <a:lnTo>
                  <a:pt x="256" y="15"/>
                </a:lnTo>
                <a:lnTo>
                  <a:pt x="258" y="21"/>
                </a:lnTo>
                <a:lnTo>
                  <a:pt x="261" y="26"/>
                </a:lnTo>
                <a:lnTo>
                  <a:pt x="265" y="29"/>
                </a:lnTo>
                <a:lnTo>
                  <a:pt x="271" y="29"/>
                </a:lnTo>
                <a:lnTo>
                  <a:pt x="301" y="29"/>
                </a:lnTo>
                <a:lnTo>
                  <a:pt x="301" y="191"/>
                </a:lnTo>
                <a:lnTo>
                  <a:pt x="161" y="367"/>
                </a:lnTo>
                <a:lnTo>
                  <a:pt x="161" y="367"/>
                </a:lnTo>
                <a:lnTo>
                  <a:pt x="161" y="367"/>
                </a:lnTo>
                <a:lnTo>
                  <a:pt x="4" y="562"/>
                </a:lnTo>
                <a:lnTo>
                  <a:pt x="1" y="567"/>
                </a:lnTo>
                <a:lnTo>
                  <a:pt x="0" y="571"/>
                </a:lnTo>
                <a:lnTo>
                  <a:pt x="1" y="581"/>
                </a:lnTo>
                <a:lnTo>
                  <a:pt x="3" y="589"/>
                </a:lnTo>
                <a:lnTo>
                  <a:pt x="5" y="598"/>
                </a:lnTo>
                <a:lnTo>
                  <a:pt x="8" y="606"/>
                </a:lnTo>
                <a:lnTo>
                  <a:pt x="11" y="615"/>
                </a:lnTo>
                <a:lnTo>
                  <a:pt x="16" y="622"/>
                </a:lnTo>
                <a:lnTo>
                  <a:pt x="21" y="629"/>
                </a:lnTo>
                <a:lnTo>
                  <a:pt x="27" y="635"/>
                </a:lnTo>
                <a:lnTo>
                  <a:pt x="33" y="641"/>
                </a:lnTo>
                <a:lnTo>
                  <a:pt x="40" y="646"/>
                </a:lnTo>
                <a:lnTo>
                  <a:pt x="48" y="651"/>
                </a:lnTo>
                <a:lnTo>
                  <a:pt x="56" y="655"/>
                </a:lnTo>
                <a:lnTo>
                  <a:pt x="65" y="657"/>
                </a:lnTo>
                <a:lnTo>
                  <a:pt x="73" y="659"/>
                </a:lnTo>
                <a:lnTo>
                  <a:pt x="82" y="661"/>
                </a:lnTo>
                <a:lnTo>
                  <a:pt x="91" y="662"/>
                </a:lnTo>
                <a:lnTo>
                  <a:pt x="723" y="662"/>
                </a:lnTo>
                <a:lnTo>
                  <a:pt x="732" y="661"/>
                </a:lnTo>
                <a:lnTo>
                  <a:pt x="741" y="659"/>
                </a:lnTo>
                <a:lnTo>
                  <a:pt x="749" y="657"/>
                </a:lnTo>
                <a:lnTo>
                  <a:pt x="758" y="655"/>
                </a:lnTo>
                <a:lnTo>
                  <a:pt x="766" y="651"/>
                </a:lnTo>
                <a:lnTo>
                  <a:pt x="774" y="646"/>
                </a:lnTo>
                <a:lnTo>
                  <a:pt x="780" y="641"/>
                </a:lnTo>
                <a:lnTo>
                  <a:pt x="787" y="635"/>
                </a:lnTo>
                <a:lnTo>
                  <a:pt x="792" y="629"/>
                </a:lnTo>
                <a:lnTo>
                  <a:pt x="798" y="622"/>
                </a:lnTo>
                <a:lnTo>
                  <a:pt x="802" y="615"/>
                </a:lnTo>
                <a:lnTo>
                  <a:pt x="805" y="607"/>
                </a:lnTo>
                <a:lnTo>
                  <a:pt x="809" y="599"/>
                </a:lnTo>
                <a:lnTo>
                  <a:pt x="811" y="590"/>
                </a:lnTo>
                <a:lnTo>
                  <a:pt x="813" y="581"/>
                </a:lnTo>
                <a:lnTo>
                  <a:pt x="813" y="571"/>
                </a:lnTo>
                <a:lnTo>
                  <a:pt x="811" y="567"/>
                </a:lnTo>
                <a:lnTo>
                  <a:pt x="809" y="5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D2EF687-DA5B-4DB4-8877-1D45E11CE865}"/>
              </a:ext>
            </a:extLst>
          </p:cNvPr>
          <p:cNvSpPr/>
          <p:nvPr/>
        </p:nvSpPr>
        <p:spPr>
          <a:xfrm>
            <a:off x="5143846" y="1743133"/>
            <a:ext cx="323159" cy="323159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E6C3102-7CF9-492D-A4D5-CF701A7079EC}"/>
              </a:ext>
            </a:extLst>
          </p:cNvPr>
          <p:cNvCxnSpPr>
            <a:cxnSpLocks/>
          </p:cNvCxnSpPr>
          <p:nvPr/>
        </p:nvCxnSpPr>
        <p:spPr>
          <a:xfrm>
            <a:off x="2788432" y="1904710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B89F6BFF-E1B3-4678-B2C3-B94186C34B77}"/>
              </a:ext>
            </a:extLst>
          </p:cNvPr>
          <p:cNvSpPr/>
          <p:nvPr/>
        </p:nvSpPr>
        <p:spPr>
          <a:xfrm>
            <a:off x="5575935" y="1743127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F7C5927-968B-4BE1-867A-5E88DC260A86}"/>
              </a:ext>
            </a:extLst>
          </p:cNvPr>
          <p:cNvSpPr/>
          <p:nvPr/>
        </p:nvSpPr>
        <p:spPr>
          <a:xfrm>
            <a:off x="5143846" y="2448789"/>
            <a:ext cx="323159" cy="323159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C376792-EDF9-4DA8-B076-E562B2334C11}"/>
              </a:ext>
            </a:extLst>
          </p:cNvPr>
          <p:cNvCxnSpPr>
            <a:cxnSpLocks/>
          </p:cNvCxnSpPr>
          <p:nvPr/>
        </p:nvCxnSpPr>
        <p:spPr>
          <a:xfrm>
            <a:off x="2788432" y="2610372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88982088-EB19-4608-B035-D919ADEF4AED}"/>
              </a:ext>
            </a:extLst>
          </p:cNvPr>
          <p:cNvSpPr/>
          <p:nvPr/>
        </p:nvSpPr>
        <p:spPr>
          <a:xfrm>
            <a:off x="5575935" y="2448790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0824F78-52F8-48BC-BCAA-BFE3877DD914}"/>
              </a:ext>
            </a:extLst>
          </p:cNvPr>
          <p:cNvSpPr/>
          <p:nvPr/>
        </p:nvSpPr>
        <p:spPr>
          <a:xfrm>
            <a:off x="5143846" y="3154451"/>
            <a:ext cx="323159" cy="323159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7A0EBB0-75AF-426E-A7F9-5191551927F5}"/>
              </a:ext>
            </a:extLst>
          </p:cNvPr>
          <p:cNvCxnSpPr>
            <a:cxnSpLocks/>
          </p:cNvCxnSpPr>
          <p:nvPr/>
        </p:nvCxnSpPr>
        <p:spPr>
          <a:xfrm>
            <a:off x="2788432" y="3316036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EBFC258B-1293-4A92-8EB6-3C099E163E36}"/>
              </a:ext>
            </a:extLst>
          </p:cNvPr>
          <p:cNvSpPr/>
          <p:nvPr/>
        </p:nvSpPr>
        <p:spPr>
          <a:xfrm>
            <a:off x="5575935" y="3154453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B18D6A4-5556-4021-8E53-A0B77551A1B4}"/>
              </a:ext>
            </a:extLst>
          </p:cNvPr>
          <p:cNvSpPr/>
          <p:nvPr/>
        </p:nvSpPr>
        <p:spPr>
          <a:xfrm>
            <a:off x="5143846" y="3860116"/>
            <a:ext cx="323159" cy="323159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A8F0609-1172-411F-AA68-169551D36033}"/>
              </a:ext>
            </a:extLst>
          </p:cNvPr>
          <p:cNvCxnSpPr/>
          <p:nvPr/>
        </p:nvCxnSpPr>
        <p:spPr>
          <a:xfrm>
            <a:off x="2788432" y="4021701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60016CFB-9045-4E8D-88AA-E96712D498A0}"/>
              </a:ext>
            </a:extLst>
          </p:cNvPr>
          <p:cNvSpPr/>
          <p:nvPr/>
        </p:nvSpPr>
        <p:spPr>
          <a:xfrm>
            <a:off x="5575935" y="3860119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3546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ángulo 30">
            <a:extLst>
              <a:ext uri="{FF2B5EF4-FFF2-40B4-BE49-F238E27FC236}">
                <a16:creationId xmlns:a16="http://schemas.microsoft.com/office/drawing/2014/main" id="{9D102CE7-74BA-4B08-B4BA-0AE52EFA744B}"/>
              </a:ext>
            </a:extLst>
          </p:cNvPr>
          <p:cNvSpPr/>
          <p:nvPr/>
        </p:nvSpPr>
        <p:spPr>
          <a:xfrm>
            <a:off x="560968" y="569084"/>
            <a:ext cx="7920880" cy="4392488"/>
          </a:xfrm>
          <a:prstGeom prst="rect">
            <a:avLst/>
          </a:prstGeom>
          <a:noFill/>
          <a:ln w="28575"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2"/>
          </p:nvPr>
        </p:nvSpPr>
        <p:spPr>
          <a:xfrm>
            <a:off x="0" y="149077"/>
            <a:ext cx="9144000" cy="657876"/>
          </a:xfrm>
          <a:solidFill>
            <a:srgbClr val="90C683"/>
          </a:solidFill>
        </p:spPr>
        <p:txBody>
          <a:bodyPr>
            <a:noAutofit/>
          </a:bodyPr>
          <a:lstStyle/>
          <a:p>
            <a:pPr rtl="1"/>
            <a:r>
              <a:rPr lang="fa-IR" sz="5400" b="1" dirty="0">
                <a:cs typeface="B Nazanin" panose="00000400000000000000" pitchFamily="2" charset="-78"/>
              </a:rPr>
              <a:t>قالب رایگان</a:t>
            </a:r>
            <a:endParaRPr lang="es-PE" sz="5400" b="1" dirty="0">
              <a:cs typeface="B Nazanin" panose="00000400000000000000" pitchFamily="2" charset="-78"/>
            </a:endParaRPr>
          </a:p>
        </p:txBody>
      </p:sp>
      <p:sp>
        <p:nvSpPr>
          <p:cNvPr id="10" name="TextBox 25">
            <a:extLst>
              <a:ext uri="{FF2B5EF4-FFF2-40B4-BE49-F238E27FC236}">
                <a16:creationId xmlns:a16="http://schemas.microsoft.com/office/drawing/2014/main" id="{E71DDD31-8A71-4CFD-A92A-526F63CA9133}"/>
              </a:ext>
            </a:extLst>
          </p:cNvPr>
          <p:cNvSpPr txBox="1"/>
          <p:nvPr/>
        </p:nvSpPr>
        <p:spPr>
          <a:xfrm>
            <a:off x="619066" y="1152568"/>
            <a:ext cx="7663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>
                <a:solidFill>
                  <a:srgbClr val="07A398"/>
                </a:solidFill>
                <a:latin typeface="Arial" pitchFamily="34" charset="0"/>
                <a:cs typeface="B Nazanin" panose="00000400000000000000" pitchFamily="2" charset="-78"/>
              </a:rPr>
              <a:t>85K</a:t>
            </a:r>
            <a:endParaRPr lang="ko-KR" altLang="en-US" sz="4000" b="1">
              <a:solidFill>
                <a:srgbClr val="07A398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id="{AC4F4E5C-FC89-4D6F-9CF0-3F173ECD7241}"/>
              </a:ext>
            </a:extLst>
          </p:cNvPr>
          <p:cNvSpPr txBox="1"/>
          <p:nvPr/>
        </p:nvSpPr>
        <p:spPr>
          <a:xfrm>
            <a:off x="1396873" y="1111625"/>
            <a:ext cx="372784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rgbClr val="027696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A76E1883-5378-46C1-8B5A-6C44B67A4031}"/>
              </a:ext>
            </a:extLst>
          </p:cNvPr>
          <p:cNvSpPr>
            <a:spLocks noChangeAspect="1"/>
          </p:cNvSpPr>
          <p:nvPr/>
        </p:nvSpPr>
        <p:spPr>
          <a:xfrm>
            <a:off x="3490811" y="4101013"/>
            <a:ext cx="278489" cy="28081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3883831" y="3886202"/>
            <a:ext cx="1726687" cy="980157"/>
            <a:chOff x="2111393" y="4178383"/>
            <a:chExt cx="3649720" cy="1473519"/>
          </a:xfrm>
        </p:grpSpPr>
        <p:sp>
          <p:nvSpPr>
            <p:cNvPr id="22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50" name="Oval 21">
            <a:extLst>
              <a:ext uri="{FF2B5EF4-FFF2-40B4-BE49-F238E27FC236}">
                <a16:creationId xmlns:a16="http://schemas.microsoft.com/office/drawing/2014/main" id="{A76E1883-5378-46C1-8B5A-6C44B67A4031}"/>
              </a:ext>
            </a:extLst>
          </p:cNvPr>
          <p:cNvSpPr>
            <a:spLocks noChangeAspect="1"/>
          </p:cNvSpPr>
          <p:nvPr/>
        </p:nvSpPr>
        <p:spPr>
          <a:xfrm>
            <a:off x="1003853" y="2756933"/>
            <a:ext cx="278489" cy="28081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51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1396873" y="2542122"/>
            <a:ext cx="1726687" cy="980157"/>
            <a:chOff x="2111393" y="4178383"/>
            <a:chExt cx="3649720" cy="1473519"/>
          </a:xfrm>
        </p:grpSpPr>
        <p:sp>
          <p:nvSpPr>
            <p:cNvPr id="52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3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55" name="Oval 21">
            <a:extLst>
              <a:ext uri="{FF2B5EF4-FFF2-40B4-BE49-F238E27FC236}">
                <a16:creationId xmlns:a16="http://schemas.microsoft.com/office/drawing/2014/main" id="{A76E1883-5378-46C1-8B5A-6C44B67A4031}"/>
              </a:ext>
            </a:extLst>
          </p:cNvPr>
          <p:cNvSpPr>
            <a:spLocks noChangeAspect="1"/>
          </p:cNvSpPr>
          <p:nvPr/>
        </p:nvSpPr>
        <p:spPr>
          <a:xfrm>
            <a:off x="996113" y="4082705"/>
            <a:ext cx="278489" cy="28081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grpSp>
        <p:nvGrpSpPr>
          <p:cNvPr id="56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1389133" y="3867894"/>
            <a:ext cx="1726687" cy="980157"/>
            <a:chOff x="2111393" y="4178383"/>
            <a:chExt cx="3649720" cy="1473519"/>
          </a:xfrm>
        </p:grpSpPr>
        <p:sp>
          <p:nvSpPr>
            <p:cNvPr id="57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8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0" name="Oval 21">
            <a:extLst>
              <a:ext uri="{FF2B5EF4-FFF2-40B4-BE49-F238E27FC236}">
                <a16:creationId xmlns:a16="http://schemas.microsoft.com/office/drawing/2014/main" id="{A76E1883-5378-46C1-8B5A-6C44B67A4031}"/>
              </a:ext>
            </a:extLst>
          </p:cNvPr>
          <p:cNvSpPr>
            <a:spLocks noChangeAspect="1"/>
          </p:cNvSpPr>
          <p:nvPr/>
        </p:nvSpPr>
        <p:spPr>
          <a:xfrm>
            <a:off x="3491880" y="2786561"/>
            <a:ext cx="278489" cy="28081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grpSp>
        <p:nvGrpSpPr>
          <p:cNvPr id="61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3884900" y="2571750"/>
            <a:ext cx="1726687" cy="980157"/>
            <a:chOff x="2111393" y="4178383"/>
            <a:chExt cx="3649720" cy="1473519"/>
          </a:xfrm>
        </p:grpSpPr>
        <p:sp>
          <p:nvSpPr>
            <p:cNvPr id="62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3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7" name="Oval 21">
            <a:extLst>
              <a:ext uri="{FF2B5EF4-FFF2-40B4-BE49-F238E27FC236}">
                <a16:creationId xmlns:a16="http://schemas.microsoft.com/office/drawing/2014/main" id="{A76E1883-5378-46C1-8B5A-6C44B67A4031}"/>
              </a:ext>
            </a:extLst>
          </p:cNvPr>
          <p:cNvSpPr>
            <a:spLocks noChangeAspect="1"/>
          </p:cNvSpPr>
          <p:nvPr/>
        </p:nvSpPr>
        <p:spPr>
          <a:xfrm>
            <a:off x="5985260" y="3821650"/>
            <a:ext cx="278489" cy="28081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6378280" y="3606839"/>
            <a:ext cx="1726687" cy="980157"/>
            <a:chOff x="2111393" y="4178383"/>
            <a:chExt cx="3649720" cy="1473519"/>
          </a:xfrm>
        </p:grpSpPr>
        <p:sp>
          <p:nvSpPr>
            <p:cNvPr id="29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533" y="1305583"/>
            <a:ext cx="1923472" cy="196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745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AE85344B-7B95-494F-9B29-C6764AF7DE56}"/>
              </a:ext>
            </a:extLst>
          </p:cNvPr>
          <p:cNvSpPr/>
          <p:nvPr/>
        </p:nvSpPr>
        <p:spPr>
          <a:xfrm>
            <a:off x="560968" y="569084"/>
            <a:ext cx="7920880" cy="4392488"/>
          </a:xfrm>
          <a:prstGeom prst="rect">
            <a:avLst/>
          </a:prstGeom>
          <a:noFill/>
          <a:ln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" name="Rombo 2">
            <a:extLst>
              <a:ext uri="{FF2B5EF4-FFF2-40B4-BE49-F238E27FC236}">
                <a16:creationId xmlns:a16="http://schemas.microsoft.com/office/drawing/2014/main" id="{B4A659BD-0289-475E-8413-9E66C32C4499}"/>
              </a:ext>
            </a:extLst>
          </p:cNvPr>
          <p:cNvSpPr/>
          <p:nvPr/>
        </p:nvSpPr>
        <p:spPr>
          <a:xfrm>
            <a:off x="2711404" y="1196364"/>
            <a:ext cx="3679642" cy="3679642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solidFill>
            <a:srgbClr val="90C683"/>
          </a:solidFill>
        </p:spPr>
        <p:txBody>
          <a:bodyPr>
            <a:noAutofit/>
          </a:bodyPr>
          <a:lstStyle/>
          <a:p>
            <a:r>
              <a:rPr lang="fa-IR" altLang="ko-KR" sz="4800" b="1" dirty="0">
                <a:cs typeface="B Nazanin" panose="00000400000000000000" pitchFamily="2" charset="-78"/>
              </a:rPr>
              <a:t>سبک اینفوگرافیک</a:t>
            </a:r>
            <a:endParaRPr lang="ko-KR" altLang="en-US" sz="4800" b="1" dirty="0">
              <a:cs typeface="B Nazanin" panose="00000400000000000000" pitchFamily="2" charset="-78"/>
            </a:endParaRPr>
          </a:p>
        </p:txBody>
      </p:sp>
      <p:sp>
        <p:nvSpPr>
          <p:cNvPr id="32" name="Donut 31"/>
          <p:cNvSpPr/>
          <p:nvPr/>
        </p:nvSpPr>
        <p:spPr>
          <a:xfrm>
            <a:off x="2905183" y="1419622"/>
            <a:ext cx="3312368" cy="3312368"/>
          </a:xfrm>
          <a:prstGeom prst="donut">
            <a:avLst>
              <a:gd name="adj" fmla="val 24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184068" y="1446533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5706312" y="2678802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5184068" y="3911072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3185660" y="1446533"/>
            <a:ext cx="792088" cy="792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87580" y="2678802"/>
            <a:ext cx="792088" cy="792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3185660" y="3911072"/>
            <a:ext cx="792088" cy="792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6664715" y="2626829"/>
            <a:ext cx="1863011" cy="896034"/>
            <a:chOff x="3017859" y="4310610"/>
            <a:chExt cx="1870812" cy="896034"/>
          </a:xfrm>
        </p:grpSpPr>
        <p:sp>
          <p:nvSpPr>
            <p:cNvPr id="46" name="TextBox 45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118258" y="1394560"/>
            <a:ext cx="1863011" cy="896034"/>
            <a:chOff x="3017859" y="4310610"/>
            <a:chExt cx="1870812" cy="896034"/>
          </a:xfrm>
        </p:grpSpPr>
        <p:sp>
          <p:nvSpPr>
            <p:cNvPr id="49" name="TextBox 48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102356" y="3919576"/>
            <a:ext cx="1863011" cy="896034"/>
            <a:chOff x="3017859" y="4310610"/>
            <a:chExt cx="1870812" cy="896034"/>
          </a:xfrm>
        </p:grpSpPr>
        <p:sp>
          <p:nvSpPr>
            <p:cNvPr id="52" name="TextBox 51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62049" y="2627433"/>
            <a:ext cx="1721719" cy="1080700"/>
            <a:chOff x="3017859" y="4310610"/>
            <a:chExt cx="1870812" cy="1080700"/>
          </a:xfrm>
        </p:grpSpPr>
        <p:sp>
          <p:nvSpPr>
            <p:cNvPr id="55" name="TextBox 54"/>
            <p:cNvSpPr txBox="1"/>
            <p:nvPr/>
          </p:nvSpPr>
          <p:spPr>
            <a:xfrm>
              <a:off x="3021855" y="4560313"/>
              <a:ext cx="18668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348200" y="1395164"/>
            <a:ext cx="1721719" cy="1080700"/>
            <a:chOff x="3017859" y="4310610"/>
            <a:chExt cx="1870812" cy="1080700"/>
          </a:xfrm>
        </p:grpSpPr>
        <p:sp>
          <p:nvSpPr>
            <p:cNvPr id="58" name="TextBox 57"/>
            <p:cNvSpPr txBox="1"/>
            <p:nvPr/>
          </p:nvSpPr>
          <p:spPr>
            <a:xfrm>
              <a:off x="3021855" y="4560313"/>
              <a:ext cx="18668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332298" y="3920180"/>
            <a:ext cx="1721719" cy="1080700"/>
            <a:chOff x="3017859" y="4310610"/>
            <a:chExt cx="1870812" cy="1080700"/>
          </a:xfrm>
        </p:grpSpPr>
        <p:sp>
          <p:nvSpPr>
            <p:cNvPr id="61" name="TextBox 60"/>
            <p:cNvSpPr txBox="1"/>
            <p:nvPr/>
          </p:nvSpPr>
          <p:spPr>
            <a:xfrm>
              <a:off x="3021855" y="4560313"/>
              <a:ext cx="18668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5" name="CuadroTexto 4"/>
          <p:cNvSpPr txBox="1"/>
          <p:nvPr/>
        </p:nvSpPr>
        <p:spPr>
          <a:xfrm>
            <a:off x="3358710" y="1569619"/>
            <a:ext cx="637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s-PE" sz="2800">
                <a:solidFill>
                  <a:srgbClr val="90C683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63" name="CuadroTexto 62"/>
          <p:cNvSpPr txBox="1"/>
          <p:nvPr/>
        </p:nvSpPr>
        <p:spPr>
          <a:xfrm>
            <a:off x="5407526" y="1567261"/>
            <a:ext cx="637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s-PE" sz="2800">
                <a:solidFill>
                  <a:srgbClr val="90C683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65" name="CuadroTexto 64"/>
          <p:cNvSpPr txBox="1"/>
          <p:nvPr/>
        </p:nvSpPr>
        <p:spPr>
          <a:xfrm>
            <a:off x="5898831" y="2836114"/>
            <a:ext cx="637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s-PE" sz="2800">
                <a:solidFill>
                  <a:srgbClr val="90C683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66" name="CuadroTexto 65"/>
          <p:cNvSpPr txBox="1"/>
          <p:nvPr/>
        </p:nvSpPr>
        <p:spPr>
          <a:xfrm>
            <a:off x="5382090" y="4060215"/>
            <a:ext cx="637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s-PE" sz="2800">
                <a:solidFill>
                  <a:srgbClr val="90C683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67" name="CuadroTexto 66"/>
          <p:cNvSpPr txBox="1"/>
          <p:nvPr/>
        </p:nvSpPr>
        <p:spPr>
          <a:xfrm>
            <a:off x="3353957" y="4044194"/>
            <a:ext cx="637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s-PE" sz="2800">
                <a:solidFill>
                  <a:srgbClr val="90C683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68" name="CuadroTexto 67"/>
          <p:cNvSpPr txBox="1"/>
          <p:nvPr/>
        </p:nvSpPr>
        <p:spPr>
          <a:xfrm>
            <a:off x="2758698" y="2822626"/>
            <a:ext cx="637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s-PE" sz="2800">
                <a:solidFill>
                  <a:srgbClr val="90C683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6</a:t>
            </a: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F0C161EE-9FA4-4F0F-8FA5-767980563403}"/>
              </a:ext>
            </a:extLst>
          </p:cNvPr>
          <p:cNvGrpSpPr/>
          <p:nvPr/>
        </p:nvGrpSpPr>
        <p:grpSpPr>
          <a:xfrm>
            <a:off x="3738563" y="2289176"/>
            <a:ext cx="1722438" cy="1712913"/>
            <a:chOff x="3738563" y="2289176"/>
            <a:chExt cx="1722438" cy="1712913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CD640950-D490-49FA-A0BC-E4BE667AD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8563" y="2289176"/>
              <a:ext cx="1722438" cy="1712913"/>
            </a:xfrm>
            <a:custGeom>
              <a:avLst/>
              <a:gdLst>
                <a:gd name="T0" fmla="*/ 4 w 163"/>
                <a:gd name="T1" fmla="*/ 98 h 162"/>
                <a:gd name="T2" fmla="*/ 16 w 163"/>
                <a:gd name="T3" fmla="*/ 103 h 162"/>
                <a:gd name="T4" fmla="*/ 9 w 163"/>
                <a:gd name="T5" fmla="*/ 79 h 162"/>
                <a:gd name="T6" fmla="*/ 20 w 163"/>
                <a:gd name="T7" fmla="*/ 87 h 162"/>
                <a:gd name="T8" fmla="*/ 18 w 163"/>
                <a:gd name="T9" fmla="*/ 59 h 162"/>
                <a:gd name="T10" fmla="*/ 34 w 163"/>
                <a:gd name="T11" fmla="*/ 62 h 162"/>
                <a:gd name="T12" fmla="*/ 30 w 163"/>
                <a:gd name="T13" fmla="*/ 44 h 162"/>
                <a:gd name="T14" fmla="*/ 38 w 163"/>
                <a:gd name="T15" fmla="*/ 57 h 162"/>
                <a:gd name="T16" fmla="*/ 43 w 163"/>
                <a:gd name="T17" fmla="*/ 31 h 162"/>
                <a:gd name="T18" fmla="*/ 57 w 163"/>
                <a:gd name="T19" fmla="*/ 39 h 162"/>
                <a:gd name="T20" fmla="*/ 58 w 163"/>
                <a:gd name="T21" fmla="*/ 20 h 162"/>
                <a:gd name="T22" fmla="*/ 70 w 163"/>
                <a:gd name="T23" fmla="*/ 30 h 162"/>
                <a:gd name="T24" fmla="*/ 74 w 163"/>
                <a:gd name="T25" fmla="*/ 11 h 162"/>
                <a:gd name="T26" fmla="*/ 85 w 163"/>
                <a:gd name="T27" fmla="*/ 23 h 162"/>
                <a:gd name="T28" fmla="*/ 91 w 163"/>
                <a:gd name="T29" fmla="*/ 5 h 162"/>
                <a:gd name="T30" fmla="*/ 101 w 163"/>
                <a:gd name="T31" fmla="*/ 17 h 162"/>
                <a:gd name="T32" fmla="*/ 110 w 163"/>
                <a:gd name="T33" fmla="*/ 0 h 162"/>
                <a:gd name="T34" fmla="*/ 118 w 163"/>
                <a:gd name="T35" fmla="*/ 15 h 162"/>
                <a:gd name="T36" fmla="*/ 131 w 163"/>
                <a:gd name="T37" fmla="*/ 3 h 162"/>
                <a:gd name="T38" fmla="*/ 123 w 163"/>
                <a:gd name="T39" fmla="*/ 16 h 162"/>
                <a:gd name="T40" fmla="*/ 150 w 163"/>
                <a:gd name="T41" fmla="*/ 17 h 162"/>
                <a:gd name="T42" fmla="*/ 151 w 163"/>
                <a:gd name="T43" fmla="*/ 21 h 162"/>
                <a:gd name="T44" fmla="*/ 161 w 163"/>
                <a:gd name="T45" fmla="*/ 38 h 162"/>
                <a:gd name="T46" fmla="*/ 147 w 163"/>
                <a:gd name="T47" fmla="*/ 39 h 162"/>
                <a:gd name="T48" fmla="*/ 159 w 163"/>
                <a:gd name="T49" fmla="*/ 61 h 162"/>
                <a:gd name="T50" fmla="*/ 157 w 163"/>
                <a:gd name="T51" fmla="*/ 65 h 162"/>
                <a:gd name="T52" fmla="*/ 147 w 163"/>
                <a:gd name="T53" fmla="*/ 80 h 162"/>
                <a:gd name="T54" fmla="*/ 144 w 163"/>
                <a:gd name="T55" fmla="*/ 84 h 162"/>
                <a:gd name="T56" fmla="*/ 131 w 163"/>
                <a:gd name="T57" fmla="*/ 80 h 162"/>
                <a:gd name="T58" fmla="*/ 124 w 163"/>
                <a:gd name="T59" fmla="*/ 92 h 162"/>
                <a:gd name="T60" fmla="*/ 117 w 163"/>
                <a:gd name="T61" fmla="*/ 84 h 162"/>
                <a:gd name="T62" fmla="*/ 111 w 163"/>
                <a:gd name="T63" fmla="*/ 95 h 162"/>
                <a:gd name="T64" fmla="*/ 102 w 163"/>
                <a:gd name="T65" fmla="*/ 100 h 162"/>
                <a:gd name="T66" fmla="*/ 100 w 163"/>
                <a:gd name="T67" fmla="*/ 86 h 162"/>
                <a:gd name="T68" fmla="*/ 92 w 163"/>
                <a:gd name="T69" fmla="*/ 106 h 162"/>
                <a:gd name="T70" fmla="*/ 86 w 163"/>
                <a:gd name="T71" fmla="*/ 95 h 162"/>
                <a:gd name="T72" fmla="*/ 84 w 163"/>
                <a:gd name="T73" fmla="*/ 112 h 162"/>
                <a:gd name="T74" fmla="*/ 73 w 163"/>
                <a:gd name="T75" fmla="*/ 104 h 162"/>
                <a:gd name="T76" fmla="*/ 82 w 163"/>
                <a:gd name="T77" fmla="*/ 126 h 162"/>
                <a:gd name="T78" fmla="*/ 68 w 163"/>
                <a:gd name="T79" fmla="*/ 119 h 162"/>
                <a:gd name="T80" fmla="*/ 74 w 163"/>
                <a:gd name="T81" fmla="*/ 146 h 162"/>
                <a:gd name="T82" fmla="*/ 65 w 163"/>
                <a:gd name="T83" fmla="*/ 135 h 162"/>
                <a:gd name="T84" fmla="*/ 52 w 163"/>
                <a:gd name="T85" fmla="*/ 160 h 162"/>
                <a:gd name="T86" fmla="*/ 52 w 163"/>
                <a:gd name="T87" fmla="*/ 146 h 162"/>
                <a:gd name="T88" fmla="*/ 25 w 163"/>
                <a:gd name="T89" fmla="*/ 157 h 162"/>
                <a:gd name="T90" fmla="*/ 33 w 163"/>
                <a:gd name="T91" fmla="*/ 146 h 162"/>
                <a:gd name="T92" fmla="*/ 6 w 163"/>
                <a:gd name="T93" fmla="*/ 138 h 162"/>
                <a:gd name="T94" fmla="*/ 20 w 163"/>
                <a:gd name="T95" fmla="*/ 135 h 162"/>
                <a:gd name="T96" fmla="*/ 3 w 163"/>
                <a:gd name="T97" fmla="*/ 117 h 162"/>
                <a:gd name="T98" fmla="*/ 16 w 163"/>
                <a:gd name="T99" fmla="*/ 120 h 162"/>
                <a:gd name="T100" fmla="*/ 43 w 163"/>
                <a:gd name="T101" fmla="*/ 143 h 162"/>
                <a:gd name="T102" fmla="*/ 118 w 163"/>
                <a:gd name="T103" fmla="*/ 78 h 162"/>
                <a:gd name="T104" fmla="*/ 40 w 163"/>
                <a:gd name="T105" fmla="*/ 6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62">
                  <a:moveTo>
                    <a:pt x="16" y="120"/>
                  </a:moveTo>
                  <a:cubicBezTo>
                    <a:pt x="16" y="115"/>
                    <a:pt x="16" y="111"/>
                    <a:pt x="16" y="108"/>
                  </a:cubicBezTo>
                  <a:cubicBezTo>
                    <a:pt x="12" y="104"/>
                    <a:pt x="7" y="101"/>
                    <a:pt x="4" y="98"/>
                  </a:cubicBezTo>
                  <a:cubicBezTo>
                    <a:pt x="3" y="97"/>
                    <a:pt x="3" y="95"/>
                    <a:pt x="3" y="94"/>
                  </a:cubicBezTo>
                  <a:cubicBezTo>
                    <a:pt x="4" y="94"/>
                    <a:pt x="6" y="94"/>
                    <a:pt x="7" y="95"/>
                  </a:cubicBezTo>
                  <a:cubicBezTo>
                    <a:pt x="10" y="98"/>
                    <a:pt x="13" y="100"/>
                    <a:pt x="16" y="103"/>
                  </a:cubicBezTo>
                  <a:cubicBezTo>
                    <a:pt x="17" y="99"/>
                    <a:pt x="18" y="95"/>
                    <a:pt x="19" y="92"/>
                  </a:cubicBezTo>
                  <a:cubicBezTo>
                    <a:pt x="19" y="91"/>
                    <a:pt x="19" y="90"/>
                    <a:pt x="18" y="89"/>
                  </a:cubicBezTo>
                  <a:cubicBezTo>
                    <a:pt x="15" y="86"/>
                    <a:pt x="12" y="83"/>
                    <a:pt x="9" y="79"/>
                  </a:cubicBezTo>
                  <a:cubicBezTo>
                    <a:pt x="9" y="78"/>
                    <a:pt x="9" y="77"/>
                    <a:pt x="9" y="75"/>
                  </a:cubicBezTo>
                  <a:cubicBezTo>
                    <a:pt x="10" y="76"/>
                    <a:pt x="12" y="76"/>
                    <a:pt x="12" y="77"/>
                  </a:cubicBezTo>
                  <a:cubicBezTo>
                    <a:pt x="15" y="80"/>
                    <a:pt x="18" y="83"/>
                    <a:pt x="20" y="87"/>
                  </a:cubicBezTo>
                  <a:cubicBezTo>
                    <a:pt x="22" y="82"/>
                    <a:pt x="24" y="79"/>
                    <a:pt x="25" y="76"/>
                  </a:cubicBezTo>
                  <a:cubicBezTo>
                    <a:pt x="22" y="71"/>
                    <a:pt x="20" y="67"/>
                    <a:pt x="18" y="63"/>
                  </a:cubicBezTo>
                  <a:cubicBezTo>
                    <a:pt x="17" y="62"/>
                    <a:pt x="17" y="59"/>
                    <a:pt x="18" y="59"/>
                  </a:cubicBezTo>
                  <a:cubicBezTo>
                    <a:pt x="20" y="58"/>
                    <a:pt x="21" y="60"/>
                    <a:pt x="21" y="61"/>
                  </a:cubicBezTo>
                  <a:cubicBezTo>
                    <a:pt x="23" y="65"/>
                    <a:pt x="25" y="68"/>
                    <a:pt x="27" y="72"/>
                  </a:cubicBezTo>
                  <a:cubicBezTo>
                    <a:pt x="30" y="68"/>
                    <a:pt x="32" y="65"/>
                    <a:pt x="34" y="62"/>
                  </a:cubicBezTo>
                  <a:cubicBezTo>
                    <a:pt x="34" y="62"/>
                    <a:pt x="34" y="61"/>
                    <a:pt x="33" y="60"/>
                  </a:cubicBezTo>
                  <a:cubicBezTo>
                    <a:pt x="32" y="56"/>
                    <a:pt x="30" y="52"/>
                    <a:pt x="29" y="47"/>
                  </a:cubicBezTo>
                  <a:cubicBezTo>
                    <a:pt x="28" y="46"/>
                    <a:pt x="29" y="45"/>
                    <a:pt x="30" y="44"/>
                  </a:cubicBezTo>
                  <a:cubicBezTo>
                    <a:pt x="31" y="45"/>
                    <a:pt x="32" y="45"/>
                    <a:pt x="32" y="46"/>
                  </a:cubicBezTo>
                  <a:cubicBezTo>
                    <a:pt x="34" y="50"/>
                    <a:pt x="35" y="54"/>
                    <a:pt x="37" y="58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42" y="53"/>
                    <a:pt x="46" y="49"/>
                    <a:pt x="42" y="42"/>
                  </a:cubicBezTo>
                  <a:cubicBezTo>
                    <a:pt x="41" y="39"/>
                    <a:pt x="41" y="36"/>
                    <a:pt x="41" y="33"/>
                  </a:cubicBezTo>
                  <a:cubicBezTo>
                    <a:pt x="41" y="33"/>
                    <a:pt x="43" y="32"/>
                    <a:pt x="43" y="31"/>
                  </a:cubicBezTo>
                  <a:cubicBezTo>
                    <a:pt x="44" y="32"/>
                    <a:pt x="45" y="33"/>
                    <a:pt x="45" y="34"/>
                  </a:cubicBezTo>
                  <a:cubicBezTo>
                    <a:pt x="46" y="38"/>
                    <a:pt x="46" y="42"/>
                    <a:pt x="47" y="47"/>
                  </a:cubicBezTo>
                  <a:cubicBezTo>
                    <a:pt x="51" y="44"/>
                    <a:pt x="54" y="42"/>
                    <a:pt x="57" y="39"/>
                  </a:cubicBezTo>
                  <a:cubicBezTo>
                    <a:pt x="57" y="39"/>
                    <a:pt x="57" y="37"/>
                    <a:pt x="57" y="37"/>
                  </a:cubicBezTo>
                  <a:cubicBezTo>
                    <a:pt x="57" y="32"/>
                    <a:pt x="56" y="28"/>
                    <a:pt x="56" y="23"/>
                  </a:cubicBezTo>
                  <a:cubicBezTo>
                    <a:pt x="56" y="22"/>
                    <a:pt x="57" y="21"/>
                    <a:pt x="58" y="20"/>
                  </a:cubicBezTo>
                  <a:cubicBezTo>
                    <a:pt x="58" y="21"/>
                    <a:pt x="60" y="22"/>
                    <a:pt x="60" y="23"/>
                  </a:cubicBezTo>
                  <a:cubicBezTo>
                    <a:pt x="60" y="27"/>
                    <a:pt x="60" y="31"/>
                    <a:pt x="61" y="36"/>
                  </a:cubicBezTo>
                  <a:cubicBezTo>
                    <a:pt x="64" y="34"/>
                    <a:pt x="67" y="32"/>
                    <a:pt x="70" y="30"/>
                  </a:cubicBezTo>
                  <a:cubicBezTo>
                    <a:pt x="71" y="30"/>
                    <a:pt x="71" y="28"/>
                    <a:pt x="71" y="27"/>
                  </a:cubicBezTo>
                  <a:cubicBezTo>
                    <a:pt x="71" y="23"/>
                    <a:pt x="71" y="19"/>
                    <a:pt x="71" y="14"/>
                  </a:cubicBezTo>
                  <a:cubicBezTo>
                    <a:pt x="71" y="13"/>
                    <a:pt x="73" y="12"/>
                    <a:pt x="74" y="11"/>
                  </a:cubicBezTo>
                  <a:cubicBezTo>
                    <a:pt x="74" y="12"/>
                    <a:pt x="75" y="13"/>
                    <a:pt x="75" y="14"/>
                  </a:cubicBezTo>
                  <a:cubicBezTo>
                    <a:pt x="75" y="19"/>
                    <a:pt x="75" y="23"/>
                    <a:pt x="75" y="27"/>
                  </a:cubicBezTo>
                  <a:cubicBezTo>
                    <a:pt x="79" y="26"/>
                    <a:pt x="82" y="24"/>
                    <a:pt x="85" y="23"/>
                  </a:cubicBezTo>
                  <a:cubicBezTo>
                    <a:pt x="86" y="22"/>
                    <a:pt x="86" y="21"/>
                    <a:pt x="86" y="20"/>
                  </a:cubicBezTo>
                  <a:cubicBezTo>
                    <a:pt x="87" y="16"/>
                    <a:pt x="87" y="12"/>
                    <a:pt x="88" y="7"/>
                  </a:cubicBezTo>
                  <a:cubicBezTo>
                    <a:pt x="88" y="6"/>
                    <a:pt x="88" y="4"/>
                    <a:pt x="91" y="5"/>
                  </a:cubicBezTo>
                  <a:cubicBezTo>
                    <a:pt x="91" y="5"/>
                    <a:pt x="92" y="7"/>
                    <a:pt x="91" y="8"/>
                  </a:cubicBezTo>
                  <a:cubicBezTo>
                    <a:pt x="91" y="12"/>
                    <a:pt x="90" y="16"/>
                    <a:pt x="90" y="21"/>
                  </a:cubicBezTo>
                  <a:cubicBezTo>
                    <a:pt x="94" y="19"/>
                    <a:pt x="97" y="19"/>
                    <a:pt x="101" y="17"/>
                  </a:cubicBezTo>
                  <a:cubicBezTo>
                    <a:pt x="101" y="17"/>
                    <a:pt x="102" y="15"/>
                    <a:pt x="102" y="14"/>
                  </a:cubicBezTo>
                  <a:cubicBezTo>
                    <a:pt x="104" y="10"/>
                    <a:pt x="105" y="6"/>
                    <a:pt x="107" y="2"/>
                  </a:cubicBezTo>
                  <a:cubicBezTo>
                    <a:pt x="107" y="1"/>
                    <a:pt x="109" y="1"/>
                    <a:pt x="110" y="0"/>
                  </a:cubicBezTo>
                  <a:cubicBezTo>
                    <a:pt x="110" y="1"/>
                    <a:pt x="110" y="3"/>
                    <a:pt x="110" y="4"/>
                  </a:cubicBezTo>
                  <a:cubicBezTo>
                    <a:pt x="109" y="8"/>
                    <a:pt x="107" y="11"/>
                    <a:pt x="105" y="15"/>
                  </a:cubicBezTo>
                  <a:cubicBezTo>
                    <a:pt x="110" y="15"/>
                    <a:pt x="114" y="15"/>
                    <a:pt x="118" y="15"/>
                  </a:cubicBezTo>
                  <a:cubicBezTo>
                    <a:pt x="118" y="15"/>
                    <a:pt x="119" y="14"/>
                    <a:pt x="120" y="14"/>
                  </a:cubicBezTo>
                  <a:cubicBezTo>
                    <a:pt x="123" y="11"/>
                    <a:pt x="126" y="7"/>
                    <a:pt x="129" y="4"/>
                  </a:cubicBezTo>
                  <a:cubicBezTo>
                    <a:pt x="129" y="4"/>
                    <a:pt x="130" y="3"/>
                    <a:pt x="131" y="3"/>
                  </a:cubicBezTo>
                  <a:cubicBezTo>
                    <a:pt x="132" y="3"/>
                    <a:pt x="133" y="4"/>
                    <a:pt x="134" y="4"/>
                  </a:cubicBezTo>
                  <a:cubicBezTo>
                    <a:pt x="134" y="5"/>
                    <a:pt x="133" y="6"/>
                    <a:pt x="132" y="7"/>
                  </a:cubicBezTo>
                  <a:cubicBezTo>
                    <a:pt x="128" y="9"/>
                    <a:pt x="125" y="12"/>
                    <a:pt x="123" y="16"/>
                  </a:cubicBezTo>
                  <a:cubicBezTo>
                    <a:pt x="127" y="18"/>
                    <a:pt x="130" y="19"/>
                    <a:pt x="134" y="21"/>
                  </a:cubicBezTo>
                  <a:cubicBezTo>
                    <a:pt x="134" y="21"/>
                    <a:pt x="136" y="21"/>
                    <a:pt x="136" y="20"/>
                  </a:cubicBezTo>
                  <a:cubicBezTo>
                    <a:pt x="141" y="18"/>
                    <a:pt x="145" y="16"/>
                    <a:pt x="150" y="17"/>
                  </a:cubicBezTo>
                  <a:cubicBezTo>
                    <a:pt x="150" y="17"/>
                    <a:pt x="151" y="17"/>
                    <a:pt x="151" y="17"/>
                  </a:cubicBezTo>
                  <a:cubicBezTo>
                    <a:pt x="152" y="18"/>
                    <a:pt x="153" y="19"/>
                    <a:pt x="154" y="19"/>
                  </a:cubicBezTo>
                  <a:cubicBezTo>
                    <a:pt x="153" y="20"/>
                    <a:pt x="152" y="21"/>
                    <a:pt x="151" y="21"/>
                  </a:cubicBezTo>
                  <a:cubicBezTo>
                    <a:pt x="146" y="20"/>
                    <a:pt x="142" y="21"/>
                    <a:pt x="138" y="24"/>
                  </a:cubicBezTo>
                  <a:cubicBezTo>
                    <a:pt x="140" y="28"/>
                    <a:pt x="143" y="31"/>
                    <a:pt x="145" y="35"/>
                  </a:cubicBezTo>
                  <a:cubicBezTo>
                    <a:pt x="151" y="34"/>
                    <a:pt x="156" y="35"/>
                    <a:pt x="161" y="38"/>
                  </a:cubicBezTo>
                  <a:cubicBezTo>
                    <a:pt x="162" y="39"/>
                    <a:pt x="163" y="41"/>
                    <a:pt x="163" y="42"/>
                  </a:cubicBezTo>
                  <a:cubicBezTo>
                    <a:pt x="162" y="44"/>
                    <a:pt x="160" y="43"/>
                    <a:pt x="159" y="42"/>
                  </a:cubicBezTo>
                  <a:cubicBezTo>
                    <a:pt x="155" y="39"/>
                    <a:pt x="151" y="38"/>
                    <a:pt x="147" y="39"/>
                  </a:cubicBezTo>
                  <a:cubicBezTo>
                    <a:pt x="147" y="42"/>
                    <a:pt x="147" y="46"/>
                    <a:pt x="148" y="50"/>
                  </a:cubicBezTo>
                  <a:cubicBezTo>
                    <a:pt x="148" y="51"/>
                    <a:pt x="149" y="51"/>
                    <a:pt x="150" y="52"/>
                  </a:cubicBezTo>
                  <a:cubicBezTo>
                    <a:pt x="153" y="55"/>
                    <a:pt x="156" y="58"/>
                    <a:pt x="159" y="61"/>
                  </a:cubicBezTo>
                  <a:cubicBezTo>
                    <a:pt x="160" y="61"/>
                    <a:pt x="160" y="63"/>
                    <a:pt x="161" y="64"/>
                  </a:cubicBezTo>
                  <a:cubicBezTo>
                    <a:pt x="161" y="65"/>
                    <a:pt x="160" y="66"/>
                    <a:pt x="160" y="67"/>
                  </a:cubicBezTo>
                  <a:cubicBezTo>
                    <a:pt x="159" y="66"/>
                    <a:pt x="157" y="66"/>
                    <a:pt x="157" y="65"/>
                  </a:cubicBezTo>
                  <a:cubicBezTo>
                    <a:pt x="155" y="61"/>
                    <a:pt x="152" y="58"/>
                    <a:pt x="147" y="56"/>
                  </a:cubicBezTo>
                  <a:cubicBezTo>
                    <a:pt x="146" y="60"/>
                    <a:pt x="144" y="64"/>
                    <a:pt x="142" y="67"/>
                  </a:cubicBezTo>
                  <a:cubicBezTo>
                    <a:pt x="144" y="71"/>
                    <a:pt x="146" y="75"/>
                    <a:pt x="147" y="80"/>
                  </a:cubicBezTo>
                  <a:cubicBezTo>
                    <a:pt x="148" y="81"/>
                    <a:pt x="148" y="83"/>
                    <a:pt x="147" y="84"/>
                  </a:cubicBezTo>
                  <a:cubicBezTo>
                    <a:pt x="147" y="85"/>
                    <a:pt x="146" y="86"/>
                    <a:pt x="145" y="86"/>
                  </a:cubicBezTo>
                  <a:cubicBezTo>
                    <a:pt x="145" y="85"/>
                    <a:pt x="144" y="85"/>
                    <a:pt x="144" y="84"/>
                  </a:cubicBezTo>
                  <a:cubicBezTo>
                    <a:pt x="144" y="79"/>
                    <a:pt x="142" y="75"/>
                    <a:pt x="140" y="71"/>
                  </a:cubicBezTo>
                  <a:cubicBezTo>
                    <a:pt x="137" y="73"/>
                    <a:pt x="134" y="75"/>
                    <a:pt x="131" y="77"/>
                  </a:cubicBezTo>
                  <a:cubicBezTo>
                    <a:pt x="131" y="78"/>
                    <a:pt x="131" y="79"/>
                    <a:pt x="131" y="80"/>
                  </a:cubicBezTo>
                  <a:cubicBezTo>
                    <a:pt x="131" y="85"/>
                    <a:pt x="130" y="90"/>
                    <a:pt x="128" y="94"/>
                  </a:cubicBezTo>
                  <a:cubicBezTo>
                    <a:pt x="127" y="95"/>
                    <a:pt x="125" y="95"/>
                    <a:pt x="124" y="96"/>
                  </a:cubicBezTo>
                  <a:cubicBezTo>
                    <a:pt x="124" y="95"/>
                    <a:pt x="124" y="93"/>
                    <a:pt x="124" y="92"/>
                  </a:cubicBezTo>
                  <a:cubicBezTo>
                    <a:pt x="126" y="88"/>
                    <a:pt x="127" y="84"/>
                    <a:pt x="126" y="80"/>
                  </a:cubicBezTo>
                  <a:cubicBezTo>
                    <a:pt x="124" y="80"/>
                    <a:pt x="121" y="81"/>
                    <a:pt x="119" y="82"/>
                  </a:cubicBezTo>
                  <a:cubicBezTo>
                    <a:pt x="118" y="82"/>
                    <a:pt x="118" y="83"/>
                    <a:pt x="117" y="84"/>
                  </a:cubicBezTo>
                  <a:cubicBezTo>
                    <a:pt x="117" y="88"/>
                    <a:pt x="116" y="92"/>
                    <a:pt x="115" y="96"/>
                  </a:cubicBezTo>
                  <a:cubicBezTo>
                    <a:pt x="115" y="97"/>
                    <a:pt x="113" y="98"/>
                    <a:pt x="112" y="99"/>
                  </a:cubicBezTo>
                  <a:cubicBezTo>
                    <a:pt x="112" y="98"/>
                    <a:pt x="111" y="96"/>
                    <a:pt x="111" y="95"/>
                  </a:cubicBezTo>
                  <a:cubicBezTo>
                    <a:pt x="112" y="91"/>
                    <a:pt x="113" y="87"/>
                    <a:pt x="114" y="82"/>
                  </a:cubicBezTo>
                  <a:cubicBezTo>
                    <a:pt x="110" y="83"/>
                    <a:pt x="106" y="84"/>
                    <a:pt x="104" y="85"/>
                  </a:cubicBezTo>
                  <a:cubicBezTo>
                    <a:pt x="103" y="90"/>
                    <a:pt x="103" y="95"/>
                    <a:pt x="102" y="100"/>
                  </a:cubicBezTo>
                  <a:cubicBezTo>
                    <a:pt x="102" y="101"/>
                    <a:pt x="101" y="103"/>
                    <a:pt x="100" y="103"/>
                  </a:cubicBezTo>
                  <a:cubicBezTo>
                    <a:pt x="98" y="102"/>
                    <a:pt x="98" y="101"/>
                    <a:pt x="99" y="99"/>
                  </a:cubicBezTo>
                  <a:cubicBezTo>
                    <a:pt x="99" y="95"/>
                    <a:pt x="99" y="91"/>
                    <a:pt x="100" y="86"/>
                  </a:cubicBezTo>
                  <a:cubicBezTo>
                    <a:pt x="95" y="88"/>
                    <a:pt x="92" y="89"/>
                    <a:pt x="89" y="91"/>
                  </a:cubicBezTo>
                  <a:cubicBezTo>
                    <a:pt x="90" y="95"/>
                    <a:pt x="91" y="100"/>
                    <a:pt x="92" y="104"/>
                  </a:cubicBezTo>
                  <a:cubicBezTo>
                    <a:pt x="92" y="105"/>
                    <a:pt x="92" y="106"/>
                    <a:pt x="92" y="106"/>
                  </a:cubicBezTo>
                  <a:cubicBezTo>
                    <a:pt x="91" y="107"/>
                    <a:pt x="91" y="108"/>
                    <a:pt x="90" y="109"/>
                  </a:cubicBezTo>
                  <a:cubicBezTo>
                    <a:pt x="89" y="108"/>
                    <a:pt x="88" y="107"/>
                    <a:pt x="88" y="106"/>
                  </a:cubicBezTo>
                  <a:cubicBezTo>
                    <a:pt x="87" y="103"/>
                    <a:pt x="86" y="99"/>
                    <a:pt x="86" y="95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2" y="96"/>
                    <a:pt x="79" y="98"/>
                    <a:pt x="75" y="101"/>
                  </a:cubicBezTo>
                  <a:cubicBezTo>
                    <a:pt x="79" y="105"/>
                    <a:pt x="82" y="108"/>
                    <a:pt x="84" y="112"/>
                  </a:cubicBezTo>
                  <a:cubicBezTo>
                    <a:pt x="85" y="113"/>
                    <a:pt x="87" y="115"/>
                    <a:pt x="85" y="116"/>
                  </a:cubicBezTo>
                  <a:cubicBezTo>
                    <a:pt x="84" y="116"/>
                    <a:pt x="82" y="115"/>
                    <a:pt x="81" y="114"/>
                  </a:cubicBezTo>
                  <a:cubicBezTo>
                    <a:pt x="79" y="111"/>
                    <a:pt x="76" y="108"/>
                    <a:pt x="73" y="104"/>
                  </a:cubicBezTo>
                  <a:cubicBezTo>
                    <a:pt x="71" y="108"/>
                    <a:pt x="70" y="111"/>
                    <a:pt x="68" y="114"/>
                  </a:cubicBezTo>
                  <a:cubicBezTo>
                    <a:pt x="73" y="118"/>
                    <a:pt x="77" y="121"/>
                    <a:pt x="81" y="124"/>
                  </a:cubicBezTo>
                  <a:cubicBezTo>
                    <a:pt x="81" y="125"/>
                    <a:pt x="82" y="125"/>
                    <a:pt x="82" y="126"/>
                  </a:cubicBezTo>
                  <a:cubicBezTo>
                    <a:pt x="82" y="127"/>
                    <a:pt x="82" y="128"/>
                    <a:pt x="82" y="129"/>
                  </a:cubicBezTo>
                  <a:cubicBezTo>
                    <a:pt x="81" y="129"/>
                    <a:pt x="80" y="129"/>
                    <a:pt x="79" y="128"/>
                  </a:cubicBezTo>
                  <a:cubicBezTo>
                    <a:pt x="75" y="125"/>
                    <a:pt x="72" y="122"/>
                    <a:pt x="68" y="119"/>
                  </a:cubicBezTo>
                  <a:cubicBezTo>
                    <a:pt x="68" y="123"/>
                    <a:pt x="67" y="126"/>
                    <a:pt x="67" y="130"/>
                  </a:cubicBezTo>
                  <a:cubicBezTo>
                    <a:pt x="67" y="131"/>
                    <a:pt x="67" y="132"/>
                    <a:pt x="68" y="132"/>
                  </a:cubicBezTo>
                  <a:cubicBezTo>
                    <a:pt x="71" y="136"/>
                    <a:pt x="74" y="141"/>
                    <a:pt x="74" y="146"/>
                  </a:cubicBezTo>
                  <a:cubicBezTo>
                    <a:pt x="74" y="147"/>
                    <a:pt x="73" y="149"/>
                    <a:pt x="72" y="149"/>
                  </a:cubicBezTo>
                  <a:cubicBezTo>
                    <a:pt x="70" y="150"/>
                    <a:pt x="70" y="148"/>
                    <a:pt x="70" y="146"/>
                  </a:cubicBezTo>
                  <a:cubicBezTo>
                    <a:pt x="70" y="142"/>
                    <a:pt x="68" y="138"/>
                    <a:pt x="65" y="135"/>
                  </a:cubicBezTo>
                  <a:cubicBezTo>
                    <a:pt x="62" y="138"/>
                    <a:pt x="59" y="140"/>
                    <a:pt x="56" y="143"/>
                  </a:cubicBezTo>
                  <a:cubicBezTo>
                    <a:pt x="55" y="144"/>
                    <a:pt x="56" y="145"/>
                    <a:pt x="56" y="146"/>
                  </a:cubicBezTo>
                  <a:cubicBezTo>
                    <a:pt x="56" y="151"/>
                    <a:pt x="55" y="156"/>
                    <a:pt x="52" y="160"/>
                  </a:cubicBezTo>
                  <a:cubicBezTo>
                    <a:pt x="51" y="161"/>
                    <a:pt x="49" y="161"/>
                    <a:pt x="48" y="162"/>
                  </a:cubicBezTo>
                  <a:cubicBezTo>
                    <a:pt x="48" y="161"/>
                    <a:pt x="48" y="159"/>
                    <a:pt x="49" y="158"/>
                  </a:cubicBezTo>
                  <a:cubicBezTo>
                    <a:pt x="51" y="154"/>
                    <a:pt x="52" y="150"/>
                    <a:pt x="52" y="146"/>
                  </a:cubicBezTo>
                  <a:cubicBezTo>
                    <a:pt x="47" y="146"/>
                    <a:pt x="43" y="146"/>
                    <a:pt x="39" y="147"/>
                  </a:cubicBezTo>
                  <a:cubicBezTo>
                    <a:pt x="38" y="147"/>
                    <a:pt x="37" y="148"/>
                    <a:pt x="37" y="148"/>
                  </a:cubicBezTo>
                  <a:cubicBezTo>
                    <a:pt x="34" y="153"/>
                    <a:pt x="30" y="156"/>
                    <a:pt x="25" y="157"/>
                  </a:cubicBezTo>
                  <a:cubicBezTo>
                    <a:pt x="24" y="158"/>
                    <a:pt x="23" y="157"/>
                    <a:pt x="22" y="157"/>
                  </a:cubicBezTo>
                  <a:cubicBezTo>
                    <a:pt x="22" y="156"/>
                    <a:pt x="23" y="154"/>
                    <a:pt x="24" y="154"/>
                  </a:cubicBezTo>
                  <a:cubicBezTo>
                    <a:pt x="28" y="152"/>
                    <a:pt x="31" y="150"/>
                    <a:pt x="33" y="146"/>
                  </a:cubicBezTo>
                  <a:cubicBezTo>
                    <a:pt x="30" y="144"/>
                    <a:pt x="27" y="141"/>
                    <a:pt x="24" y="139"/>
                  </a:cubicBezTo>
                  <a:cubicBezTo>
                    <a:pt x="23" y="139"/>
                    <a:pt x="22" y="139"/>
                    <a:pt x="22" y="139"/>
                  </a:cubicBezTo>
                  <a:cubicBezTo>
                    <a:pt x="16" y="141"/>
                    <a:pt x="11" y="141"/>
                    <a:pt x="6" y="138"/>
                  </a:cubicBezTo>
                  <a:cubicBezTo>
                    <a:pt x="5" y="138"/>
                    <a:pt x="5" y="136"/>
                    <a:pt x="4" y="135"/>
                  </a:cubicBezTo>
                  <a:cubicBezTo>
                    <a:pt x="5" y="135"/>
                    <a:pt x="7" y="134"/>
                    <a:pt x="8" y="135"/>
                  </a:cubicBezTo>
                  <a:cubicBezTo>
                    <a:pt x="12" y="136"/>
                    <a:pt x="16" y="137"/>
                    <a:pt x="20" y="135"/>
                  </a:cubicBezTo>
                  <a:cubicBezTo>
                    <a:pt x="19" y="132"/>
                    <a:pt x="18" y="128"/>
                    <a:pt x="17" y="124"/>
                  </a:cubicBezTo>
                  <a:cubicBezTo>
                    <a:pt x="17" y="124"/>
                    <a:pt x="15" y="123"/>
                    <a:pt x="14" y="122"/>
                  </a:cubicBezTo>
                  <a:cubicBezTo>
                    <a:pt x="10" y="121"/>
                    <a:pt x="7" y="119"/>
                    <a:pt x="3" y="117"/>
                  </a:cubicBezTo>
                  <a:cubicBezTo>
                    <a:pt x="1" y="117"/>
                    <a:pt x="0" y="115"/>
                    <a:pt x="1" y="113"/>
                  </a:cubicBezTo>
                  <a:cubicBezTo>
                    <a:pt x="3" y="112"/>
                    <a:pt x="4" y="113"/>
                    <a:pt x="5" y="114"/>
                  </a:cubicBezTo>
                  <a:cubicBezTo>
                    <a:pt x="9" y="116"/>
                    <a:pt x="12" y="118"/>
                    <a:pt x="16" y="120"/>
                  </a:cubicBezTo>
                  <a:close/>
                  <a:moveTo>
                    <a:pt x="20" y="113"/>
                  </a:moveTo>
                  <a:cubicBezTo>
                    <a:pt x="20" y="117"/>
                    <a:pt x="20" y="121"/>
                    <a:pt x="21" y="125"/>
                  </a:cubicBezTo>
                  <a:cubicBezTo>
                    <a:pt x="22" y="135"/>
                    <a:pt x="33" y="144"/>
                    <a:pt x="43" y="143"/>
                  </a:cubicBezTo>
                  <a:cubicBezTo>
                    <a:pt x="54" y="143"/>
                    <a:pt x="64" y="133"/>
                    <a:pt x="64" y="122"/>
                  </a:cubicBezTo>
                  <a:cubicBezTo>
                    <a:pt x="64" y="110"/>
                    <a:pt x="69" y="101"/>
                    <a:pt x="77" y="94"/>
                  </a:cubicBezTo>
                  <a:cubicBezTo>
                    <a:pt x="89" y="84"/>
                    <a:pt x="103" y="80"/>
                    <a:pt x="118" y="78"/>
                  </a:cubicBezTo>
                  <a:cubicBezTo>
                    <a:pt x="134" y="76"/>
                    <a:pt x="146" y="60"/>
                    <a:pt x="144" y="45"/>
                  </a:cubicBezTo>
                  <a:cubicBezTo>
                    <a:pt x="141" y="27"/>
                    <a:pt x="125" y="16"/>
                    <a:pt x="108" y="20"/>
                  </a:cubicBezTo>
                  <a:cubicBezTo>
                    <a:pt x="80" y="26"/>
                    <a:pt x="58" y="40"/>
                    <a:pt x="40" y="61"/>
                  </a:cubicBezTo>
                  <a:cubicBezTo>
                    <a:pt x="27" y="76"/>
                    <a:pt x="20" y="93"/>
                    <a:pt x="2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B44BF8EE-152A-4FCD-8DFC-6019E1DEDA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2088" y="3071813"/>
              <a:ext cx="349250" cy="622300"/>
            </a:xfrm>
            <a:custGeom>
              <a:avLst/>
              <a:gdLst>
                <a:gd name="T0" fmla="*/ 33 w 33"/>
                <a:gd name="T1" fmla="*/ 9 h 59"/>
                <a:gd name="T2" fmla="*/ 31 w 33"/>
                <a:gd name="T3" fmla="*/ 13 h 59"/>
                <a:gd name="T4" fmla="*/ 28 w 33"/>
                <a:gd name="T5" fmla="*/ 47 h 59"/>
                <a:gd name="T6" fmla="*/ 24 w 33"/>
                <a:gd name="T7" fmla="*/ 58 h 59"/>
                <a:gd name="T8" fmla="*/ 18 w 33"/>
                <a:gd name="T9" fmla="*/ 57 h 59"/>
                <a:gd name="T10" fmla="*/ 14 w 33"/>
                <a:gd name="T11" fmla="*/ 8 h 59"/>
                <a:gd name="T12" fmla="*/ 22 w 33"/>
                <a:gd name="T13" fmla="*/ 2 h 59"/>
                <a:gd name="T14" fmla="*/ 33 w 33"/>
                <a:gd name="T15" fmla="*/ 9 h 59"/>
                <a:gd name="T16" fmla="*/ 8 w 33"/>
                <a:gd name="T17" fmla="*/ 29 h 59"/>
                <a:gd name="T18" fmla="*/ 19 w 33"/>
                <a:gd name="T19" fmla="*/ 54 h 59"/>
                <a:gd name="T20" fmla="*/ 25 w 33"/>
                <a:gd name="T21" fmla="*/ 52 h 59"/>
                <a:gd name="T22" fmla="*/ 24 w 33"/>
                <a:gd name="T23" fmla="*/ 48 h 59"/>
                <a:gd name="T24" fmla="*/ 20 w 33"/>
                <a:gd name="T25" fmla="*/ 27 h 59"/>
                <a:gd name="T26" fmla="*/ 27 w 33"/>
                <a:gd name="T27" fmla="*/ 12 h 59"/>
                <a:gd name="T28" fmla="*/ 28 w 33"/>
                <a:gd name="T29" fmla="*/ 6 h 59"/>
                <a:gd name="T30" fmla="*/ 23 w 33"/>
                <a:gd name="T31" fmla="*/ 6 h 59"/>
                <a:gd name="T32" fmla="*/ 8 w 33"/>
                <a:gd name="T33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59">
                  <a:moveTo>
                    <a:pt x="33" y="9"/>
                  </a:moveTo>
                  <a:cubicBezTo>
                    <a:pt x="32" y="10"/>
                    <a:pt x="32" y="12"/>
                    <a:pt x="31" y="13"/>
                  </a:cubicBezTo>
                  <a:cubicBezTo>
                    <a:pt x="22" y="24"/>
                    <a:pt x="22" y="35"/>
                    <a:pt x="28" y="47"/>
                  </a:cubicBezTo>
                  <a:cubicBezTo>
                    <a:pt x="31" y="52"/>
                    <a:pt x="29" y="57"/>
                    <a:pt x="24" y="58"/>
                  </a:cubicBezTo>
                  <a:cubicBezTo>
                    <a:pt x="22" y="59"/>
                    <a:pt x="19" y="58"/>
                    <a:pt x="18" y="57"/>
                  </a:cubicBezTo>
                  <a:cubicBezTo>
                    <a:pt x="2" y="47"/>
                    <a:pt x="0" y="20"/>
                    <a:pt x="14" y="8"/>
                  </a:cubicBezTo>
                  <a:cubicBezTo>
                    <a:pt x="16" y="6"/>
                    <a:pt x="19" y="3"/>
                    <a:pt x="22" y="2"/>
                  </a:cubicBezTo>
                  <a:cubicBezTo>
                    <a:pt x="27" y="0"/>
                    <a:pt x="32" y="3"/>
                    <a:pt x="33" y="9"/>
                  </a:cubicBezTo>
                  <a:close/>
                  <a:moveTo>
                    <a:pt x="8" y="29"/>
                  </a:moveTo>
                  <a:cubicBezTo>
                    <a:pt x="8" y="40"/>
                    <a:pt x="13" y="49"/>
                    <a:pt x="19" y="54"/>
                  </a:cubicBezTo>
                  <a:cubicBezTo>
                    <a:pt x="22" y="56"/>
                    <a:pt x="25" y="55"/>
                    <a:pt x="25" y="52"/>
                  </a:cubicBezTo>
                  <a:cubicBezTo>
                    <a:pt x="25" y="50"/>
                    <a:pt x="25" y="49"/>
                    <a:pt x="24" y="48"/>
                  </a:cubicBezTo>
                  <a:cubicBezTo>
                    <a:pt x="21" y="42"/>
                    <a:pt x="19" y="35"/>
                    <a:pt x="20" y="27"/>
                  </a:cubicBezTo>
                  <a:cubicBezTo>
                    <a:pt x="21" y="21"/>
                    <a:pt x="23" y="16"/>
                    <a:pt x="27" y="12"/>
                  </a:cubicBezTo>
                  <a:cubicBezTo>
                    <a:pt x="29" y="10"/>
                    <a:pt x="29" y="8"/>
                    <a:pt x="28" y="6"/>
                  </a:cubicBezTo>
                  <a:cubicBezTo>
                    <a:pt x="26" y="4"/>
                    <a:pt x="24" y="5"/>
                    <a:pt x="23" y="6"/>
                  </a:cubicBezTo>
                  <a:cubicBezTo>
                    <a:pt x="13" y="12"/>
                    <a:pt x="8" y="20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61B7586-0ED8-49E4-9DEE-0BE7838912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10113" y="2574926"/>
              <a:ext cx="465138" cy="454025"/>
            </a:xfrm>
            <a:custGeom>
              <a:avLst/>
              <a:gdLst>
                <a:gd name="T0" fmla="*/ 22 w 44"/>
                <a:gd name="T1" fmla="*/ 43 h 43"/>
                <a:gd name="T2" fmla="*/ 0 w 44"/>
                <a:gd name="T3" fmla="*/ 21 h 43"/>
                <a:gd name="T4" fmla="*/ 22 w 44"/>
                <a:gd name="T5" fmla="*/ 0 h 43"/>
                <a:gd name="T6" fmla="*/ 44 w 44"/>
                <a:gd name="T7" fmla="*/ 22 h 43"/>
                <a:gd name="T8" fmla="*/ 22 w 44"/>
                <a:gd name="T9" fmla="*/ 43 h 43"/>
                <a:gd name="T10" fmla="*/ 22 w 44"/>
                <a:gd name="T11" fmla="*/ 39 h 43"/>
                <a:gd name="T12" fmla="*/ 40 w 44"/>
                <a:gd name="T13" fmla="*/ 21 h 43"/>
                <a:gd name="T14" fmla="*/ 22 w 44"/>
                <a:gd name="T15" fmla="*/ 4 h 43"/>
                <a:gd name="T16" fmla="*/ 4 w 44"/>
                <a:gd name="T17" fmla="*/ 22 h 43"/>
                <a:gd name="T18" fmla="*/ 22 w 44"/>
                <a:gd name="T19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22" y="43"/>
                  </a:moveTo>
                  <a:cubicBezTo>
                    <a:pt x="10" y="43"/>
                    <a:pt x="0" y="34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3"/>
                    <a:pt x="22" y="43"/>
                  </a:cubicBezTo>
                  <a:close/>
                  <a:moveTo>
                    <a:pt x="22" y="39"/>
                  </a:moveTo>
                  <a:cubicBezTo>
                    <a:pt x="33" y="39"/>
                    <a:pt x="40" y="31"/>
                    <a:pt x="40" y="21"/>
                  </a:cubicBezTo>
                  <a:cubicBezTo>
                    <a:pt x="40" y="11"/>
                    <a:pt x="31" y="3"/>
                    <a:pt x="22" y="4"/>
                  </a:cubicBez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3" y="40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EEFB4417-11D1-47BD-A144-9F079397B5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9588" y="2765426"/>
              <a:ext cx="358775" cy="422275"/>
            </a:xfrm>
            <a:custGeom>
              <a:avLst/>
              <a:gdLst>
                <a:gd name="T0" fmla="*/ 1 w 34"/>
                <a:gd name="T1" fmla="*/ 23 h 40"/>
                <a:gd name="T2" fmla="*/ 7 w 34"/>
                <a:gd name="T3" fmla="*/ 6 h 40"/>
                <a:gd name="T4" fmla="*/ 26 w 34"/>
                <a:gd name="T5" fmla="*/ 5 h 40"/>
                <a:gd name="T6" fmla="*/ 33 w 34"/>
                <a:gd name="T7" fmla="*/ 20 h 40"/>
                <a:gd name="T8" fmla="*/ 24 w 34"/>
                <a:gd name="T9" fmla="*/ 38 h 40"/>
                <a:gd name="T10" fmla="*/ 15 w 34"/>
                <a:gd name="T11" fmla="*/ 40 h 40"/>
                <a:gd name="T12" fmla="*/ 1 w 34"/>
                <a:gd name="T13" fmla="*/ 23 h 40"/>
                <a:gd name="T14" fmla="*/ 29 w 34"/>
                <a:gd name="T15" fmla="*/ 21 h 40"/>
                <a:gd name="T16" fmla="*/ 18 w 34"/>
                <a:gd name="T17" fmla="*/ 5 h 40"/>
                <a:gd name="T18" fmla="*/ 11 w 34"/>
                <a:gd name="T19" fmla="*/ 8 h 40"/>
                <a:gd name="T20" fmla="*/ 5 w 34"/>
                <a:gd name="T21" fmla="*/ 19 h 40"/>
                <a:gd name="T22" fmla="*/ 16 w 34"/>
                <a:gd name="T23" fmla="*/ 36 h 40"/>
                <a:gd name="T24" fmla="*/ 23 w 34"/>
                <a:gd name="T25" fmla="*/ 34 h 40"/>
                <a:gd name="T26" fmla="*/ 29 w 34"/>
                <a:gd name="T27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" y="23"/>
                  </a:moveTo>
                  <a:cubicBezTo>
                    <a:pt x="1" y="16"/>
                    <a:pt x="3" y="11"/>
                    <a:pt x="7" y="6"/>
                  </a:cubicBezTo>
                  <a:cubicBezTo>
                    <a:pt x="12" y="0"/>
                    <a:pt x="19" y="0"/>
                    <a:pt x="26" y="5"/>
                  </a:cubicBezTo>
                  <a:cubicBezTo>
                    <a:pt x="31" y="9"/>
                    <a:pt x="34" y="14"/>
                    <a:pt x="33" y="20"/>
                  </a:cubicBezTo>
                  <a:cubicBezTo>
                    <a:pt x="33" y="27"/>
                    <a:pt x="30" y="33"/>
                    <a:pt x="24" y="38"/>
                  </a:cubicBezTo>
                  <a:cubicBezTo>
                    <a:pt x="22" y="40"/>
                    <a:pt x="19" y="40"/>
                    <a:pt x="15" y="40"/>
                  </a:cubicBezTo>
                  <a:cubicBezTo>
                    <a:pt x="9" y="38"/>
                    <a:pt x="0" y="32"/>
                    <a:pt x="1" y="23"/>
                  </a:cubicBezTo>
                  <a:close/>
                  <a:moveTo>
                    <a:pt x="29" y="21"/>
                  </a:moveTo>
                  <a:cubicBezTo>
                    <a:pt x="30" y="13"/>
                    <a:pt x="24" y="6"/>
                    <a:pt x="18" y="5"/>
                  </a:cubicBezTo>
                  <a:cubicBezTo>
                    <a:pt x="15" y="5"/>
                    <a:pt x="12" y="5"/>
                    <a:pt x="11" y="8"/>
                  </a:cubicBezTo>
                  <a:cubicBezTo>
                    <a:pt x="9" y="11"/>
                    <a:pt x="6" y="15"/>
                    <a:pt x="5" y="19"/>
                  </a:cubicBezTo>
                  <a:cubicBezTo>
                    <a:pt x="3" y="27"/>
                    <a:pt x="8" y="33"/>
                    <a:pt x="16" y="36"/>
                  </a:cubicBezTo>
                  <a:cubicBezTo>
                    <a:pt x="18" y="37"/>
                    <a:pt x="21" y="36"/>
                    <a:pt x="23" y="34"/>
                  </a:cubicBezTo>
                  <a:cubicBezTo>
                    <a:pt x="27" y="30"/>
                    <a:pt x="29" y="25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EB17A059-A233-405A-8C62-7938A83C8F6A}"/>
                </a:ext>
              </a:extLst>
            </p:cNvPr>
            <p:cNvSpPr/>
            <p:nvPr/>
          </p:nvSpPr>
          <p:spPr bwMode="auto">
            <a:xfrm>
              <a:off x="4298951" y="3219451"/>
              <a:ext cx="168275" cy="254000"/>
            </a:xfrm>
            <a:custGeom>
              <a:avLst/>
              <a:gdLst>
                <a:gd name="T0" fmla="*/ 0 w 16"/>
                <a:gd name="T1" fmla="*/ 22 h 24"/>
                <a:gd name="T2" fmla="*/ 13 w 16"/>
                <a:gd name="T3" fmla="*/ 1 h 24"/>
                <a:gd name="T4" fmla="*/ 15 w 16"/>
                <a:gd name="T5" fmla="*/ 0 h 24"/>
                <a:gd name="T6" fmla="*/ 15 w 16"/>
                <a:gd name="T7" fmla="*/ 3 h 24"/>
                <a:gd name="T8" fmla="*/ 4 w 16"/>
                <a:gd name="T9" fmla="*/ 23 h 24"/>
                <a:gd name="T10" fmla="*/ 2 w 16"/>
                <a:gd name="T11" fmla="*/ 24 h 24"/>
                <a:gd name="T12" fmla="*/ 0 w 16"/>
                <a:gd name="T1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0" y="22"/>
                  </a:moveTo>
                  <a:cubicBezTo>
                    <a:pt x="3" y="14"/>
                    <a:pt x="7" y="6"/>
                    <a:pt x="13" y="1"/>
                  </a:cubicBezTo>
                  <a:cubicBezTo>
                    <a:pt x="13" y="0"/>
                    <a:pt x="15" y="0"/>
                    <a:pt x="15" y="0"/>
                  </a:cubicBezTo>
                  <a:cubicBezTo>
                    <a:pt x="15" y="1"/>
                    <a:pt x="16" y="3"/>
                    <a:pt x="15" y="3"/>
                  </a:cubicBezTo>
                  <a:cubicBezTo>
                    <a:pt x="10" y="9"/>
                    <a:pt x="6" y="15"/>
                    <a:pt x="4" y="23"/>
                  </a:cubicBezTo>
                  <a:cubicBezTo>
                    <a:pt x="4" y="23"/>
                    <a:pt x="2" y="24"/>
                    <a:pt x="2" y="24"/>
                  </a:cubicBezTo>
                  <a:cubicBezTo>
                    <a:pt x="1" y="24"/>
                    <a:pt x="1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6DE51E55-0762-4C19-A047-C82232C38048}"/>
                </a:ext>
              </a:extLst>
            </p:cNvPr>
            <p:cNvSpPr/>
            <p:nvPr/>
          </p:nvSpPr>
          <p:spPr bwMode="auto">
            <a:xfrm>
              <a:off x="4551363" y="2649538"/>
              <a:ext cx="149225" cy="104775"/>
            </a:xfrm>
            <a:custGeom>
              <a:avLst/>
              <a:gdLst>
                <a:gd name="T0" fmla="*/ 1 w 14"/>
                <a:gd name="T1" fmla="*/ 10 h 10"/>
                <a:gd name="T2" fmla="*/ 0 w 14"/>
                <a:gd name="T3" fmla="*/ 9 h 10"/>
                <a:gd name="T4" fmla="*/ 1 w 14"/>
                <a:gd name="T5" fmla="*/ 6 h 10"/>
                <a:gd name="T6" fmla="*/ 11 w 14"/>
                <a:gd name="T7" fmla="*/ 1 h 10"/>
                <a:gd name="T8" fmla="*/ 14 w 14"/>
                <a:gd name="T9" fmla="*/ 1 h 10"/>
                <a:gd name="T10" fmla="*/ 13 w 14"/>
                <a:gd name="T11" fmla="*/ 4 h 10"/>
                <a:gd name="T12" fmla="*/ 2 w 14"/>
                <a:gd name="T13" fmla="*/ 10 h 10"/>
                <a:gd name="T14" fmla="*/ 1 w 14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1" y="10"/>
                    <a:pt x="0" y="9"/>
                    <a:pt x="0" y="9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4" y="4"/>
                    <a:pt x="8" y="2"/>
                    <a:pt x="11" y="1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10" y="6"/>
                    <a:pt x="6" y="8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6519856C-D3F6-4FB8-84CE-1AAE73ADF8FA}"/>
                </a:ext>
              </a:extLst>
            </p:cNvPr>
            <p:cNvSpPr/>
            <p:nvPr/>
          </p:nvSpPr>
          <p:spPr bwMode="auto">
            <a:xfrm>
              <a:off x="4183063" y="2955926"/>
              <a:ext cx="104775" cy="115888"/>
            </a:xfrm>
            <a:custGeom>
              <a:avLst/>
              <a:gdLst>
                <a:gd name="T0" fmla="*/ 10 w 10"/>
                <a:gd name="T1" fmla="*/ 2 h 11"/>
                <a:gd name="T2" fmla="*/ 7 w 10"/>
                <a:gd name="T3" fmla="*/ 6 h 11"/>
                <a:gd name="T4" fmla="*/ 2 w 10"/>
                <a:gd name="T5" fmla="*/ 9 h 11"/>
                <a:gd name="T6" fmla="*/ 4 w 10"/>
                <a:gd name="T7" fmla="*/ 3 h 11"/>
                <a:gd name="T8" fmla="*/ 7 w 10"/>
                <a:gd name="T9" fmla="*/ 1 h 11"/>
                <a:gd name="T10" fmla="*/ 9 w 10"/>
                <a:gd name="T11" fmla="*/ 0 h 11"/>
                <a:gd name="T12" fmla="*/ 10 w 10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10" y="2"/>
                  </a:moveTo>
                  <a:cubicBezTo>
                    <a:pt x="9" y="3"/>
                    <a:pt x="8" y="5"/>
                    <a:pt x="7" y="6"/>
                  </a:cubicBezTo>
                  <a:cubicBezTo>
                    <a:pt x="6" y="7"/>
                    <a:pt x="5" y="11"/>
                    <a:pt x="2" y="9"/>
                  </a:cubicBezTo>
                  <a:cubicBezTo>
                    <a:pt x="0" y="6"/>
                    <a:pt x="3" y="5"/>
                    <a:pt x="4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925563CB-6D56-4CFC-9AC8-DFEF0B7C53CC}"/>
                </a:ext>
              </a:extLst>
            </p:cNvPr>
            <p:cNvSpPr/>
            <p:nvPr/>
          </p:nvSpPr>
          <p:spPr bwMode="auto">
            <a:xfrm>
              <a:off x="4700588" y="3028951"/>
              <a:ext cx="104775" cy="63500"/>
            </a:xfrm>
            <a:custGeom>
              <a:avLst/>
              <a:gdLst>
                <a:gd name="T0" fmla="*/ 10 w 10"/>
                <a:gd name="T1" fmla="*/ 1 h 6"/>
                <a:gd name="T2" fmla="*/ 9 w 10"/>
                <a:gd name="T3" fmla="*/ 3 h 6"/>
                <a:gd name="T4" fmla="*/ 1 w 10"/>
                <a:gd name="T5" fmla="*/ 6 h 6"/>
                <a:gd name="T6" fmla="*/ 0 w 10"/>
                <a:gd name="T7" fmla="*/ 4 h 6"/>
                <a:gd name="T8" fmla="*/ 1 w 10"/>
                <a:gd name="T9" fmla="*/ 2 h 6"/>
                <a:gd name="T10" fmla="*/ 8 w 10"/>
                <a:gd name="T11" fmla="*/ 0 h 6"/>
                <a:gd name="T12" fmla="*/ 10 w 10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6">
                  <a:moveTo>
                    <a:pt x="10" y="1"/>
                  </a:moveTo>
                  <a:cubicBezTo>
                    <a:pt x="10" y="2"/>
                    <a:pt x="10" y="3"/>
                    <a:pt x="9" y="3"/>
                  </a:cubicBezTo>
                  <a:cubicBezTo>
                    <a:pt x="7" y="4"/>
                    <a:pt x="4" y="5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9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529785E5-7DCD-4CEF-BE3B-44F237759C85}"/>
                </a:ext>
              </a:extLst>
            </p:cNvPr>
            <p:cNvSpPr/>
            <p:nvPr/>
          </p:nvSpPr>
          <p:spPr bwMode="auto">
            <a:xfrm>
              <a:off x="4794251" y="2659063"/>
              <a:ext cx="169863" cy="158750"/>
            </a:xfrm>
            <a:custGeom>
              <a:avLst/>
              <a:gdLst>
                <a:gd name="T0" fmla="*/ 0 w 16"/>
                <a:gd name="T1" fmla="*/ 14 h 15"/>
                <a:gd name="T2" fmla="*/ 13 w 16"/>
                <a:gd name="T3" fmla="*/ 0 h 15"/>
                <a:gd name="T4" fmla="*/ 16 w 16"/>
                <a:gd name="T5" fmla="*/ 2 h 15"/>
                <a:gd name="T6" fmla="*/ 14 w 16"/>
                <a:gd name="T7" fmla="*/ 4 h 15"/>
                <a:gd name="T8" fmla="*/ 4 w 16"/>
                <a:gd name="T9" fmla="*/ 13 h 15"/>
                <a:gd name="T10" fmla="*/ 2 w 16"/>
                <a:gd name="T11" fmla="*/ 15 h 15"/>
                <a:gd name="T12" fmla="*/ 0 w 16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0" y="14"/>
                  </a:moveTo>
                  <a:cubicBezTo>
                    <a:pt x="0" y="6"/>
                    <a:pt x="7" y="0"/>
                    <a:pt x="13" y="0"/>
                  </a:cubicBezTo>
                  <a:cubicBezTo>
                    <a:pt x="14" y="0"/>
                    <a:pt x="15" y="1"/>
                    <a:pt x="16" y="2"/>
                  </a:cubicBezTo>
                  <a:cubicBezTo>
                    <a:pt x="15" y="2"/>
                    <a:pt x="14" y="3"/>
                    <a:pt x="14" y="4"/>
                  </a:cubicBezTo>
                  <a:cubicBezTo>
                    <a:pt x="8" y="5"/>
                    <a:pt x="5" y="7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ubicBezTo>
                    <a:pt x="1" y="15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458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altLang="ko-KR" dirty="0">
                <a:solidFill>
                  <a:srgbClr val="027696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3042030"/>
            <a:ext cx="1415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rgbClr val="07A398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2013543"/>
            <a:ext cx="1415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rgbClr val="07A398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35722" y="1272486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rgbClr val="027696"/>
                </a:solidFill>
                <a:cs typeface="B Nazanin" panose="00000400000000000000" pitchFamily="2" charset="-78"/>
              </a:rPr>
              <a:t>ارائه پاورپوینت</a:t>
            </a:r>
          </a:p>
          <a:p>
            <a:pPr algn="r" rtl="1"/>
            <a:r>
              <a:rPr lang="fa-IR" altLang="ko-KR" sz="2400" b="1" dirty="0">
                <a:solidFill>
                  <a:srgbClr val="027696"/>
                </a:solidFill>
                <a:cs typeface="B Nazanin" panose="00000400000000000000" pitchFamily="2" charset="-78"/>
              </a:rPr>
              <a:t> مدرن</a:t>
            </a:r>
            <a:endParaRPr lang="ko-KR" altLang="en-US" sz="2400" b="1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2437511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2074087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1400" b="1">
                <a:solidFill>
                  <a:schemeClr val="bg1"/>
                </a:solidFill>
                <a:cs typeface="B Nazanin" panose="00000400000000000000" pitchFamily="2" charset="-78"/>
              </a:rPr>
              <a:t>Your Text Here</a:t>
            </a:r>
            <a:endParaRPr lang="ko-KR" altLang="en-US" sz="1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1619672" y="3819375"/>
            <a:ext cx="1415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rgbClr val="07A398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40" y="1347614"/>
            <a:ext cx="664912" cy="68074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40" y="2427734"/>
            <a:ext cx="664912" cy="680743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4984" y="4133736"/>
            <a:ext cx="664912" cy="680743"/>
          </a:xfrm>
          <a:prstGeom prst="rect">
            <a:avLst/>
          </a:prstGeom>
        </p:spPr>
      </p:pic>
      <p:sp>
        <p:nvSpPr>
          <p:cNvPr id="22" name="TextBox 11"/>
          <p:cNvSpPr txBox="1"/>
          <p:nvPr/>
        </p:nvSpPr>
        <p:spPr>
          <a:xfrm>
            <a:off x="2943401" y="3825742"/>
            <a:ext cx="1415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rgbClr val="07A398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713" y="4140103"/>
            <a:ext cx="664912" cy="680743"/>
          </a:xfrm>
          <a:prstGeom prst="rect">
            <a:avLst/>
          </a:prstGeom>
        </p:spPr>
      </p:pic>
      <p:grpSp>
        <p:nvGrpSpPr>
          <p:cNvPr id="18" name="Grupo 17">
            <a:extLst>
              <a:ext uri="{FF2B5EF4-FFF2-40B4-BE49-F238E27FC236}">
                <a16:creationId xmlns:a16="http://schemas.microsoft.com/office/drawing/2014/main" id="{42E81784-48AE-4230-A376-D3B5CC797F65}"/>
              </a:ext>
            </a:extLst>
          </p:cNvPr>
          <p:cNvGrpSpPr/>
          <p:nvPr/>
        </p:nvGrpSpPr>
        <p:grpSpPr>
          <a:xfrm>
            <a:off x="355084" y="3497281"/>
            <a:ext cx="1377949" cy="1371599"/>
            <a:chOff x="355084" y="3497281"/>
            <a:chExt cx="1377949" cy="1371599"/>
          </a:xfrm>
          <a:solidFill>
            <a:srgbClr val="90C683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BE94709-E1CB-473A-A5E2-9A24AF3AF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084" y="3497281"/>
              <a:ext cx="1377949" cy="1371599"/>
            </a:xfrm>
            <a:custGeom>
              <a:avLst/>
              <a:gdLst>
                <a:gd name="T0" fmla="*/ 56 w 163"/>
                <a:gd name="T1" fmla="*/ 82 h 162"/>
                <a:gd name="T2" fmla="*/ 12 w 163"/>
                <a:gd name="T3" fmla="*/ 48 h 162"/>
                <a:gd name="T4" fmla="*/ 14 w 163"/>
                <a:gd name="T5" fmla="*/ 45 h 162"/>
                <a:gd name="T6" fmla="*/ 56 w 163"/>
                <a:gd name="T7" fmla="*/ 77 h 162"/>
                <a:gd name="T8" fmla="*/ 58 w 163"/>
                <a:gd name="T9" fmla="*/ 66 h 162"/>
                <a:gd name="T10" fmla="*/ 37 w 163"/>
                <a:gd name="T11" fmla="*/ 16 h 162"/>
                <a:gd name="T12" fmla="*/ 41 w 163"/>
                <a:gd name="T13" fmla="*/ 14 h 162"/>
                <a:gd name="T14" fmla="*/ 62 w 163"/>
                <a:gd name="T15" fmla="*/ 65 h 162"/>
                <a:gd name="T16" fmla="*/ 69 w 163"/>
                <a:gd name="T17" fmla="*/ 57 h 162"/>
                <a:gd name="T18" fmla="*/ 76 w 163"/>
                <a:gd name="T19" fmla="*/ 2 h 162"/>
                <a:gd name="T20" fmla="*/ 79 w 163"/>
                <a:gd name="T21" fmla="*/ 3 h 162"/>
                <a:gd name="T22" fmla="*/ 72 w 163"/>
                <a:gd name="T23" fmla="*/ 57 h 162"/>
                <a:gd name="T24" fmla="*/ 83 w 163"/>
                <a:gd name="T25" fmla="*/ 53 h 162"/>
                <a:gd name="T26" fmla="*/ 116 w 163"/>
                <a:gd name="T27" fmla="*/ 10 h 162"/>
                <a:gd name="T28" fmla="*/ 119 w 163"/>
                <a:gd name="T29" fmla="*/ 12 h 162"/>
                <a:gd name="T30" fmla="*/ 87 w 163"/>
                <a:gd name="T31" fmla="*/ 53 h 162"/>
                <a:gd name="T32" fmla="*/ 94 w 163"/>
                <a:gd name="T33" fmla="*/ 58 h 162"/>
                <a:gd name="T34" fmla="*/ 135 w 163"/>
                <a:gd name="T35" fmla="*/ 41 h 162"/>
                <a:gd name="T36" fmla="*/ 150 w 163"/>
                <a:gd name="T37" fmla="*/ 38 h 162"/>
                <a:gd name="T38" fmla="*/ 100 w 163"/>
                <a:gd name="T39" fmla="*/ 60 h 162"/>
                <a:gd name="T40" fmla="*/ 104 w 163"/>
                <a:gd name="T41" fmla="*/ 67 h 162"/>
                <a:gd name="T42" fmla="*/ 158 w 163"/>
                <a:gd name="T43" fmla="*/ 75 h 162"/>
                <a:gd name="T44" fmla="*/ 158 w 163"/>
                <a:gd name="T45" fmla="*/ 79 h 162"/>
                <a:gd name="T46" fmla="*/ 106 w 163"/>
                <a:gd name="T47" fmla="*/ 72 h 162"/>
                <a:gd name="T48" fmla="*/ 109 w 163"/>
                <a:gd name="T49" fmla="*/ 82 h 162"/>
                <a:gd name="T50" fmla="*/ 153 w 163"/>
                <a:gd name="T51" fmla="*/ 116 h 162"/>
                <a:gd name="T52" fmla="*/ 150 w 163"/>
                <a:gd name="T53" fmla="*/ 118 h 162"/>
                <a:gd name="T54" fmla="*/ 108 w 163"/>
                <a:gd name="T55" fmla="*/ 85 h 162"/>
                <a:gd name="T56" fmla="*/ 105 w 163"/>
                <a:gd name="T57" fmla="*/ 96 h 162"/>
                <a:gd name="T58" fmla="*/ 126 w 163"/>
                <a:gd name="T59" fmla="*/ 146 h 162"/>
                <a:gd name="T60" fmla="*/ 122 w 163"/>
                <a:gd name="T61" fmla="*/ 147 h 162"/>
                <a:gd name="T62" fmla="*/ 102 w 163"/>
                <a:gd name="T63" fmla="*/ 98 h 162"/>
                <a:gd name="T64" fmla="*/ 94 w 163"/>
                <a:gd name="T65" fmla="*/ 108 h 162"/>
                <a:gd name="T66" fmla="*/ 87 w 163"/>
                <a:gd name="T67" fmla="*/ 161 h 162"/>
                <a:gd name="T68" fmla="*/ 84 w 163"/>
                <a:gd name="T69" fmla="*/ 160 h 162"/>
                <a:gd name="T70" fmla="*/ 91 w 163"/>
                <a:gd name="T71" fmla="*/ 106 h 162"/>
                <a:gd name="T72" fmla="*/ 52 w 163"/>
                <a:gd name="T73" fmla="*/ 147 h 162"/>
                <a:gd name="T74" fmla="*/ 45 w 163"/>
                <a:gd name="T75" fmla="*/ 149 h 162"/>
                <a:gd name="T76" fmla="*/ 77 w 163"/>
                <a:gd name="T77" fmla="*/ 107 h 162"/>
                <a:gd name="T78" fmla="*/ 66 w 163"/>
                <a:gd name="T79" fmla="*/ 105 h 162"/>
                <a:gd name="T80" fmla="*/ 17 w 163"/>
                <a:gd name="T81" fmla="*/ 125 h 162"/>
                <a:gd name="T82" fmla="*/ 15 w 163"/>
                <a:gd name="T83" fmla="*/ 122 h 162"/>
                <a:gd name="T84" fmla="*/ 64 w 163"/>
                <a:gd name="T85" fmla="*/ 102 h 162"/>
                <a:gd name="T86" fmla="*/ 60 w 163"/>
                <a:gd name="T87" fmla="*/ 95 h 162"/>
                <a:gd name="T88" fmla="*/ 5 w 163"/>
                <a:gd name="T89" fmla="*/ 87 h 162"/>
                <a:gd name="T90" fmla="*/ 5 w 163"/>
                <a:gd name="T91" fmla="*/ 84 h 162"/>
                <a:gd name="T92" fmla="*/ 57 w 163"/>
                <a:gd name="T93" fmla="*/ 90 h 162"/>
                <a:gd name="T94" fmla="*/ 82 w 163"/>
                <a:gd name="T95" fmla="*/ 59 h 162"/>
                <a:gd name="T96" fmla="*/ 81 w 163"/>
                <a:gd name="T97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3" h="162">
                  <a:moveTo>
                    <a:pt x="57" y="90"/>
                  </a:moveTo>
                  <a:cubicBezTo>
                    <a:pt x="57" y="87"/>
                    <a:pt x="57" y="85"/>
                    <a:pt x="56" y="82"/>
                  </a:cubicBezTo>
                  <a:cubicBezTo>
                    <a:pt x="56" y="81"/>
                    <a:pt x="55" y="81"/>
                    <a:pt x="54" y="80"/>
                  </a:cubicBezTo>
                  <a:cubicBezTo>
                    <a:pt x="40" y="69"/>
                    <a:pt x="26" y="59"/>
                    <a:pt x="12" y="48"/>
                  </a:cubicBezTo>
                  <a:cubicBezTo>
                    <a:pt x="11" y="47"/>
                    <a:pt x="8" y="46"/>
                    <a:pt x="10" y="44"/>
                  </a:cubicBezTo>
                  <a:cubicBezTo>
                    <a:pt x="12" y="41"/>
                    <a:pt x="13" y="44"/>
                    <a:pt x="14" y="45"/>
                  </a:cubicBezTo>
                  <a:cubicBezTo>
                    <a:pt x="28" y="55"/>
                    <a:pt x="41" y="66"/>
                    <a:pt x="55" y="76"/>
                  </a:cubicBezTo>
                  <a:cubicBezTo>
                    <a:pt x="55" y="76"/>
                    <a:pt x="56" y="76"/>
                    <a:pt x="56" y="77"/>
                  </a:cubicBezTo>
                  <a:cubicBezTo>
                    <a:pt x="57" y="74"/>
                    <a:pt x="58" y="72"/>
                    <a:pt x="59" y="70"/>
                  </a:cubicBezTo>
                  <a:cubicBezTo>
                    <a:pt x="59" y="69"/>
                    <a:pt x="59" y="67"/>
                    <a:pt x="58" y="66"/>
                  </a:cubicBezTo>
                  <a:cubicBezTo>
                    <a:pt x="51" y="50"/>
                    <a:pt x="45" y="34"/>
                    <a:pt x="38" y="17"/>
                  </a:cubicBezTo>
                  <a:cubicBezTo>
                    <a:pt x="38" y="17"/>
                    <a:pt x="37" y="16"/>
                    <a:pt x="37" y="16"/>
                  </a:cubicBezTo>
                  <a:cubicBezTo>
                    <a:pt x="37" y="14"/>
                    <a:pt x="38" y="13"/>
                    <a:pt x="38" y="12"/>
                  </a:cubicBezTo>
                  <a:cubicBezTo>
                    <a:pt x="39" y="13"/>
                    <a:pt x="40" y="14"/>
                    <a:pt x="41" y="14"/>
                  </a:cubicBezTo>
                  <a:cubicBezTo>
                    <a:pt x="44" y="23"/>
                    <a:pt x="47" y="33"/>
                    <a:pt x="51" y="42"/>
                  </a:cubicBezTo>
                  <a:cubicBezTo>
                    <a:pt x="54" y="49"/>
                    <a:pt x="58" y="57"/>
                    <a:pt x="62" y="65"/>
                  </a:cubicBezTo>
                  <a:cubicBezTo>
                    <a:pt x="64" y="63"/>
                    <a:pt x="66" y="61"/>
                    <a:pt x="67" y="60"/>
                  </a:cubicBezTo>
                  <a:cubicBezTo>
                    <a:pt x="68" y="59"/>
                    <a:pt x="68" y="58"/>
                    <a:pt x="69" y="57"/>
                  </a:cubicBezTo>
                  <a:cubicBezTo>
                    <a:pt x="71" y="40"/>
                    <a:pt x="73" y="22"/>
                    <a:pt x="75" y="5"/>
                  </a:cubicBezTo>
                  <a:cubicBezTo>
                    <a:pt x="75" y="4"/>
                    <a:pt x="75" y="3"/>
                    <a:pt x="76" y="2"/>
                  </a:cubicBezTo>
                  <a:cubicBezTo>
                    <a:pt x="76" y="1"/>
                    <a:pt x="78" y="1"/>
                    <a:pt x="78" y="0"/>
                  </a:cubicBezTo>
                  <a:cubicBezTo>
                    <a:pt x="79" y="1"/>
                    <a:pt x="80" y="2"/>
                    <a:pt x="79" y="3"/>
                  </a:cubicBezTo>
                  <a:cubicBezTo>
                    <a:pt x="78" y="9"/>
                    <a:pt x="77" y="16"/>
                    <a:pt x="76" y="22"/>
                  </a:cubicBezTo>
                  <a:cubicBezTo>
                    <a:pt x="75" y="33"/>
                    <a:pt x="73" y="45"/>
                    <a:pt x="72" y="57"/>
                  </a:cubicBezTo>
                  <a:cubicBezTo>
                    <a:pt x="75" y="56"/>
                    <a:pt x="78" y="56"/>
                    <a:pt x="81" y="55"/>
                  </a:cubicBezTo>
                  <a:cubicBezTo>
                    <a:pt x="82" y="55"/>
                    <a:pt x="82" y="54"/>
                    <a:pt x="83" y="53"/>
                  </a:cubicBezTo>
                  <a:cubicBezTo>
                    <a:pt x="93" y="39"/>
                    <a:pt x="103" y="26"/>
                    <a:pt x="113" y="13"/>
                  </a:cubicBezTo>
                  <a:cubicBezTo>
                    <a:pt x="114" y="12"/>
                    <a:pt x="115" y="11"/>
                    <a:pt x="116" y="10"/>
                  </a:cubicBezTo>
                  <a:cubicBezTo>
                    <a:pt x="117" y="9"/>
                    <a:pt x="118" y="9"/>
                    <a:pt x="119" y="9"/>
                  </a:cubicBezTo>
                  <a:cubicBezTo>
                    <a:pt x="119" y="10"/>
                    <a:pt x="119" y="12"/>
                    <a:pt x="119" y="12"/>
                  </a:cubicBezTo>
                  <a:cubicBezTo>
                    <a:pt x="115" y="17"/>
                    <a:pt x="112" y="20"/>
                    <a:pt x="108" y="25"/>
                  </a:cubicBezTo>
                  <a:cubicBezTo>
                    <a:pt x="101" y="34"/>
                    <a:pt x="94" y="44"/>
                    <a:pt x="87" y="53"/>
                  </a:cubicBezTo>
                  <a:cubicBezTo>
                    <a:pt x="87" y="54"/>
                    <a:pt x="87" y="55"/>
                    <a:pt x="86" y="55"/>
                  </a:cubicBezTo>
                  <a:cubicBezTo>
                    <a:pt x="89" y="56"/>
                    <a:pt x="91" y="58"/>
                    <a:pt x="94" y="58"/>
                  </a:cubicBezTo>
                  <a:cubicBezTo>
                    <a:pt x="95" y="58"/>
                    <a:pt x="96" y="58"/>
                    <a:pt x="97" y="57"/>
                  </a:cubicBezTo>
                  <a:cubicBezTo>
                    <a:pt x="110" y="52"/>
                    <a:pt x="122" y="46"/>
                    <a:pt x="135" y="41"/>
                  </a:cubicBezTo>
                  <a:cubicBezTo>
                    <a:pt x="138" y="39"/>
                    <a:pt x="142" y="38"/>
                    <a:pt x="146" y="37"/>
                  </a:cubicBezTo>
                  <a:cubicBezTo>
                    <a:pt x="148" y="37"/>
                    <a:pt x="149" y="35"/>
                    <a:pt x="150" y="38"/>
                  </a:cubicBezTo>
                  <a:cubicBezTo>
                    <a:pt x="150" y="38"/>
                    <a:pt x="148" y="40"/>
                    <a:pt x="147" y="40"/>
                  </a:cubicBezTo>
                  <a:cubicBezTo>
                    <a:pt x="131" y="47"/>
                    <a:pt x="116" y="54"/>
                    <a:pt x="100" y="60"/>
                  </a:cubicBezTo>
                  <a:cubicBezTo>
                    <a:pt x="99" y="60"/>
                    <a:pt x="99" y="61"/>
                    <a:pt x="99" y="61"/>
                  </a:cubicBezTo>
                  <a:cubicBezTo>
                    <a:pt x="100" y="63"/>
                    <a:pt x="102" y="65"/>
                    <a:pt x="104" y="67"/>
                  </a:cubicBezTo>
                  <a:cubicBezTo>
                    <a:pt x="104" y="68"/>
                    <a:pt x="105" y="68"/>
                    <a:pt x="106" y="68"/>
                  </a:cubicBezTo>
                  <a:cubicBezTo>
                    <a:pt x="124" y="70"/>
                    <a:pt x="141" y="73"/>
                    <a:pt x="158" y="75"/>
                  </a:cubicBezTo>
                  <a:cubicBezTo>
                    <a:pt x="160" y="75"/>
                    <a:pt x="163" y="75"/>
                    <a:pt x="163" y="78"/>
                  </a:cubicBezTo>
                  <a:cubicBezTo>
                    <a:pt x="162" y="81"/>
                    <a:pt x="159" y="79"/>
                    <a:pt x="158" y="79"/>
                  </a:cubicBezTo>
                  <a:cubicBezTo>
                    <a:pt x="142" y="76"/>
                    <a:pt x="126" y="74"/>
                    <a:pt x="110" y="72"/>
                  </a:cubicBezTo>
                  <a:cubicBezTo>
                    <a:pt x="109" y="72"/>
                    <a:pt x="108" y="72"/>
                    <a:pt x="106" y="72"/>
                  </a:cubicBezTo>
                  <a:cubicBezTo>
                    <a:pt x="107" y="75"/>
                    <a:pt x="107" y="77"/>
                    <a:pt x="108" y="80"/>
                  </a:cubicBezTo>
                  <a:cubicBezTo>
                    <a:pt x="108" y="81"/>
                    <a:pt x="109" y="82"/>
                    <a:pt x="109" y="82"/>
                  </a:cubicBezTo>
                  <a:cubicBezTo>
                    <a:pt x="124" y="93"/>
                    <a:pt x="138" y="104"/>
                    <a:pt x="152" y="114"/>
                  </a:cubicBezTo>
                  <a:cubicBezTo>
                    <a:pt x="152" y="115"/>
                    <a:pt x="153" y="115"/>
                    <a:pt x="153" y="116"/>
                  </a:cubicBezTo>
                  <a:cubicBezTo>
                    <a:pt x="153" y="117"/>
                    <a:pt x="153" y="118"/>
                    <a:pt x="154" y="119"/>
                  </a:cubicBezTo>
                  <a:cubicBezTo>
                    <a:pt x="153" y="119"/>
                    <a:pt x="151" y="119"/>
                    <a:pt x="150" y="118"/>
                  </a:cubicBezTo>
                  <a:cubicBezTo>
                    <a:pt x="147" y="116"/>
                    <a:pt x="144" y="112"/>
                    <a:pt x="140" y="109"/>
                  </a:cubicBezTo>
                  <a:cubicBezTo>
                    <a:pt x="129" y="101"/>
                    <a:pt x="119" y="93"/>
                    <a:pt x="108" y="85"/>
                  </a:cubicBezTo>
                  <a:cubicBezTo>
                    <a:pt x="106" y="88"/>
                    <a:pt x="105" y="91"/>
                    <a:pt x="105" y="93"/>
                  </a:cubicBezTo>
                  <a:cubicBezTo>
                    <a:pt x="104" y="94"/>
                    <a:pt x="105" y="95"/>
                    <a:pt x="105" y="96"/>
                  </a:cubicBezTo>
                  <a:cubicBezTo>
                    <a:pt x="112" y="112"/>
                    <a:pt x="118" y="127"/>
                    <a:pt x="125" y="143"/>
                  </a:cubicBezTo>
                  <a:cubicBezTo>
                    <a:pt x="125" y="144"/>
                    <a:pt x="126" y="145"/>
                    <a:pt x="126" y="146"/>
                  </a:cubicBezTo>
                  <a:cubicBezTo>
                    <a:pt x="126" y="147"/>
                    <a:pt x="125" y="148"/>
                    <a:pt x="125" y="150"/>
                  </a:cubicBezTo>
                  <a:cubicBezTo>
                    <a:pt x="124" y="149"/>
                    <a:pt x="123" y="148"/>
                    <a:pt x="122" y="147"/>
                  </a:cubicBezTo>
                  <a:cubicBezTo>
                    <a:pt x="116" y="131"/>
                    <a:pt x="109" y="116"/>
                    <a:pt x="103" y="101"/>
                  </a:cubicBezTo>
                  <a:cubicBezTo>
                    <a:pt x="103" y="100"/>
                    <a:pt x="102" y="99"/>
                    <a:pt x="102" y="98"/>
                  </a:cubicBezTo>
                  <a:cubicBezTo>
                    <a:pt x="99" y="100"/>
                    <a:pt x="97" y="101"/>
                    <a:pt x="95" y="103"/>
                  </a:cubicBezTo>
                  <a:cubicBezTo>
                    <a:pt x="94" y="104"/>
                    <a:pt x="94" y="106"/>
                    <a:pt x="94" y="108"/>
                  </a:cubicBezTo>
                  <a:cubicBezTo>
                    <a:pt x="92" y="125"/>
                    <a:pt x="90" y="142"/>
                    <a:pt x="88" y="159"/>
                  </a:cubicBezTo>
                  <a:cubicBezTo>
                    <a:pt x="87" y="160"/>
                    <a:pt x="87" y="161"/>
                    <a:pt x="87" y="161"/>
                  </a:cubicBezTo>
                  <a:cubicBezTo>
                    <a:pt x="86" y="162"/>
                    <a:pt x="85" y="162"/>
                    <a:pt x="85" y="162"/>
                  </a:cubicBezTo>
                  <a:cubicBezTo>
                    <a:pt x="84" y="162"/>
                    <a:pt x="84" y="161"/>
                    <a:pt x="84" y="160"/>
                  </a:cubicBezTo>
                  <a:cubicBezTo>
                    <a:pt x="84" y="158"/>
                    <a:pt x="84" y="156"/>
                    <a:pt x="85" y="154"/>
                  </a:cubicBezTo>
                  <a:cubicBezTo>
                    <a:pt x="88" y="138"/>
                    <a:pt x="90" y="122"/>
                    <a:pt x="91" y="106"/>
                  </a:cubicBezTo>
                  <a:cubicBezTo>
                    <a:pt x="86" y="106"/>
                    <a:pt x="82" y="107"/>
                    <a:pt x="78" y="112"/>
                  </a:cubicBezTo>
                  <a:cubicBezTo>
                    <a:pt x="70" y="124"/>
                    <a:pt x="61" y="135"/>
                    <a:pt x="52" y="147"/>
                  </a:cubicBezTo>
                  <a:cubicBezTo>
                    <a:pt x="50" y="149"/>
                    <a:pt x="47" y="151"/>
                    <a:pt x="43" y="152"/>
                  </a:cubicBezTo>
                  <a:cubicBezTo>
                    <a:pt x="44" y="151"/>
                    <a:pt x="44" y="150"/>
                    <a:pt x="45" y="149"/>
                  </a:cubicBezTo>
                  <a:cubicBezTo>
                    <a:pt x="57" y="136"/>
                    <a:pt x="67" y="122"/>
                    <a:pt x="77" y="108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5" y="106"/>
                    <a:pt x="72" y="104"/>
                    <a:pt x="70" y="104"/>
                  </a:cubicBezTo>
                  <a:cubicBezTo>
                    <a:pt x="69" y="104"/>
                    <a:pt x="67" y="104"/>
                    <a:pt x="66" y="105"/>
                  </a:cubicBezTo>
                  <a:cubicBezTo>
                    <a:pt x="51" y="111"/>
                    <a:pt x="35" y="118"/>
                    <a:pt x="19" y="125"/>
                  </a:cubicBezTo>
                  <a:cubicBezTo>
                    <a:pt x="18" y="125"/>
                    <a:pt x="17" y="125"/>
                    <a:pt x="17" y="125"/>
                  </a:cubicBezTo>
                  <a:cubicBezTo>
                    <a:pt x="15" y="125"/>
                    <a:pt x="14" y="125"/>
                    <a:pt x="13" y="125"/>
                  </a:cubicBezTo>
                  <a:cubicBezTo>
                    <a:pt x="14" y="124"/>
                    <a:pt x="14" y="122"/>
                    <a:pt x="15" y="122"/>
                  </a:cubicBezTo>
                  <a:cubicBezTo>
                    <a:pt x="20" y="120"/>
                    <a:pt x="26" y="118"/>
                    <a:pt x="31" y="116"/>
                  </a:cubicBezTo>
                  <a:cubicBezTo>
                    <a:pt x="42" y="112"/>
                    <a:pt x="53" y="107"/>
                    <a:pt x="64" y="102"/>
                  </a:cubicBezTo>
                  <a:cubicBezTo>
                    <a:pt x="64" y="102"/>
                    <a:pt x="65" y="101"/>
                    <a:pt x="65" y="101"/>
                  </a:cubicBezTo>
                  <a:cubicBezTo>
                    <a:pt x="63" y="99"/>
                    <a:pt x="62" y="97"/>
                    <a:pt x="60" y="95"/>
                  </a:cubicBezTo>
                  <a:cubicBezTo>
                    <a:pt x="60" y="95"/>
                    <a:pt x="58" y="94"/>
                    <a:pt x="57" y="94"/>
                  </a:cubicBezTo>
                  <a:cubicBezTo>
                    <a:pt x="40" y="93"/>
                    <a:pt x="22" y="91"/>
                    <a:pt x="5" y="87"/>
                  </a:cubicBezTo>
                  <a:cubicBezTo>
                    <a:pt x="3" y="87"/>
                    <a:pt x="0" y="87"/>
                    <a:pt x="1" y="85"/>
                  </a:cubicBezTo>
                  <a:cubicBezTo>
                    <a:pt x="1" y="82"/>
                    <a:pt x="4" y="83"/>
                    <a:pt x="5" y="84"/>
                  </a:cubicBezTo>
                  <a:cubicBezTo>
                    <a:pt x="21" y="86"/>
                    <a:pt x="36" y="88"/>
                    <a:pt x="52" y="90"/>
                  </a:cubicBezTo>
                  <a:cubicBezTo>
                    <a:pt x="53" y="90"/>
                    <a:pt x="55" y="90"/>
                    <a:pt x="57" y="90"/>
                  </a:cubicBezTo>
                  <a:close/>
                  <a:moveTo>
                    <a:pt x="104" y="81"/>
                  </a:moveTo>
                  <a:cubicBezTo>
                    <a:pt x="104" y="69"/>
                    <a:pt x="94" y="59"/>
                    <a:pt x="82" y="59"/>
                  </a:cubicBezTo>
                  <a:cubicBezTo>
                    <a:pt x="70" y="59"/>
                    <a:pt x="60" y="69"/>
                    <a:pt x="60" y="81"/>
                  </a:cubicBezTo>
                  <a:cubicBezTo>
                    <a:pt x="60" y="92"/>
                    <a:pt x="70" y="103"/>
                    <a:pt x="81" y="103"/>
                  </a:cubicBezTo>
                  <a:cubicBezTo>
                    <a:pt x="93" y="103"/>
                    <a:pt x="104" y="93"/>
                    <a:pt x="104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81256EA6-EB76-48DE-83FE-4B532D569E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563" y="4056063"/>
              <a:ext cx="295275" cy="304800"/>
            </a:xfrm>
            <a:custGeom>
              <a:avLst/>
              <a:gdLst>
                <a:gd name="T0" fmla="*/ 0 w 35"/>
                <a:gd name="T1" fmla="*/ 15 h 36"/>
                <a:gd name="T2" fmla="*/ 4 w 35"/>
                <a:gd name="T3" fmla="*/ 6 h 36"/>
                <a:gd name="T4" fmla="*/ 21 w 35"/>
                <a:gd name="T5" fmla="*/ 7 h 36"/>
                <a:gd name="T6" fmla="*/ 28 w 35"/>
                <a:gd name="T7" fmla="*/ 14 h 36"/>
                <a:gd name="T8" fmla="*/ 29 w 35"/>
                <a:gd name="T9" fmla="*/ 31 h 36"/>
                <a:gd name="T10" fmla="*/ 10 w 35"/>
                <a:gd name="T11" fmla="*/ 33 h 36"/>
                <a:gd name="T12" fmla="*/ 0 w 35"/>
                <a:gd name="T13" fmla="*/ 15 h 36"/>
                <a:gd name="T14" fmla="*/ 4 w 35"/>
                <a:gd name="T15" fmla="*/ 16 h 36"/>
                <a:gd name="T16" fmla="*/ 12 w 35"/>
                <a:gd name="T17" fmla="*/ 30 h 36"/>
                <a:gd name="T18" fmla="*/ 26 w 35"/>
                <a:gd name="T19" fmla="*/ 28 h 36"/>
                <a:gd name="T20" fmla="*/ 26 w 35"/>
                <a:gd name="T21" fmla="*/ 17 h 36"/>
                <a:gd name="T22" fmla="*/ 18 w 35"/>
                <a:gd name="T23" fmla="*/ 9 h 36"/>
                <a:gd name="T24" fmla="*/ 7 w 35"/>
                <a:gd name="T25" fmla="*/ 8 h 36"/>
                <a:gd name="T26" fmla="*/ 4 w 35"/>
                <a:gd name="T27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6">
                  <a:moveTo>
                    <a:pt x="0" y="15"/>
                  </a:moveTo>
                  <a:cubicBezTo>
                    <a:pt x="1" y="13"/>
                    <a:pt x="2" y="9"/>
                    <a:pt x="4" y="6"/>
                  </a:cubicBezTo>
                  <a:cubicBezTo>
                    <a:pt x="9" y="0"/>
                    <a:pt x="17" y="0"/>
                    <a:pt x="21" y="7"/>
                  </a:cubicBezTo>
                  <a:cubicBezTo>
                    <a:pt x="23" y="9"/>
                    <a:pt x="25" y="12"/>
                    <a:pt x="28" y="14"/>
                  </a:cubicBezTo>
                  <a:cubicBezTo>
                    <a:pt x="35" y="18"/>
                    <a:pt x="35" y="26"/>
                    <a:pt x="29" y="31"/>
                  </a:cubicBezTo>
                  <a:cubicBezTo>
                    <a:pt x="23" y="36"/>
                    <a:pt x="16" y="36"/>
                    <a:pt x="10" y="33"/>
                  </a:cubicBezTo>
                  <a:cubicBezTo>
                    <a:pt x="3" y="30"/>
                    <a:pt x="0" y="24"/>
                    <a:pt x="0" y="15"/>
                  </a:cubicBezTo>
                  <a:close/>
                  <a:moveTo>
                    <a:pt x="4" y="16"/>
                  </a:moveTo>
                  <a:cubicBezTo>
                    <a:pt x="4" y="23"/>
                    <a:pt x="7" y="27"/>
                    <a:pt x="12" y="30"/>
                  </a:cubicBezTo>
                  <a:cubicBezTo>
                    <a:pt x="17" y="32"/>
                    <a:pt x="22" y="31"/>
                    <a:pt x="26" y="28"/>
                  </a:cubicBezTo>
                  <a:cubicBezTo>
                    <a:pt x="31" y="25"/>
                    <a:pt x="30" y="21"/>
                    <a:pt x="26" y="17"/>
                  </a:cubicBezTo>
                  <a:cubicBezTo>
                    <a:pt x="23" y="15"/>
                    <a:pt x="20" y="12"/>
                    <a:pt x="18" y="9"/>
                  </a:cubicBezTo>
                  <a:cubicBezTo>
                    <a:pt x="14" y="5"/>
                    <a:pt x="10" y="4"/>
                    <a:pt x="7" y="8"/>
                  </a:cubicBezTo>
                  <a:cubicBezTo>
                    <a:pt x="6" y="11"/>
                    <a:pt x="5" y="14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pic>
        <p:nvPicPr>
          <p:cNvPr id="15368" name="Picture 8" descr="ilustración de flor azul y blanca">
            <a:extLst>
              <a:ext uri="{FF2B5EF4-FFF2-40B4-BE49-F238E27FC236}">
                <a16:creationId xmlns:a16="http://schemas.microsoft.com/office/drawing/2014/main" id="{EBDD08FF-FDD7-46BE-AF51-0CF84AA3A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8562" y="1317758"/>
            <a:ext cx="2355045" cy="235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1600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ángulo 32">
            <a:extLst>
              <a:ext uri="{FF2B5EF4-FFF2-40B4-BE49-F238E27FC236}">
                <a16:creationId xmlns:a16="http://schemas.microsoft.com/office/drawing/2014/main" id="{69E365D8-7E9B-4637-83C6-4A261F062FF6}"/>
              </a:ext>
            </a:extLst>
          </p:cNvPr>
          <p:cNvSpPr/>
          <p:nvPr/>
        </p:nvSpPr>
        <p:spPr>
          <a:xfrm>
            <a:off x="154037" y="195486"/>
            <a:ext cx="8722788" cy="473739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6BFA89D4-C227-4C06-B7C4-5A04BA734AF8}"/>
              </a:ext>
            </a:extLst>
          </p:cNvPr>
          <p:cNvSpPr/>
          <p:nvPr/>
        </p:nvSpPr>
        <p:spPr>
          <a:xfrm>
            <a:off x="5219225" y="954133"/>
            <a:ext cx="3657600" cy="3657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138391358"/>
              </p:ext>
            </p:extLst>
          </p:nvPr>
        </p:nvGraphicFramePr>
        <p:xfrm>
          <a:off x="2370497" y="1137359"/>
          <a:ext cx="2783632" cy="3990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693" y="297777"/>
            <a:ext cx="2563713" cy="576064"/>
          </a:xfrm>
        </p:spPr>
        <p:txBody>
          <a:bodyPr/>
          <a:lstStyle/>
          <a:p>
            <a:pPr algn="r"/>
            <a:r>
              <a:rPr lang="fa-IR" altLang="ko-KR" dirty="0">
                <a:cs typeface="B Nazanin" panose="00000400000000000000" pitchFamily="2" charset="-78"/>
              </a:rPr>
              <a:t>نقشه جهان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620" y="1054900"/>
            <a:ext cx="18338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4263284" y="3939361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40%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4263284" y="3016882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80%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4263284" y="2088093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4263284" y="1137359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50%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5064" y="1106582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65064" y="2057316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65064" y="2986105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5064" y="3908584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1C1E14C7-1DB1-490E-9163-F3DD503D8743}"/>
              </a:ext>
            </a:extLst>
          </p:cNvPr>
          <p:cNvSpPr txBox="1"/>
          <p:nvPr/>
        </p:nvSpPr>
        <p:spPr>
          <a:xfrm>
            <a:off x="423216" y="2993892"/>
            <a:ext cx="18338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9" name="Grupo 28">
            <a:extLst>
              <a:ext uri="{FF2B5EF4-FFF2-40B4-BE49-F238E27FC236}">
                <a16:creationId xmlns:a16="http://schemas.microsoft.com/office/drawing/2014/main" id="{59327F60-8C72-461D-A152-48669907DD1C}"/>
              </a:ext>
            </a:extLst>
          </p:cNvPr>
          <p:cNvGrpSpPr/>
          <p:nvPr/>
        </p:nvGrpSpPr>
        <p:grpSpPr>
          <a:xfrm>
            <a:off x="5940152" y="2061611"/>
            <a:ext cx="2278229" cy="1910541"/>
            <a:chOff x="5434013" y="1870075"/>
            <a:chExt cx="3009899" cy="2524126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39318570-88EE-43CD-AA51-903FFBABC506}"/>
                </a:ext>
              </a:extLst>
            </p:cNvPr>
            <p:cNvSpPr/>
            <p:nvPr/>
          </p:nvSpPr>
          <p:spPr bwMode="auto">
            <a:xfrm>
              <a:off x="7413625" y="2765425"/>
              <a:ext cx="1030287" cy="1493838"/>
            </a:xfrm>
            <a:custGeom>
              <a:avLst/>
              <a:gdLst>
                <a:gd name="T0" fmla="*/ 38 w 38"/>
                <a:gd name="T1" fmla="*/ 12 h 55"/>
                <a:gd name="T2" fmla="*/ 37 w 38"/>
                <a:gd name="T3" fmla="*/ 17 h 55"/>
                <a:gd name="T4" fmla="*/ 22 w 38"/>
                <a:gd name="T5" fmla="*/ 48 h 55"/>
                <a:gd name="T6" fmla="*/ 10 w 38"/>
                <a:gd name="T7" fmla="*/ 54 h 55"/>
                <a:gd name="T8" fmla="*/ 0 w 38"/>
                <a:gd name="T9" fmla="*/ 45 h 55"/>
                <a:gd name="T10" fmla="*/ 1 w 38"/>
                <a:gd name="T11" fmla="*/ 38 h 55"/>
                <a:gd name="T12" fmla="*/ 15 w 38"/>
                <a:gd name="T13" fmla="*/ 7 h 55"/>
                <a:gd name="T14" fmla="*/ 29 w 38"/>
                <a:gd name="T15" fmla="*/ 1 h 55"/>
                <a:gd name="T16" fmla="*/ 38 w 38"/>
                <a:gd name="T17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5">
                  <a:moveTo>
                    <a:pt x="38" y="12"/>
                  </a:moveTo>
                  <a:cubicBezTo>
                    <a:pt x="38" y="14"/>
                    <a:pt x="37" y="16"/>
                    <a:pt x="37" y="17"/>
                  </a:cubicBezTo>
                  <a:cubicBezTo>
                    <a:pt x="32" y="27"/>
                    <a:pt x="27" y="38"/>
                    <a:pt x="22" y="48"/>
                  </a:cubicBezTo>
                  <a:cubicBezTo>
                    <a:pt x="20" y="52"/>
                    <a:pt x="15" y="55"/>
                    <a:pt x="10" y="54"/>
                  </a:cubicBezTo>
                  <a:cubicBezTo>
                    <a:pt x="5" y="54"/>
                    <a:pt x="1" y="50"/>
                    <a:pt x="0" y="45"/>
                  </a:cubicBezTo>
                  <a:cubicBezTo>
                    <a:pt x="0" y="42"/>
                    <a:pt x="0" y="40"/>
                    <a:pt x="1" y="38"/>
                  </a:cubicBezTo>
                  <a:cubicBezTo>
                    <a:pt x="6" y="28"/>
                    <a:pt x="11" y="17"/>
                    <a:pt x="15" y="7"/>
                  </a:cubicBezTo>
                  <a:cubicBezTo>
                    <a:pt x="18" y="2"/>
                    <a:pt x="23" y="0"/>
                    <a:pt x="29" y="1"/>
                  </a:cubicBezTo>
                  <a:cubicBezTo>
                    <a:pt x="34" y="2"/>
                    <a:pt x="38" y="7"/>
                    <a:pt x="38" y="12"/>
                  </a:cubicBezTo>
                  <a:close/>
                </a:path>
              </a:pathLst>
            </a:custGeom>
            <a:solidFill>
              <a:srgbClr val="E62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FD886C5C-9AB6-452F-ABEB-130E1EA34C32}"/>
                </a:ext>
              </a:extLst>
            </p:cNvPr>
            <p:cNvSpPr/>
            <p:nvPr/>
          </p:nvSpPr>
          <p:spPr bwMode="auto">
            <a:xfrm>
              <a:off x="5434013" y="2657475"/>
              <a:ext cx="1409700" cy="1249363"/>
            </a:xfrm>
            <a:custGeom>
              <a:avLst/>
              <a:gdLst>
                <a:gd name="T0" fmla="*/ 40 w 52"/>
                <a:gd name="T1" fmla="*/ 0 h 46"/>
                <a:gd name="T2" fmla="*/ 51 w 52"/>
                <a:gd name="T3" fmla="*/ 8 h 46"/>
                <a:gd name="T4" fmla="*/ 47 w 52"/>
                <a:gd name="T5" fmla="*/ 21 h 46"/>
                <a:gd name="T6" fmla="*/ 21 w 52"/>
                <a:gd name="T7" fmla="*/ 42 h 46"/>
                <a:gd name="T8" fmla="*/ 4 w 52"/>
                <a:gd name="T9" fmla="*/ 40 h 46"/>
                <a:gd name="T10" fmla="*/ 6 w 52"/>
                <a:gd name="T11" fmla="*/ 24 h 46"/>
                <a:gd name="T12" fmla="*/ 32 w 52"/>
                <a:gd name="T13" fmla="*/ 3 h 46"/>
                <a:gd name="T14" fmla="*/ 40 w 52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6">
                  <a:moveTo>
                    <a:pt x="40" y="0"/>
                  </a:moveTo>
                  <a:cubicBezTo>
                    <a:pt x="45" y="0"/>
                    <a:pt x="49" y="3"/>
                    <a:pt x="51" y="8"/>
                  </a:cubicBezTo>
                  <a:cubicBezTo>
                    <a:pt x="52" y="13"/>
                    <a:pt x="51" y="18"/>
                    <a:pt x="47" y="21"/>
                  </a:cubicBezTo>
                  <a:cubicBezTo>
                    <a:pt x="38" y="28"/>
                    <a:pt x="30" y="35"/>
                    <a:pt x="21" y="42"/>
                  </a:cubicBezTo>
                  <a:cubicBezTo>
                    <a:pt x="16" y="46"/>
                    <a:pt x="8" y="45"/>
                    <a:pt x="4" y="40"/>
                  </a:cubicBezTo>
                  <a:cubicBezTo>
                    <a:pt x="0" y="35"/>
                    <a:pt x="1" y="28"/>
                    <a:pt x="6" y="24"/>
                  </a:cubicBezTo>
                  <a:cubicBezTo>
                    <a:pt x="15" y="17"/>
                    <a:pt x="24" y="10"/>
                    <a:pt x="32" y="3"/>
                  </a:cubicBezTo>
                  <a:cubicBezTo>
                    <a:pt x="35" y="1"/>
                    <a:pt x="37" y="0"/>
                    <a:pt x="40" y="0"/>
                  </a:cubicBezTo>
                  <a:close/>
                </a:path>
              </a:pathLst>
            </a:custGeom>
            <a:solidFill>
              <a:srgbClr val="E5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5AC276E8-42BC-4552-82C5-5592CE13D256}"/>
                </a:ext>
              </a:extLst>
            </p:cNvPr>
            <p:cNvSpPr/>
            <p:nvPr/>
          </p:nvSpPr>
          <p:spPr bwMode="auto">
            <a:xfrm>
              <a:off x="7575550" y="2955925"/>
              <a:ext cx="706437" cy="1085850"/>
            </a:xfrm>
            <a:custGeom>
              <a:avLst/>
              <a:gdLst>
                <a:gd name="T0" fmla="*/ 6 w 26"/>
                <a:gd name="T1" fmla="*/ 40 h 40"/>
                <a:gd name="T2" fmla="*/ 2 w 26"/>
                <a:gd name="T3" fmla="*/ 34 h 40"/>
                <a:gd name="T4" fmla="*/ 15 w 26"/>
                <a:gd name="T5" fmla="*/ 5 h 40"/>
                <a:gd name="T6" fmla="*/ 21 w 26"/>
                <a:gd name="T7" fmla="*/ 1 h 40"/>
                <a:gd name="T8" fmla="*/ 24 w 26"/>
                <a:gd name="T9" fmla="*/ 9 h 40"/>
                <a:gd name="T10" fmla="*/ 17 w 26"/>
                <a:gd name="T11" fmla="*/ 22 h 40"/>
                <a:gd name="T12" fmla="*/ 10 w 26"/>
                <a:gd name="T13" fmla="*/ 37 h 40"/>
                <a:gd name="T14" fmla="*/ 6 w 26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0">
                  <a:moveTo>
                    <a:pt x="6" y="40"/>
                  </a:moveTo>
                  <a:cubicBezTo>
                    <a:pt x="2" y="40"/>
                    <a:pt x="0" y="37"/>
                    <a:pt x="2" y="34"/>
                  </a:cubicBezTo>
                  <a:cubicBezTo>
                    <a:pt x="6" y="24"/>
                    <a:pt x="10" y="14"/>
                    <a:pt x="15" y="5"/>
                  </a:cubicBezTo>
                  <a:cubicBezTo>
                    <a:pt x="17" y="2"/>
                    <a:pt x="19" y="0"/>
                    <a:pt x="21" y="1"/>
                  </a:cubicBezTo>
                  <a:cubicBezTo>
                    <a:pt x="24" y="2"/>
                    <a:pt x="26" y="5"/>
                    <a:pt x="24" y="9"/>
                  </a:cubicBezTo>
                  <a:cubicBezTo>
                    <a:pt x="22" y="13"/>
                    <a:pt x="19" y="18"/>
                    <a:pt x="17" y="22"/>
                  </a:cubicBezTo>
                  <a:cubicBezTo>
                    <a:pt x="15" y="27"/>
                    <a:pt x="13" y="32"/>
                    <a:pt x="10" y="37"/>
                  </a:cubicBezTo>
                  <a:cubicBezTo>
                    <a:pt x="9" y="39"/>
                    <a:pt x="8" y="40"/>
                    <a:pt x="6" y="40"/>
                  </a:cubicBezTo>
                  <a:close/>
                </a:path>
              </a:pathLst>
            </a:custGeom>
            <a:solidFill>
              <a:srgbClr val="F07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A648ED9C-92C5-47CC-BD04-C490836F7646}"/>
                </a:ext>
              </a:extLst>
            </p:cNvPr>
            <p:cNvSpPr/>
            <p:nvPr/>
          </p:nvSpPr>
          <p:spPr bwMode="auto">
            <a:xfrm>
              <a:off x="5840413" y="1870075"/>
              <a:ext cx="1139825" cy="461963"/>
            </a:xfrm>
            <a:custGeom>
              <a:avLst/>
              <a:gdLst>
                <a:gd name="T0" fmla="*/ 42 w 42"/>
                <a:gd name="T1" fmla="*/ 12 h 17"/>
                <a:gd name="T2" fmla="*/ 37 w 42"/>
                <a:gd name="T3" fmla="*/ 16 h 17"/>
                <a:gd name="T4" fmla="*/ 10 w 42"/>
                <a:gd name="T5" fmla="*/ 11 h 17"/>
                <a:gd name="T6" fmla="*/ 5 w 42"/>
                <a:gd name="T7" fmla="*/ 9 h 17"/>
                <a:gd name="T8" fmla="*/ 1 w 42"/>
                <a:gd name="T9" fmla="*/ 4 h 17"/>
                <a:gd name="T10" fmla="*/ 6 w 42"/>
                <a:gd name="T11" fmla="*/ 0 h 17"/>
                <a:gd name="T12" fmla="*/ 38 w 42"/>
                <a:gd name="T13" fmla="*/ 7 h 17"/>
                <a:gd name="T14" fmla="*/ 42 w 42"/>
                <a:gd name="T1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7">
                  <a:moveTo>
                    <a:pt x="42" y="12"/>
                  </a:moveTo>
                  <a:cubicBezTo>
                    <a:pt x="42" y="14"/>
                    <a:pt x="40" y="17"/>
                    <a:pt x="37" y="16"/>
                  </a:cubicBezTo>
                  <a:cubicBezTo>
                    <a:pt x="28" y="15"/>
                    <a:pt x="19" y="13"/>
                    <a:pt x="10" y="11"/>
                  </a:cubicBezTo>
                  <a:cubicBezTo>
                    <a:pt x="8" y="10"/>
                    <a:pt x="6" y="10"/>
                    <a:pt x="5" y="9"/>
                  </a:cubicBezTo>
                  <a:cubicBezTo>
                    <a:pt x="2" y="9"/>
                    <a:pt x="0" y="6"/>
                    <a:pt x="1" y="4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17" y="3"/>
                    <a:pt x="28" y="5"/>
                    <a:pt x="38" y="7"/>
                  </a:cubicBezTo>
                  <a:cubicBezTo>
                    <a:pt x="41" y="8"/>
                    <a:pt x="42" y="10"/>
                    <a:pt x="42" y="12"/>
                  </a:cubicBezTo>
                  <a:close/>
                </a:path>
              </a:pathLst>
            </a:custGeom>
            <a:solidFill>
              <a:srgbClr val="F07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AA1828C0-20F8-4AE3-8E22-12FBA22940A8}"/>
                </a:ext>
              </a:extLst>
            </p:cNvPr>
            <p:cNvSpPr/>
            <p:nvPr/>
          </p:nvSpPr>
          <p:spPr bwMode="auto">
            <a:xfrm>
              <a:off x="5678488" y="2847975"/>
              <a:ext cx="949325" cy="841375"/>
            </a:xfrm>
            <a:custGeom>
              <a:avLst/>
              <a:gdLst>
                <a:gd name="T0" fmla="*/ 0 w 35"/>
                <a:gd name="T1" fmla="*/ 26 h 31"/>
                <a:gd name="T2" fmla="*/ 3 w 35"/>
                <a:gd name="T3" fmla="*/ 21 h 31"/>
                <a:gd name="T4" fmla="*/ 20 w 35"/>
                <a:gd name="T5" fmla="*/ 8 h 31"/>
                <a:gd name="T6" fmla="*/ 28 w 35"/>
                <a:gd name="T7" fmla="*/ 1 h 31"/>
                <a:gd name="T8" fmla="*/ 33 w 35"/>
                <a:gd name="T9" fmla="*/ 1 h 31"/>
                <a:gd name="T10" fmla="*/ 35 w 35"/>
                <a:gd name="T11" fmla="*/ 6 h 31"/>
                <a:gd name="T12" fmla="*/ 33 w 35"/>
                <a:gd name="T13" fmla="*/ 9 h 31"/>
                <a:gd name="T14" fmla="*/ 18 w 35"/>
                <a:gd name="T15" fmla="*/ 21 h 31"/>
                <a:gd name="T16" fmla="*/ 8 w 35"/>
                <a:gd name="T17" fmla="*/ 29 h 31"/>
                <a:gd name="T18" fmla="*/ 2 w 35"/>
                <a:gd name="T19" fmla="*/ 30 h 31"/>
                <a:gd name="T20" fmla="*/ 0 w 35"/>
                <a:gd name="T2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1">
                  <a:moveTo>
                    <a:pt x="0" y="26"/>
                  </a:moveTo>
                  <a:cubicBezTo>
                    <a:pt x="0" y="24"/>
                    <a:pt x="1" y="22"/>
                    <a:pt x="3" y="21"/>
                  </a:cubicBezTo>
                  <a:cubicBezTo>
                    <a:pt x="8" y="17"/>
                    <a:pt x="14" y="12"/>
                    <a:pt x="20" y="8"/>
                  </a:cubicBezTo>
                  <a:cubicBezTo>
                    <a:pt x="23" y="6"/>
                    <a:pt x="25" y="3"/>
                    <a:pt x="28" y="1"/>
                  </a:cubicBezTo>
                  <a:cubicBezTo>
                    <a:pt x="30" y="0"/>
                    <a:pt x="31" y="0"/>
                    <a:pt x="33" y="1"/>
                  </a:cubicBezTo>
                  <a:cubicBezTo>
                    <a:pt x="35" y="2"/>
                    <a:pt x="35" y="4"/>
                    <a:pt x="35" y="6"/>
                  </a:cubicBezTo>
                  <a:cubicBezTo>
                    <a:pt x="35" y="7"/>
                    <a:pt x="34" y="8"/>
                    <a:pt x="33" y="9"/>
                  </a:cubicBezTo>
                  <a:cubicBezTo>
                    <a:pt x="28" y="13"/>
                    <a:pt x="23" y="17"/>
                    <a:pt x="18" y="21"/>
                  </a:cubicBezTo>
                  <a:cubicBezTo>
                    <a:pt x="14" y="24"/>
                    <a:pt x="11" y="27"/>
                    <a:pt x="8" y="29"/>
                  </a:cubicBezTo>
                  <a:cubicBezTo>
                    <a:pt x="6" y="31"/>
                    <a:pt x="4" y="31"/>
                    <a:pt x="2" y="30"/>
                  </a:cubicBezTo>
                  <a:cubicBezTo>
                    <a:pt x="1" y="29"/>
                    <a:pt x="0" y="28"/>
                    <a:pt x="0" y="26"/>
                  </a:cubicBezTo>
                  <a:close/>
                </a:path>
              </a:pathLst>
            </a:custGeom>
            <a:solidFill>
              <a:srgbClr val="F07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5ABC0B83-9DC8-428E-BC1E-9EC9D2EC4D6B}"/>
                </a:ext>
              </a:extLst>
            </p:cNvPr>
            <p:cNvSpPr/>
            <p:nvPr/>
          </p:nvSpPr>
          <p:spPr bwMode="auto">
            <a:xfrm>
              <a:off x="6897688" y="3227388"/>
              <a:ext cx="352425" cy="1166813"/>
            </a:xfrm>
            <a:custGeom>
              <a:avLst/>
              <a:gdLst>
                <a:gd name="T0" fmla="*/ 0 w 13"/>
                <a:gd name="T1" fmla="*/ 38 h 43"/>
                <a:gd name="T2" fmla="*/ 1 w 13"/>
                <a:gd name="T3" fmla="*/ 20 h 43"/>
                <a:gd name="T4" fmla="*/ 3 w 13"/>
                <a:gd name="T5" fmla="*/ 6 h 43"/>
                <a:gd name="T6" fmla="*/ 7 w 13"/>
                <a:gd name="T7" fmla="*/ 1 h 43"/>
                <a:gd name="T8" fmla="*/ 12 w 13"/>
                <a:gd name="T9" fmla="*/ 6 h 43"/>
                <a:gd name="T10" fmla="*/ 10 w 13"/>
                <a:gd name="T11" fmla="*/ 25 h 43"/>
                <a:gd name="T12" fmla="*/ 9 w 13"/>
                <a:gd name="T13" fmla="*/ 37 h 43"/>
                <a:gd name="T14" fmla="*/ 9 w 13"/>
                <a:gd name="T15" fmla="*/ 38 h 43"/>
                <a:gd name="T16" fmla="*/ 4 w 13"/>
                <a:gd name="T17" fmla="*/ 43 h 43"/>
                <a:gd name="T18" fmla="*/ 0 w 13"/>
                <a:gd name="T1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3">
                  <a:moveTo>
                    <a:pt x="0" y="38"/>
                  </a:moveTo>
                  <a:cubicBezTo>
                    <a:pt x="0" y="32"/>
                    <a:pt x="1" y="26"/>
                    <a:pt x="1" y="20"/>
                  </a:cubicBezTo>
                  <a:cubicBezTo>
                    <a:pt x="2" y="15"/>
                    <a:pt x="2" y="11"/>
                    <a:pt x="3" y="6"/>
                  </a:cubicBezTo>
                  <a:cubicBezTo>
                    <a:pt x="3" y="4"/>
                    <a:pt x="4" y="2"/>
                    <a:pt x="7" y="1"/>
                  </a:cubicBezTo>
                  <a:cubicBezTo>
                    <a:pt x="10" y="0"/>
                    <a:pt x="13" y="2"/>
                    <a:pt x="12" y="6"/>
                  </a:cubicBezTo>
                  <a:cubicBezTo>
                    <a:pt x="12" y="12"/>
                    <a:pt x="11" y="19"/>
                    <a:pt x="10" y="25"/>
                  </a:cubicBezTo>
                  <a:cubicBezTo>
                    <a:pt x="10" y="29"/>
                    <a:pt x="9" y="33"/>
                    <a:pt x="9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9" y="41"/>
                    <a:pt x="6" y="43"/>
                    <a:pt x="4" y="43"/>
                  </a:cubicBezTo>
                  <a:cubicBezTo>
                    <a:pt x="1" y="43"/>
                    <a:pt x="0" y="41"/>
                    <a:pt x="0" y="38"/>
                  </a:cubicBezTo>
                  <a:close/>
                </a:path>
              </a:pathLst>
            </a:custGeom>
            <a:solidFill>
              <a:srgbClr val="F07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6D0A3906-FC79-48F7-8266-B488F10AE442}"/>
                </a:ext>
              </a:extLst>
            </p:cNvPr>
            <p:cNvSpPr/>
            <p:nvPr/>
          </p:nvSpPr>
          <p:spPr bwMode="auto">
            <a:xfrm>
              <a:off x="7278688" y="1952625"/>
              <a:ext cx="976312" cy="868363"/>
            </a:xfrm>
            <a:custGeom>
              <a:avLst/>
              <a:gdLst>
                <a:gd name="T0" fmla="*/ 1 w 36"/>
                <a:gd name="T1" fmla="*/ 26 h 32"/>
                <a:gd name="T2" fmla="*/ 2 w 36"/>
                <a:gd name="T3" fmla="*/ 23 h 32"/>
                <a:gd name="T4" fmla="*/ 27 w 36"/>
                <a:gd name="T5" fmla="*/ 2 h 32"/>
                <a:gd name="T6" fmla="*/ 33 w 36"/>
                <a:gd name="T7" fmla="*/ 2 h 32"/>
                <a:gd name="T8" fmla="*/ 33 w 36"/>
                <a:gd name="T9" fmla="*/ 9 h 32"/>
                <a:gd name="T10" fmla="*/ 12 w 36"/>
                <a:gd name="T11" fmla="*/ 27 h 32"/>
                <a:gd name="T12" fmla="*/ 8 w 36"/>
                <a:gd name="T13" fmla="*/ 30 h 32"/>
                <a:gd name="T14" fmla="*/ 3 w 36"/>
                <a:gd name="T15" fmla="*/ 31 h 32"/>
                <a:gd name="T16" fmla="*/ 1 w 36"/>
                <a:gd name="T17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2">
                  <a:moveTo>
                    <a:pt x="1" y="26"/>
                  </a:moveTo>
                  <a:cubicBezTo>
                    <a:pt x="0" y="25"/>
                    <a:pt x="1" y="24"/>
                    <a:pt x="2" y="23"/>
                  </a:cubicBezTo>
                  <a:cubicBezTo>
                    <a:pt x="10" y="16"/>
                    <a:pt x="18" y="9"/>
                    <a:pt x="27" y="2"/>
                  </a:cubicBezTo>
                  <a:cubicBezTo>
                    <a:pt x="29" y="0"/>
                    <a:pt x="32" y="0"/>
                    <a:pt x="33" y="2"/>
                  </a:cubicBezTo>
                  <a:cubicBezTo>
                    <a:pt x="36" y="4"/>
                    <a:pt x="36" y="6"/>
                    <a:pt x="33" y="9"/>
                  </a:cubicBezTo>
                  <a:cubicBezTo>
                    <a:pt x="26" y="15"/>
                    <a:pt x="19" y="21"/>
                    <a:pt x="12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6" y="32"/>
                    <a:pt x="5" y="32"/>
                    <a:pt x="3" y="31"/>
                  </a:cubicBezTo>
                  <a:cubicBezTo>
                    <a:pt x="1" y="30"/>
                    <a:pt x="0" y="29"/>
                    <a:pt x="1" y="26"/>
                  </a:cubicBezTo>
                  <a:close/>
                </a:path>
              </a:pathLst>
            </a:custGeom>
            <a:solidFill>
              <a:srgbClr val="E52D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pic>
        <p:nvPicPr>
          <p:cNvPr id="32" name="Imagen 31">
            <a:extLst>
              <a:ext uri="{FF2B5EF4-FFF2-40B4-BE49-F238E27FC236}">
                <a16:creationId xmlns:a16="http://schemas.microsoft.com/office/drawing/2014/main" id="{7E7CDA56-D274-43B4-BDE6-890865162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6032" y="2567528"/>
            <a:ext cx="1659467" cy="237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744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D2BAFC4-21D3-4D61-B76B-593D8B754781}"/>
              </a:ext>
            </a:extLst>
          </p:cNvPr>
          <p:cNvGrpSpPr/>
          <p:nvPr/>
        </p:nvGrpSpPr>
        <p:grpSpPr>
          <a:xfrm>
            <a:off x="731724" y="4657833"/>
            <a:ext cx="851127" cy="243474"/>
            <a:chOff x="4103688" y="-2378075"/>
            <a:chExt cx="1309687" cy="374650"/>
          </a:xfrm>
          <a:solidFill>
            <a:schemeClr val="bg1"/>
          </a:solidFill>
        </p:grpSpPr>
        <p:sp>
          <p:nvSpPr>
            <p:cNvPr id="11" name="Freeform 254">
              <a:extLst>
                <a:ext uri="{FF2B5EF4-FFF2-40B4-BE49-F238E27FC236}">
                  <a16:creationId xmlns:a16="http://schemas.microsoft.com/office/drawing/2014/main" id="{A6BB8777-C4D6-4B6F-8A5B-CFB3C4988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2" name="Freeform 255">
              <a:extLst>
                <a:ext uri="{FF2B5EF4-FFF2-40B4-BE49-F238E27FC236}">
                  <a16:creationId xmlns:a16="http://schemas.microsoft.com/office/drawing/2014/main" id="{4455DA79-2239-42AD-8181-182AAAB85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3" name="Freeform 256">
              <a:extLst>
                <a:ext uri="{FF2B5EF4-FFF2-40B4-BE49-F238E27FC236}">
                  <a16:creationId xmlns:a16="http://schemas.microsoft.com/office/drawing/2014/main" id="{FEA66BB8-612B-4AAA-BA66-3694A355E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4" name="Freeform 257">
              <a:extLst>
                <a:ext uri="{FF2B5EF4-FFF2-40B4-BE49-F238E27FC236}">
                  <a16:creationId xmlns:a16="http://schemas.microsoft.com/office/drawing/2014/main" id="{4704DF69-B04F-4BE6-A513-3FB9DE43F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5" name="Freeform 258">
              <a:extLst>
                <a:ext uri="{FF2B5EF4-FFF2-40B4-BE49-F238E27FC236}">
                  <a16:creationId xmlns:a16="http://schemas.microsoft.com/office/drawing/2014/main" id="{D3519ECF-126F-44DD-B5E7-8BD4F6DE12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6" name="Freeform 259">
              <a:extLst>
                <a:ext uri="{FF2B5EF4-FFF2-40B4-BE49-F238E27FC236}">
                  <a16:creationId xmlns:a16="http://schemas.microsoft.com/office/drawing/2014/main" id="{40245347-0E25-496F-8C3C-B88B99BE87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7" name="Freeform 260">
              <a:extLst>
                <a:ext uri="{FF2B5EF4-FFF2-40B4-BE49-F238E27FC236}">
                  <a16:creationId xmlns:a16="http://schemas.microsoft.com/office/drawing/2014/main" id="{7F8443EB-173D-45C6-B6E0-357FA3A9B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8" name="Rectangle 261">
              <a:extLst>
                <a:ext uri="{FF2B5EF4-FFF2-40B4-BE49-F238E27FC236}">
                  <a16:creationId xmlns:a16="http://schemas.microsoft.com/office/drawing/2014/main" id="{F58AA857-947A-41D0-8991-1A6CDD0AB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9" name="Freeform 262">
              <a:extLst>
                <a:ext uri="{FF2B5EF4-FFF2-40B4-BE49-F238E27FC236}">
                  <a16:creationId xmlns:a16="http://schemas.microsoft.com/office/drawing/2014/main" id="{20F1A25B-5C1C-4BF8-9EA6-6E0CE967C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4716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14/02/2024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26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6" name="Rectangle: Top Corners Rounded 25">
            <a:extLst>
              <a:ext uri="{FF2B5EF4-FFF2-40B4-BE49-F238E27FC236}">
                <a16:creationId xmlns:a16="http://schemas.microsoft.com/office/drawing/2014/main" id="{D057D9E2-6941-4B8D-972B-400B042966CB}"/>
              </a:ext>
            </a:extLst>
          </p:cNvPr>
          <p:cNvSpPr/>
          <p:nvPr/>
        </p:nvSpPr>
        <p:spPr>
          <a:xfrm>
            <a:off x="755411" y="1170543"/>
            <a:ext cx="2659172" cy="461665"/>
          </a:xfrm>
          <a:prstGeom prst="round2SameRect">
            <a:avLst/>
          </a:prstGeom>
          <a:solidFill>
            <a:srgbClr val="49B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01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075AE2F-0AAB-4F61-B54E-6F249492E76A}"/>
              </a:ext>
            </a:extLst>
          </p:cNvPr>
          <p:cNvSpPr/>
          <p:nvPr/>
        </p:nvSpPr>
        <p:spPr>
          <a:xfrm>
            <a:off x="755410" y="4554079"/>
            <a:ext cx="2659172" cy="142370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B238ECBD-50A9-49A3-BF97-B45CF7CFA816}"/>
              </a:ext>
            </a:extLst>
          </p:cNvPr>
          <p:cNvSpPr/>
          <p:nvPr/>
        </p:nvSpPr>
        <p:spPr>
          <a:xfrm>
            <a:off x="3534990" y="1170543"/>
            <a:ext cx="2659172" cy="461665"/>
          </a:xfrm>
          <a:prstGeom prst="round2SameRect">
            <a:avLst/>
          </a:prstGeom>
          <a:solidFill>
            <a:srgbClr val="49B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02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B04E740-068A-4386-B834-32C596F54FD4}"/>
              </a:ext>
            </a:extLst>
          </p:cNvPr>
          <p:cNvSpPr/>
          <p:nvPr/>
        </p:nvSpPr>
        <p:spPr>
          <a:xfrm>
            <a:off x="3534988" y="4554079"/>
            <a:ext cx="2659172" cy="142370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37" name="Rectangle: Top Corners Rounded 36">
            <a:extLst>
              <a:ext uri="{FF2B5EF4-FFF2-40B4-BE49-F238E27FC236}">
                <a16:creationId xmlns:a16="http://schemas.microsoft.com/office/drawing/2014/main" id="{C29EC768-34FC-4DE0-B867-37F4D8C6349E}"/>
              </a:ext>
            </a:extLst>
          </p:cNvPr>
          <p:cNvSpPr/>
          <p:nvPr/>
        </p:nvSpPr>
        <p:spPr>
          <a:xfrm>
            <a:off x="6314569" y="1170543"/>
            <a:ext cx="2659172" cy="461665"/>
          </a:xfrm>
          <a:prstGeom prst="round2SameRect">
            <a:avLst/>
          </a:prstGeom>
          <a:solidFill>
            <a:srgbClr val="49B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03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9C76E4-0B3F-4D17-AAFC-7A0208340691}"/>
              </a:ext>
            </a:extLst>
          </p:cNvPr>
          <p:cNvSpPr/>
          <p:nvPr/>
        </p:nvSpPr>
        <p:spPr>
          <a:xfrm>
            <a:off x="6314568" y="4554079"/>
            <a:ext cx="2659172" cy="142370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F9F8B2D-38C9-4F30-98E0-4EB0F5C161A3}"/>
              </a:ext>
            </a:extLst>
          </p:cNvPr>
          <p:cNvSpPr/>
          <p:nvPr/>
        </p:nvSpPr>
        <p:spPr>
          <a:xfrm>
            <a:off x="3157581" y="2616292"/>
            <a:ext cx="634409" cy="63440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43CB3D0-CD0C-4AE7-91B0-89A111441479}"/>
              </a:ext>
            </a:extLst>
          </p:cNvPr>
          <p:cNvSpPr/>
          <p:nvPr/>
        </p:nvSpPr>
        <p:spPr>
          <a:xfrm>
            <a:off x="5937160" y="2616292"/>
            <a:ext cx="634409" cy="63440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CBF648-1615-48FB-935F-AA476342DD4D}"/>
              </a:ext>
            </a:extLst>
          </p:cNvPr>
          <p:cNvGrpSpPr/>
          <p:nvPr/>
        </p:nvGrpSpPr>
        <p:grpSpPr>
          <a:xfrm>
            <a:off x="3368336" y="2837764"/>
            <a:ext cx="212898" cy="191465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3" name="Freeform 251">
              <a:extLst>
                <a:ext uri="{FF2B5EF4-FFF2-40B4-BE49-F238E27FC236}">
                  <a16:creationId xmlns:a16="http://schemas.microsoft.com/office/drawing/2014/main" id="{CE64A915-293D-4CF9-95B3-9EDA030BE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4" name="Freeform 252">
              <a:extLst>
                <a:ext uri="{FF2B5EF4-FFF2-40B4-BE49-F238E27FC236}">
                  <a16:creationId xmlns:a16="http://schemas.microsoft.com/office/drawing/2014/main" id="{C6ADB40D-FF99-44F0-82BC-6372FABEC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1BEB06-E99E-45A4-8EF3-355C55570D0F}"/>
              </a:ext>
            </a:extLst>
          </p:cNvPr>
          <p:cNvGrpSpPr/>
          <p:nvPr/>
        </p:nvGrpSpPr>
        <p:grpSpPr>
          <a:xfrm>
            <a:off x="6147915" y="2837764"/>
            <a:ext cx="212898" cy="191465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6" name="Freeform 251">
              <a:extLst>
                <a:ext uri="{FF2B5EF4-FFF2-40B4-BE49-F238E27FC236}">
                  <a16:creationId xmlns:a16="http://schemas.microsoft.com/office/drawing/2014/main" id="{10CB2AC4-5B3E-4B4B-90E2-C1A4C343F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7" name="Freeform 252">
              <a:extLst>
                <a:ext uri="{FF2B5EF4-FFF2-40B4-BE49-F238E27FC236}">
                  <a16:creationId xmlns:a16="http://schemas.microsoft.com/office/drawing/2014/main" id="{62C5F108-2582-4D9A-8732-384D2B8C3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611E86FE-7061-43B6-BE68-0774B6BAC6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46821" y="1840575"/>
            <a:ext cx="876351" cy="876351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09FE73E1-22D4-4C6A-A687-3D09D01E3A72}"/>
              </a:ext>
            </a:extLst>
          </p:cNvPr>
          <p:cNvSpPr/>
          <p:nvPr/>
        </p:nvSpPr>
        <p:spPr>
          <a:xfrm>
            <a:off x="953572" y="3173789"/>
            <a:ext cx="2262848" cy="1131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7DF31C-E43A-4E54-9FDD-FED903C06D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26398" y="1840575"/>
            <a:ext cx="876351" cy="876351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18CE59DE-7E88-46AB-A142-0A571C6BD861}"/>
              </a:ext>
            </a:extLst>
          </p:cNvPr>
          <p:cNvSpPr/>
          <p:nvPr/>
        </p:nvSpPr>
        <p:spPr>
          <a:xfrm>
            <a:off x="3733150" y="3173789"/>
            <a:ext cx="2262848" cy="1131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24190E6-84B3-43FA-87C7-804DF513EE27}"/>
              </a:ext>
            </a:extLst>
          </p:cNvPr>
          <p:cNvSpPr/>
          <p:nvPr/>
        </p:nvSpPr>
        <p:spPr>
          <a:xfrm>
            <a:off x="6512729" y="3173789"/>
            <a:ext cx="2262848" cy="1131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C60944C-EE8A-46F3-9604-7FD23FE19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88992" y="1840576"/>
            <a:ext cx="710323" cy="8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125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ángulo 22">
            <a:extLst>
              <a:ext uri="{FF2B5EF4-FFF2-40B4-BE49-F238E27FC236}">
                <a16:creationId xmlns:a16="http://schemas.microsoft.com/office/drawing/2014/main" id="{1A88B206-6E3D-4ED4-A8DB-A44EC6DDFA3F}"/>
              </a:ext>
            </a:extLst>
          </p:cNvPr>
          <p:cNvSpPr/>
          <p:nvPr/>
        </p:nvSpPr>
        <p:spPr>
          <a:xfrm>
            <a:off x="4860032" y="195486"/>
            <a:ext cx="4104456" cy="4752528"/>
          </a:xfrm>
          <a:prstGeom prst="rect">
            <a:avLst/>
          </a:prstGeom>
          <a:solidFill>
            <a:srgbClr val="9797C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BF5FF9BC-48F7-4323-AB04-6360E45B1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459263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35FF567A-751A-4367-9112-26E64068611B}"/>
              </a:ext>
            </a:extLst>
          </p:cNvPr>
          <p:cNvGrpSpPr/>
          <p:nvPr/>
        </p:nvGrpSpPr>
        <p:grpSpPr>
          <a:xfrm>
            <a:off x="5071743" y="2829261"/>
            <a:ext cx="3672408" cy="781959"/>
            <a:chOff x="5071743" y="365380"/>
            <a:chExt cx="3672408" cy="781959"/>
          </a:xfrm>
        </p:grpSpPr>
        <p:sp>
          <p:nvSpPr>
            <p:cNvPr id="15" name="TextBox 14"/>
            <p:cNvSpPr txBox="1"/>
            <p:nvPr/>
          </p:nvSpPr>
          <p:spPr>
            <a:xfrm>
              <a:off x="5071743" y="685674"/>
              <a:ext cx="36724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071743" y="365380"/>
              <a:ext cx="3672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65E5BE76-5BDB-4CBC-AED3-2DCDD6774E1C}"/>
              </a:ext>
            </a:extLst>
          </p:cNvPr>
          <p:cNvGrpSpPr/>
          <p:nvPr/>
        </p:nvGrpSpPr>
        <p:grpSpPr>
          <a:xfrm>
            <a:off x="5071743" y="1693359"/>
            <a:ext cx="3672408" cy="781959"/>
            <a:chOff x="395536" y="2067694"/>
            <a:chExt cx="3672408" cy="781959"/>
          </a:xfrm>
        </p:grpSpPr>
        <p:sp>
          <p:nvSpPr>
            <p:cNvPr id="17" name="TextBox 16"/>
            <p:cNvSpPr txBox="1"/>
            <p:nvPr/>
          </p:nvSpPr>
          <p:spPr>
            <a:xfrm>
              <a:off x="395536" y="2387988"/>
              <a:ext cx="36724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5536" y="2067694"/>
              <a:ext cx="3672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96C051B5-E0CC-40CC-86BD-955C9E3C4817}"/>
              </a:ext>
            </a:extLst>
          </p:cNvPr>
          <p:cNvGrpSpPr/>
          <p:nvPr/>
        </p:nvGrpSpPr>
        <p:grpSpPr>
          <a:xfrm>
            <a:off x="5071743" y="3837373"/>
            <a:ext cx="3672408" cy="781959"/>
            <a:chOff x="5071743" y="3837373"/>
            <a:chExt cx="3672408" cy="781959"/>
          </a:xfrm>
        </p:grpSpPr>
        <p:sp>
          <p:nvSpPr>
            <p:cNvPr id="19" name="TextBox 18"/>
            <p:cNvSpPr txBox="1"/>
            <p:nvPr/>
          </p:nvSpPr>
          <p:spPr>
            <a:xfrm>
              <a:off x="5071743" y="4157667"/>
              <a:ext cx="36724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071743" y="3837373"/>
              <a:ext cx="3672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Freeform 6">
            <a:extLst>
              <a:ext uri="{FF2B5EF4-FFF2-40B4-BE49-F238E27FC236}">
                <a16:creationId xmlns:a16="http://schemas.microsoft.com/office/drawing/2014/main" id="{082474BF-1E38-4E9B-95A3-BAAA3A329CBF}"/>
              </a:ext>
            </a:extLst>
          </p:cNvPr>
          <p:cNvSpPr/>
          <p:nvPr/>
        </p:nvSpPr>
        <p:spPr bwMode="auto">
          <a:xfrm>
            <a:off x="5083175" y="327026"/>
            <a:ext cx="1349374" cy="1211263"/>
          </a:xfrm>
          <a:custGeom>
            <a:avLst/>
            <a:gdLst>
              <a:gd name="T0" fmla="*/ 93 w 124"/>
              <a:gd name="T1" fmla="*/ 83 h 111"/>
              <a:gd name="T2" fmla="*/ 98 w 124"/>
              <a:gd name="T3" fmla="*/ 98 h 111"/>
              <a:gd name="T4" fmla="*/ 92 w 124"/>
              <a:gd name="T5" fmla="*/ 107 h 111"/>
              <a:gd name="T6" fmla="*/ 82 w 124"/>
              <a:gd name="T7" fmla="*/ 104 h 111"/>
              <a:gd name="T8" fmla="*/ 76 w 124"/>
              <a:gd name="T9" fmla="*/ 97 h 111"/>
              <a:gd name="T10" fmla="*/ 69 w 124"/>
              <a:gd name="T11" fmla="*/ 98 h 111"/>
              <a:gd name="T12" fmla="*/ 67 w 124"/>
              <a:gd name="T13" fmla="*/ 104 h 111"/>
              <a:gd name="T14" fmla="*/ 60 w 124"/>
              <a:gd name="T15" fmla="*/ 110 h 111"/>
              <a:gd name="T16" fmla="*/ 52 w 124"/>
              <a:gd name="T17" fmla="*/ 105 h 111"/>
              <a:gd name="T18" fmla="*/ 48 w 124"/>
              <a:gd name="T19" fmla="*/ 94 h 111"/>
              <a:gd name="T20" fmla="*/ 42 w 124"/>
              <a:gd name="T21" fmla="*/ 92 h 111"/>
              <a:gd name="T22" fmla="*/ 35 w 124"/>
              <a:gd name="T23" fmla="*/ 99 h 111"/>
              <a:gd name="T24" fmla="*/ 24 w 124"/>
              <a:gd name="T25" fmla="*/ 100 h 111"/>
              <a:gd name="T26" fmla="*/ 19 w 124"/>
              <a:gd name="T27" fmla="*/ 90 h 111"/>
              <a:gd name="T28" fmla="*/ 21 w 124"/>
              <a:gd name="T29" fmla="*/ 85 h 111"/>
              <a:gd name="T30" fmla="*/ 28 w 124"/>
              <a:gd name="T31" fmla="*/ 77 h 111"/>
              <a:gd name="T32" fmla="*/ 23 w 124"/>
              <a:gd name="T33" fmla="*/ 66 h 111"/>
              <a:gd name="T34" fmla="*/ 15 w 124"/>
              <a:gd name="T35" fmla="*/ 67 h 111"/>
              <a:gd name="T36" fmla="*/ 6 w 124"/>
              <a:gd name="T37" fmla="*/ 67 h 111"/>
              <a:gd name="T38" fmla="*/ 0 w 124"/>
              <a:gd name="T39" fmla="*/ 59 h 111"/>
              <a:gd name="T40" fmla="*/ 5 w 124"/>
              <a:gd name="T41" fmla="*/ 51 h 111"/>
              <a:gd name="T42" fmla="*/ 16 w 124"/>
              <a:gd name="T43" fmla="*/ 48 h 111"/>
              <a:gd name="T44" fmla="*/ 23 w 124"/>
              <a:gd name="T45" fmla="*/ 47 h 111"/>
              <a:gd name="T46" fmla="*/ 25 w 124"/>
              <a:gd name="T47" fmla="*/ 38 h 111"/>
              <a:gd name="T48" fmla="*/ 19 w 124"/>
              <a:gd name="T49" fmla="*/ 33 h 111"/>
              <a:gd name="T50" fmla="*/ 9 w 124"/>
              <a:gd name="T51" fmla="*/ 22 h 111"/>
              <a:gd name="T52" fmla="*/ 11 w 124"/>
              <a:gd name="T53" fmla="*/ 9 h 111"/>
              <a:gd name="T54" fmla="*/ 25 w 124"/>
              <a:gd name="T55" fmla="*/ 7 h 111"/>
              <a:gd name="T56" fmla="*/ 33 w 124"/>
              <a:gd name="T57" fmla="*/ 12 h 111"/>
              <a:gd name="T58" fmla="*/ 41 w 124"/>
              <a:gd name="T59" fmla="*/ 21 h 111"/>
              <a:gd name="T60" fmla="*/ 43 w 124"/>
              <a:gd name="T61" fmla="*/ 22 h 111"/>
              <a:gd name="T62" fmla="*/ 54 w 124"/>
              <a:gd name="T63" fmla="*/ 17 h 111"/>
              <a:gd name="T64" fmla="*/ 54 w 124"/>
              <a:gd name="T65" fmla="*/ 8 h 111"/>
              <a:gd name="T66" fmla="*/ 65 w 124"/>
              <a:gd name="T67" fmla="*/ 1 h 111"/>
              <a:gd name="T68" fmla="*/ 78 w 124"/>
              <a:gd name="T69" fmla="*/ 17 h 111"/>
              <a:gd name="T70" fmla="*/ 78 w 124"/>
              <a:gd name="T71" fmla="*/ 20 h 111"/>
              <a:gd name="T72" fmla="*/ 83 w 124"/>
              <a:gd name="T73" fmla="*/ 22 h 111"/>
              <a:gd name="T74" fmla="*/ 92 w 124"/>
              <a:gd name="T75" fmla="*/ 17 h 111"/>
              <a:gd name="T76" fmla="*/ 96 w 124"/>
              <a:gd name="T77" fmla="*/ 14 h 111"/>
              <a:gd name="T78" fmla="*/ 102 w 124"/>
              <a:gd name="T79" fmla="*/ 17 h 111"/>
              <a:gd name="T80" fmla="*/ 101 w 124"/>
              <a:gd name="T81" fmla="*/ 26 h 111"/>
              <a:gd name="T82" fmla="*/ 97 w 124"/>
              <a:gd name="T83" fmla="*/ 34 h 111"/>
              <a:gd name="T84" fmla="*/ 102 w 124"/>
              <a:gd name="T85" fmla="*/ 41 h 111"/>
              <a:gd name="T86" fmla="*/ 111 w 124"/>
              <a:gd name="T87" fmla="*/ 40 h 111"/>
              <a:gd name="T88" fmla="*/ 118 w 124"/>
              <a:gd name="T89" fmla="*/ 46 h 111"/>
              <a:gd name="T90" fmla="*/ 113 w 124"/>
              <a:gd name="T91" fmla="*/ 54 h 111"/>
              <a:gd name="T92" fmla="*/ 106 w 124"/>
              <a:gd name="T93" fmla="*/ 58 h 111"/>
              <a:gd name="T94" fmla="*/ 105 w 124"/>
              <a:gd name="T95" fmla="*/ 60 h 111"/>
              <a:gd name="T96" fmla="*/ 103 w 124"/>
              <a:gd name="T97" fmla="*/ 63 h 111"/>
              <a:gd name="T98" fmla="*/ 106 w 124"/>
              <a:gd name="T99" fmla="*/ 64 h 111"/>
              <a:gd name="T100" fmla="*/ 116 w 124"/>
              <a:gd name="T101" fmla="*/ 66 h 111"/>
              <a:gd name="T102" fmla="*/ 123 w 124"/>
              <a:gd name="T103" fmla="*/ 78 h 111"/>
              <a:gd name="T104" fmla="*/ 112 w 124"/>
              <a:gd name="T105" fmla="*/ 85 h 111"/>
              <a:gd name="T106" fmla="*/ 97 w 124"/>
              <a:gd name="T107" fmla="*/ 83 h 111"/>
              <a:gd name="T108" fmla="*/ 93 w 124"/>
              <a:gd name="T109" fmla="*/ 8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4" h="110">
                <a:moveTo>
                  <a:pt x="93" y="83"/>
                </a:moveTo>
                <a:cubicBezTo>
                  <a:pt x="96" y="88"/>
                  <a:pt x="99" y="93"/>
                  <a:pt x="98" y="98"/>
                </a:cubicBezTo>
                <a:cubicBezTo>
                  <a:pt x="97" y="102"/>
                  <a:pt x="95" y="105"/>
                  <a:pt x="92" y="107"/>
                </a:cubicBezTo>
                <a:cubicBezTo>
                  <a:pt x="88" y="108"/>
                  <a:pt x="85" y="107"/>
                  <a:pt x="82" y="104"/>
                </a:cubicBezTo>
                <a:cubicBezTo>
                  <a:pt x="80" y="101"/>
                  <a:pt x="78" y="99"/>
                  <a:pt x="76" y="97"/>
                </a:cubicBezTo>
                <a:cubicBezTo>
                  <a:pt x="73" y="94"/>
                  <a:pt x="71" y="95"/>
                  <a:pt x="69" y="98"/>
                </a:cubicBezTo>
                <a:cubicBezTo>
                  <a:pt x="68" y="100"/>
                  <a:pt x="67" y="102"/>
                  <a:pt x="67" y="104"/>
                </a:cubicBezTo>
                <a:cubicBezTo>
                  <a:pt x="65" y="107"/>
                  <a:pt x="64" y="110"/>
                  <a:pt x="60" y="110"/>
                </a:cubicBezTo>
                <a:cubicBezTo>
                  <a:pt x="56" y="111"/>
                  <a:pt x="53" y="108"/>
                  <a:pt x="52" y="105"/>
                </a:cubicBezTo>
                <a:cubicBezTo>
                  <a:pt x="50" y="102"/>
                  <a:pt x="49" y="98"/>
                  <a:pt x="48" y="94"/>
                </a:cubicBezTo>
                <a:cubicBezTo>
                  <a:pt x="48" y="90"/>
                  <a:pt x="46" y="89"/>
                  <a:pt x="42" y="92"/>
                </a:cubicBezTo>
                <a:cubicBezTo>
                  <a:pt x="39" y="94"/>
                  <a:pt x="37" y="96"/>
                  <a:pt x="35" y="99"/>
                </a:cubicBezTo>
                <a:cubicBezTo>
                  <a:pt x="31" y="101"/>
                  <a:pt x="27" y="102"/>
                  <a:pt x="24" y="100"/>
                </a:cubicBezTo>
                <a:cubicBezTo>
                  <a:pt x="20" y="98"/>
                  <a:pt x="18" y="94"/>
                  <a:pt x="19" y="90"/>
                </a:cubicBezTo>
                <a:cubicBezTo>
                  <a:pt x="19" y="88"/>
                  <a:pt x="20" y="86"/>
                  <a:pt x="21" y="85"/>
                </a:cubicBezTo>
                <a:cubicBezTo>
                  <a:pt x="24" y="82"/>
                  <a:pt x="26" y="80"/>
                  <a:pt x="28" y="77"/>
                </a:cubicBezTo>
                <a:cubicBezTo>
                  <a:pt x="31" y="72"/>
                  <a:pt x="29" y="67"/>
                  <a:pt x="23" y="66"/>
                </a:cubicBezTo>
                <a:cubicBezTo>
                  <a:pt x="20" y="66"/>
                  <a:pt x="18" y="67"/>
                  <a:pt x="15" y="67"/>
                </a:cubicBezTo>
                <a:cubicBezTo>
                  <a:pt x="12" y="67"/>
                  <a:pt x="9" y="68"/>
                  <a:pt x="6" y="67"/>
                </a:cubicBezTo>
                <a:cubicBezTo>
                  <a:pt x="2" y="65"/>
                  <a:pt x="1" y="62"/>
                  <a:pt x="0" y="59"/>
                </a:cubicBezTo>
                <a:cubicBezTo>
                  <a:pt x="0" y="55"/>
                  <a:pt x="2" y="52"/>
                  <a:pt x="5" y="51"/>
                </a:cubicBezTo>
                <a:cubicBezTo>
                  <a:pt x="9" y="49"/>
                  <a:pt x="13" y="49"/>
                  <a:pt x="16" y="48"/>
                </a:cubicBezTo>
                <a:cubicBezTo>
                  <a:pt x="19" y="48"/>
                  <a:pt x="21" y="48"/>
                  <a:pt x="23" y="47"/>
                </a:cubicBezTo>
                <a:cubicBezTo>
                  <a:pt x="28" y="46"/>
                  <a:pt x="29" y="42"/>
                  <a:pt x="25" y="38"/>
                </a:cubicBezTo>
                <a:cubicBezTo>
                  <a:pt x="24" y="36"/>
                  <a:pt x="21" y="35"/>
                  <a:pt x="19" y="33"/>
                </a:cubicBezTo>
                <a:cubicBezTo>
                  <a:pt x="15" y="30"/>
                  <a:pt x="11" y="27"/>
                  <a:pt x="9" y="22"/>
                </a:cubicBezTo>
                <a:cubicBezTo>
                  <a:pt x="7" y="17"/>
                  <a:pt x="8" y="13"/>
                  <a:pt x="11" y="9"/>
                </a:cubicBezTo>
                <a:cubicBezTo>
                  <a:pt x="15" y="6"/>
                  <a:pt x="21" y="5"/>
                  <a:pt x="25" y="7"/>
                </a:cubicBezTo>
                <a:cubicBezTo>
                  <a:pt x="28" y="8"/>
                  <a:pt x="30" y="10"/>
                  <a:pt x="33" y="12"/>
                </a:cubicBezTo>
                <a:cubicBezTo>
                  <a:pt x="35" y="15"/>
                  <a:pt x="38" y="18"/>
                  <a:pt x="41" y="21"/>
                </a:cubicBezTo>
                <a:cubicBezTo>
                  <a:pt x="42" y="21"/>
                  <a:pt x="42" y="21"/>
                  <a:pt x="43" y="22"/>
                </a:cubicBezTo>
                <a:cubicBezTo>
                  <a:pt x="49" y="25"/>
                  <a:pt x="53" y="23"/>
                  <a:pt x="54" y="17"/>
                </a:cubicBezTo>
                <a:cubicBezTo>
                  <a:pt x="54" y="14"/>
                  <a:pt x="54" y="11"/>
                  <a:pt x="54" y="8"/>
                </a:cubicBezTo>
                <a:cubicBezTo>
                  <a:pt x="56" y="2"/>
                  <a:pt x="60" y="0"/>
                  <a:pt x="65" y="1"/>
                </a:cubicBezTo>
                <a:cubicBezTo>
                  <a:pt x="72" y="3"/>
                  <a:pt x="78" y="11"/>
                  <a:pt x="78" y="17"/>
                </a:cubicBezTo>
                <a:cubicBezTo>
                  <a:pt x="78" y="18"/>
                  <a:pt x="78" y="19"/>
                  <a:pt x="78" y="20"/>
                </a:cubicBezTo>
                <a:cubicBezTo>
                  <a:pt x="79" y="23"/>
                  <a:pt x="80" y="23"/>
                  <a:pt x="83" y="22"/>
                </a:cubicBezTo>
                <a:cubicBezTo>
                  <a:pt x="86" y="21"/>
                  <a:pt x="89" y="19"/>
                  <a:pt x="92" y="17"/>
                </a:cubicBezTo>
                <a:cubicBezTo>
                  <a:pt x="93" y="16"/>
                  <a:pt x="94" y="15"/>
                  <a:pt x="96" y="14"/>
                </a:cubicBezTo>
                <a:cubicBezTo>
                  <a:pt x="99" y="13"/>
                  <a:pt x="101" y="14"/>
                  <a:pt x="102" y="17"/>
                </a:cubicBezTo>
                <a:cubicBezTo>
                  <a:pt x="103" y="21"/>
                  <a:pt x="103" y="23"/>
                  <a:pt x="101" y="26"/>
                </a:cubicBezTo>
                <a:cubicBezTo>
                  <a:pt x="100" y="29"/>
                  <a:pt x="98" y="31"/>
                  <a:pt x="97" y="34"/>
                </a:cubicBezTo>
                <a:cubicBezTo>
                  <a:pt x="96" y="38"/>
                  <a:pt x="98" y="41"/>
                  <a:pt x="102" y="41"/>
                </a:cubicBezTo>
                <a:cubicBezTo>
                  <a:pt x="106" y="41"/>
                  <a:pt x="108" y="40"/>
                  <a:pt x="111" y="40"/>
                </a:cubicBezTo>
                <a:cubicBezTo>
                  <a:pt x="117" y="39"/>
                  <a:pt x="119" y="41"/>
                  <a:pt x="118" y="46"/>
                </a:cubicBezTo>
                <a:cubicBezTo>
                  <a:pt x="118" y="50"/>
                  <a:pt x="116" y="52"/>
                  <a:pt x="113" y="54"/>
                </a:cubicBezTo>
                <a:cubicBezTo>
                  <a:pt x="111" y="55"/>
                  <a:pt x="108" y="57"/>
                  <a:pt x="106" y="58"/>
                </a:cubicBezTo>
                <a:cubicBezTo>
                  <a:pt x="106" y="58"/>
                  <a:pt x="105" y="59"/>
                  <a:pt x="105" y="60"/>
                </a:cubicBezTo>
                <a:cubicBezTo>
                  <a:pt x="104" y="61"/>
                  <a:pt x="103" y="62"/>
                  <a:pt x="103" y="63"/>
                </a:cubicBezTo>
                <a:cubicBezTo>
                  <a:pt x="103" y="65"/>
                  <a:pt x="105" y="64"/>
                  <a:pt x="106" y="64"/>
                </a:cubicBezTo>
                <a:cubicBezTo>
                  <a:pt x="110" y="65"/>
                  <a:pt x="113" y="65"/>
                  <a:pt x="116" y="66"/>
                </a:cubicBezTo>
                <a:cubicBezTo>
                  <a:pt x="122" y="68"/>
                  <a:pt x="124" y="73"/>
                  <a:pt x="123" y="78"/>
                </a:cubicBezTo>
                <a:cubicBezTo>
                  <a:pt x="122" y="83"/>
                  <a:pt x="117" y="86"/>
                  <a:pt x="112" y="85"/>
                </a:cubicBezTo>
                <a:cubicBezTo>
                  <a:pt x="107" y="85"/>
                  <a:pt x="102" y="84"/>
                  <a:pt x="97" y="83"/>
                </a:cubicBezTo>
                <a:cubicBezTo>
                  <a:pt x="96" y="83"/>
                  <a:pt x="95" y="83"/>
                  <a:pt x="93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95104FE-DECC-44FD-3ED2-EE2C62AF873D}"/>
              </a:ext>
            </a:extLst>
          </p:cNvPr>
          <p:cNvGrpSpPr/>
          <p:nvPr/>
        </p:nvGrpSpPr>
        <p:grpSpPr>
          <a:xfrm>
            <a:off x="5441950" y="763588"/>
            <a:ext cx="696913" cy="546100"/>
            <a:chOff x="5441950" y="763588"/>
            <a:chExt cx="696913" cy="546100"/>
          </a:xfrm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C10FCD7D-5CE9-4927-9AD6-AEF0E5227226}"/>
                </a:ext>
              </a:extLst>
            </p:cNvPr>
            <p:cNvSpPr/>
            <p:nvPr/>
          </p:nvSpPr>
          <p:spPr bwMode="auto">
            <a:xfrm>
              <a:off x="5441950" y="763588"/>
              <a:ext cx="163512" cy="261938"/>
            </a:xfrm>
            <a:custGeom>
              <a:avLst/>
              <a:gdLst>
                <a:gd name="T0" fmla="*/ 0 w 15"/>
                <a:gd name="T1" fmla="*/ 19 h 24"/>
                <a:gd name="T2" fmla="*/ 1 w 15"/>
                <a:gd name="T3" fmla="*/ 16 h 24"/>
                <a:gd name="T4" fmla="*/ 4 w 15"/>
                <a:gd name="T5" fmla="*/ 7 h 24"/>
                <a:gd name="T6" fmla="*/ 6 w 15"/>
                <a:gd name="T7" fmla="*/ 1 h 24"/>
                <a:gd name="T8" fmla="*/ 11 w 15"/>
                <a:gd name="T9" fmla="*/ 3 h 24"/>
                <a:gd name="T10" fmla="*/ 13 w 15"/>
                <a:gd name="T11" fmla="*/ 15 h 24"/>
                <a:gd name="T12" fmla="*/ 7 w 15"/>
                <a:gd name="T13" fmla="*/ 23 h 24"/>
                <a:gd name="T14" fmla="*/ 0 w 15"/>
                <a:gd name="T15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4">
                  <a:moveTo>
                    <a:pt x="0" y="19"/>
                  </a:moveTo>
                  <a:cubicBezTo>
                    <a:pt x="0" y="18"/>
                    <a:pt x="0" y="17"/>
                    <a:pt x="1" y="16"/>
                  </a:cubicBezTo>
                  <a:cubicBezTo>
                    <a:pt x="4" y="13"/>
                    <a:pt x="5" y="10"/>
                    <a:pt x="4" y="7"/>
                  </a:cubicBezTo>
                  <a:cubicBezTo>
                    <a:pt x="3" y="4"/>
                    <a:pt x="4" y="2"/>
                    <a:pt x="6" y="1"/>
                  </a:cubicBezTo>
                  <a:cubicBezTo>
                    <a:pt x="8" y="0"/>
                    <a:pt x="10" y="1"/>
                    <a:pt x="11" y="3"/>
                  </a:cubicBezTo>
                  <a:cubicBezTo>
                    <a:pt x="14" y="5"/>
                    <a:pt x="15" y="11"/>
                    <a:pt x="13" y="15"/>
                  </a:cubicBezTo>
                  <a:cubicBezTo>
                    <a:pt x="12" y="18"/>
                    <a:pt x="10" y="21"/>
                    <a:pt x="7" y="23"/>
                  </a:cubicBezTo>
                  <a:cubicBezTo>
                    <a:pt x="4" y="24"/>
                    <a:pt x="0" y="22"/>
                    <a:pt x="0" y="19"/>
                  </a:cubicBezTo>
                  <a:close/>
                </a:path>
              </a:pathLst>
            </a:custGeom>
            <a:solidFill>
              <a:srgbClr val="4BA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C2725537-A024-458D-8616-B4CEBA6C08B2}"/>
                </a:ext>
              </a:extLst>
            </p:cNvPr>
            <p:cNvSpPr/>
            <p:nvPr/>
          </p:nvSpPr>
          <p:spPr bwMode="auto">
            <a:xfrm>
              <a:off x="6040438" y="796926"/>
              <a:ext cx="98425" cy="206375"/>
            </a:xfrm>
            <a:custGeom>
              <a:avLst/>
              <a:gdLst>
                <a:gd name="T0" fmla="*/ 9 w 9"/>
                <a:gd name="T1" fmla="*/ 8 h 19"/>
                <a:gd name="T2" fmla="*/ 6 w 9"/>
                <a:gd name="T3" fmla="*/ 17 h 19"/>
                <a:gd name="T4" fmla="*/ 2 w 9"/>
                <a:gd name="T5" fmla="*/ 18 h 19"/>
                <a:gd name="T6" fmla="*/ 0 w 9"/>
                <a:gd name="T7" fmla="*/ 14 h 19"/>
                <a:gd name="T8" fmla="*/ 2 w 9"/>
                <a:gd name="T9" fmla="*/ 11 h 19"/>
                <a:gd name="T10" fmla="*/ 3 w 9"/>
                <a:gd name="T11" fmla="*/ 5 h 19"/>
                <a:gd name="T12" fmla="*/ 3 w 9"/>
                <a:gd name="T13" fmla="*/ 3 h 19"/>
                <a:gd name="T14" fmla="*/ 4 w 9"/>
                <a:gd name="T15" fmla="*/ 0 h 19"/>
                <a:gd name="T16" fmla="*/ 7 w 9"/>
                <a:gd name="T17" fmla="*/ 1 h 19"/>
                <a:gd name="T18" fmla="*/ 9 w 9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9">
                  <a:moveTo>
                    <a:pt x="9" y="8"/>
                  </a:moveTo>
                  <a:cubicBezTo>
                    <a:pt x="9" y="12"/>
                    <a:pt x="8" y="15"/>
                    <a:pt x="6" y="17"/>
                  </a:cubicBezTo>
                  <a:cubicBezTo>
                    <a:pt x="5" y="19"/>
                    <a:pt x="4" y="19"/>
                    <a:pt x="2" y="18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1" y="13"/>
                    <a:pt x="1" y="12"/>
                    <a:pt x="2" y="11"/>
                  </a:cubicBezTo>
                  <a:cubicBezTo>
                    <a:pt x="3" y="9"/>
                    <a:pt x="3" y="7"/>
                    <a:pt x="3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9" y="4"/>
                    <a:pt x="9" y="5"/>
                    <a:pt x="9" y="8"/>
                  </a:cubicBezTo>
                  <a:close/>
                </a:path>
              </a:pathLst>
            </a:custGeom>
            <a:solidFill>
              <a:srgbClr val="4BA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10BBC840-40E2-4A26-9987-11E0461C8B80}"/>
                </a:ext>
              </a:extLst>
            </p:cNvPr>
            <p:cNvSpPr/>
            <p:nvPr/>
          </p:nvSpPr>
          <p:spPr bwMode="auto">
            <a:xfrm>
              <a:off x="5648325" y="1211263"/>
              <a:ext cx="217487" cy="98425"/>
            </a:xfrm>
            <a:custGeom>
              <a:avLst/>
              <a:gdLst>
                <a:gd name="T0" fmla="*/ 9 w 20"/>
                <a:gd name="T1" fmla="*/ 8 h 9"/>
                <a:gd name="T2" fmla="*/ 1 w 20"/>
                <a:gd name="T3" fmla="*/ 6 h 9"/>
                <a:gd name="T4" fmla="*/ 0 w 20"/>
                <a:gd name="T5" fmla="*/ 4 h 9"/>
                <a:gd name="T6" fmla="*/ 2 w 20"/>
                <a:gd name="T7" fmla="*/ 3 h 9"/>
                <a:gd name="T8" fmla="*/ 5 w 20"/>
                <a:gd name="T9" fmla="*/ 3 h 9"/>
                <a:gd name="T10" fmla="*/ 15 w 20"/>
                <a:gd name="T11" fmla="*/ 1 h 9"/>
                <a:gd name="T12" fmla="*/ 19 w 20"/>
                <a:gd name="T13" fmla="*/ 2 h 9"/>
                <a:gd name="T14" fmla="*/ 18 w 20"/>
                <a:gd name="T15" fmla="*/ 5 h 9"/>
                <a:gd name="T16" fmla="*/ 9 w 20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9">
                  <a:moveTo>
                    <a:pt x="9" y="8"/>
                  </a:move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9" y="4"/>
                    <a:pt x="12" y="3"/>
                    <a:pt x="15" y="1"/>
                  </a:cubicBezTo>
                  <a:cubicBezTo>
                    <a:pt x="17" y="1"/>
                    <a:pt x="18" y="0"/>
                    <a:pt x="19" y="2"/>
                  </a:cubicBezTo>
                  <a:cubicBezTo>
                    <a:pt x="20" y="3"/>
                    <a:pt x="19" y="4"/>
                    <a:pt x="18" y="5"/>
                  </a:cubicBezTo>
                  <a:cubicBezTo>
                    <a:pt x="16" y="8"/>
                    <a:pt x="13" y="9"/>
                    <a:pt x="9" y="8"/>
                  </a:cubicBezTo>
                  <a:close/>
                </a:path>
              </a:pathLst>
            </a:custGeom>
            <a:solidFill>
              <a:srgbClr val="4BA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52873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4AAF11A-60B2-4EF8-A0FA-F778C8D3B3EC}"/>
              </a:ext>
            </a:extLst>
          </p:cNvPr>
          <p:cNvSpPr/>
          <p:nvPr/>
        </p:nvSpPr>
        <p:spPr>
          <a:xfrm>
            <a:off x="848756" y="1169739"/>
            <a:ext cx="2527773" cy="351538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4716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14/02/2024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28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A9F0B78F-3BAE-426E-BA4B-F7AC249FD4B3}"/>
              </a:ext>
            </a:extLst>
          </p:cNvPr>
          <p:cNvSpPr/>
          <p:nvPr/>
        </p:nvSpPr>
        <p:spPr>
          <a:xfrm>
            <a:off x="3889080" y="1727088"/>
            <a:ext cx="2434824" cy="1690220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8" name="Rectangle: Top Corners Rounded 57">
            <a:extLst>
              <a:ext uri="{FF2B5EF4-FFF2-40B4-BE49-F238E27FC236}">
                <a16:creationId xmlns:a16="http://schemas.microsoft.com/office/drawing/2014/main" id="{CB7E8F77-5AFE-4324-B500-0F213085CA47}"/>
              </a:ext>
            </a:extLst>
          </p:cNvPr>
          <p:cNvSpPr/>
          <p:nvPr/>
        </p:nvSpPr>
        <p:spPr>
          <a:xfrm>
            <a:off x="3889080" y="1262040"/>
            <a:ext cx="2434824" cy="421718"/>
          </a:xfrm>
          <a:prstGeom prst="round2SameRect">
            <a:avLst>
              <a:gd name="adj1" fmla="val 29089"/>
              <a:gd name="adj2" fmla="val 0"/>
            </a:avLst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350" b="1" dirty="0">
                <a:cs typeface="B Nazanin" panose="00000400000000000000" pitchFamily="2" charset="-78"/>
              </a:rPr>
              <a:t>لورم اپیسوم</a:t>
            </a:r>
            <a:endParaRPr lang="en-ID" sz="1350" b="1" dirty="0">
              <a:cs typeface="B Nazanin" panose="00000400000000000000" pitchFamily="2" charset="-78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B57E8821-3AF9-4E46-AF31-490F359B2DC5}"/>
              </a:ext>
            </a:extLst>
          </p:cNvPr>
          <p:cNvSpPr/>
          <p:nvPr/>
        </p:nvSpPr>
        <p:spPr>
          <a:xfrm>
            <a:off x="6390395" y="1727088"/>
            <a:ext cx="2434824" cy="1690220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0" name="Rectangle: Top Corners Rounded 59">
            <a:extLst>
              <a:ext uri="{FF2B5EF4-FFF2-40B4-BE49-F238E27FC236}">
                <a16:creationId xmlns:a16="http://schemas.microsoft.com/office/drawing/2014/main" id="{2BC86CD5-D475-4A74-ADE3-2CBB6E4BD163}"/>
              </a:ext>
            </a:extLst>
          </p:cNvPr>
          <p:cNvSpPr/>
          <p:nvPr/>
        </p:nvSpPr>
        <p:spPr>
          <a:xfrm>
            <a:off x="6390395" y="1262040"/>
            <a:ext cx="2434824" cy="421718"/>
          </a:xfrm>
          <a:prstGeom prst="round2SameRect">
            <a:avLst>
              <a:gd name="adj1" fmla="val 29089"/>
              <a:gd name="adj2" fmla="val 0"/>
            </a:avLst>
          </a:prstGeom>
          <a:solidFill>
            <a:srgbClr val="49B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350" b="1" dirty="0">
                <a:cs typeface="B Nazanin" panose="00000400000000000000" pitchFamily="2" charset="-78"/>
              </a:rPr>
              <a:t>لورم اپیسوم</a:t>
            </a:r>
            <a:endParaRPr lang="en-ID" sz="1350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19966A5-B074-47EE-8C3A-4A38FB5BF375}"/>
              </a:ext>
            </a:extLst>
          </p:cNvPr>
          <p:cNvSpPr/>
          <p:nvPr/>
        </p:nvSpPr>
        <p:spPr>
          <a:xfrm>
            <a:off x="895231" y="1727088"/>
            <a:ext cx="2434824" cy="1690220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753340E-A46E-4C9D-8BC5-BA916DA4340E}"/>
              </a:ext>
            </a:extLst>
          </p:cNvPr>
          <p:cNvGrpSpPr/>
          <p:nvPr/>
        </p:nvGrpSpPr>
        <p:grpSpPr>
          <a:xfrm>
            <a:off x="1958921" y="3514765"/>
            <a:ext cx="307443" cy="344427"/>
            <a:chOff x="6005177" y="5895031"/>
            <a:chExt cx="253382" cy="283863"/>
          </a:xfrm>
        </p:grpSpPr>
        <p:sp>
          <p:nvSpPr>
            <p:cNvPr id="40" name="Freeform 255">
              <a:extLst>
                <a:ext uri="{FF2B5EF4-FFF2-40B4-BE49-F238E27FC236}">
                  <a16:creationId xmlns:a16="http://schemas.microsoft.com/office/drawing/2014/main" id="{02C1FA69-68A8-42AA-B860-DC8449F03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1" name="Freeform 256">
              <a:extLst>
                <a:ext uri="{FF2B5EF4-FFF2-40B4-BE49-F238E27FC236}">
                  <a16:creationId xmlns:a16="http://schemas.microsoft.com/office/drawing/2014/main" id="{A458F6FE-00A4-44CC-B573-5E9F43FAA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EC45AFA2-937A-483A-A968-B9EC982F08FF}"/>
              </a:ext>
            </a:extLst>
          </p:cNvPr>
          <p:cNvSpPr/>
          <p:nvPr/>
        </p:nvSpPr>
        <p:spPr>
          <a:xfrm>
            <a:off x="981219" y="3956649"/>
            <a:ext cx="2262848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EDCFC5A-A14A-48F1-9660-ABD118FB6D2D}"/>
              </a:ext>
            </a:extLst>
          </p:cNvPr>
          <p:cNvGrpSpPr/>
          <p:nvPr/>
        </p:nvGrpSpPr>
        <p:grpSpPr>
          <a:xfrm>
            <a:off x="4952771" y="3514765"/>
            <a:ext cx="307443" cy="344427"/>
            <a:chOff x="6005177" y="5895031"/>
            <a:chExt cx="253382" cy="283863"/>
          </a:xfrm>
        </p:grpSpPr>
        <p:sp>
          <p:nvSpPr>
            <p:cNvPr id="44" name="Freeform 255">
              <a:extLst>
                <a:ext uri="{FF2B5EF4-FFF2-40B4-BE49-F238E27FC236}">
                  <a16:creationId xmlns:a16="http://schemas.microsoft.com/office/drawing/2014/main" id="{4C3E5725-7D26-4AD7-AB60-17F5376B5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5" name="Freeform 256">
              <a:extLst>
                <a:ext uri="{FF2B5EF4-FFF2-40B4-BE49-F238E27FC236}">
                  <a16:creationId xmlns:a16="http://schemas.microsoft.com/office/drawing/2014/main" id="{790FEB70-9768-4B85-A643-1368B7BA7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D1509DA6-2628-4367-805D-F28B73997B97}"/>
              </a:ext>
            </a:extLst>
          </p:cNvPr>
          <p:cNvSpPr/>
          <p:nvPr/>
        </p:nvSpPr>
        <p:spPr>
          <a:xfrm>
            <a:off x="3975068" y="3956649"/>
            <a:ext cx="2262848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92E5A29-3FB9-4250-B7AC-3FE4008EBB22}"/>
              </a:ext>
            </a:extLst>
          </p:cNvPr>
          <p:cNvGrpSpPr/>
          <p:nvPr/>
        </p:nvGrpSpPr>
        <p:grpSpPr>
          <a:xfrm>
            <a:off x="7454085" y="3514765"/>
            <a:ext cx="307443" cy="344427"/>
            <a:chOff x="6005177" y="5895031"/>
            <a:chExt cx="253382" cy="283863"/>
          </a:xfrm>
        </p:grpSpPr>
        <p:sp>
          <p:nvSpPr>
            <p:cNvPr id="48" name="Freeform 255">
              <a:extLst>
                <a:ext uri="{FF2B5EF4-FFF2-40B4-BE49-F238E27FC236}">
                  <a16:creationId xmlns:a16="http://schemas.microsoft.com/office/drawing/2014/main" id="{AFB29494-3811-49C1-B3A3-5703FF51C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9" name="Freeform 256">
              <a:extLst>
                <a:ext uri="{FF2B5EF4-FFF2-40B4-BE49-F238E27FC236}">
                  <a16:creationId xmlns:a16="http://schemas.microsoft.com/office/drawing/2014/main" id="{060815BD-FB5A-4C7D-9941-44F1F5C59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8AEBE3FF-4FAE-4C1E-8B3F-C8F7F2DDB4C6}"/>
              </a:ext>
            </a:extLst>
          </p:cNvPr>
          <p:cNvSpPr/>
          <p:nvPr/>
        </p:nvSpPr>
        <p:spPr>
          <a:xfrm>
            <a:off x="6476383" y="3956649"/>
            <a:ext cx="2262848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Rectangle: Top Corners Rounded 55">
            <a:extLst>
              <a:ext uri="{FF2B5EF4-FFF2-40B4-BE49-F238E27FC236}">
                <a16:creationId xmlns:a16="http://schemas.microsoft.com/office/drawing/2014/main" id="{86006756-F694-4371-96DD-8ED4D25991CB}"/>
              </a:ext>
            </a:extLst>
          </p:cNvPr>
          <p:cNvSpPr/>
          <p:nvPr/>
        </p:nvSpPr>
        <p:spPr>
          <a:xfrm>
            <a:off x="895231" y="1262040"/>
            <a:ext cx="2434824" cy="421718"/>
          </a:xfrm>
          <a:prstGeom prst="round2SameRect">
            <a:avLst>
              <a:gd name="adj1" fmla="val 29089"/>
              <a:gd name="adj2" fmla="val 0"/>
            </a:avLst>
          </a:prstGeom>
          <a:solidFill>
            <a:srgbClr val="49B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لورم اپیسوم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Freeform 271">
            <a:extLst>
              <a:ext uri="{FF2B5EF4-FFF2-40B4-BE49-F238E27FC236}">
                <a16:creationId xmlns:a16="http://schemas.microsoft.com/office/drawing/2014/main" id="{87C421AB-8548-45B0-9A3D-1758F1ACE2F4}"/>
              </a:ext>
            </a:extLst>
          </p:cNvPr>
          <p:cNvSpPr>
            <a:spLocks noEditPoints="1"/>
          </p:cNvSpPr>
          <p:nvPr/>
        </p:nvSpPr>
        <p:spPr bwMode="auto">
          <a:xfrm>
            <a:off x="3443020" y="2405650"/>
            <a:ext cx="333095" cy="333095"/>
          </a:xfrm>
          <a:custGeom>
            <a:avLst/>
            <a:gdLst>
              <a:gd name="T0" fmla="*/ 213 w 597"/>
              <a:gd name="T1" fmla="*/ 486 h 596"/>
              <a:gd name="T2" fmla="*/ 202 w 597"/>
              <a:gd name="T3" fmla="*/ 483 h 596"/>
              <a:gd name="T4" fmla="*/ 200 w 597"/>
              <a:gd name="T5" fmla="*/ 472 h 596"/>
              <a:gd name="T6" fmla="*/ 202 w 597"/>
              <a:gd name="T7" fmla="*/ 126 h 596"/>
              <a:gd name="T8" fmla="*/ 200 w 597"/>
              <a:gd name="T9" fmla="*/ 116 h 596"/>
              <a:gd name="T10" fmla="*/ 209 w 597"/>
              <a:gd name="T11" fmla="*/ 109 h 596"/>
              <a:gd name="T12" fmla="*/ 415 w 597"/>
              <a:gd name="T13" fmla="*/ 291 h 596"/>
              <a:gd name="T14" fmla="*/ 417 w 597"/>
              <a:gd name="T15" fmla="*/ 301 h 596"/>
              <a:gd name="T16" fmla="*/ 283 w 597"/>
              <a:gd name="T17" fmla="*/ 0 h 596"/>
              <a:gd name="T18" fmla="*/ 239 w 597"/>
              <a:gd name="T19" fmla="*/ 6 h 596"/>
              <a:gd name="T20" fmla="*/ 197 w 597"/>
              <a:gd name="T21" fmla="*/ 18 h 596"/>
              <a:gd name="T22" fmla="*/ 157 w 597"/>
              <a:gd name="T23" fmla="*/ 36 h 596"/>
              <a:gd name="T24" fmla="*/ 120 w 597"/>
              <a:gd name="T25" fmla="*/ 60 h 596"/>
              <a:gd name="T26" fmla="*/ 88 w 597"/>
              <a:gd name="T27" fmla="*/ 88 h 596"/>
              <a:gd name="T28" fmla="*/ 60 w 597"/>
              <a:gd name="T29" fmla="*/ 120 h 596"/>
              <a:gd name="T30" fmla="*/ 37 w 597"/>
              <a:gd name="T31" fmla="*/ 156 h 596"/>
              <a:gd name="T32" fmla="*/ 19 w 597"/>
              <a:gd name="T33" fmla="*/ 196 h 596"/>
              <a:gd name="T34" fmla="*/ 7 w 597"/>
              <a:gd name="T35" fmla="*/ 238 h 596"/>
              <a:gd name="T36" fmla="*/ 2 w 597"/>
              <a:gd name="T37" fmla="*/ 282 h 596"/>
              <a:gd name="T38" fmla="*/ 3 w 597"/>
              <a:gd name="T39" fmla="*/ 328 h 596"/>
              <a:gd name="T40" fmla="*/ 10 w 597"/>
              <a:gd name="T41" fmla="*/ 373 h 596"/>
              <a:gd name="T42" fmla="*/ 24 w 597"/>
              <a:gd name="T43" fmla="*/ 414 h 596"/>
              <a:gd name="T44" fmla="*/ 44 w 597"/>
              <a:gd name="T45" fmla="*/ 453 h 596"/>
              <a:gd name="T46" fmla="*/ 69 w 597"/>
              <a:gd name="T47" fmla="*/ 487 h 596"/>
              <a:gd name="T48" fmla="*/ 99 w 597"/>
              <a:gd name="T49" fmla="*/ 519 h 596"/>
              <a:gd name="T50" fmla="*/ 132 w 597"/>
              <a:gd name="T51" fmla="*/ 544 h 596"/>
              <a:gd name="T52" fmla="*/ 170 w 597"/>
              <a:gd name="T53" fmla="*/ 566 h 596"/>
              <a:gd name="T54" fmla="*/ 210 w 597"/>
              <a:gd name="T55" fmla="*/ 582 h 596"/>
              <a:gd name="T56" fmla="*/ 253 w 597"/>
              <a:gd name="T57" fmla="*/ 592 h 596"/>
              <a:gd name="T58" fmla="*/ 299 w 597"/>
              <a:gd name="T59" fmla="*/ 596 h 596"/>
              <a:gd name="T60" fmla="*/ 344 w 597"/>
              <a:gd name="T61" fmla="*/ 592 h 596"/>
              <a:gd name="T62" fmla="*/ 387 w 597"/>
              <a:gd name="T63" fmla="*/ 582 h 596"/>
              <a:gd name="T64" fmla="*/ 428 w 597"/>
              <a:gd name="T65" fmla="*/ 566 h 596"/>
              <a:gd name="T66" fmla="*/ 465 w 597"/>
              <a:gd name="T67" fmla="*/ 544 h 596"/>
              <a:gd name="T68" fmla="*/ 499 w 597"/>
              <a:gd name="T69" fmla="*/ 519 h 596"/>
              <a:gd name="T70" fmla="*/ 529 w 597"/>
              <a:gd name="T71" fmla="*/ 487 h 596"/>
              <a:gd name="T72" fmla="*/ 553 w 597"/>
              <a:gd name="T73" fmla="*/ 453 h 596"/>
              <a:gd name="T74" fmla="*/ 573 w 597"/>
              <a:gd name="T75" fmla="*/ 414 h 596"/>
              <a:gd name="T76" fmla="*/ 587 w 597"/>
              <a:gd name="T77" fmla="*/ 373 h 596"/>
              <a:gd name="T78" fmla="*/ 596 w 597"/>
              <a:gd name="T79" fmla="*/ 328 h 596"/>
              <a:gd name="T80" fmla="*/ 597 w 597"/>
              <a:gd name="T81" fmla="*/ 282 h 596"/>
              <a:gd name="T82" fmla="*/ 591 w 597"/>
              <a:gd name="T83" fmla="*/ 238 h 596"/>
              <a:gd name="T84" fmla="*/ 578 w 597"/>
              <a:gd name="T85" fmla="*/ 196 h 596"/>
              <a:gd name="T86" fmla="*/ 561 w 597"/>
              <a:gd name="T87" fmla="*/ 156 h 596"/>
              <a:gd name="T88" fmla="*/ 537 w 597"/>
              <a:gd name="T89" fmla="*/ 120 h 596"/>
              <a:gd name="T90" fmla="*/ 509 w 597"/>
              <a:gd name="T91" fmla="*/ 88 h 596"/>
              <a:gd name="T92" fmla="*/ 477 w 597"/>
              <a:gd name="T93" fmla="*/ 60 h 596"/>
              <a:gd name="T94" fmla="*/ 441 w 597"/>
              <a:gd name="T95" fmla="*/ 36 h 596"/>
              <a:gd name="T96" fmla="*/ 401 w 597"/>
              <a:gd name="T97" fmla="*/ 18 h 596"/>
              <a:gd name="T98" fmla="*/ 359 w 597"/>
              <a:gd name="T99" fmla="*/ 6 h 596"/>
              <a:gd name="T100" fmla="*/ 314 w 597"/>
              <a:gd name="T101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7" h="596">
                <a:moveTo>
                  <a:pt x="415" y="305"/>
                </a:moveTo>
                <a:lnTo>
                  <a:pt x="216" y="484"/>
                </a:lnTo>
                <a:lnTo>
                  <a:pt x="213" y="486"/>
                </a:lnTo>
                <a:lnTo>
                  <a:pt x="210" y="486"/>
                </a:lnTo>
                <a:lnTo>
                  <a:pt x="206" y="486"/>
                </a:lnTo>
                <a:lnTo>
                  <a:pt x="202" y="483"/>
                </a:lnTo>
                <a:lnTo>
                  <a:pt x="200" y="480"/>
                </a:lnTo>
                <a:lnTo>
                  <a:pt x="199" y="476"/>
                </a:lnTo>
                <a:lnTo>
                  <a:pt x="200" y="472"/>
                </a:lnTo>
                <a:lnTo>
                  <a:pt x="202" y="469"/>
                </a:lnTo>
                <a:lnTo>
                  <a:pt x="394" y="298"/>
                </a:lnTo>
                <a:lnTo>
                  <a:pt x="202" y="126"/>
                </a:lnTo>
                <a:lnTo>
                  <a:pt x="200" y="123"/>
                </a:lnTo>
                <a:lnTo>
                  <a:pt x="199" y="120"/>
                </a:lnTo>
                <a:lnTo>
                  <a:pt x="200" y="116"/>
                </a:lnTo>
                <a:lnTo>
                  <a:pt x="202" y="112"/>
                </a:lnTo>
                <a:lnTo>
                  <a:pt x="206" y="110"/>
                </a:lnTo>
                <a:lnTo>
                  <a:pt x="209" y="109"/>
                </a:lnTo>
                <a:lnTo>
                  <a:pt x="213" y="109"/>
                </a:lnTo>
                <a:lnTo>
                  <a:pt x="216" y="111"/>
                </a:lnTo>
                <a:lnTo>
                  <a:pt x="415" y="291"/>
                </a:lnTo>
                <a:lnTo>
                  <a:pt x="417" y="294"/>
                </a:lnTo>
                <a:lnTo>
                  <a:pt x="418" y="298"/>
                </a:lnTo>
                <a:lnTo>
                  <a:pt x="417" y="301"/>
                </a:lnTo>
                <a:lnTo>
                  <a:pt x="415" y="305"/>
                </a:lnTo>
                <a:close/>
                <a:moveTo>
                  <a:pt x="299" y="0"/>
                </a:moveTo>
                <a:lnTo>
                  <a:pt x="283" y="0"/>
                </a:lnTo>
                <a:lnTo>
                  <a:pt x="268" y="1"/>
                </a:lnTo>
                <a:lnTo>
                  <a:pt x="253" y="3"/>
                </a:lnTo>
                <a:lnTo>
                  <a:pt x="239" y="6"/>
                </a:lnTo>
                <a:lnTo>
                  <a:pt x="224" y="9"/>
                </a:lnTo>
                <a:lnTo>
                  <a:pt x="210" y="13"/>
                </a:lnTo>
                <a:lnTo>
                  <a:pt x="197" y="18"/>
                </a:lnTo>
                <a:lnTo>
                  <a:pt x="183" y="24"/>
                </a:lnTo>
                <a:lnTo>
                  <a:pt x="170" y="29"/>
                </a:lnTo>
                <a:lnTo>
                  <a:pt x="157" y="36"/>
                </a:lnTo>
                <a:lnTo>
                  <a:pt x="144" y="43"/>
                </a:lnTo>
                <a:lnTo>
                  <a:pt x="132" y="51"/>
                </a:lnTo>
                <a:lnTo>
                  <a:pt x="120" y="60"/>
                </a:lnTo>
                <a:lnTo>
                  <a:pt x="110" y="68"/>
                </a:lnTo>
                <a:lnTo>
                  <a:pt x="99" y="78"/>
                </a:lnTo>
                <a:lnTo>
                  <a:pt x="88" y="88"/>
                </a:lnTo>
                <a:lnTo>
                  <a:pt x="78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2"/>
                </a:lnTo>
                <a:lnTo>
                  <a:pt x="44" y="144"/>
                </a:lnTo>
                <a:lnTo>
                  <a:pt x="37" y="156"/>
                </a:lnTo>
                <a:lnTo>
                  <a:pt x="31" y="169"/>
                </a:lnTo>
                <a:lnTo>
                  <a:pt x="24" y="182"/>
                </a:lnTo>
                <a:lnTo>
                  <a:pt x="19" y="196"/>
                </a:lnTo>
                <a:lnTo>
                  <a:pt x="15" y="210"/>
                </a:lnTo>
                <a:lnTo>
                  <a:pt x="10" y="224"/>
                </a:lnTo>
                <a:lnTo>
                  <a:pt x="7" y="238"/>
                </a:lnTo>
                <a:lnTo>
                  <a:pt x="5" y="253"/>
                </a:lnTo>
                <a:lnTo>
                  <a:pt x="3" y="267"/>
                </a:lnTo>
                <a:lnTo>
                  <a:pt x="2" y="282"/>
                </a:lnTo>
                <a:lnTo>
                  <a:pt x="0" y="298"/>
                </a:lnTo>
                <a:lnTo>
                  <a:pt x="2" y="313"/>
                </a:lnTo>
                <a:lnTo>
                  <a:pt x="3" y="328"/>
                </a:lnTo>
                <a:lnTo>
                  <a:pt x="5" y="344"/>
                </a:lnTo>
                <a:lnTo>
                  <a:pt x="7" y="358"/>
                </a:lnTo>
                <a:lnTo>
                  <a:pt x="10" y="373"/>
                </a:lnTo>
                <a:lnTo>
                  <a:pt x="15" y="387"/>
                </a:lnTo>
                <a:lnTo>
                  <a:pt x="19" y="400"/>
                </a:lnTo>
                <a:lnTo>
                  <a:pt x="24" y="414"/>
                </a:lnTo>
                <a:lnTo>
                  <a:pt x="31" y="427"/>
                </a:lnTo>
                <a:lnTo>
                  <a:pt x="37" y="440"/>
                </a:lnTo>
                <a:lnTo>
                  <a:pt x="44" y="453"/>
                </a:lnTo>
                <a:lnTo>
                  <a:pt x="52" y="465"/>
                </a:lnTo>
                <a:lnTo>
                  <a:pt x="60" y="476"/>
                </a:lnTo>
                <a:lnTo>
                  <a:pt x="69" y="487"/>
                </a:lnTo>
                <a:lnTo>
                  <a:pt x="78" y="498"/>
                </a:lnTo>
                <a:lnTo>
                  <a:pt x="88" y="509"/>
                </a:lnTo>
                <a:lnTo>
                  <a:pt x="99" y="519"/>
                </a:lnTo>
                <a:lnTo>
                  <a:pt x="110" y="527"/>
                </a:lnTo>
                <a:lnTo>
                  <a:pt x="120" y="537"/>
                </a:lnTo>
                <a:lnTo>
                  <a:pt x="132" y="544"/>
                </a:lnTo>
                <a:lnTo>
                  <a:pt x="144" y="553"/>
                </a:lnTo>
                <a:lnTo>
                  <a:pt x="157" y="560"/>
                </a:lnTo>
                <a:lnTo>
                  <a:pt x="170" y="566"/>
                </a:lnTo>
                <a:lnTo>
                  <a:pt x="183" y="573"/>
                </a:lnTo>
                <a:lnTo>
                  <a:pt x="197" y="578"/>
                </a:lnTo>
                <a:lnTo>
                  <a:pt x="210" y="582"/>
                </a:lnTo>
                <a:lnTo>
                  <a:pt x="224" y="587"/>
                </a:lnTo>
                <a:lnTo>
                  <a:pt x="239" y="590"/>
                </a:lnTo>
                <a:lnTo>
                  <a:pt x="253" y="592"/>
                </a:lnTo>
                <a:lnTo>
                  <a:pt x="268" y="594"/>
                </a:lnTo>
                <a:lnTo>
                  <a:pt x="283" y="595"/>
                </a:lnTo>
                <a:lnTo>
                  <a:pt x="299" y="596"/>
                </a:lnTo>
                <a:lnTo>
                  <a:pt x="314" y="595"/>
                </a:lnTo>
                <a:lnTo>
                  <a:pt x="329" y="594"/>
                </a:lnTo>
                <a:lnTo>
                  <a:pt x="344" y="592"/>
                </a:lnTo>
                <a:lnTo>
                  <a:pt x="359" y="590"/>
                </a:lnTo>
                <a:lnTo>
                  <a:pt x="373" y="587"/>
                </a:lnTo>
                <a:lnTo>
                  <a:pt x="387" y="582"/>
                </a:lnTo>
                <a:lnTo>
                  <a:pt x="401" y="578"/>
                </a:lnTo>
                <a:lnTo>
                  <a:pt x="415" y="573"/>
                </a:lnTo>
                <a:lnTo>
                  <a:pt x="428" y="566"/>
                </a:lnTo>
                <a:lnTo>
                  <a:pt x="441" y="560"/>
                </a:lnTo>
                <a:lnTo>
                  <a:pt x="453" y="553"/>
                </a:lnTo>
                <a:lnTo>
                  <a:pt x="465" y="544"/>
                </a:lnTo>
                <a:lnTo>
                  <a:pt x="477" y="537"/>
                </a:lnTo>
                <a:lnTo>
                  <a:pt x="489" y="527"/>
                </a:lnTo>
                <a:lnTo>
                  <a:pt x="499" y="519"/>
                </a:lnTo>
                <a:lnTo>
                  <a:pt x="509" y="509"/>
                </a:lnTo>
                <a:lnTo>
                  <a:pt x="519" y="498"/>
                </a:lnTo>
                <a:lnTo>
                  <a:pt x="529" y="487"/>
                </a:lnTo>
                <a:lnTo>
                  <a:pt x="537" y="476"/>
                </a:lnTo>
                <a:lnTo>
                  <a:pt x="546" y="465"/>
                </a:lnTo>
                <a:lnTo>
                  <a:pt x="553" y="453"/>
                </a:lnTo>
                <a:lnTo>
                  <a:pt x="561" y="440"/>
                </a:lnTo>
                <a:lnTo>
                  <a:pt x="567" y="427"/>
                </a:lnTo>
                <a:lnTo>
                  <a:pt x="573" y="414"/>
                </a:lnTo>
                <a:lnTo>
                  <a:pt x="578" y="400"/>
                </a:lnTo>
                <a:lnTo>
                  <a:pt x="584" y="387"/>
                </a:lnTo>
                <a:lnTo>
                  <a:pt x="587" y="373"/>
                </a:lnTo>
                <a:lnTo>
                  <a:pt x="591" y="358"/>
                </a:lnTo>
                <a:lnTo>
                  <a:pt x="593" y="344"/>
                </a:lnTo>
                <a:lnTo>
                  <a:pt x="596" y="328"/>
                </a:lnTo>
                <a:lnTo>
                  <a:pt x="597" y="313"/>
                </a:lnTo>
                <a:lnTo>
                  <a:pt x="597" y="298"/>
                </a:lnTo>
                <a:lnTo>
                  <a:pt x="597" y="282"/>
                </a:lnTo>
                <a:lnTo>
                  <a:pt x="596" y="267"/>
                </a:lnTo>
                <a:lnTo>
                  <a:pt x="593" y="253"/>
                </a:lnTo>
                <a:lnTo>
                  <a:pt x="591" y="238"/>
                </a:lnTo>
                <a:lnTo>
                  <a:pt x="587" y="224"/>
                </a:lnTo>
                <a:lnTo>
                  <a:pt x="584" y="210"/>
                </a:lnTo>
                <a:lnTo>
                  <a:pt x="578" y="196"/>
                </a:lnTo>
                <a:lnTo>
                  <a:pt x="573" y="182"/>
                </a:lnTo>
                <a:lnTo>
                  <a:pt x="567" y="169"/>
                </a:lnTo>
                <a:lnTo>
                  <a:pt x="561" y="156"/>
                </a:lnTo>
                <a:lnTo>
                  <a:pt x="553" y="144"/>
                </a:lnTo>
                <a:lnTo>
                  <a:pt x="546" y="132"/>
                </a:lnTo>
                <a:lnTo>
                  <a:pt x="537" y="120"/>
                </a:lnTo>
                <a:lnTo>
                  <a:pt x="529" y="108"/>
                </a:lnTo>
                <a:lnTo>
                  <a:pt x="519" y="97"/>
                </a:lnTo>
                <a:lnTo>
                  <a:pt x="509" y="88"/>
                </a:lnTo>
                <a:lnTo>
                  <a:pt x="499" y="78"/>
                </a:lnTo>
                <a:lnTo>
                  <a:pt x="489" y="68"/>
                </a:lnTo>
                <a:lnTo>
                  <a:pt x="477" y="60"/>
                </a:lnTo>
                <a:lnTo>
                  <a:pt x="465" y="51"/>
                </a:lnTo>
                <a:lnTo>
                  <a:pt x="453" y="43"/>
                </a:lnTo>
                <a:lnTo>
                  <a:pt x="441" y="36"/>
                </a:lnTo>
                <a:lnTo>
                  <a:pt x="428" y="29"/>
                </a:lnTo>
                <a:lnTo>
                  <a:pt x="415" y="24"/>
                </a:lnTo>
                <a:lnTo>
                  <a:pt x="401" y="18"/>
                </a:lnTo>
                <a:lnTo>
                  <a:pt x="387" y="13"/>
                </a:lnTo>
                <a:lnTo>
                  <a:pt x="373" y="9"/>
                </a:lnTo>
                <a:lnTo>
                  <a:pt x="359" y="6"/>
                </a:lnTo>
                <a:lnTo>
                  <a:pt x="344" y="3"/>
                </a:lnTo>
                <a:lnTo>
                  <a:pt x="329" y="1"/>
                </a:lnTo>
                <a:lnTo>
                  <a:pt x="314" y="0"/>
                </a:lnTo>
                <a:lnTo>
                  <a:pt x="29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13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7938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0" y="392005"/>
            <a:ext cx="9144000" cy="576064"/>
          </a:xfrm>
        </p:spPr>
        <p:txBody>
          <a:bodyPr>
            <a:normAutofit lnSpcReduction="10000"/>
          </a:bodyPr>
          <a:lstStyle/>
          <a:p>
            <a:r>
              <a:rPr lang="fa-IR" altLang="ko-KR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2626327" y="968069"/>
            <a:ext cx="3600400" cy="287337"/>
          </a:xfrm>
        </p:spPr>
        <p:txBody>
          <a:bodyPr>
            <a:normAutofit fontScale="55000" lnSpcReduction="20000"/>
          </a:bodyPr>
          <a:lstStyle/>
          <a:p>
            <a:pPr marL="0" lvl="0" indent="0" algn="ctr">
              <a:buNone/>
            </a:pPr>
            <a:r>
              <a:rPr lang="fa-IR" altLang="ko-KR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692616" y="3615283"/>
            <a:ext cx="2592288" cy="926609"/>
            <a:chOff x="6228184" y="1749861"/>
            <a:chExt cx="2592288" cy="926609"/>
          </a:xfrm>
        </p:grpSpPr>
        <p:sp>
          <p:nvSpPr>
            <p:cNvPr id="93" name="TextBox 92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270353" y="3615283"/>
            <a:ext cx="2592288" cy="926609"/>
            <a:chOff x="6228184" y="1749861"/>
            <a:chExt cx="2592288" cy="926609"/>
          </a:xfrm>
        </p:grpSpPr>
        <p:sp>
          <p:nvSpPr>
            <p:cNvPr id="96" name="TextBox 95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848090" y="3615283"/>
            <a:ext cx="2592288" cy="926609"/>
            <a:chOff x="6228184" y="1749861"/>
            <a:chExt cx="2592288" cy="926609"/>
          </a:xfrm>
        </p:grpSpPr>
        <p:sp>
          <p:nvSpPr>
            <p:cNvPr id="99" name="TextBox 98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635" y="2215143"/>
            <a:ext cx="1316250" cy="13162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872" y="2003101"/>
            <a:ext cx="1451250" cy="14512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734" y="1935601"/>
            <a:ext cx="1575000" cy="15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60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/>
          <p:nvPr/>
        </p:nvSpPr>
        <p:spPr>
          <a:xfrm>
            <a:off x="1187624" y="245778"/>
            <a:ext cx="5436096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6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rPr>
              <a:t>سبک دستور کار</a:t>
            </a:r>
            <a:endParaRPr lang="en-US" sz="3600" dirty="0">
              <a:solidFill>
                <a:srgbClr val="027696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67816" y="987574"/>
            <a:ext cx="36000" cy="38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4474682" y="1232173"/>
            <a:ext cx="216000" cy="216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4474682" y="1988263"/>
            <a:ext cx="216000" cy="216000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4474682" y="2744353"/>
            <a:ext cx="216000" cy="216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4474682" y="3500443"/>
            <a:ext cx="216000" cy="216000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4474682" y="4256533"/>
            <a:ext cx="216000" cy="216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15241" y="1109340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1293" y="1865430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27345" y="2621520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33397" y="3377610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97901" y="4152600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500861" y="1109340"/>
            <a:ext cx="3024336" cy="494026"/>
            <a:chOff x="803640" y="3362835"/>
            <a:chExt cx="2059657" cy="494026"/>
          </a:xfrm>
        </p:grpSpPr>
        <p:sp>
          <p:nvSpPr>
            <p:cNvPr id="16" name="TextBox 15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500861" y="1866110"/>
            <a:ext cx="3024336" cy="494026"/>
            <a:chOff x="803640" y="3362835"/>
            <a:chExt cx="2059657" cy="494026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500861" y="2622880"/>
            <a:ext cx="3024336" cy="494026"/>
            <a:chOff x="803640" y="3362835"/>
            <a:chExt cx="2059657" cy="494026"/>
          </a:xfrm>
        </p:grpSpPr>
        <p:sp>
          <p:nvSpPr>
            <p:cNvPr id="22" name="TextBox 21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00861" y="3379650"/>
            <a:ext cx="3024336" cy="494026"/>
            <a:chOff x="803640" y="3362835"/>
            <a:chExt cx="2059657" cy="494026"/>
          </a:xfrm>
        </p:grpSpPr>
        <p:sp>
          <p:nvSpPr>
            <p:cNvPr id="25" name="TextBox 24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500861" y="4136419"/>
            <a:ext cx="3024336" cy="494026"/>
            <a:chOff x="803640" y="3362835"/>
            <a:chExt cx="2059657" cy="494026"/>
          </a:xfrm>
        </p:grpSpPr>
        <p:sp>
          <p:nvSpPr>
            <p:cNvPr id="28" name="TextBox 27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upo 29">
            <a:extLst>
              <a:ext uri="{FF2B5EF4-FFF2-40B4-BE49-F238E27FC236}">
                <a16:creationId xmlns:a16="http://schemas.microsoft.com/office/drawing/2014/main" id="{4E0B08FD-E47D-490C-0732-C7D3F0F6DC98}"/>
              </a:ext>
            </a:extLst>
          </p:cNvPr>
          <p:cNvGrpSpPr/>
          <p:nvPr/>
        </p:nvGrpSpPr>
        <p:grpSpPr>
          <a:xfrm>
            <a:off x="927268" y="1340172"/>
            <a:ext cx="3098891" cy="3098891"/>
            <a:chOff x="2860807" y="1145480"/>
            <a:chExt cx="2844982" cy="2844982"/>
          </a:xfrm>
          <a:solidFill>
            <a:schemeClr val="accent1">
              <a:lumMod val="50000"/>
            </a:schemeClr>
          </a:solidFill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128379FE-71C2-6188-FDC8-2FBA230748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0269" y="1749430"/>
              <a:ext cx="561917" cy="579615"/>
            </a:xfrm>
            <a:custGeom>
              <a:avLst/>
              <a:gdLst>
                <a:gd name="T0" fmla="*/ 134 w 163"/>
                <a:gd name="T1" fmla="*/ 22 h 168"/>
                <a:gd name="T2" fmla="*/ 141 w 163"/>
                <a:gd name="T3" fmla="*/ 30 h 168"/>
                <a:gd name="T4" fmla="*/ 146 w 163"/>
                <a:gd name="T5" fmla="*/ 61 h 168"/>
                <a:gd name="T6" fmla="*/ 146 w 163"/>
                <a:gd name="T7" fmla="*/ 112 h 168"/>
                <a:gd name="T8" fmla="*/ 107 w 163"/>
                <a:gd name="T9" fmla="*/ 151 h 168"/>
                <a:gd name="T10" fmla="*/ 56 w 163"/>
                <a:gd name="T11" fmla="*/ 151 h 168"/>
                <a:gd name="T12" fmla="*/ 17 w 163"/>
                <a:gd name="T13" fmla="*/ 112 h 168"/>
                <a:gd name="T14" fmla="*/ 17 w 163"/>
                <a:gd name="T15" fmla="*/ 61 h 168"/>
                <a:gd name="T16" fmla="*/ 55 w 163"/>
                <a:gd name="T17" fmla="*/ 22 h 168"/>
                <a:gd name="T18" fmla="*/ 118 w 163"/>
                <a:gd name="T19" fmla="*/ 96 h 168"/>
                <a:gd name="T20" fmla="*/ 124 w 163"/>
                <a:gd name="T21" fmla="*/ 55 h 168"/>
                <a:gd name="T22" fmla="*/ 116 w 163"/>
                <a:gd name="T23" fmla="*/ 46 h 168"/>
                <a:gd name="T24" fmla="*/ 140 w 163"/>
                <a:gd name="T25" fmla="*/ 59 h 168"/>
                <a:gd name="T26" fmla="*/ 145 w 163"/>
                <a:gd name="T27" fmla="*/ 43 h 168"/>
                <a:gd name="T28" fmla="*/ 97 w 163"/>
                <a:gd name="T29" fmla="*/ 47 h 168"/>
                <a:gd name="T30" fmla="*/ 117 w 163"/>
                <a:gd name="T31" fmla="*/ 51 h 168"/>
                <a:gd name="T32" fmla="*/ 96 w 163"/>
                <a:gd name="T33" fmla="*/ 55 h 168"/>
                <a:gd name="T34" fmla="*/ 98 w 163"/>
                <a:gd name="T35" fmla="*/ 63 h 168"/>
                <a:gd name="T36" fmla="*/ 111 w 163"/>
                <a:gd name="T37" fmla="*/ 90 h 168"/>
                <a:gd name="T38" fmla="*/ 81 w 163"/>
                <a:gd name="T39" fmla="*/ 111 h 168"/>
                <a:gd name="T40" fmla="*/ 82 w 163"/>
                <a:gd name="T41" fmla="*/ 62 h 168"/>
                <a:gd name="T42" fmla="*/ 81 w 163"/>
                <a:gd name="T43" fmla="*/ 111 h 168"/>
                <a:gd name="T44" fmla="*/ 31 w 163"/>
                <a:gd name="T45" fmla="*/ 25 h 168"/>
                <a:gd name="T46" fmla="*/ 42 w 163"/>
                <a:gd name="T47" fmla="*/ 71 h 168"/>
                <a:gd name="T48" fmla="*/ 61 w 163"/>
                <a:gd name="T49" fmla="*/ 33 h 168"/>
                <a:gd name="T50" fmla="*/ 90 w 163"/>
                <a:gd name="T51" fmla="*/ 137 h 168"/>
                <a:gd name="T52" fmla="*/ 109 w 163"/>
                <a:gd name="T53" fmla="*/ 94 h 168"/>
                <a:gd name="T54" fmla="*/ 121 w 163"/>
                <a:gd name="T55" fmla="*/ 102 h 168"/>
                <a:gd name="T56" fmla="*/ 122 w 163"/>
                <a:gd name="T57" fmla="*/ 104 h 168"/>
                <a:gd name="T58" fmla="*/ 109 w 163"/>
                <a:gd name="T59" fmla="*/ 143 h 168"/>
                <a:gd name="T60" fmla="*/ 117 w 163"/>
                <a:gd name="T61" fmla="*/ 150 h 168"/>
                <a:gd name="T62" fmla="*/ 121 w 163"/>
                <a:gd name="T63" fmla="*/ 102 h 168"/>
                <a:gd name="T64" fmla="*/ 36 w 163"/>
                <a:gd name="T65" fmla="*/ 121 h 168"/>
                <a:gd name="T66" fmla="*/ 19 w 163"/>
                <a:gd name="T67" fmla="*/ 116 h 168"/>
                <a:gd name="T68" fmla="*/ 66 w 163"/>
                <a:gd name="T69" fmla="*/ 126 h 168"/>
                <a:gd name="T70" fmla="*/ 32 w 163"/>
                <a:gd name="T71" fmla="*/ 90 h 168"/>
                <a:gd name="T72" fmla="*/ 67 w 163"/>
                <a:gd name="T73" fmla="*/ 121 h 168"/>
                <a:gd name="T74" fmla="*/ 64 w 163"/>
                <a:gd name="T75" fmla="*/ 109 h 168"/>
                <a:gd name="T76" fmla="*/ 54 w 163"/>
                <a:gd name="T77" fmla="*/ 75 h 168"/>
                <a:gd name="T78" fmla="*/ 54 w 163"/>
                <a:gd name="T79" fmla="*/ 72 h 168"/>
                <a:gd name="T80" fmla="*/ 77 w 163"/>
                <a:gd name="T81" fmla="*/ 59 h 168"/>
                <a:gd name="T82" fmla="*/ 77 w 163"/>
                <a:gd name="T83" fmla="*/ 37 h 168"/>
                <a:gd name="T84" fmla="*/ 47 w 163"/>
                <a:gd name="T85" fmla="*/ 72 h 168"/>
                <a:gd name="T86" fmla="*/ 158 w 163"/>
                <a:gd name="T87" fmla="*/ 82 h 168"/>
                <a:gd name="T88" fmla="*/ 122 w 163"/>
                <a:gd name="T89" fmla="*/ 98 h 168"/>
                <a:gd name="T90" fmla="*/ 71 w 163"/>
                <a:gd name="T91" fmla="*/ 128 h 168"/>
                <a:gd name="T92" fmla="*/ 59 w 163"/>
                <a:gd name="T93" fmla="*/ 150 h 168"/>
                <a:gd name="T94" fmla="*/ 105 w 163"/>
                <a:gd name="T95" fmla="*/ 139 h 168"/>
                <a:gd name="T96" fmla="*/ 19 w 163"/>
                <a:gd name="T97" fmla="*/ 64 h 168"/>
                <a:gd name="T98" fmla="*/ 28 w 163"/>
                <a:gd name="T99" fmla="*/ 111 h 168"/>
                <a:gd name="T100" fmla="*/ 19 w 163"/>
                <a:gd name="T101" fmla="*/ 64 h 168"/>
                <a:gd name="T102" fmla="*/ 104 w 163"/>
                <a:gd name="T103" fmla="*/ 24 h 168"/>
                <a:gd name="T104" fmla="*/ 61 w 163"/>
                <a:gd name="T105" fmla="*/ 20 h 168"/>
                <a:gd name="T106" fmla="*/ 65 w 163"/>
                <a:gd name="T107" fmla="*/ 30 h 168"/>
                <a:gd name="T108" fmla="*/ 93 w 163"/>
                <a:gd name="T109" fmla="*/ 4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3" h="168">
                  <a:moveTo>
                    <a:pt x="107" y="22"/>
                  </a:moveTo>
                  <a:cubicBezTo>
                    <a:pt x="116" y="18"/>
                    <a:pt x="125" y="17"/>
                    <a:pt x="134" y="22"/>
                  </a:cubicBezTo>
                  <a:cubicBezTo>
                    <a:pt x="135" y="22"/>
                    <a:pt x="136" y="24"/>
                    <a:pt x="137" y="25"/>
                  </a:cubicBezTo>
                  <a:cubicBezTo>
                    <a:pt x="138" y="27"/>
                    <a:pt x="140" y="29"/>
                    <a:pt x="141" y="30"/>
                  </a:cubicBezTo>
                  <a:cubicBezTo>
                    <a:pt x="141" y="30"/>
                    <a:pt x="142" y="30"/>
                    <a:pt x="143" y="29"/>
                  </a:cubicBezTo>
                  <a:cubicBezTo>
                    <a:pt x="150" y="39"/>
                    <a:pt x="151" y="49"/>
                    <a:pt x="146" y="61"/>
                  </a:cubicBezTo>
                  <a:cubicBezTo>
                    <a:pt x="156" y="66"/>
                    <a:pt x="162" y="74"/>
                    <a:pt x="162" y="86"/>
                  </a:cubicBezTo>
                  <a:cubicBezTo>
                    <a:pt x="163" y="98"/>
                    <a:pt x="156" y="107"/>
                    <a:pt x="146" y="112"/>
                  </a:cubicBezTo>
                  <a:cubicBezTo>
                    <a:pt x="151" y="125"/>
                    <a:pt x="151" y="137"/>
                    <a:pt x="141" y="146"/>
                  </a:cubicBezTo>
                  <a:cubicBezTo>
                    <a:pt x="131" y="156"/>
                    <a:pt x="120" y="157"/>
                    <a:pt x="107" y="151"/>
                  </a:cubicBezTo>
                  <a:cubicBezTo>
                    <a:pt x="102" y="161"/>
                    <a:pt x="94" y="168"/>
                    <a:pt x="82" y="168"/>
                  </a:cubicBezTo>
                  <a:cubicBezTo>
                    <a:pt x="70" y="168"/>
                    <a:pt x="61" y="162"/>
                    <a:pt x="56" y="151"/>
                  </a:cubicBezTo>
                  <a:cubicBezTo>
                    <a:pt x="42" y="157"/>
                    <a:pt x="30" y="156"/>
                    <a:pt x="20" y="144"/>
                  </a:cubicBezTo>
                  <a:cubicBezTo>
                    <a:pt x="12" y="135"/>
                    <a:pt x="11" y="124"/>
                    <a:pt x="17" y="112"/>
                  </a:cubicBezTo>
                  <a:cubicBezTo>
                    <a:pt x="6" y="107"/>
                    <a:pt x="0" y="99"/>
                    <a:pt x="0" y="87"/>
                  </a:cubicBezTo>
                  <a:cubicBezTo>
                    <a:pt x="0" y="75"/>
                    <a:pt x="6" y="66"/>
                    <a:pt x="17" y="61"/>
                  </a:cubicBezTo>
                  <a:cubicBezTo>
                    <a:pt x="11" y="48"/>
                    <a:pt x="12" y="36"/>
                    <a:pt x="22" y="26"/>
                  </a:cubicBezTo>
                  <a:cubicBezTo>
                    <a:pt x="32" y="17"/>
                    <a:pt x="43" y="16"/>
                    <a:pt x="55" y="22"/>
                  </a:cubicBezTo>
                  <a:cubicBezTo>
                    <a:pt x="67" y="0"/>
                    <a:pt x="96" y="0"/>
                    <a:pt x="107" y="22"/>
                  </a:cubicBezTo>
                  <a:close/>
                  <a:moveTo>
                    <a:pt x="118" y="96"/>
                  </a:moveTo>
                  <a:cubicBezTo>
                    <a:pt x="119" y="95"/>
                    <a:pt x="120" y="94"/>
                    <a:pt x="121" y="94"/>
                  </a:cubicBezTo>
                  <a:cubicBezTo>
                    <a:pt x="135" y="85"/>
                    <a:pt x="136" y="65"/>
                    <a:pt x="124" y="55"/>
                  </a:cubicBezTo>
                  <a:cubicBezTo>
                    <a:pt x="121" y="52"/>
                    <a:pt x="118" y="49"/>
                    <a:pt x="116" y="47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20" y="48"/>
                    <a:pt x="125" y="50"/>
                    <a:pt x="127" y="53"/>
                  </a:cubicBezTo>
                  <a:cubicBezTo>
                    <a:pt x="131" y="58"/>
                    <a:pt x="135" y="58"/>
                    <a:pt x="140" y="59"/>
                  </a:cubicBezTo>
                  <a:cubicBezTo>
                    <a:pt x="142" y="59"/>
                    <a:pt x="143" y="58"/>
                    <a:pt x="144" y="57"/>
                  </a:cubicBezTo>
                  <a:cubicBezTo>
                    <a:pt x="145" y="52"/>
                    <a:pt x="146" y="47"/>
                    <a:pt x="145" y="43"/>
                  </a:cubicBezTo>
                  <a:cubicBezTo>
                    <a:pt x="143" y="30"/>
                    <a:pt x="131" y="21"/>
                    <a:pt x="119" y="22"/>
                  </a:cubicBezTo>
                  <a:cubicBezTo>
                    <a:pt x="106" y="23"/>
                    <a:pt x="96" y="34"/>
                    <a:pt x="97" y="47"/>
                  </a:cubicBezTo>
                  <a:cubicBezTo>
                    <a:pt x="98" y="47"/>
                    <a:pt x="100" y="46"/>
                    <a:pt x="101" y="46"/>
                  </a:cubicBezTo>
                  <a:cubicBezTo>
                    <a:pt x="107" y="45"/>
                    <a:pt x="113" y="43"/>
                    <a:pt x="117" y="51"/>
                  </a:cubicBezTo>
                  <a:cubicBezTo>
                    <a:pt x="111" y="48"/>
                    <a:pt x="105" y="48"/>
                    <a:pt x="99" y="50"/>
                  </a:cubicBezTo>
                  <a:cubicBezTo>
                    <a:pt x="97" y="51"/>
                    <a:pt x="95" y="52"/>
                    <a:pt x="96" y="55"/>
                  </a:cubicBezTo>
                  <a:cubicBezTo>
                    <a:pt x="97" y="57"/>
                    <a:pt x="96" y="59"/>
                    <a:pt x="96" y="61"/>
                  </a:cubicBezTo>
                  <a:cubicBezTo>
                    <a:pt x="97" y="62"/>
                    <a:pt x="97" y="63"/>
                    <a:pt x="98" y="63"/>
                  </a:cubicBezTo>
                  <a:cubicBezTo>
                    <a:pt x="106" y="69"/>
                    <a:pt x="110" y="77"/>
                    <a:pt x="110" y="87"/>
                  </a:cubicBezTo>
                  <a:cubicBezTo>
                    <a:pt x="110" y="88"/>
                    <a:pt x="110" y="89"/>
                    <a:pt x="111" y="90"/>
                  </a:cubicBezTo>
                  <a:cubicBezTo>
                    <a:pt x="113" y="92"/>
                    <a:pt x="115" y="94"/>
                    <a:pt x="118" y="96"/>
                  </a:cubicBezTo>
                  <a:close/>
                  <a:moveTo>
                    <a:pt x="81" y="111"/>
                  </a:moveTo>
                  <a:cubicBezTo>
                    <a:pt x="94" y="111"/>
                    <a:pt x="106" y="101"/>
                    <a:pt x="106" y="87"/>
                  </a:cubicBezTo>
                  <a:cubicBezTo>
                    <a:pt x="106" y="73"/>
                    <a:pt x="95" y="62"/>
                    <a:pt x="82" y="62"/>
                  </a:cubicBezTo>
                  <a:cubicBezTo>
                    <a:pt x="69" y="62"/>
                    <a:pt x="57" y="73"/>
                    <a:pt x="57" y="86"/>
                  </a:cubicBezTo>
                  <a:cubicBezTo>
                    <a:pt x="56" y="99"/>
                    <a:pt x="68" y="111"/>
                    <a:pt x="81" y="111"/>
                  </a:cubicBezTo>
                  <a:close/>
                  <a:moveTo>
                    <a:pt x="61" y="33"/>
                  </a:moveTo>
                  <a:cubicBezTo>
                    <a:pt x="54" y="22"/>
                    <a:pt x="41" y="20"/>
                    <a:pt x="31" y="25"/>
                  </a:cubicBezTo>
                  <a:cubicBezTo>
                    <a:pt x="20" y="30"/>
                    <a:pt x="15" y="42"/>
                    <a:pt x="18" y="54"/>
                  </a:cubicBezTo>
                  <a:cubicBezTo>
                    <a:pt x="21" y="64"/>
                    <a:pt x="32" y="72"/>
                    <a:pt x="42" y="71"/>
                  </a:cubicBezTo>
                  <a:cubicBezTo>
                    <a:pt x="39" y="63"/>
                    <a:pt x="39" y="55"/>
                    <a:pt x="43" y="47"/>
                  </a:cubicBezTo>
                  <a:cubicBezTo>
                    <a:pt x="47" y="40"/>
                    <a:pt x="53" y="35"/>
                    <a:pt x="61" y="33"/>
                  </a:cubicBezTo>
                  <a:close/>
                  <a:moveTo>
                    <a:pt x="70" y="113"/>
                  </a:moveTo>
                  <a:cubicBezTo>
                    <a:pt x="70" y="124"/>
                    <a:pt x="78" y="134"/>
                    <a:pt x="90" y="137"/>
                  </a:cubicBezTo>
                  <a:cubicBezTo>
                    <a:pt x="101" y="139"/>
                    <a:pt x="113" y="133"/>
                    <a:pt x="117" y="123"/>
                  </a:cubicBezTo>
                  <a:cubicBezTo>
                    <a:pt x="122" y="112"/>
                    <a:pt x="118" y="99"/>
                    <a:pt x="109" y="94"/>
                  </a:cubicBezTo>
                  <a:cubicBezTo>
                    <a:pt x="102" y="114"/>
                    <a:pt x="84" y="118"/>
                    <a:pt x="70" y="113"/>
                  </a:cubicBezTo>
                  <a:close/>
                  <a:moveTo>
                    <a:pt x="121" y="102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21" y="103"/>
                    <a:pt x="121" y="104"/>
                    <a:pt x="122" y="104"/>
                  </a:cubicBezTo>
                  <a:cubicBezTo>
                    <a:pt x="125" y="116"/>
                    <a:pt x="122" y="126"/>
                    <a:pt x="114" y="134"/>
                  </a:cubicBezTo>
                  <a:cubicBezTo>
                    <a:pt x="111" y="136"/>
                    <a:pt x="110" y="139"/>
                    <a:pt x="109" y="143"/>
                  </a:cubicBezTo>
                  <a:cubicBezTo>
                    <a:pt x="109" y="148"/>
                    <a:pt x="109" y="148"/>
                    <a:pt x="115" y="150"/>
                  </a:cubicBezTo>
                  <a:cubicBezTo>
                    <a:pt x="115" y="150"/>
                    <a:pt x="116" y="150"/>
                    <a:pt x="117" y="150"/>
                  </a:cubicBezTo>
                  <a:cubicBezTo>
                    <a:pt x="135" y="152"/>
                    <a:pt x="148" y="139"/>
                    <a:pt x="145" y="121"/>
                  </a:cubicBezTo>
                  <a:cubicBezTo>
                    <a:pt x="144" y="110"/>
                    <a:pt x="132" y="101"/>
                    <a:pt x="121" y="102"/>
                  </a:cubicBezTo>
                  <a:close/>
                  <a:moveTo>
                    <a:pt x="66" y="126"/>
                  </a:moveTo>
                  <a:cubicBezTo>
                    <a:pt x="55" y="130"/>
                    <a:pt x="45" y="128"/>
                    <a:pt x="36" y="121"/>
                  </a:cubicBezTo>
                  <a:cubicBezTo>
                    <a:pt x="34" y="119"/>
                    <a:pt x="25" y="115"/>
                    <a:pt x="23" y="114"/>
                  </a:cubicBezTo>
                  <a:cubicBezTo>
                    <a:pt x="21" y="114"/>
                    <a:pt x="20" y="114"/>
                    <a:pt x="19" y="116"/>
                  </a:cubicBezTo>
                  <a:cubicBezTo>
                    <a:pt x="13" y="131"/>
                    <a:pt x="22" y="148"/>
                    <a:pt x="37" y="150"/>
                  </a:cubicBezTo>
                  <a:cubicBezTo>
                    <a:pt x="52" y="153"/>
                    <a:pt x="67" y="141"/>
                    <a:pt x="66" y="126"/>
                  </a:cubicBezTo>
                  <a:close/>
                  <a:moveTo>
                    <a:pt x="54" y="75"/>
                  </a:moveTo>
                  <a:cubicBezTo>
                    <a:pt x="46" y="74"/>
                    <a:pt x="36" y="81"/>
                    <a:pt x="32" y="90"/>
                  </a:cubicBezTo>
                  <a:cubicBezTo>
                    <a:pt x="28" y="100"/>
                    <a:pt x="31" y="112"/>
                    <a:pt x="40" y="119"/>
                  </a:cubicBezTo>
                  <a:cubicBezTo>
                    <a:pt x="47" y="125"/>
                    <a:pt x="60" y="126"/>
                    <a:pt x="67" y="121"/>
                  </a:cubicBezTo>
                  <a:cubicBezTo>
                    <a:pt x="67" y="118"/>
                    <a:pt x="66" y="116"/>
                    <a:pt x="66" y="114"/>
                  </a:cubicBezTo>
                  <a:cubicBezTo>
                    <a:pt x="66" y="111"/>
                    <a:pt x="66" y="110"/>
                    <a:pt x="64" y="109"/>
                  </a:cubicBezTo>
                  <a:cubicBezTo>
                    <a:pt x="58" y="104"/>
                    <a:pt x="54" y="98"/>
                    <a:pt x="53" y="90"/>
                  </a:cubicBezTo>
                  <a:cubicBezTo>
                    <a:pt x="53" y="85"/>
                    <a:pt x="54" y="80"/>
                    <a:pt x="54" y="75"/>
                  </a:cubicBezTo>
                  <a:close/>
                  <a:moveTo>
                    <a:pt x="47" y="72"/>
                  </a:moveTo>
                  <a:cubicBezTo>
                    <a:pt x="50" y="72"/>
                    <a:pt x="52" y="71"/>
                    <a:pt x="54" y="72"/>
                  </a:cubicBezTo>
                  <a:cubicBezTo>
                    <a:pt x="57" y="72"/>
                    <a:pt x="58" y="71"/>
                    <a:pt x="59" y="69"/>
                  </a:cubicBezTo>
                  <a:cubicBezTo>
                    <a:pt x="64" y="63"/>
                    <a:pt x="70" y="59"/>
                    <a:pt x="77" y="59"/>
                  </a:cubicBezTo>
                  <a:cubicBezTo>
                    <a:pt x="82" y="58"/>
                    <a:pt x="87" y="59"/>
                    <a:pt x="92" y="59"/>
                  </a:cubicBezTo>
                  <a:cubicBezTo>
                    <a:pt x="93" y="51"/>
                    <a:pt x="86" y="41"/>
                    <a:pt x="77" y="37"/>
                  </a:cubicBezTo>
                  <a:cubicBezTo>
                    <a:pt x="68" y="33"/>
                    <a:pt x="56" y="36"/>
                    <a:pt x="49" y="44"/>
                  </a:cubicBezTo>
                  <a:cubicBezTo>
                    <a:pt x="43" y="52"/>
                    <a:pt x="42" y="63"/>
                    <a:pt x="47" y="72"/>
                  </a:cubicBezTo>
                  <a:close/>
                  <a:moveTo>
                    <a:pt x="144" y="109"/>
                  </a:moveTo>
                  <a:cubicBezTo>
                    <a:pt x="154" y="105"/>
                    <a:pt x="161" y="93"/>
                    <a:pt x="158" y="82"/>
                  </a:cubicBezTo>
                  <a:cubicBezTo>
                    <a:pt x="156" y="71"/>
                    <a:pt x="145" y="61"/>
                    <a:pt x="134" y="62"/>
                  </a:cubicBezTo>
                  <a:cubicBezTo>
                    <a:pt x="139" y="77"/>
                    <a:pt x="135" y="89"/>
                    <a:pt x="122" y="98"/>
                  </a:cubicBezTo>
                  <a:cubicBezTo>
                    <a:pt x="133" y="99"/>
                    <a:pt x="136" y="101"/>
                    <a:pt x="144" y="109"/>
                  </a:cubicBezTo>
                  <a:close/>
                  <a:moveTo>
                    <a:pt x="71" y="128"/>
                  </a:moveTo>
                  <a:cubicBezTo>
                    <a:pt x="69" y="132"/>
                    <a:pt x="68" y="136"/>
                    <a:pt x="66" y="140"/>
                  </a:cubicBezTo>
                  <a:cubicBezTo>
                    <a:pt x="65" y="143"/>
                    <a:pt x="62" y="146"/>
                    <a:pt x="59" y="150"/>
                  </a:cubicBezTo>
                  <a:cubicBezTo>
                    <a:pt x="65" y="161"/>
                    <a:pt x="77" y="167"/>
                    <a:pt x="89" y="163"/>
                  </a:cubicBezTo>
                  <a:cubicBezTo>
                    <a:pt x="99" y="159"/>
                    <a:pt x="107" y="148"/>
                    <a:pt x="105" y="139"/>
                  </a:cubicBezTo>
                  <a:cubicBezTo>
                    <a:pt x="93" y="144"/>
                    <a:pt x="80" y="141"/>
                    <a:pt x="71" y="128"/>
                  </a:cubicBezTo>
                  <a:close/>
                  <a:moveTo>
                    <a:pt x="19" y="64"/>
                  </a:moveTo>
                  <a:cubicBezTo>
                    <a:pt x="7" y="70"/>
                    <a:pt x="1" y="82"/>
                    <a:pt x="5" y="94"/>
                  </a:cubicBezTo>
                  <a:cubicBezTo>
                    <a:pt x="8" y="104"/>
                    <a:pt x="19" y="112"/>
                    <a:pt x="28" y="111"/>
                  </a:cubicBezTo>
                  <a:cubicBezTo>
                    <a:pt x="24" y="96"/>
                    <a:pt x="28" y="84"/>
                    <a:pt x="40" y="75"/>
                  </a:cubicBezTo>
                  <a:cubicBezTo>
                    <a:pt x="31" y="74"/>
                    <a:pt x="24" y="71"/>
                    <a:pt x="19" y="64"/>
                  </a:cubicBezTo>
                  <a:close/>
                  <a:moveTo>
                    <a:pt x="93" y="46"/>
                  </a:moveTo>
                  <a:cubicBezTo>
                    <a:pt x="93" y="36"/>
                    <a:pt x="97" y="30"/>
                    <a:pt x="104" y="24"/>
                  </a:cubicBezTo>
                  <a:cubicBezTo>
                    <a:pt x="100" y="16"/>
                    <a:pt x="93" y="10"/>
                    <a:pt x="84" y="9"/>
                  </a:cubicBezTo>
                  <a:cubicBezTo>
                    <a:pt x="75" y="8"/>
                    <a:pt x="67" y="12"/>
                    <a:pt x="61" y="20"/>
                  </a:cubicBezTo>
                  <a:cubicBezTo>
                    <a:pt x="59" y="23"/>
                    <a:pt x="59" y="24"/>
                    <a:pt x="62" y="27"/>
                  </a:cubicBezTo>
                  <a:cubicBezTo>
                    <a:pt x="63" y="28"/>
                    <a:pt x="64" y="29"/>
                    <a:pt x="65" y="30"/>
                  </a:cubicBezTo>
                  <a:cubicBezTo>
                    <a:pt x="66" y="31"/>
                    <a:pt x="67" y="32"/>
                    <a:pt x="67" y="32"/>
                  </a:cubicBezTo>
                  <a:cubicBezTo>
                    <a:pt x="78" y="32"/>
                    <a:pt x="86" y="36"/>
                    <a:pt x="9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A904CC24-0199-0D2B-EFA6-2B8D88F85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7046" y="1762704"/>
              <a:ext cx="564129" cy="568554"/>
            </a:xfrm>
            <a:custGeom>
              <a:avLst/>
              <a:gdLst>
                <a:gd name="T0" fmla="*/ 24 w 164"/>
                <a:gd name="T1" fmla="*/ 56 h 165"/>
                <a:gd name="T2" fmla="*/ 56 w 164"/>
                <a:gd name="T3" fmla="*/ 59 h 165"/>
                <a:gd name="T4" fmla="*/ 41 w 164"/>
                <a:gd name="T5" fmla="*/ 31 h 165"/>
                <a:gd name="T6" fmla="*/ 55 w 164"/>
                <a:gd name="T7" fmla="*/ 21 h 165"/>
                <a:gd name="T8" fmla="*/ 70 w 164"/>
                <a:gd name="T9" fmla="*/ 17 h 165"/>
                <a:gd name="T10" fmla="*/ 88 w 164"/>
                <a:gd name="T11" fmla="*/ 14 h 165"/>
                <a:gd name="T12" fmla="*/ 106 w 164"/>
                <a:gd name="T13" fmla="*/ 19 h 165"/>
                <a:gd name="T14" fmla="*/ 122 w 164"/>
                <a:gd name="T15" fmla="*/ 28 h 165"/>
                <a:gd name="T16" fmla="*/ 123 w 164"/>
                <a:gd name="T17" fmla="*/ 49 h 165"/>
                <a:gd name="T18" fmla="*/ 132 w 164"/>
                <a:gd name="T19" fmla="*/ 65 h 165"/>
                <a:gd name="T20" fmla="*/ 119 w 164"/>
                <a:gd name="T21" fmla="*/ 74 h 165"/>
                <a:gd name="T22" fmla="*/ 162 w 164"/>
                <a:gd name="T23" fmla="*/ 86 h 165"/>
                <a:gd name="T24" fmla="*/ 116 w 164"/>
                <a:gd name="T25" fmla="*/ 94 h 165"/>
                <a:gd name="T26" fmla="*/ 138 w 164"/>
                <a:gd name="T27" fmla="*/ 116 h 165"/>
                <a:gd name="T28" fmla="*/ 109 w 164"/>
                <a:gd name="T29" fmla="*/ 107 h 165"/>
                <a:gd name="T30" fmla="*/ 125 w 164"/>
                <a:gd name="T31" fmla="*/ 135 h 165"/>
                <a:gd name="T32" fmla="*/ 111 w 164"/>
                <a:gd name="T33" fmla="*/ 145 h 165"/>
                <a:gd name="T34" fmla="*/ 93 w 164"/>
                <a:gd name="T35" fmla="*/ 149 h 165"/>
                <a:gd name="T36" fmla="*/ 75 w 164"/>
                <a:gd name="T37" fmla="*/ 152 h 165"/>
                <a:gd name="T38" fmla="*/ 52 w 164"/>
                <a:gd name="T39" fmla="*/ 155 h 165"/>
                <a:gd name="T40" fmla="*/ 53 w 164"/>
                <a:gd name="T41" fmla="*/ 119 h 165"/>
                <a:gd name="T42" fmla="*/ 32 w 164"/>
                <a:gd name="T43" fmla="*/ 120 h 165"/>
                <a:gd name="T44" fmla="*/ 47 w 164"/>
                <a:gd name="T45" fmla="*/ 95 h 165"/>
                <a:gd name="T46" fmla="*/ 25 w 164"/>
                <a:gd name="T47" fmla="*/ 91 h 165"/>
                <a:gd name="T48" fmla="*/ 2 w 164"/>
                <a:gd name="T49" fmla="*/ 82 h 165"/>
                <a:gd name="T50" fmla="*/ 47 w 164"/>
                <a:gd name="T51" fmla="*/ 70 h 165"/>
                <a:gd name="T52" fmla="*/ 79 w 164"/>
                <a:gd name="T53" fmla="*/ 47 h 165"/>
                <a:gd name="T54" fmla="*/ 60 w 164"/>
                <a:gd name="T55" fmla="*/ 39 h 165"/>
                <a:gd name="T56" fmla="*/ 39 w 164"/>
                <a:gd name="T57" fmla="*/ 20 h 165"/>
                <a:gd name="T58" fmla="*/ 61 w 164"/>
                <a:gd name="T59" fmla="*/ 56 h 165"/>
                <a:gd name="T60" fmla="*/ 39 w 164"/>
                <a:gd name="T61" fmla="*/ 51 h 165"/>
                <a:gd name="T62" fmla="*/ 34 w 164"/>
                <a:gd name="T63" fmla="*/ 61 h 165"/>
                <a:gd name="T64" fmla="*/ 39 w 164"/>
                <a:gd name="T65" fmla="*/ 78 h 165"/>
                <a:gd name="T66" fmla="*/ 7 w 164"/>
                <a:gd name="T67" fmla="*/ 91 h 165"/>
                <a:gd name="T68" fmla="*/ 43 w 164"/>
                <a:gd name="T69" fmla="*/ 86 h 165"/>
                <a:gd name="T70" fmla="*/ 34 w 164"/>
                <a:gd name="T71" fmla="*/ 104 h 165"/>
                <a:gd name="T72" fmla="*/ 39 w 164"/>
                <a:gd name="T73" fmla="*/ 113 h 165"/>
                <a:gd name="T74" fmla="*/ 60 w 164"/>
                <a:gd name="T75" fmla="*/ 108 h 165"/>
                <a:gd name="T76" fmla="*/ 44 w 164"/>
                <a:gd name="T77" fmla="*/ 148 h 165"/>
                <a:gd name="T78" fmla="*/ 58 w 164"/>
                <a:gd name="T79" fmla="*/ 133 h 165"/>
                <a:gd name="T80" fmla="*/ 79 w 164"/>
                <a:gd name="T81" fmla="*/ 129 h 165"/>
                <a:gd name="T82" fmla="*/ 89 w 164"/>
                <a:gd name="T83" fmla="*/ 158 h 165"/>
                <a:gd name="T84" fmla="*/ 88 w 164"/>
                <a:gd name="T85" fmla="*/ 115 h 165"/>
                <a:gd name="T86" fmla="*/ 114 w 164"/>
                <a:gd name="T87" fmla="*/ 144 h 165"/>
                <a:gd name="T88" fmla="*/ 123 w 164"/>
                <a:gd name="T89" fmla="*/ 138 h 165"/>
                <a:gd name="T90" fmla="*/ 107 w 164"/>
                <a:gd name="T91" fmla="*/ 103 h 165"/>
                <a:gd name="T92" fmla="*/ 129 w 164"/>
                <a:gd name="T93" fmla="*/ 116 h 165"/>
                <a:gd name="T94" fmla="*/ 114 w 164"/>
                <a:gd name="T95" fmla="*/ 98 h 165"/>
                <a:gd name="T96" fmla="*/ 130 w 164"/>
                <a:gd name="T97" fmla="*/ 86 h 165"/>
                <a:gd name="T98" fmla="*/ 158 w 164"/>
                <a:gd name="T99" fmla="*/ 77 h 165"/>
                <a:gd name="T100" fmla="*/ 116 w 164"/>
                <a:gd name="T101" fmla="*/ 78 h 165"/>
                <a:gd name="T102" fmla="*/ 114 w 164"/>
                <a:gd name="T103" fmla="*/ 68 h 165"/>
                <a:gd name="T104" fmla="*/ 133 w 164"/>
                <a:gd name="T105" fmla="*/ 50 h 165"/>
                <a:gd name="T106" fmla="*/ 105 w 164"/>
                <a:gd name="T107" fmla="*/ 59 h 165"/>
                <a:gd name="T108" fmla="*/ 121 w 164"/>
                <a:gd name="T109" fmla="*/ 23 h 165"/>
                <a:gd name="T110" fmla="*/ 110 w 164"/>
                <a:gd name="T111" fmla="*/ 20 h 165"/>
                <a:gd name="T112" fmla="*/ 92 w 164"/>
                <a:gd name="T113" fmla="*/ 49 h 165"/>
                <a:gd name="T114" fmla="*/ 81 w 164"/>
                <a:gd name="T115" fmla="*/ 6 h 165"/>
                <a:gd name="T116" fmla="*/ 79 w 164"/>
                <a:gd name="T1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4" h="165">
                  <a:moveTo>
                    <a:pt x="47" y="69"/>
                  </a:moveTo>
                  <a:cubicBezTo>
                    <a:pt x="42" y="67"/>
                    <a:pt x="38" y="66"/>
                    <a:pt x="34" y="65"/>
                  </a:cubicBezTo>
                  <a:cubicBezTo>
                    <a:pt x="29" y="64"/>
                    <a:pt x="25" y="61"/>
                    <a:pt x="24" y="56"/>
                  </a:cubicBezTo>
                  <a:cubicBezTo>
                    <a:pt x="24" y="52"/>
                    <a:pt x="27" y="47"/>
                    <a:pt x="30" y="46"/>
                  </a:cubicBezTo>
                  <a:cubicBezTo>
                    <a:pt x="35" y="44"/>
                    <a:pt x="40" y="45"/>
                    <a:pt x="43" y="49"/>
                  </a:cubicBezTo>
                  <a:cubicBezTo>
                    <a:pt x="46" y="54"/>
                    <a:pt x="50" y="57"/>
                    <a:pt x="56" y="59"/>
                  </a:cubicBezTo>
                  <a:cubicBezTo>
                    <a:pt x="56" y="58"/>
                    <a:pt x="57" y="57"/>
                    <a:pt x="57" y="56"/>
                  </a:cubicBezTo>
                  <a:cubicBezTo>
                    <a:pt x="54" y="49"/>
                    <a:pt x="52" y="41"/>
                    <a:pt x="46" y="36"/>
                  </a:cubicBezTo>
                  <a:cubicBezTo>
                    <a:pt x="44" y="34"/>
                    <a:pt x="43" y="32"/>
                    <a:pt x="41" y="31"/>
                  </a:cubicBezTo>
                  <a:cubicBezTo>
                    <a:pt x="36" y="28"/>
                    <a:pt x="34" y="24"/>
                    <a:pt x="35" y="19"/>
                  </a:cubicBezTo>
                  <a:cubicBezTo>
                    <a:pt x="37" y="15"/>
                    <a:pt x="41" y="12"/>
                    <a:pt x="46" y="12"/>
                  </a:cubicBezTo>
                  <a:cubicBezTo>
                    <a:pt x="50" y="13"/>
                    <a:pt x="54" y="16"/>
                    <a:pt x="55" y="21"/>
                  </a:cubicBezTo>
                  <a:cubicBezTo>
                    <a:pt x="56" y="28"/>
                    <a:pt x="60" y="33"/>
                    <a:pt x="64" y="38"/>
                  </a:cubicBezTo>
                  <a:cubicBezTo>
                    <a:pt x="68" y="41"/>
                    <a:pt x="71" y="44"/>
                    <a:pt x="75" y="47"/>
                  </a:cubicBezTo>
                  <a:cubicBezTo>
                    <a:pt x="75" y="36"/>
                    <a:pt x="77" y="26"/>
                    <a:pt x="70" y="17"/>
                  </a:cubicBezTo>
                  <a:cubicBezTo>
                    <a:pt x="67" y="13"/>
                    <a:pt x="68" y="8"/>
                    <a:pt x="71" y="4"/>
                  </a:cubicBezTo>
                  <a:cubicBezTo>
                    <a:pt x="74" y="1"/>
                    <a:pt x="79" y="0"/>
                    <a:pt x="83" y="2"/>
                  </a:cubicBezTo>
                  <a:cubicBezTo>
                    <a:pt x="87" y="5"/>
                    <a:pt x="89" y="9"/>
                    <a:pt x="88" y="14"/>
                  </a:cubicBezTo>
                  <a:cubicBezTo>
                    <a:pt x="87" y="19"/>
                    <a:pt x="87" y="24"/>
                    <a:pt x="88" y="29"/>
                  </a:cubicBezTo>
                  <a:cubicBezTo>
                    <a:pt x="90" y="34"/>
                    <a:pt x="92" y="39"/>
                    <a:pt x="94" y="45"/>
                  </a:cubicBezTo>
                  <a:cubicBezTo>
                    <a:pt x="101" y="37"/>
                    <a:pt x="106" y="29"/>
                    <a:pt x="106" y="19"/>
                  </a:cubicBezTo>
                  <a:cubicBezTo>
                    <a:pt x="106" y="14"/>
                    <a:pt x="110" y="11"/>
                    <a:pt x="114" y="10"/>
                  </a:cubicBezTo>
                  <a:cubicBezTo>
                    <a:pt x="119" y="9"/>
                    <a:pt x="124" y="11"/>
                    <a:pt x="125" y="15"/>
                  </a:cubicBezTo>
                  <a:cubicBezTo>
                    <a:pt x="127" y="20"/>
                    <a:pt x="126" y="24"/>
                    <a:pt x="122" y="28"/>
                  </a:cubicBezTo>
                  <a:cubicBezTo>
                    <a:pt x="120" y="29"/>
                    <a:pt x="118" y="32"/>
                    <a:pt x="117" y="34"/>
                  </a:cubicBezTo>
                  <a:cubicBezTo>
                    <a:pt x="112" y="41"/>
                    <a:pt x="112" y="50"/>
                    <a:pt x="109" y="59"/>
                  </a:cubicBezTo>
                  <a:cubicBezTo>
                    <a:pt x="115" y="57"/>
                    <a:pt x="119" y="54"/>
                    <a:pt x="123" y="49"/>
                  </a:cubicBezTo>
                  <a:cubicBezTo>
                    <a:pt x="125" y="45"/>
                    <a:pt x="130" y="44"/>
                    <a:pt x="134" y="46"/>
                  </a:cubicBezTo>
                  <a:cubicBezTo>
                    <a:pt x="139" y="47"/>
                    <a:pt x="141" y="52"/>
                    <a:pt x="140" y="56"/>
                  </a:cubicBezTo>
                  <a:cubicBezTo>
                    <a:pt x="140" y="61"/>
                    <a:pt x="136" y="64"/>
                    <a:pt x="132" y="65"/>
                  </a:cubicBezTo>
                  <a:cubicBezTo>
                    <a:pt x="127" y="65"/>
                    <a:pt x="122" y="67"/>
                    <a:pt x="118" y="70"/>
                  </a:cubicBezTo>
                  <a:cubicBezTo>
                    <a:pt x="118" y="70"/>
                    <a:pt x="117" y="71"/>
                    <a:pt x="117" y="72"/>
                  </a:cubicBezTo>
                  <a:cubicBezTo>
                    <a:pt x="117" y="73"/>
                    <a:pt x="118" y="74"/>
                    <a:pt x="119" y="74"/>
                  </a:cubicBezTo>
                  <a:cubicBezTo>
                    <a:pt x="130" y="76"/>
                    <a:pt x="140" y="77"/>
                    <a:pt x="150" y="71"/>
                  </a:cubicBezTo>
                  <a:cubicBezTo>
                    <a:pt x="154" y="69"/>
                    <a:pt x="159" y="71"/>
                    <a:pt x="162" y="74"/>
                  </a:cubicBezTo>
                  <a:cubicBezTo>
                    <a:pt x="164" y="77"/>
                    <a:pt x="164" y="83"/>
                    <a:pt x="162" y="86"/>
                  </a:cubicBezTo>
                  <a:cubicBezTo>
                    <a:pt x="160" y="90"/>
                    <a:pt x="155" y="91"/>
                    <a:pt x="151" y="90"/>
                  </a:cubicBezTo>
                  <a:cubicBezTo>
                    <a:pt x="144" y="88"/>
                    <a:pt x="138" y="88"/>
                    <a:pt x="131" y="90"/>
                  </a:cubicBezTo>
                  <a:cubicBezTo>
                    <a:pt x="126" y="91"/>
                    <a:pt x="122" y="92"/>
                    <a:pt x="116" y="94"/>
                  </a:cubicBezTo>
                  <a:cubicBezTo>
                    <a:pt x="121" y="98"/>
                    <a:pt x="125" y="100"/>
                    <a:pt x="131" y="100"/>
                  </a:cubicBezTo>
                  <a:cubicBezTo>
                    <a:pt x="135" y="101"/>
                    <a:pt x="138" y="102"/>
                    <a:pt x="140" y="106"/>
                  </a:cubicBezTo>
                  <a:cubicBezTo>
                    <a:pt x="141" y="110"/>
                    <a:pt x="141" y="113"/>
                    <a:pt x="138" y="116"/>
                  </a:cubicBezTo>
                  <a:cubicBezTo>
                    <a:pt x="134" y="122"/>
                    <a:pt x="126" y="121"/>
                    <a:pt x="123" y="116"/>
                  </a:cubicBezTo>
                  <a:cubicBezTo>
                    <a:pt x="120" y="112"/>
                    <a:pt x="116" y="109"/>
                    <a:pt x="111" y="107"/>
                  </a:cubicBezTo>
                  <a:cubicBezTo>
                    <a:pt x="110" y="106"/>
                    <a:pt x="109" y="106"/>
                    <a:pt x="109" y="107"/>
                  </a:cubicBezTo>
                  <a:cubicBezTo>
                    <a:pt x="108" y="107"/>
                    <a:pt x="108" y="108"/>
                    <a:pt x="108" y="109"/>
                  </a:cubicBezTo>
                  <a:cubicBezTo>
                    <a:pt x="111" y="116"/>
                    <a:pt x="113" y="124"/>
                    <a:pt x="119" y="129"/>
                  </a:cubicBezTo>
                  <a:cubicBezTo>
                    <a:pt x="121" y="131"/>
                    <a:pt x="123" y="133"/>
                    <a:pt x="125" y="135"/>
                  </a:cubicBezTo>
                  <a:cubicBezTo>
                    <a:pt x="129" y="137"/>
                    <a:pt x="131" y="142"/>
                    <a:pt x="130" y="146"/>
                  </a:cubicBezTo>
                  <a:cubicBezTo>
                    <a:pt x="128" y="150"/>
                    <a:pt x="124" y="153"/>
                    <a:pt x="120" y="153"/>
                  </a:cubicBezTo>
                  <a:cubicBezTo>
                    <a:pt x="115" y="153"/>
                    <a:pt x="112" y="150"/>
                    <a:pt x="111" y="145"/>
                  </a:cubicBezTo>
                  <a:cubicBezTo>
                    <a:pt x="109" y="137"/>
                    <a:pt x="105" y="131"/>
                    <a:pt x="98" y="126"/>
                  </a:cubicBezTo>
                  <a:cubicBezTo>
                    <a:pt x="96" y="123"/>
                    <a:pt x="94" y="121"/>
                    <a:pt x="91" y="119"/>
                  </a:cubicBezTo>
                  <a:cubicBezTo>
                    <a:pt x="90" y="129"/>
                    <a:pt x="88" y="140"/>
                    <a:pt x="93" y="149"/>
                  </a:cubicBezTo>
                  <a:cubicBezTo>
                    <a:pt x="96" y="153"/>
                    <a:pt x="94" y="158"/>
                    <a:pt x="91" y="161"/>
                  </a:cubicBezTo>
                  <a:cubicBezTo>
                    <a:pt x="88" y="164"/>
                    <a:pt x="83" y="165"/>
                    <a:pt x="79" y="162"/>
                  </a:cubicBezTo>
                  <a:cubicBezTo>
                    <a:pt x="76" y="160"/>
                    <a:pt x="74" y="156"/>
                    <a:pt x="75" y="152"/>
                  </a:cubicBezTo>
                  <a:cubicBezTo>
                    <a:pt x="79" y="140"/>
                    <a:pt x="75" y="130"/>
                    <a:pt x="72" y="119"/>
                  </a:cubicBezTo>
                  <a:cubicBezTo>
                    <a:pt x="65" y="127"/>
                    <a:pt x="59" y="135"/>
                    <a:pt x="59" y="146"/>
                  </a:cubicBezTo>
                  <a:cubicBezTo>
                    <a:pt x="59" y="150"/>
                    <a:pt x="56" y="154"/>
                    <a:pt x="52" y="155"/>
                  </a:cubicBezTo>
                  <a:cubicBezTo>
                    <a:pt x="48" y="156"/>
                    <a:pt x="44" y="155"/>
                    <a:pt x="41" y="152"/>
                  </a:cubicBezTo>
                  <a:cubicBezTo>
                    <a:pt x="38" y="148"/>
                    <a:pt x="38" y="142"/>
                    <a:pt x="42" y="139"/>
                  </a:cubicBezTo>
                  <a:cubicBezTo>
                    <a:pt x="48" y="133"/>
                    <a:pt x="51" y="127"/>
                    <a:pt x="53" y="119"/>
                  </a:cubicBezTo>
                  <a:cubicBezTo>
                    <a:pt x="54" y="115"/>
                    <a:pt x="55" y="111"/>
                    <a:pt x="56" y="106"/>
                  </a:cubicBezTo>
                  <a:cubicBezTo>
                    <a:pt x="50" y="108"/>
                    <a:pt x="46" y="111"/>
                    <a:pt x="43" y="116"/>
                  </a:cubicBezTo>
                  <a:cubicBezTo>
                    <a:pt x="40" y="120"/>
                    <a:pt x="36" y="121"/>
                    <a:pt x="32" y="120"/>
                  </a:cubicBezTo>
                  <a:cubicBezTo>
                    <a:pt x="28" y="119"/>
                    <a:pt x="25" y="116"/>
                    <a:pt x="25" y="112"/>
                  </a:cubicBezTo>
                  <a:cubicBezTo>
                    <a:pt x="23" y="106"/>
                    <a:pt x="28" y="101"/>
                    <a:pt x="34" y="100"/>
                  </a:cubicBezTo>
                  <a:cubicBezTo>
                    <a:pt x="39" y="99"/>
                    <a:pt x="43" y="97"/>
                    <a:pt x="47" y="95"/>
                  </a:cubicBezTo>
                  <a:cubicBezTo>
                    <a:pt x="48" y="95"/>
                    <a:pt x="48" y="93"/>
                    <a:pt x="48" y="92"/>
                  </a:cubicBezTo>
                  <a:cubicBezTo>
                    <a:pt x="48" y="91"/>
                    <a:pt x="47" y="90"/>
                    <a:pt x="46" y="90"/>
                  </a:cubicBezTo>
                  <a:cubicBezTo>
                    <a:pt x="39" y="90"/>
                    <a:pt x="32" y="90"/>
                    <a:pt x="25" y="91"/>
                  </a:cubicBezTo>
                  <a:cubicBezTo>
                    <a:pt x="23" y="91"/>
                    <a:pt x="20" y="93"/>
                    <a:pt x="17" y="95"/>
                  </a:cubicBezTo>
                  <a:cubicBezTo>
                    <a:pt x="13" y="97"/>
                    <a:pt x="8" y="97"/>
                    <a:pt x="5" y="94"/>
                  </a:cubicBezTo>
                  <a:cubicBezTo>
                    <a:pt x="1" y="91"/>
                    <a:pt x="0" y="86"/>
                    <a:pt x="2" y="82"/>
                  </a:cubicBezTo>
                  <a:cubicBezTo>
                    <a:pt x="4" y="78"/>
                    <a:pt x="8" y="76"/>
                    <a:pt x="13" y="77"/>
                  </a:cubicBezTo>
                  <a:cubicBezTo>
                    <a:pt x="21" y="79"/>
                    <a:pt x="28" y="78"/>
                    <a:pt x="34" y="75"/>
                  </a:cubicBezTo>
                  <a:cubicBezTo>
                    <a:pt x="38" y="73"/>
                    <a:pt x="43" y="72"/>
                    <a:pt x="47" y="70"/>
                  </a:cubicBezTo>
                  <a:cubicBezTo>
                    <a:pt x="47" y="70"/>
                    <a:pt x="47" y="69"/>
                    <a:pt x="47" y="69"/>
                  </a:cubicBezTo>
                  <a:close/>
                  <a:moveTo>
                    <a:pt x="79" y="39"/>
                  </a:moveTo>
                  <a:cubicBezTo>
                    <a:pt x="79" y="41"/>
                    <a:pt x="79" y="44"/>
                    <a:pt x="79" y="47"/>
                  </a:cubicBezTo>
                  <a:cubicBezTo>
                    <a:pt x="79" y="49"/>
                    <a:pt x="78" y="51"/>
                    <a:pt x="77" y="51"/>
                  </a:cubicBezTo>
                  <a:cubicBezTo>
                    <a:pt x="76" y="52"/>
                    <a:pt x="74" y="52"/>
                    <a:pt x="72" y="50"/>
                  </a:cubicBezTo>
                  <a:cubicBezTo>
                    <a:pt x="68" y="46"/>
                    <a:pt x="64" y="43"/>
                    <a:pt x="60" y="39"/>
                  </a:cubicBezTo>
                  <a:cubicBezTo>
                    <a:pt x="55" y="34"/>
                    <a:pt x="52" y="28"/>
                    <a:pt x="51" y="22"/>
                  </a:cubicBezTo>
                  <a:cubicBezTo>
                    <a:pt x="50" y="19"/>
                    <a:pt x="49" y="17"/>
                    <a:pt x="45" y="16"/>
                  </a:cubicBezTo>
                  <a:cubicBezTo>
                    <a:pt x="42" y="16"/>
                    <a:pt x="40" y="18"/>
                    <a:pt x="39" y="20"/>
                  </a:cubicBezTo>
                  <a:cubicBezTo>
                    <a:pt x="38" y="23"/>
                    <a:pt x="39" y="26"/>
                    <a:pt x="42" y="27"/>
                  </a:cubicBezTo>
                  <a:cubicBezTo>
                    <a:pt x="48" y="31"/>
                    <a:pt x="52" y="35"/>
                    <a:pt x="55" y="41"/>
                  </a:cubicBezTo>
                  <a:cubicBezTo>
                    <a:pt x="57" y="46"/>
                    <a:pt x="59" y="51"/>
                    <a:pt x="61" y="56"/>
                  </a:cubicBezTo>
                  <a:cubicBezTo>
                    <a:pt x="63" y="59"/>
                    <a:pt x="60" y="60"/>
                    <a:pt x="58" y="62"/>
                  </a:cubicBezTo>
                  <a:cubicBezTo>
                    <a:pt x="57" y="63"/>
                    <a:pt x="55" y="63"/>
                    <a:pt x="54" y="63"/>
                  </a:cubicBezTo>
                  <a:cubicBezTo>
                    <a:pt x="48" y="60"/>
                    <a:pt x="43" y="57"/>
                    <a:pt x="39" y="51"/>
                  </a:cubicBezTo>
                  <a:cubicBezTo>
                    <a:pt x="38" y="49"/>
                    <a:pt x="35" y="48"/>
                    <a:pt x="32" y="49"/>
                  </a:cubicBezTo>
                  <a:cubicBezTo>
                    <a:pt x="30" y="51"/>
                    <a:pt x="28" y="53"/>
                    <a:pt x="29" y="56"/>
                  </a:cubicBezTo>
                  <a:cubicBezTo>
                    <a:pt x="29" y="59"/>
                    <a:pt x="31" y="60"/>
                    <a:pt x="34" y="61"/>
                  </a:cubicBezTo>
                  <a:cubicBezTo>
                    <a:pt x="41" y="61"/>
                    <a:pt x="46" y="64"/>
                    <a:pt x="51" y="68"/>
                  </a:cubicBezTo>
                  <a:cubicBezTo>
                    <a:pt x="54" y="70"/>
                    <a:pt x="54" y="71"/>
                    <a:pt x="51" y="73"/>
                  </a:cubicBezTo>
                  <a:cubicBezTo>
                    <a:pt x="47" y="74"/>
                    <a:pt x="43" y="76"/>
                    <a:pt x="39" y="78"/>
                  </a:cubicBezTo>
                  <a:cubicBezTo>
                    <a:pt x="30" y="81"/>
                    <a:pt x="21" y="83"/>
                    <a:pt x="12" y="81"/>
                  </a:cubicBezTo>
                  <a:cubicBezTo>
                    <a:pt x="10" y="81"/>
                    <a:pt x="8" y="82"/>
                    <a:pt x="7" y="83"/>
                  </a:cubicBezTo>
                  <a:cubicBezTo>
                    <a:pt x="4" y="85"/>
                    <a:pt x="5" y="89"/>
                    <a:pt x="7" y="91"/>
                  </a:cubicBezTo>
                  <a:cubicBezTo>
                    <a:pt x="9" y="93"/>
                    <a:pt x="12" y="93"/>
                    <a:pt x="14" y="92"/>
                  </a:cubicBezTo>
                  <a:cubicBezTo>
                    <a:pt x="18" y="90"/>
                    <a:pt x="22" y="87"/>
                    <a:pt x="27" y="87"/>
                  </a:cubicBezTo>
                  <a:cubicBezTo>
                    <a:pt x="32" y="86"/>
                    <a:pt x="38" y="86"/>
                    <a:pt x="43" y="86"/>
                  </a:cubicBezTo>
                  <a:cubicBezTo>
                    <a:pt x="50" y="86"/>
                    <a:pt x="50" y="86"/>
                    <a:pt x="53" y="93"/>
                  </a:cubicBezTo>
                  <a:cubicBezTo>
                    <a:pt x="53" y="95"/>
                    <a:pt x="53" y="96"/>
                    <a:pt x="51" y="98"/>
                  </a:cubicBezTo>
                  <a:cubicBezTo>
                    <a:pt x="46" y="101"/>
                    <a:pt x="41" y="104"/>
                    <a:pt x="34" y="104"/>
                  </a:cubicBezTo>
                  <a:cubicBezTo>
                    <a:pt x="31" y="105"/>
                    <a:pt x="29" y="107"/>
                    <a:pt x="29" y="110"/>
                  </a:cubicBezTo>
                  <a:cubicBezTo>
                    <a:pt x="28" y="112"/>
                    <a:pt x="30" y="115"/>
                    <a:pt x="32" y="116"/>
                  </a:cubicBezTo>
                  <a:cubicBezTo>
                    <a:pt x="35" y="117"/>
                    <a:pt x="37" y="116"/>
                    <a:pt x="39" y="113"/>
                  </a:cubicBezTo>
                  <a:cubicBezTo>
                    <a:pt x="43" y="109"/>
                    <a:pt x="48" y="105"/>
                    <a:pt x="53" y="103"/>
                  </a:cubicBezTo>
                  <a:cubicBezTo>
                    <a:pt x="55" y="102"/>
                    <a:pt x="57" y="102"/>
                    <a:pt x="58" y="102"/>
                  </a:cubicBezTo>
                  <a:cubicBezTo>
                    <a:pt x="60" y="103"/>
                    <a:pt x="60" y="106"/>
                    <a:pt x="60" y="108"/>
                  </a:cubicBezTo>
                  <a:cubicBezTo>
                    <a:pt x="59" y="110"/>
                    <a:pt x="58" y="113"/>
                    <a:pt x="58" y="116"/>
                  </a:cubicBezTo>
                  <a:cubicBezTo>
                    <a:pt x="56" y="125"/>
                    <a:pt x="53" y="134"/>
                    <a:pt x="45" y="141"/>
                  </a:cubicBezTo>
                  <a:cubicBezTo>
                    <a:pt x="43" y="143"/>
                    <a:pt x="42" y="146"/>
                    <a:pt x="44" y="148"/>
                  </a:cubicBezTo>
                  <a:cubicBezTo>
                    <a:pt x="45" y="151"/>
                    <a:pt x="47" y="152"/>
                    <a:pt x="50" y="151"/>
                  </a:cubicBezTo>
                  <a:cubicBezTo>
                    <a:pt x="53" y="151"/>
                    <a:pt x="54" y="148"/>
                    <a:pt x="55" y="145"/>
                  </a:cubicBezTo>
                  <a:cubicBezTo>
                    <a:pt x="55" y="141"/>
                    <a:pt x="56" y="137"/>
                    <a:pt x="58" y="133"/>
                  </a:cubicBezTo>
                  <a:cubicBezTo>
                    <a:pt x="61" y="126"/>
                    <a:pt x="66" y="120"/>
                    <a:pt x="71" y="114"/>
                  </a:cubicBezTo>
                  <a:cubicBezTo>
                    <a:pt x="72" y="112"/>
                    <a:pt x="74" y="112"/>
                    <a:pt x="75" y="115"/>
                  </a:cubicBezTo>
                  <a:cubicBezTo>
                    <a:pt x="76" y="120"/>
                    <a:pt x="78" y="125"/>
                    <a:pt x="79" y="129"/>
                  </a:cubicBezTo>
                  <a:cubicBezTo>
                    <a:pt x="81" y="137"/>
                    <a:pt x="82" y="144"/>
                    <a:pt x="79" y="152"/>
                  </a:cubicBezTo>
                  <a:cubicBezTo>
                    <a:pt x="78" y="155"/>
                    <a:pt x="79" y="157"/>
                    <a:pt x="81" y="159"/>
                  </a:cubicBezTo>
                  <a:cubicBezTo>
                    <a:pt x="84" y="160"/>
                    <a:pt x="86" y="160"/>
                    <a:pt x="89" y="158"/>
                  </a:cubicBezTo>
                  <a:cubicBezTo>
                    <a:pt x="91" y="156"/>
                    <a:pt x="91" y="154"/>
                    <a:pt x="90" y="151"/>
                  </a:cubicBezTo>
                  <a:cubicBezTo>
                    <a:pt x="89" y="149"/>
                    <a:pt x="88" y="146"/>
                    <a:pt x="87" y="144"/>
                  </a:cubicBezTo>
                  <a:cubicBezTo>
                    <a:pt x="84" y="135"/>
                    <a:pt x="86" y="125"/>
                    <a:pt x="88" y="115"/>
                  </a:cubicBezTo>
                  <a:cubicBezTo>
                    <a:pt x="88" y="113"/>
                    <a:pt x="90" y="113"/>
                    <a:pt x="92" y="114"/>
                  </a:cubicBezTo>
                  <a:cubicBezTo>
                    <a:pt x="95" y="117"/>
                    <a:pt x="99" y="120"/>
                    <a:pt x="102" y="123"/>
                  </a:cubicBezTo>
                  <a:cubicBezTo>
                    <a:pt x="108" y="129"/>
                    <a:pt x="113" y="135"/>
                    <a:pt x="114" y="144"/>
                  </a:cubicBezTo>
                  <a:cubicBezTo>
                    <a:pt x="115" y="147"/>
                    <a:pt x="117" y="149"/>
                    <a:pt x="120" y="149"/>
                  </a:cubicBezTo>
                  <a:cubicBezTo>
                    <a:pt x="123" y="149"/>
                    <a:pt x="125" y="147"/>
                    <a:pt x="126" y="145"/>
                  </a:cubicBezTo>
                  <a:cubicBezTo>
                    <a:pt x="127" y="142"/>
                    <a:pt x="125" y="140"/>
                    <a:pt x="123" y="138"/>
                  </a:cubicBezTo>
                  <a:cubicBezTo>
                    <a:pt x="119" y="135"/>
                    <a:pt x="115" y="132"/>
                    <a:pt x="113" y="128"/>
                  </a:cubicBezTo>
                  <a:cubicBezTo>
                    <a:pt x="109" y="122"/>
                    <a:pt x="107" y="115"/>
                    <a:pt x="104" y="109"/>
                  </a:cubicBezTo>
                  <a:cubicBezTo>
                    <a:pt x="102" y="105"/>
                    <a:pt x="106" y="105"/>
                    <a:pt x="107" y="103"/>
                  </a:cubicBezTo>
                  <a:cubicBezTo>
                    <a:pt x="107" y="102"/>
                    <a:pt x="109" y="102"/>
                    <a:pt x="110" y="102"/>
                  </a:cubicBezTo>
                  <a:cubicBezTo>
                    <a:pt x="116" y="104"/>
                    <a:pt x="121" y="107"/>
                    <a:pt x="125" y="112"/>
                  </a:cubicBezTo>
                  <a:cubicBezTo>
                    <a:pt x="126" y="114"/>
                    <a:pt x="128" y="115"/>
                    <a:pt x="129" y="116"/>
                  </a:cubicBezTo>
                  <a:cubicBezTo>
                    <a:pt x="133" y="117"/>
                    <a:pt x="136" y="115"/>
                    <a:pt x="137" y="111"/>
                  </a:cubicBezTo>
                  <a:cubicBezTo>
                    <a:pt x="137" y="108"/>
                    <a:pt x="135" y="105"/>
                    <a:pt x="132" y="105"/>
                  </a:cubicBezTo>
                  <a:cubicBezTo>
                    <a:pt x="125" y="104"/>
                    <a:pt x="119" y="102"/>
                    <a:pt x="114" y="98"/>
                  </a:cubicBezTo>
                  <a:cubicBezTo>
                    <a:pt x="113" y="97"/>
                    <a:pt x="112" y="95"/>
                    <a:pt x="112" y="94"/>
                  </a:cubicBezTo>
                  <a:cubicBezTo>
                    <a:pt x="112" y="92"/>
                    <a:pt x="113" y="91"/>
                    <a:pt x="115" y="90"/>
                  </a:cubicBezTo>
                  <a:cubicBezTo>
                    <a:pt x="120" y="89"/>
                    <a:pt x="125" y="87"/>
                    <a:pt x="130" y="86"/>
                  </a:cubicBezTo>
                  <a:cubicBezTo>
                    <a:pt x="137" y="84"/>
                    <a:pt x="144" y="83"/>
                    <a:pt x="151" y="86"/>
                  </a:cubicBezTo>
                  <a:cubicBezTo>
                    <a:pt x="155" y="87"/>
                    <a:pt x="157" y="86"/>
                    <a:pt x="159" y="84"/>
                  </a:cubicBezTo>
                  <a:cubicBezTo>
                    <a:pt x="160" y="81"/>
                    <a:pt x="160" y="79"/>
                    <a:pt x="158" y="77"/>
                  </a:cubicBezTo>
                  <a:cubicBezTo>
                    <a:pt x="156" y="74"/>
                    <a:pt x="154" y="74"/>
                    <a:pt x="150" y="76"/>
                  </a:cubicBezTo>
                  <a:cubicBezTo>
                    <a:pt x="147" y="77"/>
                    <a:pt x="144" y="78"/>
                    <a:pt x="140" y="79"/>
                  </a:cubicBezTo>
                  <a:cubicBezTo>
                    <a:pt x="132" y="81"/>
                    <a:pt x="124" y="78"/>
                    <a:pt x="116" y="78"/>
                  </a:cubicBezTo>
                  <a:cubicBezTo>
                    <a:pt x="115" y="78"/>
                    <a:pt x="114" y="77"/>
                    <a:pt x="114" y="76"/>
                  </a:cubicBezTo>
                  <a:cubicBezTo>
                    <a:pt x="113" y="75"/>
                    <a:pt x="112" y="73"/>
                    <a:pt x="112" y="72"/>
                  </a:cubicBezTo>
                  <a:cubicBezTo>
                    <a:pt x="112" y="70"/>
                    <a:pt x="113" y="69"/>
                    <a:pt x="114" y="68"/>
                  </a:cubicBezTo>
                  <a:cubicBezTo>
                    <a:pt x="119" y="64"/>
                    <a:pt x="125" y="61"/>
                    <a:pt x="131" y="61"/>
                  </a:cubicBezTo>
                  <a:cubicBezTo>
                    <a:pt x="134" y="60"/>
                    <a:pt x="136" y="58"/>
                    <a:pt x="136" y="56"/>
                  </a:cubicBezTo>
                  <a:cubicBezTo>
                    <a:pt x="137" y="53"/>
                    <a:pt x="136" y="51"/>
                    <a:pt x="133" y="50"/>
                  </a:cubicBezTo>
                  <a:cubicBezTo>
                    <a:pt x="131" y="48"/>
                    <a:pt x="128" y="49"/>
                    <a:pt x="126" y="52"/>
                  </a:cubicBezTo>
                  <a:cubicBezTo>
                    <a:pt x="122" y="57"/>
                    <a:pt x="117" y="60"/>
                    <a:pt x="111" y="63"/>
                  </a:cubicBezTo>
                  <a:cubicBezTo>
                    <a:pt x="108" y="64"/>
                    <a:pt x="104" y="62"/>
                    <a:pt x="105" y="59"/>
                  </a:cubicBezTo>
                  <a:cubicBezTo>
                    <a:pt x="107" y="51"/>
                    <a:pt x="109" y="44"/>
                    <a:pt x="111" y="37"/>
                  </a:cubicBezTo>
                  <a:cubicBezTo>
                    <a:pt x="112" y="34"/>
                    <a:pt x="114" y="31"/>
                    <a:pt x="116" y="28"/>
                  </a:cubicBezTo>
                  <a:cubicBezTo>
                    <a:pt x="117" y="26"/>
                    <a:pt x="119" y="25"/>
                    <a:pt x="121" y="23"/>
                  </a:cubicBezTo>
                  <a:cubicBezTo>
                    <a:pt x="123" y="21"/>
                    <a:pt x="123" y="18"/>
                    <a:pt x="121" y="16"/>
                  </a:cubicBezTo>
                  <a:cubicBezTo>
                    <a:pt x="119" y="14"/>
                    <a:pt x="117" y="13"/>
                    <a:pt x="115" y="14"/>
                  </a:cubicBezTo>
                  <a:cubicBezTo>
                    <a:pt x="112" y="14"/>
                    <a:pt x="110" y="17"/>
                    <a:pt x="110" y="20"/>
                  </a:cubicBezTo>
                  <a:cubicBezTo>
                    <a:pt x="110" y="22"/>
                    <a:pt x="110" y="23"/>
                    <a:pt x="110" y="25"/>
                  </a:cubicBezTo>
                  <a:cubicBezTo>
                    <a:pt x="108" y="35"/>
                    <a:pt x="101" y="42"/>
                    <a:pt x="95" y="50"/>
                  </a:cubicBezTo>
                  <a:cubicBezTo>
                    <a:pt x="94" y="52"/>
                    <a:pt x="92" y="51"/>
                    <a:pt x="92" y="49"/>
                  </a:cubicBezTo>
                  <a:cubicBezTo>
                    <a:pt x="90" y="44"/>
                    <a:pt x="87" y="39"/>
                    <a:pt x="85" y="33"/>
                  </a:cubicBezTo>
                  <a:cubicBezTo>
                    <a:pt x="83" y="27"/>
                    <a:pt x="82" y="20"/>
                    <a:pt x="84" y="13"/>
                  </a:cubicBezTo>
                  <a:cubicBezTo>
                    <a:pt x="85" y="10"/>
                    <a:pt x="84" y="8"/>
                    <a:pt x="81" y="6"/>
                  </a:cubicBezTo>
                  <a:cubicBezTo>
                    <a:pt x="79" y="5"/>
                    <a:pt x="76" y="5"/>
                    <a:pt x="74" y="7"/>
                  </a:cubicBezTo>
                  <a:cubicBezTo>
                    <a:pt x="72" y="9"/>
                    <a:pt x="72" y="12"/>
                    <a:pt x="74" y="14"/>
                  </a:cubicBezTo>
                  <a:cubicBezTo>
                    <a:pt x="79" y="22"/>
                    <a:pt x="80" y="30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42B23B9-16E9-6C1A-DF74-44D45E60C3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0807" y="2410900"/>
              <a:ext cx="559705" cy="561917"/>
            </a:xfrm>
            <a:custGeom>
              <a:avLst/>
              <a:gdLst>
                <a:gd name="T0" fmla="*/ 1 w 163"/>
                <a:gd name="T1" fmla="*/ 76 h 163"/>
                <a:gd name="T2" fmla="*/ 24 w 163"/>
                <a:gd name="T3" fmla="*/ 72 h 163"/>
                <a:gd name="T4" fmla="*/ 51 w 163"/>
                <a:gd name="T5" fmla="*/ 67 h 163"/>
                <a:gd name="T6" fmla="*/ 14 w 163"/>
                <a:gd name="T7" fmla="*/ 37 h 163"/>
                <a:gd name="T8" fmla="*/ 36 w 163"/>
                <a:gd name="T9" fmla="*/ 44 h 163"/>
                <a:gd name="T10" fmla="*/ 62 w 163"/>
                <a:gd name="T11" fmla="*/ 54 h 163"/>
                <a:gd name="T12" fmla="*/ 56 w 163"/>
                <a:gd name="T13" fmla="*/ 25 h 163"/>
                <a:gd name="T14" fmla="*/ 49 w 163"/>
                <a:gd name="T15" fmla="*/ 7 h 163"/>
                <a:gd name="T16" fmla="*/ 60 w 163"/>
                <a:gd name="T17" fmla="*/ 26 h 163"/>
                <a:gd name="T18" fmla="*/ 80 w 163"/>
                <a:gd name="T19" fmla="*/ 47 h 163"/>
                <a:gd name="T20" fmla="*/ 84 w 163"/>
                <a:gd name="T21" fmla="*/ 18 h 163"/>
                <a:gd name="T22" fmla="*/ 99 w 163"/>
                <a:gd name="T23" fmla="*/ 8 h 163"/>
                <a:gd name="T24" fmla="*/ 87 w 163"/>
                <a:gd name="T25" fmla="*/ 36 h 163"/>
                <a:gd name="T26" fmla="*/ 118 w 163"/>
                <a:gd name="T27" fmla="*/ 32 h 163"/>
                <a:gd name="T28" fmla="*/ 134 w 163"/>
                <a:gd name="T29" fmla="*/ 25 h 163"/>
                <a:gd name="T30" fmla="*/ 109 w 163"/>
                <a:gd name="T31" fmla="*/ 44 h 163"/>
                <a:gd name="T32" fmla="*/ 138 w 163"/>
                <a:gd name="T33" fmla="*/ 57 h 163"/>
                <a:gd name="T34" fmla="*/ 156 w 163"/>
                <a:gd name="T35" fmla="*/ 49 h 163"/>
                <a:gd name="T36" fmla="*/ 137 w 163"/>
                <a:gd name="T37" fmla="*/ 60 h 163"/>
                <a:gd name="T38" fmla="*/ 115 w 163"/>
                <a:gd name="T39" fmla="*/ 78 h 163"/>
                <a:gd name="T40" fmla="*/ 144 w 163"/>
                <a:gd name="T41" fmla="*/ 85 h 163"/>
                <a:gd name="T42" fmla="*/ 155 w 163"/>
                <a:gd name="T43" fmla="*/ 99 h 163"/>
                <a:gd name="T44" fmla="*/ 127 w 163"/>
                <a:gd name="T45" fmla="*/ 86 h 163"/>
                <a:gd name="T46" fmla="*/ 130 w 163"/>
                <a:gd name="T47" fmla="*/ 117 h 163"/>
                <a:gd name="T48" fmla="*/ 139 w 163"/>
                <a:gd name="T49" fmla="*/ 134 h 163"/>
                <a:gd name="T50" fmla="*/ 120 w 163"/>
                <a:gd name="T51" fmla="*/ 110 h 163"/>
                <a:gd name="T52" fmla="*/ 104 w 163"/>
                <a:gd name="T53" fmla="*/ 124 h 163"/>
                <a:gd name="T54" fmla="*/ 119 w 163"/>
                <a:gd name="T55" fmla="*/ 152 h 163"/>
                <a:gd name="T56" fmla="*/ 103 w 163"/>
                <a:gd name="T57" fmla="*/ 137 h 163"/>
                <a:gd name="T58" fmla="*/ 84 w 163"/>
                <a:gd name="T59" fmla="*/ 115 h 163"/>
                <a:gd name="T60" fmla="*/ 83 w 163"/>
                <a:gd name="T61" fmla="*/ 156 h 163"/>
                <a:gd name="T62" fmla="*/ 69 w 163"/>
                <a:gd name="T63" fmla="*/ 144 h 163"/>
                <a:gd name="T64" fmla="*/ 67 w 163"/>
                <a:gd name="T65" fmla="*/ 112 h 163"/>
                <a:gd name="T66" fmla="*/ 39 w 163"/>
                <a:gd name="T67" fmla="*/ 149 h 163"/>
                <a:gd name="T68" fmla="*/ 44 w 163"/>
                <a:gd name="T69" fmla="*/ 127 h 163"/>
                <a:gd name="T70" fmla="*/ 54 w 163"/>
                <a:gd name="T71" fmla="*/ 101 h 163"/>
                <a:gd name="T72" fmla="*/ 30 w 163"/>
                <a:gd name="T73" fmla="*/ 105 h 163"/>
                <a:gd name="T74" fmla="*/ 7 w 163"/>
                <a:gd name="T75" fmla="*/ 115 h 163"/>
                <a:gd name="T76" fmla="*/ 28 w 163"/>
                <a:gd name="T77" fmla="*/ 102 h 163"/>
                <a:gd name="T78" fmla="*/ 48 w 163"/>
                <a:gd name="T79" fmla="*/ 85 h 163"/>
                <a:gd name="T80" fmla="*/ 20 w 163"/>
                <a:gd name="T81" fmla="*/ 75 h 163"/>
                <a:gd name="T82" fmla="*/ 52 w 163"/>
                <a:gd name="T83" fmla="*/ 81 h 163"/>
                <a:gd name="T84" fmla="*/ 141 w 163"/>
                <a:gd name="T85" fmla="*/ 53 h 163"/>
                <a:gd name="T86" fmla="*/ 147 w 163"/>
                <a:gd name="T87" fmla="*/ 47 h 163"/>
                <a:gd name="T88" fmla="*/ 52 w 163"/>
                <a:gd name="T89" fmla="*/ 10 h 163"/>
                <a:gd name="T90" fmla="*/ 59 w 163"/>
                <a:gd name="T91" fmla="*/ 16 h 163"/>
                <a:gd name="T92" fmla="*/ 124 w 163"/>
                <a:gd name="T93" fmla="*/ 30 h 163"/>
                <a:gd name="T94" fmla="*/ 140 w 163"/>
                <a:gd name="T95" fmla="*/ 118 h 163"/>
                <a:gd name="T96" fmla="*/ 145 w 163"/>
                <a:gd name="T97" fmla="*/ 124 h 163"/>
                <a:gd name="T98" fmla="*/ 159 w 163"/>
                <a:gd name="T99" fmla="*/ 90 h 163"/>
                <a:gd name="T100" fmla="*/ 153 w 163"/>
                <a:gd name="T101" fmla="*/ 96 h 163"/>
                <a:gd name="T102" fmla="*/ 111 w 163"/>
                <a:gd name="T103" fmla="*/ 141 h 163"/>
                <a:gd name="T104" fmla="*/ 39 w 163"/>
                <a:gd name="T105" fmla="*/ 145 h 163"/>
                <a:gd name="T106" fmla="*/ 33 w 163"/>
                <a:gd name="T107" fmla="*/ 139 h 163"/>
                <a:gd name="T108" fmla="*/ 16 w 163"/>
                <a:gd name="T109" fmla="*/ 73 h 163"/>
                <a:gd name="T110" fmla="*/ 10 w 163"/>
                <a:gd name="T111" fmla="*/ 80 h 163"/>
                <a:gd name="T112" fmla="*/ 73 w 163"/>
                <a:gd name="T113" fmla="*/ 147 h 163"/>
                <a:gd name="T114" fmla="*/ 89 w 163"/>
                <a:gd name="T115" fmla="*/ 16 h 163"/>
                <a:gd name="T116" fmla="*/ 84 w 163"/>
                <a:gd name="T117" fmla="*/ 10 h 163"/>
                <a:gd name="T118" fmla="*/ 18 w 163"/>
                <a:gd name="T119" fmla="*/ 39 h 163"/>
                <a:gd name="T120" fmla="*/ 24 w 163"/>
                <a:gd name="T121" fmla="*/ 33 h 163"/>
                <a:gd name="T122" fmla="*/ 10 w 163"/>
                <a:gd name="T123" fmla="*/ 11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" h="163">
                  <a:moveTo>
                    <a:pt x="20" y="75"/>
                  </a:moveTo>
                  <a:cubicBezTo>
                    <a:pt x="18" y="80"/>
                    <a:pt x="15" y="83"/>
                    <a:pt x="10" y="83"/>
                  </a:cubicBezTo>
                  <a:cubicBezTo>
                    <a:pt x="5" y="83"/>
                    <a:pt x="1" y="80"/>
                    <a:pt x="1" y="76"/>
                  </a:cubicBezTo>
                  <a:cubicBezTo>
                    <a:pt x="0" y="70"/>
                    <a:pt x="2" y="66"/>
                    <a:pt x="7" y="64"/>
                  </a:cubicBezTo>
                  <a:cubicBezTo>
                    <a:pt x="12" y="63"/>
                    <a:pt x="17" y="65"/>
                    <a:pt x="19" y="69"/>
                  </a:cubicBezTo>
                  <a:cubicBezTo>
                    <a:pt x="20" y="71"/>
                    <a:pt x="21" y="72"/>
                    <a:pt x="24" y="72"/>
                  </a:cubicBezTo>
                  <a:cubicBezTo>
                    <a:pt x="28" y="73"/>
                    <a:pt x="32" y="75"/>
                    <a:pt x="36" y="77"/>
                  </a:cubicBezTo>
                  <a:cubicBezTo>
                    <a:pt x="40" y="78"/>
                    <a:pt x="44" y="79"/>
                    <a:pt x="47" y="80"/>
                  </a:cubicBezTo>
                  <a:cubicBezTo>
                    <a:pt x="49" y="75"/>
                    <a:pt x="50" y="71"/>
                    <a:pt x="51" y="67"/>
                  </a:cubicBezTo>
                  <a:cubicBezTo>
                    <a:pt x="44" y="60"/>
                    <a:pt x="38" y="52"/>
                    <a:pt x="32" y="45"/>
                  </a:cubicBezTo>
                  <a:cubicBezTo>
                    <a:pt x="28" y="48"/>
                    <a:pt x="25" y="50"/>
                    <a:pt x="20" y="48"/>
                  </a:cubicBezTo>
                  <a:cubicBezTo>
                    <a:pt x="16" y="46"/>
                    <a:pt x="13" y="41"/>
                    <a:pt x="14" y="37"/>
                  </a:cubicBezTo>
                  <a:cubicBezTo>
                    <a:pt x="15" y="32"/>
                    <a:pt x="20" y="28"/>
                    <a:pt x="25" y="29"/>
                  </a:cubicBezTo>
                  <a:cubicBezTo>
                    <a:pt x="30" y="30"/>
                    <a:pt x="34" y="34"/>
                    <a:pt x="33" y="39"/>
                  </a:cubicBezTo>
                  <a:cubicBezTo>
                    <a:pt x="33" y="42"/>
                    <a:pt x="34" y="43"/>
                    <a:pt x="36" y="44"/>
                  </a:cubicBezTo>
                  <a:cubicBezTo>
                    <a:pt x="39" y="47"/>
                    <a:pt x="42" y="51"/>
                    <a:pt x="44" y="54"/>
                  </a:cubicBezTo>
                  <a:cubicBezTo>
                    <a:pt x="47" y="57"/>
                    <a:pt x="50" y="60"/>
                    <a:pt x="52" y="63"/>
                  </a:cubicBezTo>
                  <a:cubicBezTo>
                    <a:pt x="56" y="60"/>
                    <a:pt x="59" y="57"/>
                    <a:pt x="62" y="54"/>
                  </a:cubicBezTo>
                  <a:cubicBezTo>
                    <a:pt x="62" y="54"/>
                    <a:pt x="63" y="53"/>
                    <a:pt x="62" y="52"/>
                  </a:cubicBezTo>
                  <a:cubicBezTo>
                    <a:pt x="60" y="47"/>
                    <a:pt x="60" y="40"/>
                    <a:pt x="59" y="34"/>
                  </a:cubicBezTo>
                  <a:cubicBezTo>
                    <a:pt x="58" y="31"/>
                    <a:pt x="57" y="28"/>
                    <a:pt x="56" y="25"/>
                  </a:cubicBezTo>
                  <a:cubicBezTo>
                    <a:pt x="54" y="25"/>
                    <a:pt x="53" y="25"/>
                    <a:pt x="51" y="25"/>
                  </a:cubicBezTo>
                  <a:cubicBezTo>
                    <a:pt x="47" y="25"/>
                    <a:pt x="44" y="21"/>
                    <a:pt x="43" y="17"/>
                  </a:cubicBezTo>
                  <a:cubicBezTo>
                    <a:pt x="42" y="13"/>
                    <a:pt x="45" y="8"/>
                    <a:pt x="49" y="7"/>
                  </a:cubicBezTo>
                  <a:cubicBezTo>
                    <a:pt x="53" y="5"/>
                    <a:pt x="57" y="6"/>
                    <a:pt x="60" y="9"/>
                  </a:cubicBezTo>
                  <a:cubicBezTo>
                    <a:pt x="63" y="13"/>
                    <a:pt x="64" y="17"/>
                    <a:pt x="61" y="21"/>
                  </a:cubicBezTo>
                  <a:cubicBezTo>
                    <a:pt x="59" y="23"/>
                    <a:pt x="60" y="24"/>
                    <a:pt x="60" y="26"/>
                  </a:cubicBezTo>
                  <a:cubicBezTo>
                    <a:pt x="62" y="31"/>
                    <a:pt x="62" y="35"/>
                    <a:pt x="63" y="40"/>
                  </a:cubicBezTo>
                  <a:cubicBezTo>
                    <a:pt x="64" y="44"/>
                    <a:pt x="65" y="47"/>
                    <a:pt x="66" y="51"/>
                  </a:cubicBezTo>
                  <a:cubicBezTo>
                    <a:pt x="71" y="50"/>
                    <a:pt x="75" y="49"/>
                    <a:pt x="80" y="47"/>
                  </a:cubicBezTo>
                  <a:cubicBezTo>
                    <a:pt x="80" y="41"/>
                    <a:pt x="83" y="35"/>
                    <a:pt x="86" y="29"/>
                  </a:cubicBezTo>
                  <a:cubicBezTo>
                    <a:pt x="86" y="28"/>
                    <a:pt x="87" y="26"/>
                    <a:pt x="87" y="24"/>
                  </a:cubicBezTo>
                  <a:cubicBezTo>
                    <a:pt x="88" y="22"/>
                    <a:pt x="88" y="20"/>
                    <a:pt x="84" y="18"/>
                  </a:cubicBezTo>
                  <a:cubicBezTo>
                    <a:pt x="80" y="17"/>
                    <a:pt x="79" y="11"/>
                    <a:pt x="80" y="7"/>
                  </a:cubicBezTo>
                  <a:cubicBezTo>
                    <a:pt x="81" y="3"/>
                    <a:pt x="86" y="0"/>
                    <a:pt x="90" y="0"/>
                  </a:cubicBezTo>
                  <a:cubicBezTo>
                    <a:pt x="94" y="0"/>
                    <a:pt x="98" y="3"/>
                    <a:pt x="99" y="8"/>
                  </a:cubicBezTo>
                  <a:cubicBezTo>
                    <a:pt x="100" y="12"/>
                    <a:pt x="98" y="17"/>
                    <a:pt x="94" y="19"/>
                  </a:cubicBezTo>
                  <a:cubicBezTo>
                    <a:pt x="92" y="20"/>
                    <a:pt x="91" y="21"/>
                    <a:pt x="91" y="23"/>
                  </a:cubicBezTo>
                  <a:cubicBezTo>
                    <a:pt x="90" y="27"/>
                    <a:pt x="88" y="32"/>
                    <a:pt x="87" y="36"/>
                  </a:cubicBezTo>
                  <a:cubicBezTo>
                    <a:pt x="85" y="40"/>
                    <a:pt x="84" y="43"/>
                    <a:pt x="83" y="47"/>
                  </a:cubicBezTo>
                  <a:cubicBezTo>
                    <a:pt x="88" y="49"/>
                    <a:pt x="92" y="50"/>
                    <a:pt x="96" y="51"/>
                  </a:cubicBezTo>
                  <a:cubicBezTo>
                    <a:pt x="103" y="44"/>
                    <a:pt x="111" y="38"/>
                    <a:pt x="118" y="32"/>
                  </a:cubicBezTo>
                  <a:cubicBezTo>
                    <a:pt x="115" y="28"/>
                    <a:pt x="113" y="25"/>
                    <a:pt x="115" y="21"/>
                  </a:cubicBezTo>
                  <a:cubicBezTo>
                    <a:pt x="117" y="16"/>
                    <a:pt x="121" y="13"/>
                    <a:pt x="127" y="14"/>
                  </a:cubicBezTo>
                  <a:cubicBezTo>
                    <a:pt x="131" y="15"/>
                    <a:pt x="135" y="20"/>
                    <a:pt x="134" y="25"/>
                  </a:cubicBezTo>
                  <a:cubicBezTo>
                    <a:pt x="133" y="30"/>
                    <a:pt x="128" y="34"/>
                    <a:pt x="123" y="33"/>
                  </a:cubicBezTo>
                  <a:cubicBezTo>
                    <a:pt x="122" y="33"/>
                    <a:pt x="121" y="34"/>
                    <a:pt x="120" y="35"/>
                  </a:cubicBezTo>
                  <a:cubicBezTo>
                    <a:pt x="116" y="38"/>
                    <a:pt x="113" y="41"/>
                    <a:pt x="109" y="44"/>
                  </a:cubicBezTo>
                  <a:cubicBezTo>
                    <a:pt x="106" y="47"/>
                    <a:pt x="103" y="50"/>
                    <a:pt x="101" y="52"/>
                  </a:cubicBezTo>
                  <a:cubicBezTo>
                    <a:pt x="104" y="55"/>
                    <a:pt x="108" y="59"/>
                    <a:pt x="111" y="62"/>
                  </a:cubicBezTo>
                  <a:cubicBezTo>
                    <a:pt x="119" y="60"/>
                    <a:pt x="128" y="58"/>
                    <a:pt x="138" y="57"/>
                  </a:cubicBezTo>
                  <a:cubicBezTo>
                    <a:pt x="138" y="54"/>
                    <a:pt x="138" y="53"/>
                    <a:pt x="138" y="51"/>
                  </a:cubicBezTo>
                  <a:cubicBezTo>
                    <a:pt x="138" y="47"/>
                    <a:pt x="142" y="44"/>
                    <a:pt x="146" y="43"/>
                  </a:cubicBezTo>
                  <a:cubicBezTo>
                    <a:pt x="150" y="42"/>
                    <a:pt x="154" y="45"/>
                    <a:pt x="156" y="49"/>
                  </a:cubicBezTo>
                  <a:cubicBezTo>
                    <a:pt x="158" y="52"/>
                    <a:pt x="157" y="57"/>
                    <a:pt x="154" y="60"/>
                  </a:cubicBezTo>
                  <a:cubicBezTo>
                    <a:pt x="151" y="63"/>
                    <a:pt x="146" y="63"/>
                    <a:pt x="142" y="61"/>
                  </a:cubicBezTo>
                  <a:cubicBezTo>
                    <a:pt x="140" y="60"/>
                    <a:pt x="139" y="60"/>
                    <a:pt x="137" y="60"/>
                  </a:cubicBezTo>
                  <a:cubicBezTo>
                    <a:pt x="132" y="62"/>
                    <a:pt x="127" y="62"/>
                    <a:pt x="123" y="63"/>
                  </a:cubicBezTo>
                  <a:cubicBezTo>
                    <a:pt x="119" y="64"/>
                    <a:pt x="115" y="65"/>
                    <a:pt x="112" y="66"/>
                  </a:cubicBezTo>
                  <a:cubicBezTo>
                    <a:pt x="113" y="71"/>
                    <a:pt x="114" y="75"/>
                    <a:pt x="115" y="78"/>
                  </a:cubicBezTo>
                  <a:cubicBezTo>
                    <a:pt x="122" y="81"/>
                    <a:pt x="129" y="84"/>
                    <a:pt x="136" y="86"/>
                  </a:cubicBezTo>
                  <a:cubicBezTo>
                    <a:pt x="137" y="87"/>
                    <a:pt x="139" y="87"/>
                    <a:pt x="140" y="87"/>
                  </a:cubicBezTo>
                  <a:cubicBezTo>
                    <a:pt x="142" y="88"/>
                    <a:pt x="143" y="87"/>
                    <a:pt x="144" y="85"/>
                  </a:cubicBezTo>
                  <a:cubicBezTo>
                    <a:pt x="146" y="81"/>
                    <a:pt x="151" y="79"/>
                    <a:pt x="155" y="80"/>
                  </a:cubicBezTo>
                  <a:cubicBezTo>
                    <a:pt x="159" y="81"/>
                    <a:pt x="163" y="85"/>
                    <a:pt x="163" y="89"/>
                  </a:cubicBezTo>
                  <a:cubicBezTo>
                    <a:pt x="163" y="94"/>
                    <a:pt x="160" y="98"/>
                    <a:pt x="155" y="99"/>
                  </a:cubicBezTo>
                  <a:cubicBezTo>
                    <a:pt x="151" y="100"/>
                    <a:pt x="146" y="98"/>
                    <a:pt x="144" y="94"/>
                  </a:cubicBezTo>
                  <a:cubicBezTo>
                    <a:pt x="143" y="92"/>
                    <a:pt x="142" y="91"/>
                    <a:pt x="140" y="91"/>
                  </a:cubicBezTo>
                  <a:cubicBezTo>
                    <a:pt x="135" y="90"/>
                    <a:pt x="131" y="88"/>
                    <a:pt x="127" y="86"/>
                  </a:cubicBezTo>
                  <a:cubicBezTo>
                    <a:pt x="123" y="85"/>
                    <a:pt x="119" y="84"/>
                    <a:pt x="116" y="83"/>
                  </a:cubicBezTo>
                  <a:cubicBezTo>
                    <a:pt x="114" y="88"/>
                    <a:pt x="113" y="92"/>
                    <a:pt x="112" y="96"/>
                  </a:cubicBezTo>
                  <a:cubicBezTo>
                    <a:pt x="118" y="103"/>
                    <a:pt x="125" y="110"/>
                    <a:pt x="130" y="117"/>
                  </a:cubicBezTo>
                  <a:cubicBezTo>
                    <a:pt x="134" y="116"/>
                    <a:pt x="137" y="114"/>
                    <a:pt x="140" y="114"/>
                  </a:cubicBezTo>
                  <a:cubicBezTo>
                    <a:pt x="146" y="114"/>
                    <a:pt x="150" y="119"/>
                    <a:pt x="149" y="125"/>
                  </a:cubicBezTo>
                  <a:cubicBezTo>
                    <a:pt x="149" y="130"/>
                    <a:pt x="144" y="134"/>
                    <a:pt x="139" y="134"/>
                  </a:cubicBezTo>
                  <a:cubicBezTo>
                    <a:pt x="133" y="134"/>
                    <a:pt x="129" y="129"/>
                    <a:pt x="130" y="123"/>
                  </a:cubicBezTo>
                  <a:cubicBezTo>
                    <a:pt x="130" y="121"/>
                    <a:pt x="129" y="120"/>
                    <a:pt x="128" y="119"/>
                  </a:cubicBezTo>
                  <a:cubicBezTo>
                    <a:pt x="125" y="116"/>
                    <a:pt x="122" y="113"/>
                    <a:pt x="120" y="110"/>
                  </a:cubicBezTo>
                  <a:cubicBezTo>
                    <a:pt x="117" y="107"/>
                    <a:pt x="114" y="103"/>
                    <a:pt x="111" y="100"/>
                  </a:cubicBezTo>
                  <a:cubicBezTo>
                    <a:pt x="108" y="104"/>
                    <a:pt x="104" y="107"/>
                    <a:pt x="101" y="111"/>
                  </a:cubicBezTo>
                  <a:cubicBezTo>
                    <a:pt x="102" y="114"/>
                    <a:pt x="103" y="119"/>
                    <a:pt x="104" y="124"/>
                  </a:cubicBezTo>
                  <a:cubicBezTo>
                    <a:pt x="105" y="128"/>
                    <a:pt x="105" y="133"/>
                    <a:pt x="106" y="137"/>
                  </a:cubicBezTo>
                  <a:cubicBezTo>
                    <a:pt x="110" y="138"/>
                    <a:pt x="113" y="138"/>
                    <a:pt x="115" y="139"/>
                  </a:cubicBezTo>
                  <a:cubicBezTo>
                    <a:pt x="120" y="141"/>
                    <a:pt x="122" y="148"/>
                    <a:pt x="119" y="152"/>
                  </a:cubicBezTo>
                  <a:cubicBezTo>
                    <a:pt x="116" y="157"/>
                    <a:pt x="110" y="158"/>
                    <a:pt x="105" y="156"/>
                  </a:cubicBezTo>
                  <a:cubicBezTo>
                    <a:pt x="101" y="153"/>
                    <a:pt x="99" y="147"/>
                    <a:pt x="102" y="142"/>
                  </a:cubicBezTo>
                  <a:cubicBezTo>
                    <a:pt x="104" y="140"/>
                    <a:pt x="103" y="139"/>
                    <a:pt x="103" y="137"/>
                  </a:cubicBezTo>
                  <a:cubicBezTo>
                    <a:pt x="101" y="132"/>
                    <a:pt x="101" y="127"/>
                    <a:pt x="100" y="121"/>
                  </a:cubicBezTo>
                  <a:cubicBezTo>
                    <a:pt x="99" y="118"/>
                    <a:pt x="98" y="115"/>
                    <a:pt x="97" y="112"/>
                  </a:cubicBezTo>
                  <a:cubicBezTo>
                    <a:pt x="92" y="113"/>
                    <a:pt x="88" y="114"/>
                    <a:pt x="84" y="115"/>
                  </a:cubicBezTo>
                  <a:cubicBezTo>
                    <a:pt x="82" y="123"/>
                    <a:pt x="79" y="131"/>
                    <a:pt x="76" y="139"/>
                  </a:cubicBezTo>
                  <a:cubicBezTo>
                    <a:pt x="75" y="141"/>
                    <a:pt x="75" y="143"/>
                    <a:pt x="78" y="144"/>
                  </a:cubicBezTo>
                  <a:cubicBezTo>
                    <a:pt x="83" y="146"/>
                    <a:pt x="84" y="151"/>
                    <a:pt x="83" y="156"/>
                  </a:cubicBezTo>
                  <a:cubicBezTo>
                    <a:pt x="82" y="160"/>
                    <a:pt x="78" y="163"/>
                    <a:pt x="73" y="162"/>
                  </a:cubicBezTo>
                  <a:cubicBezTo>
                    <a:pt x="69" y="162"/>
                    <a:pt x="65" y="160"/>
                    <a:pt x="64" y="155"/>
                  </a:cubicBezTo>
                  <a:cubicBezTo>
                    <a:pt x="63" y="151"/>
                    <a:pt x="65" y="146"/>
                    <a:pt x="69" y="144"/>
                  </a:cubicBezTo>
                  <a:cubicBezTo>
                    <a:pt x="70" y="144"/>
                    <a:pt x="71" y="143"/>
                    <a:pt x="71" y="143"/>
                  </a:cubicBezTo>
                  <a:cubicBezTo>
                    <a:pt x="74" y="134"/>
                    <a:pt x="77" y="125"/>
                    <a:pt x="80" y="116"/>
                  </a:cubicBezTo>
                  <a:cubicBezTo>
                    <a:pt x="75" y="114"/>
                    <a:pt x="71" y="113"/>
                    <a:pt x="67" y="112"/>
                  </a:cubicBezTo>
                  <a:cubicBezTo>
                    <a:pt x="60" y="119"/>
                    <a:pt x="53" y="125"/>
                    <a:pt x="46" y="130"/>
                  </a:cubicBezTo>
                  <a:cubicBezTo>
                    <a:pt x="47" y="134"/>
                    <a:pt x="48" y="137"/>
                    <a:pt x="49" y="139"/>
                  </a:cubicBezTo>
                  <a:cubicBezTo>
                    <a:pt x="49" y="145"/>
                    <a:pt x="44" y="149"/>
                    <a:pt x="39" y="149"/>
                  </a:cubicBezTo>
                  <a:cubicBezTo>
                    <a:pt x="33" y="149"/>
                    <a:pt x="29" y="145"/>
                    <a:pt x="29" y="139"/>
                  </a:cubicBezTo>
                  <a:cubicBezTo>
                    <a:pt x="29" y="134"/>
                    <a:pt x="34" y="129"/>
                    <a:pt x="39" y="130"/>
                  </a:cubicBezTo>
                  <a:cubicBezTo>
                    <a:pt x="42" y="130"/>
                    <a:pt x="43" y="129"/>
                    <a:pt x="44" y="127"/>
                  </a:cubicBezTo>
                  <a:cubicBezTo>
                    <a:pt x="47" y="124"/>
                    <a:pt x="50" y="122"/>
                    <a:pt x="53" y="119"/>
                  </a:cubicBezTo>
                  <a:cubicBezTo>
                    <a:pt x="56" y="116"/>
                    <a:pt x="60" y="113"/>
                    <a:pt x="63" y="111"/>
                  </a:cubicBezTo>
                  <a:cubicBezTo>
                    <a:pt x="60" y="107"/>
                    <a:pt x="57" y="104"/>
                    <a:pt x="54" y="101"/>
                  </a:cubicBezTo>
                  <a:cubicBezTo>
                    <a:pt x="54" y="101"/>
                    <a:pt x="53" y="100"/>
                    <a:pt x="52" y="100"/>
                  </a:cubicBezTo>
                  <a:cubicBezTo>
                    <a:pt x="46" y="104"/>
                    <a:pt x="40" y="103"/>
                    <a:pt x="33" y="104"/>
                  </a:cubicBezTo>
                  <a:cubicBezTo>
                    <a:pt x="32" y="104"/>
                    <a:pt x="31" y="105"/>
                    <a:pt x="30" y="105"/>
                  </a:cubicBezTo>
                  <a:cubicBezTo>
                    <a:pt x="27" y="106"/>
                    <a:pt x="25" y="107"/>
                    <a:pt x="25" y="111"/>
                  </a:cubicBezTo>
                  <a:cubicBezTo>
                    <a:pt x="26" y="115"/>
                    <a:pt x="22" y="119"/>
                    <a:pt x="18" y="120"/>
                  </a:cubicBezTo>
                  <a:cubicBezTo>
                    <a:pt x="14" y="121"/>
                    <a:pt x="10" y="119"/>
                    <a:pt x="7" y="115"/>
                  </a:cubicBezTo>
                  <a:cubicBezTo>
                    <a:pt x="5" y="112"/>
                    <a:pt x="6" y="107"/>
                    <a:pt x="8" y="104"/>
                  </a:cubicBezTo>
                  <a:cubicBezTo>
                    <a:pt x="11" y="101"/>
                    <a:pt x="16" y="99"/>
                    <a:pt x="20" y="102"/>
                  </a:cubicBezTo>
                  <a:cubicBezTo>
                    <a:pt x="23" y="103"/>
                    <a:pt x="25" y="103"/>
                    <a:pt x="28" y="102"/>
                  </a:cubicBezTo>
                  <a:cubicBezTo>
                    <a:pt x="32" y="101"/>
                    <a:pt x="36" y="101"/>
                    <a:pt x="40" y="100"/>
                  </a:cubicBezTo>
                  <a:cubicBezTo>
                    <a:pt x="44" y="99"/>
                    <a:pt x="48" y="98"/>
                    <a:pt x="51" y="97"/>
                  </a:cubicBezTo>
                  <a:cubicBezTo>
                    <a:pt x="50" y="93"/>
                    <a:pt x="49" y="89"/>
                    <a:pt x="48" y="85"/>
                  </a:cubicBezTo>
                  <a:cubicBezTo>
                    <a:pt x="48" y="84"/>
                    <a:pt x="47" y="83"/>
                    <a:pt x="46" y="83"/>
                  </a:cubicBezTo>
                  <a:cubicBezTo>
                    <a:pt x="41" y="83"/>
                    <a:pt x="36" y="81"/>
                    <a:pt x="31" y="78"/>
                  </a:cubicBezTo>
                  <a:cubicBezTo>
                    <a:pt x="28" y="77"/>
                    <a:pt x="24" y="76"/>
                    <a:pt x="20" y="75"/>
                  </a:cubicBezTo>
                  <a:close/>
                  <a:moveTo>
                    <a:pt x="112" y="82"/>
                  </a:moveTo>
                  <a:cubicBezTo>
                    <a:pt x="112" y="66"/>
                    <a:pt x="98" y="52"/>
                    <a:pt x="82" y="52"/>
                  </a:cubicBezTo>
                  <a:cubicBezTo>
                    <a:pt x="66" y="51"/>
                    <a:pt x="52" y="65"/>
                    <a:pt x="52" y="81"/>
                  </a:cubicBezTo>
                  <a:cubicBezTo>
                    <a:pt x="51" y="97"/>
                    <a:pt x="66" y="112"/>
                    <a:pt x="82" y="111"/>
                  </a:cubicBezTo>
                  <a:cubicBezTo>
                    <a:pt x="98" y="111"/>
                    <a:pt x="111" y="98"/>
                    <a:pt x="112" y="82"/>
                  </a:cubicBezTo>
                  <a:close/>
                  <a:moveTo>
                    <a:pt x="141" y="53"/>
                  </a:moveTo>
                  <a:cubicBezTo>
                    <a:pt x="141" y="56"/>
                    <a:pt x="144" y="59"/>
                    <a:pt x="147" y="59"/>
                  </a:cubicBezTo>
                  <a:cubicBezTo>
                    <a:pt x="150" y="59"/>
                    <a:pt x="153" y="56"/>
                    <a:pt x="153" y="53"/>
                  </a:cubicBezTo>
                  <a:cubicBezTo>
                    <a:pt x="153" y="49"/>
                    <a:pt x="151" y="47"/>
                    <a:pt x="147" y="47"/>
                  </a:cubicBezTo>
                  <a:cubicBezTo>
                    <a:pt x="144" y="47"/>
                    <a:pt x="141" y="49"/>
                    <a:pt x="141" y="53"/>
                  </a:cubicBezTo>
                  <a:close/>
                  <a:moveTo>
                    <a:pt x="59" y="16"/>
                  </a:moveTo>
                  <a:cubicBezTo>
                    <a:pt x="59" y="12"/>
                    <a:pt x="56" y="10"/>
                    <a:pt x="52" y="10"/>
                  </a:cubicBezTo>
                  <a:cubicBezTo>
                    <a:pt x="49" y="10"/>
                    <a:pt x="47" y="12"/>
                    <a:pt x="47" y="16"/>
                  </a:cubicBezTo>
                  <a:cubicBezTo>
                    <a:pt x="47" y="19"/>
                    <a:pt x="50" y="22"/>
                    <a:pt x="53" y="22"/>
                  </a:cubicBezTo>
                  <a:cubicBezTo>
                    <a:pt x="56" y="22"/>
                    <a:pt x="59" y="19"/>
                    <a:pt x="59" y="16"/>
                  </a:cubicBezTo>
                  <a:close/>
                  <a:moveTo>
                    <a:pt x="124" y="18"/>
                  </a:moveTo>
                  <a:cubicBezTo>
                    <a:pt x="121" y="18"/>
                    <a:pt x="118" y="20"/>
                    <a:pt x="118" y="23"/>
                  </a:cubicBezTo>
                  <a:cubicBezTo>
                    <a:pt x="118" y="27"/>
                    <a:pt x="121" y="30"/>
                    <a:pt x="124" y="30"/>
                  </a:cubicBezTo>
                  <a:cubicBezTo>
                    <a:pt x="127" y="30"/>
                    <a:pt x="130" y="27"/>
                    <a:pt x="130" y="24"/>
                  </a:cubicBezTo>
                  <a:cubicBezTo>
                    <a:pt x="130" y="21"/>
                    <a:pt x="128" y="18"/>
                    <a:pt x="124" y="18"/>
                  </a:cubicBezTo>
                  <a:close/>
                  <a:moveTo>
                    <a:pt x="140" y="118"/>
                  </a:moveTo>
                  <a:cubicBezTo>
                    <a:pt x="136" y="118"/>
                    <a:pt x="133" y="121"/>
                    <a:pt x="133" y="124"/>
                  </a:cubicBezTo>
                  <a:cubicBezTo>
                    <a:pt x="133" y="127"/>
                    <a:pt x="136" y="130"/>
                    <a:pt x="139" y="130"/>
                  </a:cubicBezTo>
                  <a:cubicBezTo>
                    <a:pt x="143" y="130"/>
                    <a:pt x="145" y="127"/>
                    <a:pt x="145" y="124"/>
                  </a:cubicBezTo>
                  <a:cubicBezTo>
                    <a:pt x="146" y="121"/>
                    <a:pt x="143" y="118"/>
                    <a:pt x="140" y="118"/>
                  </a:cubicBezTo>
                  <a:close/>
                  <a:moveTo>
                    <a:pt x="153" y="96"/>
                  </a:moveTo>
                  <a:cubicBezTo>
                    <a:pt x="156" y="96"/>
                    <a:pt x="159" y="93"/>
                    <a:pt x="159" y="90"/>
                  </a:cubicBezTo>
                  <a:cubicBezTo>
                    <a:pt x="159" y="86"/>
                    <a:pt x="156" y="83"/>
                    <a:pt x="153" y="83"/>
                  </a:cubicBezTo>
                  <a:cubicBezTo>
                    <a:pt x="150" y="83"/>
                    <a:pt x="147" y="86"/>
                    <a:pt x="147" y="89"/>
                  </a:cubicBezTo>
                  <a:cubicBezTo>
                    <a:pt x="147" y="92"/>
                    <a:pt x="150" y="95"/>
                    <a:pt x="153" y="96"/>
                  </a:cubicBezTo>
                  <a:close/>
                  <a:moveTo>
                    <a:pt x="110" y="153"/>
                  </a:moveTo>
                  <a:cubicBezTo>
                    <a:pt x="114" y="153"/>
                    <a:pt x="116" y="151"/>
                    <a:pt x="116" y="148"/>
                  </a:cubicBezTo>
                  <a:cubicBezTo>
                    <a:pt x="116" y="144"/>
                    <a:pt x="114" y="141"/>
                    <a:pt x="111" y="141"/>
                  </a:cubicBezTo>
                  <a:cubicBezTo>
                    <a:pt x="107" y="141"/>
                    <a:pt x="104" y="144"/>
                    <a:pt x="104" y="147"/>
                  </a:cubicBezTo>
                  <a:cubicBezTo>
                    <a:pt x="104" y="150"/>
                    <a:pt x="107" y="153"/>
                    <a:pt x="110" y="153"/>
                  </a:cubicBezTo>
                  <a:close/>
                  <a:moveTo>
                    <a:pt x="39" y="145"/>
                  </a:moveTo>
                  <a:cubicBezTo>
                    <a:pt x="42" y="145"/>
                    <a:pt x="45" y="143"/>
                    <a:pt x="45" y="139"/>
                  </a:cubicBezTo>
                  <a:cubicBezTo>
                    <a:pt x="45" y="136"/>
                    <a:pt x="42" y="133"/>
                    <a:pt x="39" y="133"/>
                  </a:cubicBezTo>
                  <a:cubicBezTo>
                    <a:pt x="36" y="133"/>
                    <a:pt x="33" y="136"/>
                    <a:pt x="33" y="139"/>
                  </a:cubicBezTo>
                  <a:cubicBezTo>
                    <a:pt x="33" y="143"/>
                    <a:pt x="36" y="145"/>
                    <a:pt x="39" y="145"/>
                  </a:cubicBezTo>
                  <a:close/>
                  <a:moveTo>
                    <a:pt x="10" y="80"/>
                  </a:moveTo>
                  <a:cubicBezTo>
                    <a:pt x="13" y="80"/>
                    <a:pt x="16" y="77"/>
                    <a:pt x="16" y="73"/>
                  </a:cubicBezTo>
                  <a:cubicBezTo>
                    <a:pt x="16" y="70"/>
                    <a:pt x="13" y="67"/>
                    <a:pt x="10" y="67"/>
                  </a:cubicBezTo>
                  <a:cubicBezTo>
                    <a:pt x="7" y="67"/>
                    <a:pt x="4" y="70"/>
                    <a:pt x="4" y="73"/>
                  </a:cubicBezTo>
                  <a:cubicBezTo>
                    <a:pt x="4" y="77"/>
                    <a:pt x="7" y="80"/>
                    <a:pt x="10" y="80"/>
                  </a:cubicBezTo>
                  <a:close/>
                  <a:moveTo>
                    <a:pt x="74" y="159"/>
                  </a:moveTo>
                  <a:cubicBezTo>
                    <a:pt x="77" y="159"/>
                    <a:pt x="80" y="156"/>
                    <a:pt x="80" y="153"/>
                  </a:cubicBezTo>
                  <a:cubicBezTo>
                    <a:pt x="80" y="150"/>
                    <a:pt x="77" y="147"/>
                    <a:pt x="73" y="147"/>
                  </a:cubicBezTo>
                  <a:cubicBezTo>
                    <a:pt x="70" y="147"/>
                    <a:pt x="68" y="150"/>
                    <a:pt x="68" y="153"/>
                  </a:cubicBezTo>
                  <a:cubicBezTo>
                    <a:pt x="68" y="156"/>
                    <a:pt x="71" y="159"/>
                    <a:pt x="74" y="159"/>
                  </a:cubicBezTo>
                  <a:close/>
                  <a:moveTo>
                    <a:pt x="89" y="16"/>
                  </a:moveTo>
                  <a:cubicBezTo>
                    <a:pt x="93" y="16"/>
                    <a:pt x="96" y="13"/>
                    <a:pt x="96" y="10"/>
                  </a:cubicBezTo>
                  <a:cubicBezTo>
                    <a:pt x="96" y="7"/>
                    <a:pt x="93" y="4"/>
                    <a:pt x="89" y="4"/>
                  </a:cubicBezTo>
                  <a:cubicBezTo>
                    <a:pt x="86" y="4"/>
                    <a:pt x="83" y="7"/>
                    <a:pt x="84" y="10"/>
                  </a:cubicBezTo>
                  <a:cubicBezTo>
                    <a:pt x="84" y="13"/>
                    <a:pt x="86" y="16"/>
                    <a:pt x="89" y="16"/>
                  </a:cubicBezTo>
                  <a:close/>
                  <a:moveTo>
                    <a:pt x="24" y="33"/>
                  </a:moveTo>
                  <a:cubicBezTo>
                    <a:pt x="20" y="33"/>
                    <a:pt x="18" y="36"/>
                    <a:pt x="18" y="39"/>
                  </a:cubicBezTo>
                  <a:cubicBezTo>
                    <a:pt x="18" y="42"/>
                    <a:pt x="21" y="45"/>
                    <a:pt x="24" y="45"/>
                  </a:cubicBezTo>
                  <a:cubicBezTo>
                    <a:pt x="27" y="45"/>
                    <a:pt x="30" y="42"/>
                    <a:pt x="30" y="39"/>
                  </a:cubicBezTo>
                  <a:cubicBezTo>
                    <a:pt x="30" y="36"/>
                    <a:pt x="27" y="33"/>
                    <a:pt x="24" y="33"/>
                  </a:cubicBezTo>
                  <a:close/>
                  <a:moveTo>
                    <a:pt x="22" y="110"/>
                  </a:moveTo>
                  <a:cubicBezTo>
                    <a:pt x="22" y="107"/>
                    <a:pt x="19" y="104"/>
                    <a:pt x="16" y="104"/>
                  </a:cubicBezTo>
                  <a:cubicBezTo>
                    <a:pt x="13" y="104"/>
                    <a:pt x="10" y="107"/>
                    <a:pt x="10" y="110"/>
                  </a:cubicBezTo>
                  <a:cubicBezTo>
                    <a:pt x="10" y="113"/>
                    <a:pt x="13" y="116"/>
                    <a:pt x="16" y="116"/>
                  </a:cubicBezTo>
                  <a:cubicBezTo>
                    <a:pt x="19" y="116"/>
                    <a:pt x="22" y="113"/>
                    <a:pt x="22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D0B75886-E6DC-2599-5F7B-724786683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9182" y="1211848"/>
              <a:ext cx="561917" cy="557493"/>
            </a:xfrm>
            <a:custGeom>
              <a:avLst/>
              <a:gdLst>
                <a:gd name="T0" fmla="*/ 4 w 163"/>
                <a:gd name="T1" fmla="*/ 97 h 162"/>
                <a:gd name="T2" fmla="*/ 16 w 163"/>
                <a:gd name="T3" fmla="*/ 103 h 162"/>
                <a:gd name="T4" fmla="*/ 9 w 163"/>
                <a:gd name="T5" fmla="*/ 79 h 162"/>
                <a:gd name="T6" fmla="*/ 20 w 163"/>
                <a:gd name="T7" fmla="*/ 86 h 162"/>
                <a:gd name="T8" fmla="*/ 18 w 163"/>
                <a:gd name="T9" fmla="*/ 59 h 162"/>
                <a:gd name="T10" fmla="*/ 34 w 163"/>
                <a:gd name="T11" fmla="*/ 62 h 162"/>
                <a:gd name="T12" fmla="*/ 30 w 163"/>
                <a:gd name="T13" fmla="*/ 44 h 162"/>
                <a:gd name="T14" fmla="*/ 38 w 163"/>
                <a:gd name="T15" fmla="*/ 57 h 162"/>
                <a:gd name="T16" fmla="*/ 43 w 163"/>
                <a:gd name="T17" fmla="*/ 31 h 162"/>
                <a:gd name="T18" fmla="*/ 57 w 163"/>
                <a:gd name="T19" fmla="*/ 39 h 162"/>
                <a:gd name="T20" fmla="*/ 58 w 163"/>
                <a:gd name="T21" fmla="*/ 20 h 162"/>
                <a:gd name="T22" fmla="*/ 70 w 163"/>
                <a:gd name="T23" fmla="*/ 30 h 162"/>
                <a:gd name="T24" fmla="*/ 74 w 163"/>
                <a:gd name="T25" fmla="*/ 11 h 162"/>
                <a:gd name="T26" fmla="*/ 85 w 163"/>
                <a:gd name="T27" fmla="*/ 23 h 162"/>
                <a:gd name="T28" fmla="*/ 91 w 163"/>
                <a:gd name="T29" fmla="*/ 5 h 162"/>
                <a:gd name="T30" fmla="*/ 101 w 163"/>
                <a:gd name="T31" fmla="*/ 17 h 162"/>
                <a:gd name="T32" fmla="*/ 110 w 163"/>
                <a:gd name="T33" fmla="*/ 0 h 162"/>
                <a:gd name="T34" fmla="*/ 118 w 163"/>
                <a:gd name="T35" fmla="*/ 15 h 162"/>
                <a:gd name="T36" fmla="*/ 131 w 163"/>
                <a:gd name="T37" fmla="*/ 3 h 162"/>
                <a:gd name="T38" fmla="*/ 123 w 163"/>
                <a:gd name="T39" fmla="*/ 16 h 162"/>
                <a:gd name="T40" fmla="*/ 150 w 163"/>
                <a:gd name="T41" fmla="*/ 17 h 162"/>
                <a:gd name="T42" fmla="*/ 151 w 163"/>
                <a:gd name="T43" fmla="*/ 21 h 162"/>
                <a:gd name="T44" fmla="*/ 161 w 163"/>
                <a:gd name="T45" fmla="*/ 38 h 162"/>
                <a:gd name="T46" fmla="*/ 147 w 163"/>
                <a:gd name="T47" fmla="*/ 38 h 162"/>
                <a:gd name="T48" fmla="*/ 159 w 163"/>
                <a:gd name="T49" fmla="*/ 61 h 162"/>
                <a:gd name="T50" fmla="*/ 157 w 163"/>
                <a:gd name="T51" fmla="*/ 65 h 162"/>
                <a:gd name="T52" fmla="*/ 147 w 163"/>
                <a:gd name="T53" fmla="*/ 79 h 162"/>
                <a:gd name="T54" fmla="*/ 144 w 163"/>
                <a:gd name="T55" fmla="*/ 84 h 162"/>
                <a:gd name="T56" fmla="*/ 131 w 163"/>
                <a:gd name="T57" fmla="*/ 80 h 162"/>
                <a:gd name="T58" fmla="*/ 124 w 163"/>
                <a:gd name="T59" fmla="*/ 92 h 162"/>
                <a:gd name="T60" fmla="*/ 117 w 163"/>
                <a:gd name="T61" fmla="*/ 84 h 162"/>
                <a:gd name="T62" fmla="*/ 111 w 163"/>
                <a:gd name="T63" fmla="*/ 95 h 162"/>
                <a:gd name="T64" fmla="*/ 102 w 163"/>
                <a:gd name="T65" fmla="*/ 99 h 162"/>
                <a:gd name="T66" fmla="*/ 100 w 163"/>
                <a:gd name="T67" fmla="*/ 86 h 162"/>
                <a:gd name="T68" fmla="*/ 92 w 163"/>
                <a:gd name="T69" fmla="*/ 106 h 162"/>
                <a:gd name="T70" fmla="*/ 86 w 163"/>
                <a:gd name="T71" fmla="*/ 95 h 162"/>
                <a:gd name="T72" fmla="*/ 84 w 163"/>
                <a:gd name="T73" fmla="*/ 112 h 162"/>
                <a:gd name="T74" fmla="*/ 73 w 163"/>
                <a:gd name="T75" fmla="*/ 104 h 162"/>
                <a:gd name="T76" fmla="*/ 82 w 163"/>
                <a:gd name="T77" fmla="*/ 126 h 162"/>
                <a:gd name="T78" fmla="*/ 68 w 163"/>
                <a:gd name="T79" fmla="*/ 119 h 162"/>
                <a:gd name="T80" fmla="*/ 74 w 163"/>
                <a:gd name="T81" fmla="*/ 146 h 162"/>
                <a:gd name="T82" fmla="*/ 65 w 163"/>
                <a:gd name="T83" fmla="*/ 135 h 162"/>
                <a:gd name="T84" fmla="*/ 52 w 163"/>
                <a:gd name="T85" fmla="*/ 160 h 162"/>
                <a:gd name="T86" fmla="*/ 52 w 163"/>
                <a:gd name="T87" fmla="*/ 146 h 162"/>
                <a:gd name="T88" fmla="*/ 25 w 163"/>
                <a:gd name="T89" fmla="*/ 157 h 162"/>
                <a:gd name="T90" fmla="*/ 33 w 163"/>
                <a:gd name="T91" fmla="*/ 146 h 162"/>
                <a:gd name="T92" fmla="*/ 6 w 163"/>
                <a:gd name="T93" fmla="*/ 138 h 162"/>
                <a:gd name="T94" fmla="*/ 20 w 163"/>
                <a:gd name="T95" fmla="*/ 135 h 162"/>
                <a:gd name="T96" fmla="*/ 3 w 163"/>
                <a:gd name="T97" fmla="*/ 117 h 162"/>
                <a:gd name="T98" fmla="*/ 16 w 163"/>
                <a:gd name="T99" fmla="*/ 119 h 162"/>
                <a:gd name="T100" fmla="*/ 43 w 163"/>
                <a:gd name="T101" fmla="*/ 143 h 162"/>
                <a:gd name="T102" fmla="*/ 118 w 163"/>
                <a:gd name="T103" fmla="*/ 78 h 162"/>
                <a:gd name="T104" fmla="*/ 40 w 163"/>
                <a:gd name="T105" fmla="*/ 6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62">
                  <a:moveTo>
                    <a:pt x="16" y="119"/>
                  </a:moveTo>
                  <a:cubicBezTo>
                    <a:pt x="16" y="114"/>
                    <a:pt x="16" y="111"/>
                    <a:pt x="16" y="108"/>
                  </a:cubicBezTo>
                  <a:cubicBezTo>
                    <a:pt x="12" y="104"/>
                    <a:pt x="8" y="101"/>
                    <a:pt x="4" y="97"/>
                  </a:cubicBezTo>
                  <a:cubicBezTo>
                    <a:pt x="3" y="97"/>
                    <a:pt x="3" y="95"/>
                    <a:pt x="3" y="94"/>
                  </a:cubicBezTo>
                  <a:cubicBezTo>
                    <a:pt x="4" y="94"/>
                    <a:pt x="6" y="94"/>
                    <a:pt x="7" y="95"/>
                  </a:cubicBezTo>
                  <a:cubicBezTo>
                    <a:pt x="10" y="98"/>
                    <a:pt x="13" y="100"/>
                    <a:pt x="16" y="103"/>
                  </a:cubicBezTo>
                  <a:cubicBezTo>
                    <a:pt x="17" y="99"/>
                    <a:pt x="18" y="95"/>
                    <a:pt x="19" y="92"/>
                  </a:cubicBezTo>
                  <a:cubicBezTo>
                    <a:pt x="19" y="91"/>
                    <a:pt x="19" y="90"/>
                    <a:pt x="18" y="89"/>
                  </a:cubicBezTo>
                  <a:cubicBezTo>
                    <a:pt x="15" y="86"/>
                    <a:pt x="12" y="82"/>
                    <a:pt x="9" y="79"/>
                  </a:cubicBezTo>
                  <a:cubicBezTo>
                    <a:pt x="9" y="78"/>
                    <a:pt x="9" y="77"/>
                    <a:pt x="9" y="75"/>
                  </a:cubicBezTo>
                  <a:cubicBezTo>
                    <a:pt x="10" y="76"/>
                    <a:pt x="12" y="76"/>
                    <a:pt x="12" y="77"/>
                  </a:cubicBezTo>
                  <a:cubicBezTo>
                    <a:pt x="15" y="80"/>
                    <a:pt x="18" y="83"/>
                    <a:pt x="20" y="86"/>
                  </a:cubicBezTo>
                  <a:cubicBezTo>
                    <a:pt x="22" y="82"/>
                    <a:pt x="24" y="79"/>
                    <a:pt x="25" y="76"/>
                  </a:cubicBezTo>
                  <a:cubicBezTo>
                    <a:pt x="22" y="71"/>
                    <a:pt x="20" y="67"/>
                    <a:pt x="18" y="63"/>
                  </a:cubicBezTo>
                  <a:cubicBezTo>
                    <a:pt x="17" y="62"/>
                    <a:pt x="17" y="59"/>
                    <a:pt x="18" y="59"/>
                  </a:cubicBezTo>
                  <a:cubicBezTo>
                    <a:pt x="20" y="57"/>
                    <a:pt x="21" y="60"/>
                    <a:pt x="21" y="61"/>
                  </a:cubicBezTo>
                  <a:cubicBezTo>
                    <a:pt x="23" y="65"/>
                    <a:pt x="25" y="68"/>
                    <a:pt x="27" y="72"/>
                  </a:cubicBezTo>
                  <a:cubicBezTo>
                    <a:pt x="30" y="68"/>
                    <a:pt x="32" y="65"/>
                    <a:pt x="34" y="62"/>
                  </a:cubicBezTo>
                  <a:cubicBezTo>
                    <a:pt x="34" y="62"/>
                    <a:pt x="34" y="60"/>
                    <a:pt x="33" y="60"/>
                  </a:cubicBezTo>
                  <a:cubicBezTo>
                    <a:pt x="32" y="55"/>
                    <a:pt x="30" y="51"/>
                    <a:pt x="29" y="47"/>
                  </a:cubicBezTo>
                  <a:cubicBezTo>
                    <a:pt x="28" y="46"/>
                    <a:pt x="29" y="45"/>
                    <a:pt x="30" y="44"/>
                  </a:cubicBezTo>
                  <a:cubicBezTo>
                    <a:pt x="31" y="44"/>
                    <a:pt x="32" y="45"/>
                    <a:pt x="32" y="46"/>
                  </a:cubicBezTo>
                  <a:cubicBezTo>
                    <a:pt x="34" y="50"/>
                    <a:pt x="35" y="54"/>
                    <a:pt x="37" y="58"/>
                  </a:cubicBezTo>
                  <a:cubicBezTo>
                    <a:pt x="37" y="57"/>
                    <a:pt x="38" y="57"/>
                    <a:pt x="38" y="57"/>
                  </a:cubicBezTo>
                  <a:cubicBezTo>
                    <a:pt x="42" y="53"/>
                    <a:pt x="46" y="49"/>
                    <a:pt x="42" y="41"/>
                  </a:cubicBezTo>
                  <a:cubicBezTo>
                    <a:pt x="41" y="39"/>
                    <a:pt x="41" y="36"/>
                    <a:pt x="41" y="33"/>
                  </a:cubicBezTo>
                  <a:cubicBezTo>
                    <a:pt x="41" y="33"/>
                    <a:pt x="43" y="32"/>
                    <a:pt x="43" y="31"/>
                  </a:cubicBezTo>
                  <a:cubicBezTo>
                    <a:pt x="44" y="32"/>
                    <a:pt x="45" y="32"/>
                    <a:pt x="45" y="33"/>
                  </a:cubicBezTo>
                  <a:cubicBezTo>
                    <a:pt x="46" y="38"/>
                    <a:pt x="46" y="42"/>
                    <a:pt x="47" y="47"/>
                  </a:cubicBezTo>
                  <a:cubicBezTo>
                    <a:pt x="51" y="44"/>
                    <a:pt x="54" y="42"/>
                    <a:pt x="57" y="39"/>
                  </a:cubicBezTo>
                  <a:cubicBezTo>
                    <a:pt x="57" y="39"/>
                    <a:pt x="57" y="37"/>
                    <a:pt x="57" y="36"/>
                  </a:cubicBezTo>
                  <a:cubicBezTo>
                    <a:pt x="57" y="32"/>
                    <a:pt x="56" y="28"/>
                    <a:pt x="56" y="23"/>
                  </a:cubicBezTo>
                  <a:cubicBezTo>
                    <a:pt x="56" y="22"/>
                    <a:pt x="57" y="21"/>
                    <a:pt x="58" y="20"/>
                  </a:cubicBezTo>
                  <a:cubicBezTo>
                    <a:pt x="58" y="21"/>
                    <a:pt x="60" y="22"/>
                    <a:pt x="60" y="23"/>
                  </a:cubicBezTo>
                  <a:cubicBezTo>
                    <a:pt x="60" y="27"/>
                    <a:pt x="60" y="31"/>
                    <a:pt x="61" y="36"/>
                  </a:cubicBezTo>
                  <a:cubicBezTo>
                    <a:pt x="64" y="34"/>
                    <a:pt x="67" y="32"/>
                    <a:pt x="70" y="30"/>
                  </a:cubicBezTo>
                  <a:cubicBezTo>
                    <a:pt x="71" y="30"/>
                    <a:pt x="71" y="28"/>
                    <a:pt x="71" y="27"/>
                  </a:cubicBezTo>
                  <a:cubicBezTo>
                    <a:pt x="71" y="23"/>
                    <a:pt x="71" y="18"/>
                    <a:pt x="71" y="14"/>
                  </a:cubicBezTo>
                  <a:cubicBezTo>
                    <a:pt x="71" y="13"/>
                    <a:pt x="73" y="12"/>
                    <a:pt x="74" y="11"/>
                  </a:cubicBezTo>
                  <a:cubicBezTo>
                    <a:pt x="74" y="12"/>
                    <a:pt x="75" y="13"/>
                    <a:pt x="75" y="14"/>
                  </a:cubicBezTo>
                  <a:cubicBezTo>
                    <a:pt x="75" y="19"/>
                    <a:pt x="75" y="23"/>
                    <a:pt x="75" y="27"/>
                  </a:cubicBezTo>
                  <a:cubicBezTo>
                    <a:pt x="79" y="26"/>
                    <a:pt x="82" y="24"/>
                    <a:pt x="85" y="23"/>
                  </a:cubicBezTo>
                  <a:cubicBezTo>
                    <a:pt x="86" y="22"/>
                    <a:pt x="86" y="21"/>
                    <a:pt x="86" y="20"/>
                  </a:cubicBezTo>
                  <a:cubicBezTo>
                    <a:pt x="87" y="16"/>
                    <a:pt x="87" y="11"/>
                    <a:pt x="88" y="7"/>
                  </a:cubicBezTo>
                  <a:cubicBezTo>
                    <a:pt x="88" y="6"/>
                    <a:pt x="88" y="4"/>
                    <a:pt x="91" y="5"/>
                  </a:cubicBezTo>
                  <a:cubicBezTo>
                    <a:pt x="91" y="5"/>
                    <a:pt x="92" y="7"/>
                    <a:pt x="92" y="8"/>
                  </a:cubicBezTo>
                  <a:cubicBezTo>
                    <a:pt x="91" y="12"/>
                    <a:pt x="90" y="16"/>
                    <a:pt x="90" y="21"/>
                  </a:cubicBezTo>
                  <a:cubicBezTo>
                    <a:pt x="94" y="19"/>
                    <a:pt x="97" y="18"/>
                    <a:pt x="101" y="17"/>
                  </a:cubicBezTo>
                  <a:cubicBezTo>
                    <a:pt x="101" y="17"/>
                    <a:pt x="102" y="15"/>
                    <a:pt x="102" y="14"/>
                  </a:cubicBezTo>
                  <a:cubicBezTo>
                    <a:pt x="104" y="10"/>
                    <a:pt x="105" y="6"/>
                    <a:pt x="107" y="1"/>
                  </a:cubicBezTo>
                  <a:cubicBezTo>
                    <a:pt x="107" y="1"/>
                    <a:pt x="109" y="0"/>
                    <a:pt x="110" y="0"/>
                  </a:cubicBezTo>
                  <a:cubicBezTo>
                    <a:pt x="110" y="1"/>
                    <a:pt x="110" y="3"/>
                    <a:pt x="110" y="4"/>
                  </a:cubicBezTo>
                  <a:cubicBezTo>
                    <a:pt x="109" y="8"/>
                    <a:pt x="107" y="11"/>
                    <a:pt x="105" y="15"/>
                  </a:cubicBezTo>
                  <a:cubicBezTo>
                    <a:pt x="110" y="15"/>
                    <a:pt x="114" y="15"/>
                    <a:pt x="118" y="15"/>
                  </a:cubicBezTo>
                  <a:cubicBezTo>
                    <a:pt x="118" y="15"/>
                    <a:pt x="119" y="14"/>
                    <a:pt x="120" y="14"/>
                  </a:cubicBezTo>
                  <a:cubicBezTo>
                    <a:pt x="123" y="10"/>
                    <a:pt x="126" y="7"/>
                    <a:pt x="129" y="4"/>
                  </a:cubicBezTo>
                  <a:cubicBezTo>
                    <a:pt x="129" y="3"/>
                    <a:pt x="130" y="3"/>
                    <a:pt x="131" y="3"/>
                  </a:cubicBezTo>
                  <a:cubicBezTo>
                    <a:pt x="132" y="3"/>
                    <a:pt x="133" y="4"/>
                    <a:pt x="134" y="4"/>
                  </a:cubicBezTo>
                  <a:cubicBezTo>
                    <a:pt x="134" y="5"/>
                    <a:pt x="133" y="6"/>
                    <a:pt x="132" y="7"/>
                  </a:cubicBezTo>
                  <a:cubicBezTo>
                    <a:pt x="128" y="8"/>
                    <a:pt x="125" y="12"/>
                    <a:pt x="123" y="16"/>
                  </a:cubicBezTo>
                  <a:cubicBezTo>
                    <a:pt x="127" y="17"/>
                    <a:pt x="130" y="19"/>
                    <a:pt x="134" y="21"/>
                  </a:cubicBezTo>
                  <a:cubicBezTo>
                    <a:pt x="134" y="21"/>
                    <a:pt x="136" y="21"/>
                    <a:pt x="136" y="20"/>
                  </a:cubicBezTo>
                  <a:cubicBezTo>
                    <a:pt x="141" y="18"/>
                    <a:pt x="145" y="16"/>
                    <a:pt x="150" y="17"/>
                  </a:cubicBezTo>
                  <a:cubicBezTo>
                    <a:pt x="150" y="17"/>
                    <a:pt x="151" y="17"/>
                    <a:pt x="151" y="17"/>
                  </a:cubicBezTo>
                  <a:cubicBezTo>
                    <a:pt x="152" y="18"/>
                    <a:pt x="153" y="18"/>
                    <a:pt x="154" y="19"/>
                  </a:cubicBezTo>
                  <a:cubicBezTo>
                    <a:pt x="153" y="20"/>
                    <a:pt x="152" y="21"/>
                    <a:pt x="151" y="21"/>
                  </a:cubicBezTo>
                  <a:cubicBezTo>
                    <a:pt x="146" y="20"/>
                    <a:pt x="142" y="21"/>
                    <a:pt x="138" y="24"/>
                  </a:cubicBezTo>
                  <a:cubicBezTo>
                    <a:pt x="140" y="27"/>
                    <a:pt x="143" y="31"/>
                    <a:pt x="145" y="34"/>
                  </a:cubicBezTo>
                  <a:cubicBezTo>
                    <a:pt x="151" y="34"/>
                    <a:pt x="156" y="35"/>
                    <a:pt x="161" y="38"/>
                  </a:cubicBezTo>
                  <a:cubicBezTo>
                    <a:pt x="162" y="39"/>
                    <a:pt x="163" y="41"/>
                    <a:pt x="163" y="42"/>
                  </a:cubicBezTo>
                  <a:cubicBezTo>
                    <a:pt x="162" y="44"/>
                    <a:pt x="160" y="42"/>
                    <a:pt x="159" y="42"/>
                  </a:cubicBezTo>
                  <a:cubicBezTo>
                    <a:pt x="155" y="39"/>
                    <a:pt x="151" y="38"/>
                    <a:pt x="147" y="38"/>
                  </a:cubicBezTo>
                  <a:cubicBezTo>
                    <a:pt x="147" y="42"/>
                    <a:pt x="147" y="46"/>
                    <a:pt x="148" y="49"/>
                  </a:cubicBezTo>
                  <a:cubicBezTo>
                    <a:pt x="148" y="50"/>
                    <a:pt x="149" y="51"/>
                    <a:pt x="150" y="52"/>
                  </a:cubicBezTo>
                  <a:cubicBezTo>
                    <a:pt x="153" y="55"/>
                    <a:pt x="156" y="58"/>
                    <a:pt x="159" y="61"/>
                  </a:cubicBezTo>
                  <a:cubicBezTo>
                    <a:pt x="160" y="61"/>
                    <a:pt x="161" y="62"/>
                    <a:pt x="161" y="63"/>
                  </a:cubicBezTo>
                  <a:cubicBezTo>
                    <a:pt x="161" y="64"/>
                    <a:pt x="160" y="65"/>
                    <a:pt x="160" y="66"/>
                  </a:cubicBezTo>
                  <a:cubicBezTo>
                    <a:pt x="159" y="66"/>
                    <a:pt x="157" y="66"/>
                    <a:pt x="157" y="65"/>
                  </a:cubicBezTo>
                  <a:cubicBezTo>
                    <a:pt x="155" y="61"/>
                    <a:pt x="152" y="58"/>
                    <a:pt x="147" y="55"/>
                  </a:cubicBezTo>
                  <a:cubicBezTo>
                    <a:pt x="146" y="59"/>
                    <a:pt x="144" y="63"/>
                    <a:pt x="143" y="67"/>
                  </a:cubicBezTo>
                  <a:cubicBezTo>
                    <a:pt x="144" y="71"/>
                    <a:pt x="146" y="75"/>
                    <a:pt x="147" y="79"/>
                  </a:cubicBezTo>
                  <a:cubicBezTo>
                    <a:pt x="148" y="81"/>
                    <a:pt x="148" y="83"/>
                    <a:pt x="147" y="84"/>
                  </a:cubicBezTo>
                  <a:cubicBezTo>
                    <a:pt x="147" y="85"/>
                    <a:pt x="146" y="85"/>
                    <a:pt x="145" y="86"/>
                  </a:cubicBezTo>
                  <a:cubicBezTo>
                    <a:pt x="145" y="85"/>
                    <a:pt x="144" y="84"/>
                    <a:pt x="144" y="84"/>
                  </a:cubicBezTo>
                  <a:cubicBezTo>
                    <a:pt x="144" y="79"/>
                    <a:pt x="142" y="75"/>
                    <a:pt x="140" y="71"/>
                  </a:cubicBezTo>
                  <a:cubicBezTo>
                    <a:pt x="137" y="73"/>
                    <a:pt x="134" y="75"/>
                    <a:pt x="131" y="77"/>
                  </a:cubicBezTo>
                  <a:cubicBezTo>
                    <a:pt x="131" y="78"/>
                    <a:pt x="131" y="79"/>
                    <a:pt x="131" y="80"/>
                  </a:cubicBezTo>
                  <a:cubicBezTo>
                    <a:pt x="131" y="85"/>
                    <a:pt x="130" y="89"/>
                    <a:pt x="128" y="94"/>
                  </a:cubicBezTo>
                  <a:cubicBezTo>
                    <a:pt x="127" y="95"/>
                    <a:pt x="125" y="95"/>
                    <a:pt x="124" y="96"/>
                  </a:cubicBezTo>
                  <a:cubicBezTo>
                    <a:pt x="124" y="95"/>
                    <a:pt x="124" y="93"/>
                    <a:pt x="124" y="92"/>
                  </a:cubicBezTo>
                  <a:cubicBezTo>
                    <a:pt x="126" y="88"/>
                    <a:pt x="127" y="84"/>
                    <a:pt x="126" y="80"/>
                  </a:cubicBezTo>
                  <a:cubicBezTo>
                    <a:pt x="124" y="80"/>
                    <a:pt x="121" y="81"/>
                    <a:pt x="119" y="82"/>
                  </a:cubicBezTo>
                  <a:cubicBezTo>
                    <a:pt x="118" y="82"/>
                    <a:pt x="118" y="83"/>
                    <a:pt x="117" y="84"/>
                  </a:cubicBezTo>
                  <a:cubicBezTo>
                    <a:pt x="117" y="88"/>
                    <a:pt x="116" y="92"/>
                    <a:pt x="115" y="96"/>
                  </a:cubicBezTo>
                  <a:cubicBezTo>
                    <a:pt x="115" y="97"/>
                    <a:pt x="113" y="98"/>
                    <a:pt x="112" y="99"/>
                  </a:cubicBezTo>
                  <a:cubicBezTo>
                    <a:pt x="112" y="97"/>
                    <a:pt x="111" y="96"/>
                    <a:pt x="111" y="95"/>
                  </a:cubicBezTo>
                  <a:cubicBezTo>
                    <a:pt x="112" y="91"/>
                    <a:pt x="113" y="87"/>
                    <a:pt x="114" y="82"/>
                  </a:cubicBezTo>
                  <a:cubicBezTo>
                    <a:pt x="110" y="83"/>
                    <a:pt x="106" y="84"/>
                    <a:pt x="104" y="85"/>
                  </a:cubicBezTo>
                  <a:cubicBezTo>
                    <a:pt x="103" y="90"/>
                    <a:pt x="103" y="95"/>
                    <a:pt x="102" y="99"/>
                  </a:cubicBezTo>
                  <a:cubicBezTo>
                    <a:pt x="102" y="101"/>
                    <a:pt x="101" y="103"/>
                    <a:pt x="100" y="103"/>
                  </a:cubicBezTo>
                  <a:cubicBezTo>
                    <a:pt x="98" y="102"/>
                    <a:pt x="98" y="100"/>
                    <a:pt x="99" y="99"/>
                  </a:cubicBezTo>
                  <a:cubicBezTo>
                    <a:pt x="99" y="95"/>
                    <a:pt x="99" y="91"/>
                    <a:pt x="100" y="86"/>
                  </a:cubicBezTo>
                  <a:cubicBezTo>
                    <a:pt x="95" y="88"/>
                    <a:pt x="92" y="89"/>
                    <a:pt x="89" y="91"/>
                  </a:cubicBezTo>
                  <a:cubicBezTo>
                    <a:pt x="90" y="95"/>
                    <a:pt x="91" y="100"/>
                    <a:pt x="92" y="104"/>
                  </a:cubicBezTo>
                  <a:cubicBezTo>
                    <a:pt x="92" y="105"/>
                    <a:pt x="92" y="106"/>
                    <a:pt x="92" y="106"/>
                  </a:cubicBezTo>
                  <a:cubicBezTo>
                    <a:pt x="91" y="107"/>
                    <a:pt x="91" y="108"/>
                    <a:pt x="90" y="109"/>
                  </a:cubicBezTo>
                  <a:cubicBezTo>
                    <a:pt x="89" y="108"/>
                    <a:pt x="88" y="107"/>
                    <a:pt x="88" y="106"/>
                  </a:cubicBezTo>
                  <a:cubicBezTo>
                    <a:pt x="87" y="102"/>
                    <a:pt x="86" y="99"/>
                    <a:pt x="86" y="95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2" y="96"/>
                    <a:pt x="79" y="98"/>
                    <a:pt x="75" y="101"/>
                  </a:cubicBezTo>
                  <a:cubicBezTo>
                    <a:pt x="79" y="105"/>
                    <a:pt x="82" y="108"/>
                    <a:pt x="84" y="112"/>
                  </a:cubicBezTo>
                  <a:cubicBezTo>
                    <a:pt x="85" y="113"/>
                    <a:pt x="87" y="114"/>
                    <a:pt x="85" y="116"/>
                  </a:cubicBezTo>
                  <a:cubicBezTo>
                    <a:pt x="84" y="116"/>
                    <a:pt x="82" y="115"/>
                    <a:pt x="81" y="114"/>
                  </a:cubicBezTo>
                  <a:cubicBezTo>
                    <a:pt x="79" y="111"/>
                    <a:pt x="76" y="108"/>
                    <a:pt x="73" y="104"/>
                  </a:cubicBezTo>
                  <a:cubicBezTo>
                    <a:pt x="71" y="108"/>
                    <a:pt x="70" y="111"/>
                    <a:pt x="68" y="114"/>
                  </a:cubicBezTo>
                  <a:cubicBezTo>
                    <a:pt x="73" y="118"/>
                    <a:pt x="77" y="121"/>
                    <a:pt x="81" y="124"/>
                  </a:cubicBezTo>
                  <a:cubicBezTo>
                    <a:pt x="81" y="125"/>
                    <a:pt x="82" y="125"/>
                    <a:pt x="82" y="126"/>
                  </a:cubicBezTo>
                  <a:cubicBezTo>
                    <a:pt x="82" y="127"/>
                    <a:pt x="82" y="128"/>
                    <a:pt x="82" y="129"/>
                  </a:cubicBezTo>
                  <a:cubicBezTo>
                    <a:pt x="81" y="129"/>
                    <a:pt x="80" y="129"/>
                    <a:pt x="79" y="128"/>
                  </a:cubicBezTo>
                  <a:cubicBezTo>
                    <a:pt x="76" y="125"/>
                    <a:pt x="72" y="122"/>
                    <a:pt x="68" y="119"/>
                  </a:cubicBezTo>
                  <a:cubicBezTo>
                    <a:pt x="68" y="123"/>
                    <a:pt x="67" y="126"/>
                    <a:pt x="67" y="130"/>
                  </a:cubicBezTo>
                  <a:cubicBezTo>
                    <a:pt x="67" y="130"/>
                    <a:pt x="67" y="132"/>
                    <a:pt x="68" y="132"/>
                  </a:cubicBezTo>
                  <a:cubicBezTo>
                    <a:pt x="71" y="136"/>
                    <a:pt x="74" y="140"/>
                    <a:pt x="74" y="146"/>
                  </a:cubicBezTo>
                  <a:cubicBezTo>
                    <a:pt x="74" y="147"/>
                    <a:pt x="73" y="149"/>
                    <a:pt x="72" y="149"/>
                  </a:cubicBezTo>
                  <a:cubicBezTo>
                    <a:pt x="70" y="150"/>
                    <a:pt x="70" y="148"/>
                    <a:pt x="70" y="146"/>
                  </a:cubicBezTo>
                  <a:cubicBezTo>
                    <a:pt x="70" y="142"/>
                    <a:pt x="68" y="138"/>
                    <a:pt x="65" y="135"/>
                  </a:cubicBezTo>
                  <a:cubicBezTo>
                    <a:pt x="62" y="138"/>
                    <a:pt x="59" y="140"/>
                    <a:pt x="56" y="143"/>
                  </a:cubicBezTo>
                  <a:cubicBezTo>
                    <a:pt x="55" y="143"/>
                    <a:pt x="56" y="145"/>
                    <a:pt x="56" y="146"/>
                  </a:cubicBezTo>
                  <a:cubicBezTo>
                    <a:pt x="56" y="151"/>
                    <a:pt x="55" y="156"/>
                    <a:pt x="52" y="160"/>
                  </a:cubicBezTo>
                  <a:cubicBezTo>
                    <a:pt x="51" y="161"/>
                    <a:pt x="49" y="161"/>
                    <a:pt x="48" y="162"/>
                  </a:cubicBezTo>
                  <a:cubicBezTo>
                    <a:pt x="48" y="161"/>
                    <a:pt x="48" y="159"/>
                    <a:pt x="49" y="158"/>
                  </a:cubicBezTo>
                  <a:cubicBezTo>
                    <a:pt x="51" y="154"/>
                    <a:pt x="52" y="150"/>
                    <a:pt x="52" y="146"/>
                  </a:cubicBezTo>
                  <a:cubicBezTo>
                    <a:pt x="47" y="146"/>
                    <a:pt x="43" y="146"/>
                    <a:pt x="39" y="147"/>
                  </a:cubicBezTo>
                  <a:cubicBezTo>
                    <a:pt x="38" y="147"/>
                    <a:pt x="37" y="148"/>
                    <a:pt x="37" y="148"/>
                  </a:cubicBezTo>
                  <a:cubicBezTo>
                    <a:pt x="34" y="153"/>
                    <a:pt x="30" y="156"/>
                    <a:pt x="25" y="157"/>
                  </a:cubicBezTo>
                  <a:cubicBezTo>
                    <a:pt x="24" y="158"/>
                    <a:pt x="23" y="157"/>
                    <a:pt x="22" y="157"/>
                  </a:cubicBezTo>
                  <a:cubicBezTo>
                    <a:pt x="22" y="156"/>
                    <a:pt x="23" y="154"/>
                    <a:pt x="24" y="154"/>
                  </a:cubicBezTo>
                  <a:cubicBezTo>
                    <a:pt x="28" y="152"/>
                    <a:pt x="31" y="150"/>
                    <a:pt x="33" y="146"/>
                  </a:cubicBezTo>
                  <a:cubicBezTo>
                    <a:pt x="30" y="144"/>
                    <a:pt x="27" y="141"/>
                    <a:pt x="24" y="139"/>
                  </a:cubicBezTo>
                  <a:cubicBezTo>
                    <a:pt x="23" y="139"/>
                    <a:pt x="22" y="139"/>
                    <a:pt x="22" y="139"/>
                  </a:cubicBezTo>
                  <a:cubicBezTo>
                    <a:pt x="16" y="140"/>
                    <a:pt x="11" y="141"/>
                    <a:pt x="6" y="138"/>
                  </a:cubicBezTo>
                  <a:cubicBezTo>
                    <a:pt x="5" y="138"/>
                    <a:pt x="5" y="136"/>
                    <a:pt x="4" y="135"/>
                  </a:cubicBezTo>
                  <a:cubicBezTo>
                    <a:pt x="5" y="135"/>
                    <a:pt x="7" y="134"/>
                    <a:pt x="8" y="135"/>
                  </a:cubicBezTo>
                  <a:cubicBezTo>
                    <a:pt x="12" y="136"/>
                    <a:pt x="16" y="137"/>
                    <a:pt x="20" y="135"/>
                  </a:cubicBezTo>
                  <a:cubicBezTo>
                    <a:pt x="19" y="131"/>
                    <a:pt x="18" y="128"/>
                    <a:pt x="17" y="124"/>
                  </a:cubicBezTo>
                  <a:cubicBezTo>
                    <a:pt x="17" y="123"/>
                    <a:pt x="15" y="123"/>
                    <a:pt x="14" y="122"/>
                  </a:cubicBezTo>
                  <a:cubicBezTo>
                    <a:pt x="10" y="121"/>
                    <a:pt x="7" y="119"/>
                    <a:pt x="3" y="117"/>
                  </a:cubicBezTo>
                  <a:cubicBezTo>
                    <a:pt x="1" y="116"/>
                    <a:pt x="0" y="115"/>
                    <a:pt x="1" y="113"/>
                  </a:cubicBezTo>
                  <a:cubicBezTo>
                    <a:pt x="3" y="112"/>
                    <a:pt x="4" y="113"/>
                    <a:pt x="5" y="114"/>
                  </a:cubicBezTo>
                  <a:cubicBezTo>
                    <a:pt x="9" y="116"/>
                    <a:pt x="12" y="117"/>
                    <a:pt x="16" y="119"/>
                  </a:cubicBezTo>
                  <a:close/>
                  <a:moveTo>
                    <a:pt x="20" y="113"/>
                  </a:moveTo>
                  <a:cubicBezTo>
                    <a:pt x="20" y="117"/>
                    <a:pt x="21" y="121"/>
                    <a:pt x="21" y="125"/>
                  </a:cubicBezTo>
                  <a:cubicBezTo>
                    <a:pt x="22" y="135"/>
                    <a:pt x="33" y="144"/>
                    <a:pt x="43" y="143"/>
                  </a:cubicBezTo>
                  <a:cubicBezTo>
                    <a:pt x="54" y="142"/>
                    <a:pt x="64" y="133"/>
                    <a:pt x="64" y="122"/>
                  </a:cubicBezTo>
                  <a:cubicBezTo>
                    <a:pt x="64" y="110"/>
                    <a:pt x="69" y="101"/>
                    <a:pt x="77" y="94"/>
                  </a:cubicBezTo>
                  <a:cubicBezTo>
                    <a:pt x="89" y="84"/>
                    <a:pt x="103" y="79"/>
                    <a:pt x="118" y="78"/>
                  </a:cubicBezTo>
                  <a:cubicBezTo>
                    <a:pt x="134" y="75"/>
                    <a:pt x="146" y="60"/>
                    <a:pt x="144" y="45"/>
                  </a:cubicBezTo>
                  <a:cubicBezTo>
                    <a:pt x="141" y="27"/>
                    <a:pt x="125" y="16"/>
                    <a:pt x="108" y="20"/>
                  </a:cubicBezTo>
                  <a:cubicBezTo>
                    <a:pt x="80" y="26"/>
                    <a:pt x="58" y="40"/>
                    <a:pt x="40" y="61"/>
                  </a:cubicBezTo>
                  <a:cubicBezTo>
                    <a:pt x="27" y="76"/>
                    <a:pt x="20" y="93"/>
                    <a:pt x="2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5D611FB0-C450-CAF9-7442-C6C0E1A776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411" y="1145480"/>
              <a:ext cx="561917" cy="559705"/>
            </a:xfrm>
            <a:custGeom>
              <a:avLst/>
              <a:gdLst>
                <a:gd name="T0" fmla="*/ 56 w 163"/>
                <a:gd name="T1" fmla="*/ 82 h 162"/>
                <a:gd name="T2" fmla="*/ 12 w 163"/>
                <a:gd name="T3" fmla="*/ 48 h 162"/>
                <a:gd name="T4" fmla="*/ 14 w 163"/>
                <a:gd name="T5" fmla="*/ 45 h 162"/>
                <a:gd name="T6" fmla="*/ 56 w 163"/>
                <a:gd name="T7" fmla="*/ 77 h 162"/>
                <a:gd name="T8" fmla="*/ 58 w 163"/>
                <a:gd name="T9" fmla="*/ 66 h 162"/>
                <a:gd name="T10" fmla="*/ 37 w 163"/>
                <a:gd name="T11" fmla="*/ 15 h 162"/>
                <a:gd name="T12" fmla="*/ 41 w 163"/>
                <a:gd name="T13" fmla="*/ 14 h 162"/>
                <a:gd name="T14" fmla="*/ 62 w 163"/>
                <a:gd name="T15" fmla="*/ 65 h 162"/>
                <a:gd name="T16" fmla="*/ 69 w 163"/>
                <a:gd name="T17" fmla="*/ 57 h 162"/>
                <a:gd name="T18" fmla="*/ 76 w 163"/>
                <a:gd name="T19" fmla="*/ 2 h 162"/>
                <a:gd name="T20" fmla="*/ 79 w 163"/>
                <a:gd name="T21" fmla="*/ 3 h 162"/>
                <a:gd name="T22" fmla="*/ 72 w 163"/>
                <a:gd name="T23" fmla="*/ 57 h 162"/>
                <a:gd name="T24" fmla="*/ 83 w 163"/>
                <a:gd name="T25" fmla="*/ 52 h 162"/>
                <a:gd name="T26" fmla="*/ 116 w 163"/>
                <a:gd name="T27" fmla="*/ 10 h 162"/>
                <a:gd name="T28" fmla="*/ 119 w 163"/>
                <a:gd name="T29" fmla="*/ 12 h 162"/>
                <a:gd name="T30" fmla="*/ 87 w 163"/>
                <a:gd name="T31" fmla="*/ 53 h 162"/>
                <a:gd name="T32" fmla="*/ 94 w 163"/>
                <a:gd name="T33" fmla="*/ 58 h 162"/>
                <a:gd name="T34" fmla="*/ 135 w 163"/>
                <a:gd name="T35" fmla="*/ 41 h 162"/>
                <a:gd name="T36" fmla="*/ 150 w 163"/>
                <a:gd name="T37" fmla="*/ 38 h 162"/>
                <a:gd name="T38" fmla="*/ 100 w 163"/>
                <a:gd name="T39" fmla="*/ 60 h 162"/>
                <a:gd name="T40" fmla="*/ 104 w 163"/>
                <a:gd name="T41" fmla="*/ 67 h 162"/>
                <a:gd name="T42" fmla="*/ 158 w 163"/>
                <a:gd name="T43" fmla="*/ 75 h 162"/>
                <a:gd name="T44" fmla="*/ 158 w 163"/>
                <a:gd name="T45" fmla="*/ 78 h 162"/>
                <a:gd name="T46" fmla="*/ 106 w 163"/>
                <a:gd name="T47" fmla="*/ 72 h 162"/>
                <a:gd name="T48" fmla="*/ 110 w 163"/>
                <a:gd name="T49" fmla="*/ 82 h 162"/>
                <a:gd name="T50" fmla="*/ 153 w 163"/>
                <a:gd name="T51" fmla="*/ 116 h 162"/>
                <a:gd name="T52" fmla="*/ 150 w 163"/>
                <a:gd name="T53" fmla="*/ 118 h 162"/>
                <a:gd name="T54" fmla="*/ 108 w 163"/>
                <a:gd name="T55" fmla="*/ 85 h 162"/>
                <a:gd name="T56" fmla="*/ 105 w 163"/>
                <a:gd name="T57" fmla="*/ 96 h 162"/>
                <a:gd name="T58" fmla="*/ 126 w 163"/>
                <a:gd name="T59" fmla="*/ 146 h 162"/>
                <a:gd name="T60" fmla="*/ 122 w 163"/>
                <a:gd name="T61" fmla="*/ 147 h 162"/>
                <a:gd name="T62" fmla="*/ 102 w 163"/>
                <a:gd name="T63" fmla="*/ 98 h 162"/>
                <a:gd name="T64" fmla="*/ 94 w 163"/>
                <a:gd name="T65" fmla="*/ 108 h 162"/>
                <a:gd name="T66" fmla="*/ 87 w 163"/>
                <a:gd name="T67" fmla="*/ 161 h 162"/>
                <a:gd name="T68" fmla="*/ 84 w 163"/>
                <a:gd name="T69" fmla="*/ 160 h 162"/>
                <a:gd name="T70" fmla="*/ 91 w 163"/>
                <a:gd name="T71" fmla="*/ 106 h 162"/>
                <a:gd name="T72" fmla="*/ 52 w 163"/>
                <a:gd name="T73" fmla="*/ 146 h 162"/>
                <a:gd name="T74" fmla="*/ 45 w 163"/>
                <a:gd name="T75" fmla="*/ 149 h 162"/>
                <a:gd name="T76" fmla="*/ 77 w 163"/>
                <a:gd name="T77" fmla="*/ 107 h 162"/>
                <a:gd name="T78" fmla="*/ 66 w 163"/>
                <a:gd name="T79" fmla="*/ 104 h 162"/>
                <a:gd name="T80" fmla="*/ 17 w 163"/>
                <a:gd name="T81" fmla="*/ 125 h 162"/>
                <a:gd name="T82" fmla="*/ 15 w 163"/>
                <a:gd name="T83" fmla="*/ 122 h 162"/>
                <a:gd name="T84" fmla="*/ 64 w 163"/>
                <a:gd name="T85" fmla="*/ 102 h 162"/>
                <a:gd name="T86" fmla="*/ 60 w 163"/>
                <a:gd name="T87" fmla="*/ 95 h 162"/>
                <a:gd name="T88" fmla="*/ 5 w 163"/>
                <a:gd name="T89" fmla="*/ 87 h 162"/>
                <a:gd name="T90" fmla="*/ 5 w 163"/>
                <a:gd name="T91" fmla="*/ 83 h 162"/>
                <a:gd name="T92" fmla="*/ 57 w 163"/>
                <a:gd name="T93" fmla="*/ 90 h 162"/>
                <a:gd name="T94" fmla="*/ 82 w 163"/>
                <a:gd name="T95" fmla="*/ 59 h 162"/>
                <a:gd name="T96" fmla="*/ 81 w 163"/>
                <a:gd name="T97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3" h="162">
                  <a:moveTo>
                    <a:pt x="57" y="90"/>
                  </a:moveTo>
                  <a:cubicBezTo>
                    <a:pt x="57" y="87"/>
                    <a:pt x="57" y="85"/>
                    <a:pt x="56" y="82"/>
                  </a:cubicBezTo>
                  <a:cubicBezTo>
                    <a:pt x="56" y="81"/>
                    <a:pt x="55" y="81"/>
                    <a:pt x="54" y="80"/>
                  </a:cubicBezTo>
                  <a:cubicBezTo>
                    <a:pt x="40" y="69"/>
                    <a:pt x="26" y="59"/>
                    <a:pt x="12" y="48"/>
                  </a:cubicBezTo>
                  <a:cubicBezTo>
                    <a:pt x="11" y="47"/>
                    <a:pt x="8" y="46"/>
                    <a:pt x="10" y="43"/>
                  </a:cubicBezTo>
                  <a:cubicBezTo>
                    <a:pt x="12" y="41"/>
                    <a:pt x="13" y="44"/>
                    <a:pt x="14" y="45"/>
                  </a:cubicBezTo>
                  <a:cubicBezTo>
                    <a:pt x="28" y="55"/>
                    <a:pt x="41" y="65"/>
                    <a:pt x="55" y="76"/>
                  </a:cubicBezTo>
                  <a:cubicBezTo>
                    <a:pt x="55" y="76"/>
                    <a:pt x="56" y="76"/>
                    <a:pt x="56" y="77"/>
                  </a:cubicBezTo>
                  <a:cubicBezTo>
                    <a:pt x="57" y="74"/>
                    <a:pt x="58" y="72"/>
                    <a:pt x="59" y="69"/>
                  </a:cubicBezTo>
                  <a:cubicBezTo>
                    <a:pt x="59" y="68"/>
                    <a:pt x="59" y="67"/>
                    <a:pt x="58" y="66"/>
                  </a:cubicBezTo>
                  <a:cubicBezTo>
                    <a:pt x="51" y="50"/>
                    <a:pt x="45" y="34"/>
                    <a:pt x="38" y="17"/>
                  </a:cubicBezTo>
                  <a:cubicBezTo>
                    <a:pt x="38" y="17"/>
                    <a:pt x="37" y="16"/>
                    <a:pt x="37" y="15"/>
                  </a:cubicBezTo>
                  <a:cubicBezTo>
                    <a:pt x="37" y="14"/>
                    <a:pt x="38" y="13"/>
                    <a:pt x="38" y="12"/>
                  </a:cubicBezTo>
                  <a:cubicBezTo>
                    <a:pt x="39" y="13"/>
                    <a:pt x="40" y="13"/>
                    <a:pt x="41" y="14"/>
                  </a:cubicBezTo>
                  <a:cubicBezTo>
                    <a:pt x="44" y="23"/>
                    <a:pt x="47" y="32"/>
                    <a:pt x="51" y="41"/>
                  </a:cubicBezTo>
                  <a:cubicBezTo>
                    <a:pt x="54" y="49"/>
                    <a:pt x="58" y="57"/>
                    <a:pt x="62" y="65"/>
                  </a:cubicBezTo>
                  <a:cubicBezTo>
                    <a:pt x="64" y="63"/>
                    <a:pt x="66" y="61"/>
                    <a:pt x="67" y="60"/>
                  </a:cubicBezTo>
                  <a:cubicBezTo>
                    <a:pt x="68" y="59"/>
                    <a:pt x="68" y="58"/>
                    <a:pt x="69" y="57"/>
                  </a:cubicBezTo>
                  <a:cubicBezTo>
                    <a:pt x="71" y="39"/>
                    <a:pt x="73" y="22"/>
                    <a:pt x="75" y="5"/>
                  </a:cubicBezTo>
                  <a:cubicBezTo>
                    <a:pt x="75" y="4"/>
                    <a:pt x="75" y="3"/>
                    <a:pt x="76" y="2"/>
                  </a:cubicBezTo>
                  <a:cubicBezTo>
                    <a:pt x="76" y="1"/>
                    <a:pt x="78" y="1"/>
                    <a:pt x="78" y="0"/>
                  </a:cubicBezTo>
                  <a:cubicBezTo>
                    <a:pt x="79" y="1"/>
                    <a:pt x="80" y="2"/>
                    <a:pt x="79" y="3"/>
                  </a:cubicBezTo>
                  <a:cubicBezTo>
                    <a:pt x="78" y="9"/>
                    <a:pt x="77" y="15"/>
                    <a:pt x="76" y="22"/>
                  </a:cubicBezTo>
                  <a:cubicBezTo>
                    <a:pt x="75" y="33"/>
                    <a:pt x="73" y="45"/>
                    <a:pt x="72" y="57"/>
                  </a:cubicBezTo>
                  <a:cubicBezTo>
                    <a:pt x="75" y="56"/>
                    <a:pt x="78" y="56"/>
                    <a:pt x="81" y="55"/>
                  </a:cubicBezTo>
                  <a:cubicBezTo>
                    <a:pt x="82" y="55"/>
                    <a:pt x="82" y="54"/>
                    <a:pt x="83" y="52"/>
                  </a:cubicBezTo>
                  <a:cubicBezTo>
                    <a:pt x="93" y="39"/>
                    <a:pt x="103" y="26"/>
                    <a:pt x="113" y="13"/>
                  </a:cubicBezTo>
                  <a:cubicBezTo>
                    <a:pt x="114" y="12"/>
                    <a:pt x="115" y="11"/>
                    <a:pt x="116" y="10"/>
                  </a:cubicBezTo>
                  <a:cubicBezTo>
                    <a:pt x="117" y="9"/>
                    <a:pt x="118" y="9"/>
                    <a:pt x="119" y="9"/>
                  </a:cubicBezTo>
                  <a:cubicBezTo>
                    <a:pt x="119" y="10"/>
                    <a:pt x="119" y="12"/>
                    <a:pt x="119" y="12"/>
                  </a:cubicBezTo>
                  <a:cubicBezTo>
                    <a:pt x="115" y="16"/>
                    <a:pt x="112" y="20"/>
                    <a:pt x="108" y="25"/>
                  </a:cubicBezTo>
                  <a:cubicBezTo>
                    <a:pt x="101" y="34"/>
                    <a:pt x="94" y="44"/>
                    <a:pt x="87" y="53"/>
                  </a:cubicBezTo>
                  <a:cubicBezTo>
                    <a:pt x="87" y="54"/>
                    <a:pt x="87" y="55"/>
                    <a:pt x="86" y="55"/>
                  </a:cubicBezTo>
                  <a:cubicBezTo>
                    <a:pt x="89" y="56"/>
                    <a:pt x="91" y="57"/>
                    <a:pt x="94" y="58"/>
                  </a:cubicBezTo>
                  <a:cubicBezTo>
                    <a:pt x="95" y="58"/>
                    <a:pt x="96" y="58"/>
                    <a:pt x="97" y="57"/>
                  </a:cubicBezTo>
                  <a:cubicBezTo>
                    <a:pt x="110" y="52"/>
                    <a:pt x="122" y="46"/>
                    <a:pt x="135" y="41"/>
                  </a:cubicBezTo>
                  <a:cubicBezTo>
                    <a:pt x="138" y="39"/>
                    <a:pt x="142" y="38"/>
                    <a:pt x="146" y="37"/>
                  </a:cubicBezTo>
                  <a:cubicBezTo>
                    <a:pt x="148" y="36"/>
                    <a:pt x="149" y="35"/>
                    <a:pt x="150" y="38"/>
                  </a:cubicBezTo>
                  <a:cubicBezTo>
                    <a:pt x="150" y="38"/>
                    <a:pt x="148" y="40"/>
                    <a:pt x="147" y="40"/>
                  </a:cubicBezTo>
                  <a:cubicBezTo>
                    <a:pt x="131" y="47"/>
                    <a:pt x="116" y="53"/>
                    <a:pt x="100" y="60"/>
                  </a:cubicBezTo>
                  <a:cubicBezTo>
                    <a:pt x="99" y="60"/>
                    <a:pt x="99" y="61"/>
                    <a:pt x="99" y="61"/>
                  </a:cubicBezTo>
                  <a:cubicBezTo>
                    <a:pt x="100" y="63"/>
                    <a:pt x="102" y="65"/>
                    <a:pt x="104" y="67"/>
                  </a:cubicBezTo>
                  <a:cubicBezTo>
                    <a:pt x="104" y="68"/>
                    <a:pt x="105" y="68"/>
                    <a:pt x="106" y="68"/>
                  </a:cubicBezTo>
                  <a:cubicBezTo>
                    <a:pt x="124" y="70"/>
                    <a:pt x="141" y="72"/>
                    <a:pt x="158" y="75"/>
                  </a:cubicBezTo>
                  <a:cubicBezTo>
                    <a:pt x="160" y="75"/>
                    <a:pt x="163" y="75"/>
                    <a:pt x="163" y="78"/>
                  </a:cubicBezTo>
                  <a:cubicBezTo>
                    <a:pt x="162" y="81"/>
                    <a:pt x="159" y="79"/>
                    <a:pt x="158" y="78"/>
                  </a:cubicBezTo>
                  <a:cubicBezTo>
                    <a:pt x="142" y="76"/>
                    <a:pt x="126" y="74"/>
                    <a:pt x="110" y="72"/>
                  </a:cubicBezTo>
                  <a:cubicBezTo>
                    <a:pt x="109" y="72"/>
                    <a:pt x="108" y="72"/>
                    <a:pt x="106" y="72"/>
                  </a:cubicBezTo>
                  <a:cubicBezTo>
                    <a:pt x="107" y="75"/>
                    <a:pt x="107" y="77"/>
                    <a:pt x="108" y="80"/>
                  </a:cubicBezTo>
                  <a:cubicBezTo>
                    <a:pt x="108" y="81"/>
                    <a:pt x="109" y="81"/>
                    <a:pt x="110" y="82"/>
                  </a:cubicBezTo>
                  <a:cubicBezTo>
                    <a:pt x="124" y="93"/>
                    <a:pt x="138" y="104"/>
                    <a:pt x="152" y="114"/>
                  </a:cubicBezTo>
                  <a:cubicBezTo>
                    <a:pt x="152" y="115"/>
                    <a:pt x="153" y="115"/>
                    <a:pt x="153" y="116"/>
                  </a:cubicBezTo>
                  <a:cubicBezTo>
                    <a:pt x="153" y="117"/>
                    <a:pt x="153" y="118"/>
                    <a:pt x="154" y="119"/>
                  </a:cubicBezTo>
                  <a:cubicBezTo>
                    <a:pt x="153" y="118"/>
                    <a:pt x="151" y="119"/>
                    <a:pt x="150" y="118"/>
                  </a:cubicBezTo>
                  <a:cubicBezTo>
                    <a:pt x="147" y="115"/>
                    <a:pt x="144" y="112"/>
                    <a:pt x="140" y="109"/>
                  </a:cubicBezTo>
                  <a:cubicBezTo>
                    <a:pt x="129" y="101"/>
                    <a:pt x="119" y="93"/>
                    <a:pt x="108" y="85"/>
                  </a:cubicBezTo>
                  <a:cubicBezTo>
                    <a:pt x="106" y="88"/>
                    <a:pt x="105" y="90"/>
                    <a:pt x="105" y="93"/>
                  </a:cubicBezTo>
                  <a:cubicBezTo>
                    <a:pt x="104" y="94"/>
                    <a:pt x="105" y="95"/>
                    <a:pt x="105" y="96"/>
                  </a:cubicBezTo>
                  <a:cubicBezTo>
                    <a:pt x="112" y="112"/>
                    <a:pt x="118" y="127"/>
                    <a:pt x="125" y="143"/>
                  </a:cubicBezTo>
                  <a:cubicBezTo>
                    <a:pt x="125" y="144"/>
                    <a:pt x="126" y="145"/>
                    <a:pt x="126" y="146"/>
                  </a:cubicBezTo>
                  <a:cubicBezTo>
                    <a:pt x="126" y="147"/>
                    <a:pt x="125" y="148"/>
                    <a:pt x="125" y="150"/>
                  </a:cubicBezTo>
                  <a:cubicBezTo>
                    <a:pt x="124" y="149"/>
                    <a:pt x="123" y="148"/>
                    <a:pt x="122" y="147"/>
                  </a:cubicBezTo>
                  <a:cubicBezTo>
                    <a:pt x="116" y="131"/>
                    <a:pt x="109" y="116"/>
                    <a:pt x="103" y="101"/>
                  </a:cubicBezTo>
                  <a:cubicBezTo>
                    <a:pt x="103" y="100"/>
                    <a:pt x="102" y="99"/>
                    <a:pt x="102" y="98"/>
                  </a:cubicBezTo>
                  <a:cubicBezTo>
                    <a:pt x="99" y="100"/>
                    <a:pt x="97" y="101"/>
                    <a:pt x="95" y="103"/>
                  </a:cubicBezTo>
                  <a:cubicBezTo>
                    <a:pt x="94" y="104"/>
                    <a:pt x="94" y="106"/>
                    <a:pt x="94" y="108"/>
                  </a:cubicBezTo>
                  <a:cubicBezTo>
                    <a:pt x="92" y="125"/>
                    <a:pt x="90" y="142"/>
                    <a:pt x="88" y="159"/>
                  </a:cubicBezTo>
                  <a:cubicBezTo>
                    <a:pt x="88" y="159"/>
                    <a:pt x="87" y="160"/>
                    <a:pt x="87" y="161"/>
                  </a:cubicBezTo>
                  <a:cubicBezTo>
                    <a:pt x="86" y="162"/>
                    <a:pt x="85" y="162"/>
                    <a:pt x="85" y="162"/>
                  </a:cubicBezTo>
                  <a:cubicBezTo>
                    <a:pt x="84" y="162"/>
                    <a:pt x="84" y="161"/>
                    <a:pt x="84" y="160"/>
                  </a:cubicBezTo>
                  <a:cubicBezTo>
                    <a:pt x="84" y="158"/>
                    <a:pt x="84" y="156"/>
                    <a:pt x="85" y="154"/>
                  </a:cubicBezTo>
                  <a:cubicBezTo>
                    <a:pt x="88" y="138"/>
                    <a:pt x="90" y="122"/>
                    <a:pt x="91" y="106"/>
                  </a:cubicBezTo>
                  <a:cubicBezTo>
                    <a:pt x="86" y="106"/>
                    <a:pt x="82" y="107"/>
                    <a:pt x="78" y="111"/>
                  </a:cubicBezTo>
                  <a:cubicBezTo>
                    <a:pt x="70" y="124"/>
                    <a:pt x="61" y="135"/>
                    <a:pt x="52" y="146"/>
                  </a:cubicBezTo>
                  <a:cubicBezTo>
                    <a:pt x="50" y="149"/>
                    <a:pt x="47" y="151"/>
                    <a:pt x="43" y="152"/>
                  </a:cubicBezTo>
                  <a:cubicBezTo>
                    <a:pt x="44" y="151"/>
                    <a:pt x="44" y="150"/>
                    <a:pt x="45" y="149"/>
                  </a:cubicBezTo>
                  <a:cubicBezTo>
                    <a:pt x="57" y="136"/>
                    <a:pt x="67" y="122"/>
                    <a:pt x="77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5" y="106"/>
                    <a:pt x="72" y="104"/>
                    <a:pt x="70" y="104"/>
                  </a:cubicBezTo>
                  <a:cubicBezTo>
                    <a:pt x="69" y="103"/>
                    <a:pt x="67" y="104"/>
                    <a:pt x="66" y="104"/>
                  </a:cubicBezTo>
                  <a:cubicBezTo>
                    <a:pt x="51" y="111"/>
                    <a:pt x="35" y="118"/>
                    <a:pt x="19" y="125"/>
                  </a:cubicBezTo>
                  <a:cubicBezTo>
                    <a:pt x="18" y="125"/>
                    <a:pt x="17" y="125"/>
                    <a:pt x="17" y="125"/>
                  </a:cubicBezTo>
                  <a:cubicBezTo>
                    <a:pt x="15" y="125"/>
                    <a:pt x="14" y="125"/>
                    <a:pt x="13" y="125"/>
                  </a:cubicBezTo>
                  <a:cubicBezTo>
                    <a:pt x="14" y="124"/>
                    <a:pt x="14" y="122"/>
                    <a:pt x="15" y="122"/>
                  </a:cubicBezTo>
                  <a:cubicBezTo>
                    <a:pt x="20" y="120"/>
                    <a:pt x="26" y="118"/>
                    <a:pt x="31" y="116"/>
                  </a:cubicBezTo>
                  <a:cubicBezTo>
                    <a:pt x="42" y="111"/>
                    <a:pt x="53" y="106"/>
                    <a:pt x="64" y="102"/>
                  </a:cubicBezTo>
                  <a:cubicBezTo>
                    <a:pt x="64" y="101"/>
                    <a:pt x="65" y="101"/>
                    <a:pt x="65" y="101"/>
                  </a:cubicBezTo>
                  <a:cubicBezTo>
                    <a:pt x="63" y="99"/>
                    <a:pt x="62" y="97"/>
                    <a:pt x="60" y="95"/>
                  </a:cubicBezTo>
                  <a:cubicBezTo>
                    <a:pt x="60" y="94"/>
                    <a:pt x="58" y="94"/>
                    <a:pt x="57" y="94"/>
                  </a:cubicBezTo>
                  <a:cubicBezTo>
                    <a:pt x="40" y="93"/>
                    <a:pt x="22" y="91"/>
                    <a:pt x="5" y="87"/>
                  </a:cubicBezTo>
                  <a:cubicBezTo>
                    <a:pt x="3" y="87"/>
                    <a:pt x="0" y="87"/>
                    <a:pt x="1" y="84"/>
                  </a:cubicBezTo>
                  <a:cubicBezTo>
                    <a:pt x="1" y="81"/>
                    <a:pt x="4" y="83"/>
                    <a:pt x="5" y="83"/>
                  </a:cubicBezTo>
                  <a:cubicBezTo>
                    <a:pt x="21" y="85"/>
                    <a:pt x="36" y="88"/>
                    <a:pt x="52" y="90"/>
                  </a:cubicBezTo>
                  <a:cubicBezTo>
                    <a:pt x="53" y="90"/>
                    <a:pt x="55" y="90"/>
                    <a:pt x="57" y="90"/>
                  </a:cubicBezTo>
                  <a:close/>
                  <a:moveTo>
                    <a:pt x="104" y="81"/>
                  </a:moveTo>
                  <a:cubicBezTo>
                    <a:pt x="104" y="69"/>
                    <a:pt x="94" y="59"/>
                    <a:pt x="82" y="59"/>
                  </a:cubicBezTo>
                  <a:cubicBezTo>
                    <a:pt x="70" y="59"/>
                    <a:pt x="60" y="69"/>
                    <a:pt x="60" y="81"/>
                  </a:cubicBezTo>
                  <a:cubicBezTo>
                    <a:pt x="60" y="92"/>
                    <a:pt x="70" y="103"/>
                    <a:pt x="81" y="103"/>
                  </a:cubicBezTo>
                  <a:cubicBezTo>
                    <a:pt x="93" y="103"/>
                    <a:pt x="104" y="93"/>
                    <a:pt x="104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48354A2D-4313-7757-4AE2-0ECB397B1C47}"/>
                </a:ext>
              </a:extLst>
            </p:cNvPr>
            <p:cNvSpPr/>
            <p:nvPr/>
          </p:nvSpPr>
          <p:spPr bwMode="auto">
            <a:xfrm>
              <a:off x="3132916" y="3034760"/>
              <a:ext cx="568554" cy="568554"/>
            </a:xfrm>
            <a:custGeom>
              <a:avLst/>
              <a:gdLst>
                <a:gd name="T0" fmla="*/ 123 w 165"/>
                <a:gd name="T1" fmla="*/ 23 h 165"/>
                <a:gd name="T2" fmla="*/ 128 w 165"/>
                <a:gd name="T3" fmla="*/ 21 h 165"/>
                <a:gd name="T4" fmla="*/ 135 w 165"/>
                <a:gd name="T5" fmla="*/ 47 h 165"/>
                <a:gd name="T6" fmla="*/ 122 w 165"/>
                <a:gd name="T7" fmla="*/ 59 h 165"/>
                <a:gd name="T8" fmla="*/ 129 w 165"/>
                <a:gd name="T9" fmla="*/ 73 h 165"/>
                <a:gd name="T10" fmla="*/ 163 w 165"/>
                <a:gd name="T11" fmla="*/ 77 h 165"/>
                <a:gd name="T12" fmla="*/ 144 w 165"/>
                <a:gd name="T13" fmla="*/ 94 h 165"/>
                <a:gd name="T14" fmla="*/ 127 w 165"/>
                <a:gd name="T15" fmla="*/ 93 h 165"/>
                <a:gd name="T16" fmla="*/ 121 w 165"/>
                <a:gd name="T17" fmla="*/ 107 h 165"/>
                <a:gd name="T18" fmla="*/ 142 w 165"/>
                <a:gd name="T19" fmla="*/ 138 h 165"/>
                <a:gd name="T20" fmla="*/ 117 w 165"/>
                <a:gd name="T21" fmla="*/ 134 h 165"/>
                <a:gd name="T22" fmla="*/ 92 w 165"/>
                <a:gd name="T23" fmla="*/ 127 h 165"/>
                <a:gd name="T24" fmla="*/ 89 w 165"/>
                <a:gd name="T25" fmla="*/ 162 h 165"/>
                <a:gd name="T26" fmla="*/ 71 w 165"/>
                <a:gd name="T27" fmla="*/ 142 h 165"/>
                <a:gd name="T28" fmla="*/ 59 w 165"/>
                <a:gd name="T29" fmla="*/ 121 h 165"/>
                <a:gd name="T30" fmla="*/ 48 w 165"/>
                <a:gd name="T31" fmla="*/ 134 h 165"/>
                <a:gd name="T32" fmla="*/ 22 w 165"/>
                <a:gd name="T33" fmla="*/ 128 h 165"/>
                <a:gd name="T34" fmla="*/ 44 w 165"/>
                <a:gd name="T35" fmla="*/ 108 h 165"/>
                <a:gd name="T36" fmla="*/ 36 w 165"/>
                <a:gd name="T37" fmla="*/ 91 h 165"/>
                <a:gd name="T38" fmla="*/ 4 w 165"/>
                <a:gd name="T39" fmla="*/ 91 h 165"/>
                <a:gd name="T40" fmla="*/ 22 w 165"/>
                <a:gd name="T41" fmla="*/ 70 h 165"/>
                <a:gd name="T42" fmla="*/ 44 w 165"/>
                <a:gd name="T43" fmla="*/ 56 h 165"/>
                <a:gd name="T44" fmla="*/ 21 w 165"/>
                <a:gd name="T45" fmla="*/ 35 h 165"/>
                <a:gd name="T46" fmla="*/ 45 w 165"/>
                <a:gd name="T47" fmla="*/ 25 h 165"/>
                <a:gd name="T48" fmla="*/ 57 w 165"/>
                <a:gd name="T49" fmla="*/ 44 h 165"/>
                <a:gd name="T50" fmla="*/ 74 w 165"/>
                <a:gd name="T51" fmla="*/ 35 h 165"/>
                <a:gd name="T52" fmla="*/ 73 w 165"/>
                <a:gd name="T53" fmla="*/ 5 h 165"/>
                <a:gd name="T54" fmla="*/ 95 w 165"/>
                <a:gd name="T55" fmla="*/ 22 h 165"/>
                <a:gd name="T56" fmla="*/ 95 w 165"/>
                <a:gd name="T57" fmla="*/ 38 h 165"/>
                <a:gd name="T58" fmla="*/ 94 w 165"/>
                <a:gd name="T59" fmla="*/ 42 h 165"/>
                <a:gd name="T60" fmla="*/ 91 w 165"/>
                <a:gd name="T61" fmla="*/ 19 h 165"/>
                <a:gd name="T62" fmla="*/ 77 w 165"/>
                <a:gd name="T63" fmla="*/ 7 h 165"/>
                <a:gd name="T64" fmla="*/ 78 w 165"/>
                <a:gd name="T65" fmla="*/ 38 h 165"/>
                <a:gd name="T66" fmla="*/ 59 w 165"/>
                <a:gd name="T67" fmla="*/ 48 h 165"/>
                <a:gd name="T68" fmla="*/ 45 w 165"/>
                <a:gd name="T69" fmla="*/ 32 h 165"/>
                <a:gd name="T70" fmla="*/ 25 w 165"/>
                <a:gd name="T71" fmla="*/ 33 h 165"/>
                <a:gd name="T72" fmla="*/ 48 w 165"/>
                <a:gd name="T73" fmla="*/ 55 h 165"/>
                <a:gd name="T74" fmla="*/ 42 w 165"/>
                <a:gd name="T75" fmla="*/ 73 h 165"/>
                <a:gd name="T76" fmla="*/ 20 w 165"/>
                <a:gd name="T77" fmla="*/ 73 h 165"/>
                <a:gd name="T78" fmla="*/ 7 w 165"/>
                <a:gd name="T79" fmla="*/ 87 h 165"/>
                <a:gd name="T80" fmla="*/ 39 w 165"/>
                <a:gd name="T81" fmla="*/ 87 h 165"/>
                <a:gd name="T82" fmla="*/ 48 w 165"/>
                <a:gd name="T83" fmla="*/ 105 h 165"/>
                <a:gd name="T84" fmla="*/ 33 w 165"/>
                <a:gd name="T85" fmla="*/ 120 h 165"/>
                <a:gd name="T86" fmla="*/ 34 w 165"/>
                <a:gd name="T87" fmla="*/ 140 h 165"/>
                <a:gd name="T88" fmla="*/ 55 w 165"/>
                <a:gd name="T89" fmla="*/ 117 h 165"/>
                <a:gd name="T90" fmla="*/ 74 w 165"/>
                <a:gd name="T91" fmla="*/ 123 h 165"/>
                <a:gd name="T92" fmla="*/ 74 w 165"/>
                <a:gd name="T93" fmla="*/ 144 h 165"/>
                <a:gd name="T94" fmla="*/ 89 w 165"/>
                <a:gd name="T95" fmla="*/ 157 h 165"/>
                <a:gd name="T96" fmla="*/ 88 w 165"/>
                <a:gd name="T97" fmla="*/ 127 h 165"/>
                <a:gd name="T98" fmla="*/ 106 w 165"/>
                <a:gd name="T99" fmla="*/ 117 h 165"/>
                <a:gd name="T100" fmla="*/ 121 w 165"/>
                <a:gd name="T101" fmla="*/ 132 h 165"/>
                <a:gd name="T102" fmla="*/ 140 w 165"/>
                <a:gd name="T103" fmla="*/ 131 h 165"/>
                <a:gd name="T104" fmla="*/ 118 w 165"/>
                <a:gd name="T105" fmla="*/ 110 h 165"/>
                <a:gd name="T106" fmla="*/ 124 w 165"/>
                <a:gd name="T107" fmla="*/ 90 h 165"/>
                <a:gd name="T108" fmla="*/ 145 w 165"/>
                <a:gd name="T109" fmla="*/ 91 h 165"/>
                <a:gd name="T110" fmla="*/ 160 w 165"/>
                <a:gd name="T111" fmla="*/ 79 h 165"/>
                <a:gd name="T112" fmla="*/ 145 w 165"/>
                <a:gd name="T113" fmla="*/ 74 h 165"/>
                <a:gd name="T114" fmla="*/ 123 w 165"/>
                <a:gd name="T115" fmla="*/ 73 h 165"/>
                <a:gd name="T116" fmla="*/ 118 w 165"/>
                <a:gd name="T117" fmla="*/ 55 h 165"/>
                <a:gd name="T118" fmla="*/ 140 w 165"/>
                <a:gd name="T119" fmla="*/ 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" h="165">
                  <a:moveTo>
                    <a:pt x="125" y="26"/>
                  </a:moveTo>
                  <a:cubicBezTo>
                    <a:pt x="124" y="25"/>
                    <a:pt x="123" y="24"/>
                    <a:pt x="123" y="23"/>
                  </a:cubicBezTo>
                  <a:cubicBezTo>
                    <a:pt x="124" y="22"/>
                    <a:pt x="126" y="21"/>
                    <a:pt x="128" y="24"/>
                  </a:cubicBezTo>
                  <a:cubicBezTo>
                    <a:pt x="128" y="23"/>
                    <a:pt x="128" y="22"/>
                    <a:pt x="128" y="21"/>
                  </a:cubicBezTo>
                  <a:cubicBezTo>
                    <a:pt x="136" y="20"/>
                    <a:pt x="142" y="24"/>
                    <a:pt x="144" y="31"/>
                  </a:cubicBezTo>
                  <a:cubicBezTo>
                    <a:pt x="146" y="38"/>
                    <a:pt x="142" y="45"/>
                    <a:pt x="135" y="47"/>
                  </a:cubicBezTo>
                  <a:cubicBezTo>
                    <a:pt x="130" y="49"/>
                    <a:pt x="126" y="51"/>
                    <a:pt x="122" y="55"/>
                  </a:cubicBezTo>
                  <a:cubicBezTo>
                    <a:pt x="121" y="56"/>
                    <a:pt x="121" y="57"/>
                    <a:pt x="122" y="59"/>
                  </a:cubicBezTo>
                  <a:cubicBezTo>
                    <a:pt x="124" y="63"/>
                    <a:pt x="125" y="67"/>
                    <a:pt x="127" y="72"/>
                  </a:cubicBezTo>
                  <a:cubicBezTo>
                    <a:pt x="127" y="72"/>
                    <a:pt x="129" y="73"/>
                    <a:pt x="129" y="73"/>
                  </a:cubicBezTo>
                  <a:cubicBezTo>
                    <a:pt x="134" y="74"/>
                    <a:pt x="139" y="73"/>
                    <a:pt x="143" y="70"/>
                  </a:cubicBezTo>
                  <a:cubicBezTo>
                    <a:pt x="151" y="66"/>
                    <a:pt x="160" y="69"/>
                    <a:pt x="163" y="77"/>
                  </a:cubicBezTo>
                  <a:cubicBezTo>
                    <a:pt x="165" y="83"/>
                    <a:pt x="164" y="89"/>
                    <a:pt x="159" y="93"/>
                  </a:cubicBezTo>
                  <a:cubicBezTo>
                    <a:pt x="155" y="96"/>
                    <a:pt x="149" y="97"/>
                    <a:pt x="144" y="94"/>
                  </a:cubicBezTo>
                  <a:cubicBezTo>
                    <a:pt x="139" y="92"/>
                    <a:pt x="135" y="91"/>
                    <a:pt x="130" y="91"/>
                  </a:cubicBezTo>
                  <a:cubicBezTo>
                    <a:pt x="128" y="91"/>
                    <a:pt x="127" y="91"/>
                    <a:pt x="127" y="93"/>
                  </a:cubicBezTo>
                  <a:cubicBezTo>
                    <a:pt x="126" y="96"/>
                    <a:pt x="125" y="98"/>
                    <a:pt x="124" y="100"/>
                  </a:cubicBezTo>
                  <a:cubicBezTo>
                    <a:pt x="123" y="103"/>
                    <a:pt x="122" y="105"/>
                    <a:pt x="121" y="107"/>
                  </a:cubicBezTo>
                  <a:cubicBezTo>
                    <a:pt x="124" y="112"/>
                    <a:pt x="129" y="115"/>
                    <a:pt x="135" y="117"/>
                  </a:cubicBezTo>
                  <a:cubicBezTo>
                    <a:pt x="144" y="119"/>
                    <a:pt x="147" y="130"/>
                    <a:pt x="142" y="138"/>
                  </a:cubicBezTo>
                  <a:cubicBezTo>
                    <a:pt x="139" y="142"/>
                    <a:pt x="134" y="144"/>
                    <a:pt x="128" y="143"/>
                  </a:cubicBezTo>
                  <a:cubicBezTo>
                    <a:pt x="123" y="143"/>
                    <a:pt x="119" y="139"/>
                    <a:pt x="117" y="134"/>
                  </a:cubicBezTo>
                  <a:cubicBezTo>
                    <a:pt x="116" y="128"/>
                    <a:pt x="113" y="124"/>
                    <a:pt x="108" y="121"/>
                  </a:cubicBezTo>
                  <a:cubicBezTo>
                    <a:pt x="103" y="123"/>
                    <a:pt x="98" y="125"/>
                    <a:pt x="92" y="127"/>
                  </a:cubicBezTo>
                  <a:cubicBezTo>
                    <a:pt x="91" y="132"/>
                    <a:pt x="92" y="138"/>
                    <a:pt x="95" y="143"/>
                  </a:cubicBezTo>
                  <a:cubicBezTo>
                    <a:pt x="99" y="149"/>
                    <a:pt x="96" y="158"/>
                    <a:pt x="89" y="162"/>
                  </a:cubicBezTo>
                  <a:cubicBezTo>
                    <a:pt x="82" y="165"/>
                    <a:pt x="74" y="163"/>
                    <a:pt x="70" y="155"/>
                  </a:cubicBezTo>
                  <a:cubicBezTo>
                    <a:pt x="68" y="151"/>
                    <a:pt x="69" y="146"/>
                    <a:pt x="71" y="142"/>
                  </a:cubicBezTo>
                  <a:cubicBezTo>
                    <a:pt x="74" y="137"/>
                    <a:pt x="75" y="132"/>
                    <a:pt x="74" y="128"/>
                  </a:cubicBezTo>
                  <a:cubicBezTo>
                    <a:pt x="69" y="125"/>
                    <a:pt x="64" y="123"/>
                    <a:pt x="59" y="121"/>
                  </a:cubicBezTo>
                  <a:cubicBezTo>
                    <a:pt x="58" y="121"/>
                    <a:pt x="57" y="121"/>
                    <a:pt x="56" y="121"/>
                  </a:cubicBezTo>
                  <a:cubicBezTo>
                    <a:pt x="52" y="125"/>
                    <a:pt x="50" y="129"/>
                    <a:pt x="48" y="134"/>
                  </a:cubicBezTo>
                  <a:cubicBezTo>
                    <a:pt x="46" y="143"/>
                    <a:pt x="34" y="147"/>
                    <a:pt x="27" y="141"/>
                  </a:cubicBezTo>
                  <a:cubicBezTo>
                    <a:pt x="22" y="137"/>
                    <a:pt x="21" y="133"/>
                    <a:pt x="22" y="128"/>
                  </a:cubicBezTo>
                  <a:cubicBezTo>
                    <a:pt x="22" y="122"/>
                    <a:pt x="26" y="118"/>
                    <a:pt x="32" y="117"/>
                  </a:cubicBezTo>
                  <a:cubicBezTo>
                    <a:pt x="37" y="115"/>
                    <a:pt x="41" y="112"/>
                    <a:pt x="44" y="108"/>
                  </a:cubicBezTo>
                  <a:cubicBezTo>
                    <a:pt x="42" y="102"/>
                    <a:pt x="40" y="97"/>
                    <a:pt x="38" y="92"/>
                  </a:cubicBezTo>
                  <a:cubicBezTo>
                    <a:pt x="38" y="92"/>
                    <a:pt x="37" y="91"/>
                    <a:pt x="36" y="91"/>
                  </a:cubicBezTo>
                  <a:cubicBezTo>
                    <a:pt x="31" y="90"/>
                    <a:pt x="27" y="91"/>
                    <a:pt x="23" y="94"/>
                  </a:cubicBezTo>
                  <a:cubicBezTo>
                    <a:pt x="16" y="98"/>
                    <a:pt x="9" y="96"/>
                    <a:pt x="4" y="91"/>
                  </a:cubicBezTo>
                  <a:cubicBezTo>
                    <a:pt x="0" y="85"/>
                    <a:pt x="1" y="77"/>
                    <a:pt x="6" y="72"/>
                  </a:cubicBezTo>
                  <a:cubicBezTo>
                    <a:pt x="10" y="68"/>
                    <a:pt x="17" y="67"/>
                    <a:pt x="22" y="70"/>
                  </a:cubicBezTo>
                  <a:cubicBezTo>
                    <a:pt x="27" y="73"/>
                    <a:pt x="32" y="74"/>
                    <a:pt x="38" y="73"/>
                  </a:cubicBezTo>
                  <a:cubicBezTo>
                    <a:pt x="40" y="68"/>
                    <a:pt x="42" y="62"/>
                    <a:pt x="44" y="56"/>
                  </a:cubicBezTo>
                  <a:cubicBezTo>
                    <a:pt x="41" y="52"/>
                    <a:pt x="37" y="49"/>
                    <a:pt x="31" y="48"/>
                  </a:cubicBezTo>
                  <a:cubicBezTo>
                    <a:pt x="26" y="46"/>
                    <a:pt x="22" y="41"/>
                    <a:pt x="21" y="35"/>
                  </a:cubicBezTo>
                  <a:cubicBezTo>
                    <a:pt x="21" y="30"/>
                    <a:pt x="24" y="24"/>
                    <a:pt x="29" y="22"/>
                  </a:cubicBezTo>
                  <a:cubicBezTo>
                    <a:pt x="35" y="20"/>
                    <a:pt x="41" y="21"/>
                    <a:pt x="45" y="25"/>
                  </a:cubicBezTo>
                  <a:cubicBezTo>
                    <a:pt x="47" y="27"/>
                    <a:pt x="48" y="29"/>
                    <a:pt x="48" y="31"/>
                  </a:cubicBezTo>
                  <a:cubicBezTo>
                    <a:pt x="50" y="37"/>
                    <a:pt x="53" y="40"/>
                    <a:pt x="57" y="44"/>
                  </a:cubicBezTo>
                  <a:cubicBezTo>
                    <a:pt x="62" y="42"/>
                    <a:pt x="67" y="40"/>
                    <a:pt x="72" y="38"/>
                  </a:cubicBezTo>
                  <a:cubicBezTo>
                    <a:pt x="73" y="37"/>
                    <a:pt x="74" y="36"/>
                    <a:pt x="74" y="35"/>
                  </a:cubicBezTo>
                  <a:cubicBezTo>
                    <a:pt x="75" y="30"/>
                    <a:pt x="73" y="26"/>
                    <a:pt x="71" y="22"/>
                  </a:cubicBezTo>
                  <a:cubicBezTo>
                    <a:pt x="68" y="16"/>
                    <a:pt x="69" y="9"/>
                    <a:pt x="73" y="5"/>
                  </a:cubicBezTo>
                  <a:cubicBezTo>
                    <a:pt x="77" y="1"/>
                    <a:pt x="84" y="0"/>
                    <a:pt x="90" y="3"/>
                  </a:cubicBezTo>
                  <a:cubicBezTo>
                    <a:pt x="96" y="6"/>
                    <a:pt x="98" y="15"/>
                    <a:pt x="95" y="22"/>
                  </a:cubicBezTo>
                  <a:cubicBezTo>
                    <a:pt x="93" y="25"/>
                    <a:pt x="92" y="29"/>
                    <a:pt x="91" y="33"/>
                  </a:cubicBezTo>
                  <a:cubicBezTo>
                    <a:pt x="91" y="36"/>
                    <a:pt x="92" y="38"/>
                    <a:pt x="95" y="38"/>
                  </a:cubicBezTo>
                  <a:cubicBezTo>
                    <a:pt x="96" y="38"/>
                    <a:pt x="97" y="39"/>
                    <a:pt x="98" y="40"/>
                  </a:cubicBezTo>
                  <a:cubicBezTo>
                    <a:pt x="97" y="41"/>
                    <a:pt x="95" y="42"/>
                    <a:pt x="94" y="42"/>
                  </a:cubicBezTo>
                  <a:cubicBezTo>
                    <a:pt x="92" y="41"/>
                    <a:pt x="88" y="42"/>
                    <a:pt x="88" y="37"/>
                  </a:cubicBezTo>
                  <a:cubicBezTo>
                    <a:pt x="88" y="31"/>
                    <a:pt x="88" y="25"/>
                    <a:pt x="91" y="19"/>
                  </a:cubicBezTo>
                  <a:cubicBezTo>
                    <a:pt x="94" y="15"/>
                    <a:pt x="93" y="10"/>
                    <a:pt x="89" y="7"/>
                  </a:cubicBezTo>
                  <a:cubicBezTo>
                    <a:pt x="85" y="4"/>
                    <a:pt x="80" y="4"/>
                    <a:pt x="77" y="7"/>
                  </a:cubicBezTo>
                  <a:cubicBezTo>
                    <a:pt x="73" y="10"/>
                    <a:pt x="71" y="15"/>
                    <a:pt x="74" y="19"/>
                  </a:cubicBezTo>
                  <a:cubicBezTo>
                    <a:pt x="78" y="25"/>
                    <a:pt x="79" y="32"/>
                    <a:pt x="78" y="38"/>
                  </a:cubicBezTo>
                  <a:cubicBezTo>
                    <a:pt x="77" y="40"/>
                    <a:pt x="76" y="41"/>
                    <a:pt x="75" y="41"/>
                  </a:cubicBezTo>
                  <a:cubicBezTo>
                    <a:pt x="70" y="43"/>
                    <a:pt x="65" y="46"/>
                    <a:pt x="59" y="48"/>
                  </a:cubicBezTo>
                  <a:cubicBezTo>
                    <a:pt x="58" y="48"/>
                    <a:pt x="57" y="48"/>
                    <a:pt x="56" y="48"/>
                  </a:cubicBezTo>
                  <a:cubicBezTo>
                    <a:pt x="51" y="44"/>
                    <a:pt x="47" y="39"/>
                    <a:pt x="45" y="32"/>
                  </a:cubicBezTo>
                  <a:cubicBezTo>
                    <a:pt x="44" y="27"/>
                    <a:pt x="39" y="24"/>
                    <a:pt x="35" y="24"/>
                  </a:cubicBezTo>
                  <a:cubicBezTo>
                    <a:pt x="30" y="25"/>
                    <a:pt x="26" y="29"/>
                    <a:pt x="25" y="33"/>
                  </a:cubicBezTo>
                  <a:cubicBezTo>
                    <a:pt x="25" y="39"/>
                    <a:pt x="28" y="43"/>
                    <a:pt x="33" y="44"/>
                  </a:cubicBezTo>
                  <a:cubicBezTo>
                    <a:pt x="40" y="46"/>
                    <a:pt x="44" y="50"/>
                    <a:pt x="48" y="55"/>
                  </a:cubicBezTo>
                  <a:cubicBezTo>
                    <a:pt x="49" y="56"/>
                    <a:pt x="48" y="58"/>
                    <a:pt x="48" y="59"/>
                  </a:cubicBezTo>
                  <a:cubicBezTo>
                    <a:pt x="46" y="64"/>
                    <a:pt x="44" y="68"/>
                    <a:pt x="42" y="73"/>
                  </a:cubicBezTo>
                  <a:cubicBezTo>
                    <a:pt x="41" y="76"/>
                    <a:pt x="40" y="77"/>
                    <a:pt x="38" y="77"/>
                  </a:cubicBezTo>
                  <a:cubicBezTo>
                    <a:pt x="32" y="77"/>
                    <a:pt x="26" y="77"/>
                    <a:pt x="20" y="73"/>
                  </a:cubicBezTo>
                  <a:cubicBezTo>
                    <a:pt x="16" y="71"/>
                    <a:pt x="11" y="72"/>
                    <a:pt x="8" y="75"/>
                  </a:cubicBezTo>
                  <a:cubicBezTo>
                    <a:pt x="5" y="78"/>
                    <a:pt x="5" y="83"/>
                    <a:pt x="7" y="87"/>
                  </a:cubicBezTo>
                  <a:cubicBezTo>
                    <a:pt x="10" y="92"/>
                    <a:pt x="16" y="94"/>
                    <a:pt x="21" y="90"/>
                  </a:cubicBezTo>
                  <a:cubicBezTo>
                    <a:pt x="27" y="87"/>
                    <a:pt x="33" y="87"/>
                    <a:pt x="39" y="87"/>
                  </a:cubicBezTo>
                  <a:cubicBezTo>
                    <a:pt x="41" y="88"/>
                    <a:pt x="41" y="89"/>
                    <a:pt x="42" y="90"/>
                  </a:cubicBezTo>
                  <a:cubicBezTo>
                    <a:pt x="44" y="95"/>
                    <a:pt x="46" y="100"/>
                    <a:pt x="48" y="105"/>
                  </a:cubicBezTo>
                  <a:cubicBezTo>
                    <a:pt x="49" y="106"/>
                    <a:pt x="49" y="108"/>
                    <a:pt x="48" y="109"/>
                  </a:cubicBezTo>
                  <a:cubicBezTo>
                    <a:pt x="44" y="115"/>
                    <a:pt x="40" y="118"/>
                    <a:pt x="33" y="120"/>
                  </a:cubicBezTo>
                  <a:cubicBezTo>
                    <a:pt x="28" y="121"/>
                    <a:pt x="25" y="125"/>
                    <a:pt x="25" y="131"/>
                  </a:cubicBezTo>
                  <a:cubicBezTo>
                    <a:pt x="26" y="135"/>
                    <a:pt x="29" y="139"/>
                    <a:pt x="34" y="140"/>
                  </a:cubicBezTo>
                  <a:cubicBezTo>
                    <a:pt x="39" y="140"/>
                    <a:pt x="44" y="137"/>
                    <a:pt x="45" y="132"/>
                  </a:cubicBezTo>
                  <a:cubicBezTo>
                    <a:pt x="47" y="125"/>
                    <a:pt x="50" y="121"/>
                    <a:pt x="55" y="117"/>
                  </a:cubicBezTo>
                  <a:cubicBezTo>
                    <a:pt x="57" y="116"/>
                    <a:pt x="58" y="116"/>
                    <a:pt x="60" y="117"/>
                  </a:cubicBezTo>
                  <a:cubicBezTo>
                    <a:pt x="65" y="119"/>
                    <a:pt x="69" y="121"/>
                    <a:pt x="74" y="123"/>
                  </a:cubicBezTo>
                  <a:cubicBezTo>
                    <a:pt x="76" y="124"/>
                    <a:pt x="77" y="124"/>
                    <a:pt x="78" y="126"/>
                  </a:cubicBezTo>
                  <a:cubicBezTo>
                    <a:pt x="78" y="133"/>
                    <a:pt x="78" y="139"/>
                    <a:pt x="74" y="144"/>
                  </a:cubicBezTo>
                  <a:cubicBezTo>
                    <a:pt x="72" y="149"/>
                    <a:pt x="72" y="154"/>
                    <a:pt x="76" y="157"/>
                  </a:cubicBezTo>
                  <a:cubicBezTo>
                    <a:pt x="80" y="160"/>
                    <a:pt x="85" y="161"/>
                    <a:pt x="89" y="157"/>
                  </a:cubicBezTo>
                  <a:cubicBezTo>
                    <a:pt x="93" y="154"/>
                    <a:pt x="94" y="149"/>
                    <a:pt x="91" y="144"/>
                  </a:cubicBezTo>
                  <a:cubicBezTo>
                    <a:pt x="88" y="139"/>
                    <a:pt x="88" y="133"/>
                    <a:pt x="88" y="127"/>
                  </a:cubicBezTo>
                  <a:cubicBezTo>
                    <a:pt x="88" y="125"/>
                    <a:pt x="89" y="124"/>
                    <a:pt x="91" y="123"/>
                  </a:cubicBezTo>
                  <a:cubicBezTo>
                    <a:pt x="96" y="121"/>
                    <a:pt x="101" y="119"/>
                    <a:pt x="106" y="117"/>
                  </a:cubicBezTo>
                  <a:cubicBezTo>
                    <a:pt x="107" y="116"/>
                    <a:pt x="109" y="116"/>
                    <a:pt x="110" y="117"/>
                  </a:cubicBezTo>
                  <a:cubicBezTo>
                    <a:pt x="115" y="121"/>
                    <a:pt x="119" y="125"/>
                    <a:pt x="121" y="132"/>
                  </a:cubicBezTo>
                  <a:cubicBezTo>
                    <a:pt x="122" y="137"/>
                    <a:pt x="126" y="140"/>
                    <a:pt x="131" y="140"/>
                  </a:cubicBezTo>
                  <a:cubicBezTo>
                    <a:pt x="136" y="140"/>
                    <a:pt x="140" y="136"/>
                    <a:pt x="140" y="131"/>
                  </a:cubicBezTo>
                  <a:cubicBezTo>
                    <a:pt x="141" y="126"/>
                    <a:pt x="138" y="121"/>
                    <a:pt x="133" y="120"/>
                  </a:cubicBezTo>
                  <a:cubicBezTo>
                    <a:pt x="126" y="119"/>
                    <a:pt x="122" y="115"/>
                    <a:pt x="118" y="110"/>
                  </a:cubicBezTo>
                  <a:cubicBezTo>
                    <a:pt x="117" y="108"/>
                    <a:pt x="117" y="107"/>
                    <a:pt x="118" y="105"/>
                  </a:cubicBezTo>
                  <a:cubicBezTo>
                    <a:pt x="120" y="100"/>
                    <a:pt x="122" y="95"/>
                    <a:pt x="124" y="90"/>
                  </a:cubicBezTo>
                  <a:cubicBezTo>
                    <a:pt x="124" y="89"/>
                    <a:pt x="125" y="88"/>
                    <a:pt x="127" y="87"/>
                  </a:cubicBezTo>
                  <a:cubicBezTo>
                    <a:pt x="133" y="87"/>
                    <a:pt x="139" y="87"/>
                    <a:pt x="145" y="91"/>
                  </a:cubicBezTo>
                  <a:cubicBezTo>
                    <a:pt x="149" y="93"/>
                    <a:pt x="153" y="93"/>
                    <a:pt x="156" y="90"/>
                  </a:cubicBezTo>
                  <a:cubicBezTo>
                    <a:pt x="160" y="87"/>
                    <a:pt x="161" y="83"/>
                    <a:pt x="160" y="79"/>
                  </a:cubicBezTo>
                  <a:cubicBezTo>
                    <a:pt x="158" y="75"/>
                    <a:pt x="155" y="73"/>
                    <a:pt x="151" y="72"/>
                  </a:cubicBezTo>
                  <a:cubicBezTo>
                    <a:pt x="149" y="72"/>
                    <a:pt x="147" y="73"/>
                    <a:pt x="145" y="74"/>
                  </a:cubicBezTo>
                  <a:cubicBezTo>
                    <a:pt x="140" y="77"/>
                    <a:pt x="134" y="77"/>
                    <a:pt x="128" y="77"/>
                  </a:cubicBezTo>
                  <a:cubicBezTo>
                    <a:pt x="125" y="77"/>
                    <a:pt x="124" y="76"/>
                    <a:pt x="123" y="73"/>
                  </a:cubicBezTo>
                  <a:cubicBezTo>
                    <a:pt x="122" y="69"/>
                    <a:pt x="120" y="64"/>
                    <a:pt x="118" y="59"/>
                  </a:cubicBezTo>
                  <a:cubicBezTo>
                    <a:pt x="117" y="58"/>
                    <a:pt x="116" y="56"/>
                    <a:pt x="118" y="55"/>
                  </a:cubicBezTo>
                  <a:cubicBezTo>
                    <a:pt x="121" y="50"/>
                    <a:pt x="126" y="46"/>
                    <a:pt x="132" y="44"/>
                  </a:cubicBezTo>
                  <a:cubicBezTo>
                    <a:pt x="139" y="42"/>
                    <a:pt x="142" y="37"/>
                    <a:pt x="140" y="31"/>
                  </a:cubicBezTo>
                  <a:cubicBezTo>
                    <a:pt x="138" y="26"/>
                    <a:pt x="132" y="23"/>
                    <a:pt x="1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EE7A77AF-A677-3AF0-46EE-AB42F730AA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6621" y="2813533"/>
              <a:ext cx="568554" cy="504398"/>
            </a:xfrm>
            <a:custGeom>
              <a:avLst/>
              <a:gdLst>
                <a:gd name="T0" fmla="*/ 102 w 165"/>
                <a:gd name="T1" fmla="*/ 12 h 146"/>
                <a:gd name="T2" fmla="*/ 129 w 165"/>
                <a:gd name="T3" fmla="*/ 11 h 146"/>
                <a:gd name="T4" fmla="*/ 110 w 165"/>
                <a:gd name="T5" fmla="*/ 35 h 146"/>
                <a:gd name="T6" fmla="*/ 122 w 165"/>
                <a:gd name="T7" fmla="*/ 61 h 146"/>
                <a:gd name="T8" fmla="*/ 141 w 165"/>
                <a:gd name="T9" fmla="*/ 62 h 146"/>
                <a:gd name="T10" fmla="*/ 157 w 165"/>
                <a:gd name="T11" fmla="*/ 84 h 146"/>
                <a:gd name="T12" fmla="*/ 150 w 165"/>
                <a:gd name="T13" fmla="*/ 84 h 146"/>
                <a:gd name="T14" fmla="*/ 128 w 165"/>
                <a:gd name="T15" fmla="*/ 78 h 146"/>
                <a:gd name="T16" fmla="*/ 111 w 165"/>
                <a:gd name="T17" fmla="*/ 102 h 146"/>
                <a:gd name="T18" fmla="*/ 121 w 165"/>
                <a:gd name="T19" fmla="*/ 118 h 146"/>
                <a:gd name="T20" fmla="*/ 115 w 165"/>
                <a:gd name="T21" fmla="*/ 144 h 146"/>
                <a:gd name="T22" fmla="*/ 100 w 165"/>
                <a:gd name="T23" fmla="*/ 115 h 146"/>
                <a:gd name="T24" fmla="*/ 71 w 165"/>
                <a:gd name="T25" fmla="*/ 112 h 146"/>
                <a:gd name="T26" fmla="*/ 62 w 165"/>
                <a:gd name="T27" fmla="*/ 127 h 146"/>
                <a:gd name="T28" fmla="*/ 37 w 165"/>
                <a:gd name="T29" fmla="*/ 138 h 146"/>
                <a:gd name="T30" fmla="*/ 54 w 165"/>
                <a:gd name="T31" fmla="*/ 110 h 146"/>
                <a:gd name="T32" fmla="*/ 42 w 165"/>
                <a:gd name="T33" fmla="*/ 84 h 146"/>
                <a:gd name="T34" fmla="*/ 23 w 165"/>
                <a:gd name="T35" fmla="*/ 83 h 146"/>
                <a:gd name="T36" fmla="*/ 4 w 165"/>
                <a:gd name="T37" fmla="*/ 63 h 146"/>
                <a:gd name="T38" fmla="*/ 35 w 165"/>
                <a:gd name="T39" fmla="*/ 66 h 146"/>
                <a:gd name="T40" fmla="*/ 53 w 165"/>
                <a:gd name="T41" fmla="*/ 42 h 146"/>
                <a:gd name="T42" fmla="*/ 43 w 165"/>
                <a:gd name="T43" fmla="*/ 27 h 146"/>
                <a:gd name="T44" fmla="*/ 49 w 165"/>
                <a:gd name="T45" fmla="*/ 0 h 146"/>
                <a:gd name="T46" fmla="*/ 64 w 165"/>
                <a:gd name="T47" fmla="*/ 29 h 146"/>
                <a:gd name="T48" fmla="*/ 93 w 165"/>
                <a:gd name="T49" fmla="*/ 32 h 146"/>
                <a:gd name="T50" fmla="*/ 103 w 165"/>
                <a:gd name="T51" fmla="*/ 20 h 146"/>
                <a:gd name="T52" fmla="*/ 106 w 165"/>
                <a:gd name="T53" fmla="*/ 21 h 146"/>
                <a:gd name="T54" fmla="*/ 103 w 165"/>
                <a:gd name="T55" fmla="*/ 32 h 146"/>
                <a:gd name="T56" fmla="*/ 71 w 165"/>
                <a:gd name="T57" fmla="*/ 36 h 146"/>
                <a:gd name="T58" fmla="*/ 58 w 165"/>
                <a:gd name="T59" fmla="*/ 21 h 146"/>
                <a:gd name="T60" fmla="*/ 51 w 165"/>
                <a:gd name="T61" fmla="*/ 4 h 146"/>
                <a:gd name="T62" fmla="*/ 41 w 165"/>
                <a:gd name="T63" fmla="*/ 20 h 146"/>
                <a:gd name="T64" fmla="*/ 57 w 165"/>
                <a:gd name="T65" fmla="*/ 34 h 146"/>
                <a:gd name="T66" fmla="*/ 45 w 165"/>
                <a:gd name="T67" fmla="*/ 64 h 146"/>
                <a:gd name="T68" fmla="*/ 21 w 165"/>
                <a:gd name="T69" fmla="*/ 65 h 146"/>
                <a:gd name="T70" fmla="*/ 7 w 165"/>
                <a:gd name="T71" fmla="*/ 79 h 146"/>
                <a:gd name="T72" fmla="*/ 29 w 165"/>
                <a:gd name="T73" fmla="*/ 75 h 146"/>
                <a:gd name="T74" fmla="*/ 55 w 165"/>
                <a:gd name="T75" fmla="*/ 99 h 146"/>
                <a:gd name="T76" fmla="*/ 45 w 165"/>
                <a:gd name="T77" fmla="*/ 121 h 146"/>
                <a:gd name="T78" fmla="*/ 46 w 165"/>
                <a:gd name="T79" fmla="*/ 140 h 146"/>
                <a:gd name="T80" fmla="*/ 61 w 165"/>
                <a:gd name="T81" fmla="*/ 113 h 146"/>
                <a:gd name="T82" fmla="*/ 92 w 165"/>
                <a:gd name="T83" fmla="*/ 108 h 146"/>
                <a:gd name="T84" fmla="*/ 106 w 165"/>
                <a:gd name="T85" fmla="*/ 129 h 146"/>
                <a:gd name="T86" fmla="*/ 122 w 165"/>
                <a:gd name="T87" fmla="*/ 138 h 146"/>
                <a:gd name="T88" fmla="*/ 119 w 165"/>
                <a:gd name="T89" fmla="*/ 121 h 146"/>
                <a:gd name="T90" fmla="*/ 108 w 165"/>
                <a:gd name="T91" fmla="*/ 99 h 146"/>
                <a:gd name="T92" fmla="*/ 128 w 165"/>
                <a:gd name="T93" fmla="*/ 74 h 146"/>
                <a:gd name="T94" fmla="*/ 151 w 165"/>
                <a:gd name="T95" fmla="*/ 82 h 146"/>
                <a:gd name="T96" fmla="*/ 154 w 165"/>
                <a:gd name="T97" fmla="*/ 63 h 146"/>
                <a:gd name="T98" fmla="*/ 135 w 165"/>
                <a:gd name="T99" fmla="*/ 69 h 146"/>
                <a:gd name="T100" fmla="*/ 109 w 165"/>
                <a:gd name="T101" fmla="*/ 46 h 146"/>
                <a:gd name="T102" fmla="*/ 120 w 165"/>
                <a:gd name="T103" fmla="*/ 23 h 146"/>
                <a:gd name="T104" fmla="*/ 113 w 165"/>
                <a:gd name="T105" fmla="*/ 4 h 146"/>
                <a:gd name="T106" fmla="*/ 106 w 165"/>
                <a:gd name="T107" fmla="*/ 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5" h="146">
                  <a:moveTo>
                    <a:pt x="103" y="20"/>
                  </a:moveTo>
                  <a:cubicBezTo>
                    <a:pt x="102" y="17"/>
                    <a:pt x="102" y="15"/>
                    <a:pt x="102" y="12"/>
                  </a:cubicBezTo>
                  <a:cubicBezTo>
                    <a:pt x="103" y="5"/>
                    <a:pt x="109" y="0"/>
                    <a:pt x="115" y="0"/>
                  </a:cubicBezTo>
                  <a:cubicBezTo>
                    <a:pt x="122" y="0"/>
                    <a:pt x="128" y="5"/>
                    <a:pt x="129" y="11"/>
                  </a:cubicBezTo>
                  <a:cubicBezTo>
                    <a:pt x="131" y="18"/>
                    <a:pt x="127" y="24"/>
                    <a:pt x="120" y="27"/>
                  </a:cubicBezTo>
                  <a:cubicBezTo>
                    <a:pt x="116" y="28"/>
                    <a:pt x="112" y="31"/>
                    <a:pt x="110" y="35"/>
                  </a:cubicBezTo>
                  <a:cubicBezTo>
                    <a:pt x="109" y="38"/>
                    <a:pt x="109" y="41"/>
                    <a:pt x="112" y="43"/>
                  </a:cubicBezTo>
                  <a:cubicBezTo>
                    <a:pt x="117" y="48"/>
                    <a:pt x="120" y="54"/>
                    <a:pt x="122" y="61"/>
                  </a:cubicBezTo>
                  <a:cubicBezTo>
                    <a:pt x="123" y="65"/>
                    <a:pt x="125" y="66"/>
                    <a:pt x="129" y="66"/>
                  </a:cubicBezTo>
                  <a:cubicBezTo>
                    <a:pt x="133" y="67"/>
                    <a:pt x="137" y="65"/>
                    <a:pt x="141" y="62"/>
                  </a:cubicBezTo>
                  <a:cubicBezTo>
                    <a:pt x="148" y="55"/>
                    <a:pt x="160" y="59"/>
                    <a:pt x="163" y="68"/>
                  </a:cubicBezTo>
                  <a:cubicBezTo>
                    <a:pt x="165" y="74"/>
                    <a:pt x="162" y="81"/>
                    <a:pt x="157" y="84"/>
                  </a:cubicBezTo>
                  <a:cubicBezTo>
                    <a:pt x="155" y="85"/>
                    <a:pt x="153" y="85"/>
                    <a:pt x="151" y="85"/>
                  </a:cubicBezTo>
                  <a:cubicBezTo>
                    <a:pt x="151" y="85"/>
                    <a:pt x="150" y="84"/>
                    <a:pt x="150" y="84"/>
                  </a:cubicBezTo>
                  <a:cubicBezTo>
                    <a:pt x="145" y="86"/>
                    <a:pt x="141" y="83"/>
                    <a:pt x="137" y="80"/>
                  </a:cubicBezTo>
                  <a:cubicBezTo>
                    <a:pt x="134" y="79"/>
                    <a:pt x="131" y="78"/>
                    <a:pt x="128" y="78"/>
                  </a:cubicBezTo>
                  <a:cubicBezTo>
                    <a:pt x="125" y="78"/>
                    <a:pt x="123" y="80"/>
                    <a:pt x="122" y="83"/>
                  </a:cubicBezTo>
                  <a:cubicBezTo>
                    <a:pt x="120" y="90"/>
                    <a:pt x="117" y="96"/>
                    <a:pt x="111" y="102"/>
                  </a:cubicBezTo>
                  <a:cubicBezTo>
                    <a:pt x="109" y="104"/>
                    <a:pt x="109" y="107"/>
                    <a:pt x="111" y="110"/>
                  </a:cubicBezTo>
                  <a:cubicBezTo>
                    <a:pt x="113" y="114"/>
                    <a:pt x="116" y="116"/>
                    <a:pt x="121" y="118"/>
                  </a:cubicBezTo>
                  <a:cubicBezTo>
                    <a:pt x="127" y="120"/>
                    <a:pt x="131" y="127"/>
                    <a:pt x="129" y="134"/>
                  </a:cubicBezTo>
                  <a:cubicBezTo>
                    <a:pt x="128" y="140"/>
                    <a:pt x="122" y="145"/>
                    <a:pt x="115" y="144"/>
                  </a:cubicBezTo>
                  <a:cubicBezTo>
                    <a:pt x="107" y="144"/>
                    <a:pt x="101" y="137"/>
                    <a:pt x="102" y="128"/>
                  </a:cubicBezTo>
                  <a:cubicBezTo>
                    <a:pt x="103" y="124"/>
                    <a:pt x="103" y="120"/>
                    <a:pt x="100" y="115"/>
                  </a:cubicBezTo>
                  <a:cubicBezTo>
                    <a:pt x="98" y="113"/>
                    <a:pt x="96" y="111"/>
                    <a:pt x="93" y="112"/>
                  </a:cubicBezTo>
                  <a:cubicBezTo>
                    <a:pt x="86" y="114"/>
                    <a:pt x="78" y="114"/>
                    <a:pt x="71" y="112"/>
                  </a:cubicBezTo>
                  <a:cubicBezTo>
                    <a:pt x="68" y="111"/>
                    <a:pt x="65" y="113"/>
                    <a:pt x="64" y="116"/>
                  </a:cubicBezTo>
                  <a:cubicBezTo>
                    <a:pt x="61" y="119"/>
                    <a:pt x="61" y="123"/>
                    <a:pt x="62" y="127"/>
                  </a:cubicBezTo>
                  <a:cubicBezTo>
                    <a:pt x="63" y="134"/>
                    <a:pt x="60" y="141"/>
                    <a:pt x="54" y="143"/>
                  </a:cubicBezTo>
                  <a:cubicBezTo>
                    <a:pt x="47" y="146"/>
                    <a:pt x="41" y="144"/>
                    <a:pt x="37" y="138"/>
                  </a:cubicBezTo>
                  <a:cubicBezTo>
                    <a:pt x="32" y="131"/>
                    <a:pt x="35" y="121"/>
                    <a:pt x="44" y="118"/>
                  </a:cubicBezTo>
                  <a:cubicBezTo>
                    <a:pt x="48" y="116"/>
                    <a:pt x="52" y="114"/>
                    <a:pt x="54" y="110"/>
                  </a:cubicBezTo>
                  <a:cubicBezTo>
                    <a:pt x="55" y="106"/>
                    <a:pt x="55" y="104"/>
                    <a:pt x="53" y="102"/>
                  </a:cubicBezTo>
                  <a:cubicBezTo>
                    <a:pt x="48" y="96"/>
                    <a:pt x="44" y="91"/>
                    <a:pt x="42" y="84"/>
                  </a:cubicBezTo>
                  <a:cubicBezTo>
                    <a:pt x="41" y="78"/>
                    <a:pt x="36" y="77"/>
                    <a:pt x="30" y="79"/>
                  </a:cubicBezTo>
                  <a:cubicBezTo>
                    <a:pt x="28" y="79"/>
                    <a:pt x="25" y="81"/>
                    <a:pt x="23" y="83"/>
                  </a:cubicBezTo>
                  <a:cubicBezTo>
                    <a:pt x="17" y="87"/>
                    <a:pt x="9" y="87"/>
                    <a:pt x="4" y="81"/>
                  </a:cubicBezTo>
                  <a:cubicBezTo>
                    <a:pt x="0" y="77"/>
                    <a:pt x="0" y="68"/>
                    <a:pt x="4" y="63"/>
                  </a:cubicBezTo>
                  <a:cubicBezTo>
                    <a:pt x="9" y="58"/>
                    <a:pt x="17" y="57"/>
                    <a:pt x="23" y="61"/>
                  </a:cubicBezTo>
                  <a:cubicBezTo>
                    <a:pt x="27" y="64"/>
                    <a:pt x="31" y="67"/>
                    <a:pt x="35" y="66"/>
                  </a:cubicBezTo>
                  <a:cubicBezTo>
                    <a:pt x="39" y="66"/>
                    <a:pt x="41" y="65"/>
                    <a:pt x="42" y="62"/>
                  </a:cubicBezTo>
                  <a:cubicBezTo>
                    <a:pt x="44" y="54"/>
                    <a:pt x="47" y="48"/>
                    <a:pt x="53" y="42"/>
                  </a:cubicBezTo>
                  <a:cubicBezTo>
                    <a:pt x="55" y="40"/>
                    <a:pt x="55" y="38"/>
                    <a:pt x="54" y="35"/>
                  </a:cubicBezTo>
                  <a:cubicBezTo>
                    <a:pt x="52" y="31"/>
                    <a:pt x="48" y="28"/>
                    <a:pt x="43" y="27"/>
                  </a:cubicBezTo>
                  <a:cubicBezTo>
                    <a:pt x="37" y="24"/>
                    <a:pt x="33" y="17"/>
                    <a:pt x="35" y="11"/>
                  </a:cubicBezTo>
                  <a:cubicBezTo>
                    <a:pt x="36" y="4"/>
                    <a:pt x="42" y="0"/>
                    <a:pt x="49" y="0"/>
                  </a:cubicBezTo>
                  <a:cubicBezTo>
                    <a:pt x="58" y="0"/>
                    <a:pt x="63" y="8"/>
                    <a:pt x="62" y="17"/>
                  </a:cubicBezTo>
                  <a:cubicBezTo>
                    <a:pt x="61" y="21"/>
                    <a:pt x="61" y="25"/>
                    <a:pt x="64" y="29"/>
                  </a:cubicBezTo>
                  <a:cubicBezTo>
                    <a:pt x="66" y="32"/>
                    <a:pt x="68" y="33"/>
                    <a:pt x="71" y="32"/>
                  </a:cubicBezTo>
                  <a:cubicBezTo>
                    <a:pt x="78" y="30"/>
                    <a:pt x="86" y="30"/>
                    <a:pt x="93" y="32"/>
                  </a:cubicBezTo>
                  <a:cubicBezTo>
                    <a:pt x="96" y="33"/>
                    <a:pt x="99" y="32"/>
                    <a:pt x="100" y="29"/>
                  </a:cubicBezTo>
                  <a:cubicBezTo>
                    <a:pt x="101" y="26"/>
                    <a:pt x="102" y="23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lose/>
                  <a:moveTo>
                    <a:pt x="106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6" y="25"/>
                    <a:pt x="105" y="28"/>
                    <a:pt x="103" y="32"/>
                  </a:cubicBezTo>
                  <a:cubicBezTo>
                    <a:pt x="101" y="35"/>
                    <a:pt x="97" y="37"/>
                    <a:pt x="93" y="36"/>
                  </a:cubicBezTo>
                  <a:cubicBezTo>
                    <a:pt x="86" y="34"/>
                    <a:pt x="78" y="34"/>
                    <a:pt x="71" y="36"/>
                  </a:cubicBezTo>
                  <a:cubicBezTo>
                    <a:pt x="67" y="37"/>
                    <a:pt x="64" y="36"/>
                    <a:pt x="62" y="33"/>
                  </a:cubicBezTo>
                  <a:cubicBezTo>
                    <a:pt x="59" y="30"/>
                    <a:pt x="57" y="26"/>
                    <a:pt x="58" y="21"/>
                  </a:cubicBezTo>
                  <a:cubicBezTo>
                    <a:pt x="58" y="19"/>
                    <a:pt x="58" y="16"/>
                    <a:pt x="58" y="14"/>
                  </a:cubicBezTo>
                  <a:cubicBezTo>
                    <a:pt x="58" y="9"/>
                    <a:pt x="55" y="6"/>
                    <a:pt x="51" y="4"/>
                  </a:cubicBezTo>
                  <a:cubicBezTo>
                    <a:pt x="47" y="3"/>
                    <a:pt x="42" y="5"/>
                    <a:pt x="40" y="8"/>
                  </a:cubicBezTo>
                  <a:cubicBezTo>
                    <a:pt x="38" y="12"/>
                    <a:pt x="38" y="17"/>
                    <a:pt x="41" y="20"/>
                  </a:cubicBezTo>
                  <a:cubicBezTo>
                    <a:pt x="42" y="21"/>
                    <a:pt x="44" y="23"/>
                    <a:pt x="46" y="24"/>
                  </a:cubicBezTo>
                  <a:cubicBezTo>
                    <a:pt x="51" y="26"/>
                    <a:pt x="55" y="29"/>
                    <a:pt x="57" y="34"/>
                  </a:cubicBezTo>
                  <a:cubicBezTo>
                    <a:pt x="59" y="37"/>
                    <a:pt x="59" y="42"/>
                    <a:pt x="56" y="44"/>
                  </a:cubicBezTo>
                  <a:cubicBezTo>
                    <a:pt x="51" y="50"/>
                    <a:pt x="47" y="56"/>
                    <a:pt x="45" y="64"/>
                  </a:cubicBezTo>
                  <a:cubicBezTo>
                    <a:pt x="44" y="68"/>
                    <a:pt x="41" y="70"/>
                    <a:pt x="36" y="70"/>
                  </a:cubicBezTo>
                  <a:cubicBezTo>
                    <a:pt x="31" y="70"/>
                    <a:pt x="26" y="69"/>
                    <a:pt x="21" y="65"/>
                  </a:cubicBezTo>
                  <a:cubicBezTo>
                    <a:pt x="17" y="61"/>
                    <a:pt x="11" y="61"/>
                    <a:pt x="7" y="65"/>
                  </a:cubicBezTo>
                  <a:cubicBezTo>
                    <a:pt x="4" y="70"/>
                    <a:pt x="4" y="75"/>
                    <a:pt x="7" y="79"/>
                  </a:cubicBezTo>
                  <a:cubicBezTo>
                    <a:pt x="11" y="83"/>
                    <a:pt x="16" y="83"/>
                    <a:pt x="21" y="80"/>
                  </a:cubicBezTo>
                  <a:cubicBezTo>
                    <a:pt x="24" y="78"/>
                    <a:pt x="26" y="76"/>
                    <a:pt x="29" y="75"/>
                  </a:cubicBezTo>
                  <a:cubicBezTo>
                    <a:pt x="38" y="73"/>
                    <a:pt x="44" y="75"/>
                    <a:pt x="46" y="83"/>
                  </a:cubicBezTo>
                  <a:cubicBezTo>
                    <a:pt x="48" y="89"/>
                    <a:pt x="51" y="94"/>
                    <a:pt x="55" y="99"/>
                  </a:cubicBezTo>
                  <a:cubicBezTo>
                    <a:pt x="59" y="103"/>
                    <a:pt x="60" y="107"/>
                    <a:pt x="57" y="112"/>
                  </a:cubicBezTo>
                  <a:cubicBezTo>
                    <a:pt x="54" y="117"/>
                    <a:pt x="50" y="119"/>
                    <a:pt x="45" y="121"/>
                  </a:cubicBezTo>
                  <a:cubicBezTo>
                    <a:pt x="40" y="123"/>
                    <a:pt x="38" y="127"/>
                    <a:pt x="38" y="131"/>
                  </a:cubicBezTo>
                  <a:cubicBezTo>
                    <a:pt x="39" y="136"/>
                    <a:pt x="42" y="139"/>
                    <a:pt x="46" y="140"/>
                  </a:cubicBezTo>
                  <a:cubicBezTo>
                    <a:pt x="53" y="142"/>
                    <a:pt x="59" y="136"/>
                    <a:pt x="58" y="128"/>
                  </a:cubicBezTo>
                  <a:cubicBezTo>
                    <a:pt x="57" y="122"/>
                    <a:pt x="58" y="118"/>
                    <a:pt x="61" y="113"/>
                  </a:cubicBezTo>
                  <a:cubicBezTo>
                    <a:pt x="63" y="109"/>
                    <a:pt x="67" y="107"/>
                    <a:pt x="72" y="109"/>
                  </a:cubicBezTo>
                  <a:cubicBezTo>
                    <a:pt x="79" y="110"/>
                    <a:pt x="86" y="110"/>
                    <a:pt x="92" y="108"/>
                  </a:cubicBezTo>
                  <a:cubicBezTo>
                    <a:pt x="97" y="107"/>
                    <a:pt x="101" y="109"/>
                    <a:pt x="103" y="113"/>
                  </a:cubicBezTo>
                  <a:cubicBezTo>
                    <a:pt x="106" y="118"/>
                    <a:pt x="107" y="123"/>
                    <a:pt x="106" y="129"/>
                  </a:cubicBezTo>
                  <a:cubicBezTo>
                    <a:pt x="105" y="133"/>
                    <a:pt x="107" y="137"/>
                    <a:pt x="111" y="139"/>
                  </a:cubicBezTo>
                  <a:cubicBezTo>
                    <a:pt x="114" y="141"/>
                    <a:pt x="119" y="141"/>
                    <a:pt x="122" y="138"/>
                  </a:cubicBezTo>
                  <a:cubicBezTo>
                    <a:pt x="125" y="136"/>
                    <a:pt x="126" y="133"/>
                    <a:pt x="126" y="129"/>
                  </a:cubicBezTo>
                  <a:cubicBezTo>
                    <a:pt x="125" y="125"/>
                    <a:pt x="123" y="123"/>
                    <a:pt x="119" y="121"/>
                  </a:cubicBezTo>
                  <a:cubicBezTo>
                    <a:pt x="114" y="119"/>
                    <a:pt x="109" y="116"/>
                    <a:pt x="107" y="111"/>
                  </a:cubicBezTo>
                  <a:cubicBezTo>
                    <a:pt x="105" y="107"/>
                    <a:pt x="105" y="102"/>
                    <a:pt x="108" y="99"/>
                  </a:cubicBezTo>
                  <a:cubicBezTo>
                    <a:pt x="113" y="94"/>
                    <a:pt x="117" y="88"/>
                    <a:pt x="119" y="81"/>
                  </a:cubicBezTo>
                  <a:cubicBezTo>
                    <a:pt x="120" y="77"/>
                    <a:pt x="123" y="74"/>
                    <a:pt x="128" y="74"/>
                  </a:cubicBezTo>
                  <a:cubicBezTo>
                    <a:pt x="134" y="74"/>
                    <a:pt x="138" y="76"/>
                    <a:pt x="143" y="79"/>
                  </a:cubicBezTo>
                  <a:cubicBezTo>
                    <a:pt x="145" y="81"/>
                    <a:pt x="148" y="82"/>
                    <a:pt x="151" y="82"/>
                  </a:cubicBezTo>
                  <a:cubicBezTo>
                    <a:pt x="155" y="82"/>
                    <a:pt x="159" y="78"/>
                    <a:pt x="159" y="74"/>
                  </a:cubicBezTo>
                  <a:cubicBezTo>
                    <a:pt x="160" y="70"/>
                    <a:pt x="158" y="66"/>
                    <a:pt x="154" y="63"/>
                  </a:cubicBezTo>
                  <a:cubicBezTo>
                    <a:pt x="151" y="61"/>
                    <a:pt x="146" y="62"/>
                    <a:pt x="143" y="65"/>
                  </a:cubicBezTo>
                  <a:cubicBezTo>
                    <a:pt x="140" y="67"/>
                    <a:pt x="138" y="68"/>
                    <a:pt x="135" y="69"/>
                  </a:cubicBezTo>
                  <a:cubicBezTo>
                    <a:pt x="128" y="71"/>
                    <a:pt x="120" y="70"/>
                    <a:pt x="118" y="61"/>
                  </a:cubicBezTo>
                  <a:cubicBezTo>
                    <a:pt x="117" y="55"/>
                    <a:pt x="113" y="50"/>
                    <a:pt x="109" y="46"/>
                  </a:cubicBezTo>
                  <a:cubicBezTo>
                    <a:pt x="105" y="42"/>
                    <a:pt x="105" y="38"/>
                    <a:pt x="107" y="34"/>
                  </a:cubicBezTo>
                  <a:cubicBezTo>
                    <a:pt x="109" y="28"/>
                    <a:pt x="114" y="25"/>
                    <a:pt x="120" y="23"/>
                  </a:cubicBezTo>
                  <a:cubicBezTo>
                    <a:pt x="125" y="21"/>
                    <a:pt x="127" y="15"/>
                    <a:pt x="125" y="10"/>
                  </a:cubicBezTo>
                  <a:cubicBezTo>
                    <a:pt x="123" y="5"/>
                    <a:pt x="118" y="3"/>
                    <a:pt x="113" y="4"/>
                  </a:cubicBezTo>
                  <a:cubicBezTo>
                    <a:pt x="108" y="5"/>
                    <a:pt x="105" y="10"/>
                    <a:pt x="106" y="16"/>
                  </a:cubicBezTo>
                  <a:cubicBezTo>
                    <a:pt x="106" y="17"/>
                    <a:pt x="106" y="19"/>
                    <a:pt x="10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CCC3621C-1F41-D417-16CD-4958CBC875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923" y="1767128"/>
              <a:ext cx="561917" cy="564129"/>
            </a:xfrm>
            <a:custGeom>
              <a:avLst/>
              <a:gdLst>
                <a:gd name="T0" fmla="*/ 8 w 163"/>
                <a:gd name="T1" fmla="*/ 99 h 164"/>
                <a:gd name="T2" fmla="*/ 5 w 163"/>
                <a:gd name="T3" fmla="*/ 82 h 164"/>
                <a:gd name="T4" fmla="*/ 33 w 163"/>
                <a:gd name="T5" fmla="*/ 73 h 164"/>
                <a:gd name="T6" fmla="*/ 30 w 163"/>
                <a:gd name="T7" fmla="*/ 45 h 164"/>
                <a:gd name="T8" fmla="*/ 25 w 163"/>
                <a:gd name="T9" fmla="*/ 25 h 164"/>
                <a:gd name="T10" fmla="*/ 45 w 163"/>
                <a:gd name="T11" fmla="*/ 28 h 164"/>
                <a:gd name="T12" fmla="*/ 67 w 163"/>
                <a:gd name="T13" fmla="*/ 26 h 164"/>
                <a:gd name="T14" fmla="*/ 72 w 163"/>
                <a:gd name="T15" fmla="*/ 6 h 164"/>
                <a:gd name="T16" fmla="*/ 91 w 163"/>
                <a:gd name="T17" fmla="*/ 6 h 164"/>
                <a:gd name="T18" fmla="*/ 99 w 163"/>
                <a:gd name="T19" fmla="*/ 34 h 164"/>
                <a:gd name="T20" fmla="*/ 127 w 163"/>
                <a:gd name="T21" fmla="*/ 29 h 164"/>
                <a:gd name="T22" fmla="*/ 146 w 163"/>
                <a:gd name="T23" fmla="*/ 24 h 164"/>
                <a:gd name="T24" fmla="*/ 143 w 163"/>
                <a:gd name="T25" fmla="*/ 48 h 164"/>
                <a:gd name="T26" fmla="*/ 143 w 163"/>
                <a:gd name="T27" fmla="*/ 67 h 164"/>
                <a:gd name="T28" fmla="*/ 159 w 163"/>
                <a:gd name="T29" fmla="*/ 74 h 164"/>
                <a:gd name="T30" fmla="*/ 158 w 163"/>
                <a:gd name="T31" fmla="*/ 87 h 164"/>
                <a:gd name="T32" fmla="*/ 134 w 163"/>
                <a:gd name="T33" fmla="*/ 96 h 164"/>
                <a:gd name="T34" fmla="*/ 146 w 163"/>
                <a:gd name="T35" fmla="*/ 129 h 164"/>
                <a:gd name="T36" fmla="*/ 139 w 163"/>
                <a:gd name="T37" fmla="*/ 148 h 164"/>
                <a:gd name="T38" fmla="*/ 109 w 163"/>
                <a:gd name="T39" fmla="*/ 132 h 164"/>
                <a:gd name="T40" fmla="*/ 92 w 163"/>
                <a:gd name="T41" fmla="*/ 152 h 164"/>
                <a:gd name="T42" fmla="*/ 75 w 163"/>
                <a:gd name="T43" fmla="*/ 159 h 164"/>
                <a:gd name="T44" fmla="*/ 66 w 163"/>
                <a:gd name="T45" fmla="*/ 140 h 164"/>
                <a:gd name="T46" fmla="*/ 44 w 163"/>
                <a:gd name="T47" fmla="*/ 144 h 164"/>
                <a:gd name="T48" fmla="*/ 24 w 163"/>
                <a:gd name="T49" fmla="*/ 146 h 164"/>
                <a:gd name="T50" fmla="*/ 33 w 163"/>
                <a:gd name="T51" fmla="*/ 127 h 164"/>
                <a:gd name="T52" fmla="*/ 30 w 163"/>
                <a:gd name="T53" fmla="*/ 100 h 164"/>
                <a:gd name="T54" fmla="*/ 18 w 163"/>
                <a:gd name="T55" fmla="*/ 100 h 164"/>
                <a:gd name="T56" fmla="*/ 19 w 163"/>
                <a:gd name="T57" fmla="*/ 95 h 164"/>
                <a:gd name="T58" fmla="*/ 45 w 163"/>
                <a:gd name="T59" fmla="*/ 113 h 164"/>
                <a:gd name="T60" fmla="*/ 28 w 163"/>
                <a:gd name="T61" fmla="*/ 139 h 164"/>
                <a:gd name="T62" fmla="*/ 32 w 163"/>
                <a:gd name="T63" fmla="*/ 144 h 164"/>
                <a:gd name="T64" fmla="*/ 57 w 163"/>
                <a:gd name="T65" fmla="*/ 134 h 164"/>
                <a:gd name="T66" fmla="*/ 75 w 163"/>
                <a:gd name="T67" fmla="*/ 149 h 164"/>
                <a:gd name="T68" fmla="*/ 85 w 163"/>
                <a:gd name="T69" fmla="*/ 156 h 164"/>
                <a:gd name="T70" fmla="*/ 100 w 163"/>
                <a:gd name="T71" fmla="*/ 131 h 164"/>
                <a:gd name="T72" fmla="*/ 120 w 163"/>
                <a:gd name="T73" fmla="*/ 134 h 164"/>
                <a:gd name="T74" fmla="*/ 145 w 163"/>
                <a:gd name="T75" fmla="*/ 139 h 164"/>
                <a:gd name="T76" fmla="*/ 130 w 163"/>
                <a:gd name="T77" fmla="*/ 110 h 164"/>
                <a:gd name="T78" fmla="*/ 141 w 163"/>
                <a:gd name="T79" fmla="*/ 89 h 164"/>
                <a:gd name="T80" fmla="*/ 159 w 163"/>
                <a:gd name="T81" fmla="*/ 81 h 164"/>
                <a:gd name="T82" fmla="*/ 140 w 163"/>
                <a:gd name="T83" fmla="*/ 70 h 164"/>
                <a:gd name="T84" fmla="*/ 141 w 163"/>
                <a:gd name="T85" fmla="*/ 42 h 164"/>
                <a:gd name="T86" fmla="*/ 139 w 163"/>
                <a:gd name="T87" fmla="*/ 27 h 164"/>
                <a:gd name="T88" fmla="*/ 110 w 163"/>
                <a:gd name="T89" fmla="*/ 43 h 164"/>
                <a:gd name="T90" fmla="*/ 92 w 163"/>
                <a:gd name="T91" fmla="*/ 22 h 164"/>
                <a:gd name="T92" fmla="*/ 75 w 163"/>
                <a:gd name="T93" fmla="*/ 8 h 164"/>
                <a:gd name="T94" fmla="*/ 70 w 163"/>
                <a:gd name="T95" fmla="*/ 29 h 164"/>
                <a:gd name="T96" fmla="*/ 44 w 163"/>
                <a:gd name="T97" fmla="*/ 32 h 164"/>
                <a:gd name="T98" fmla="*/ 28 w 163"/>
                <a:gd name="T99" fmla="*/ 27 h 164"/>
                <a:gd name="T100" fmla="*/ 29 w 163"/>
                <a:gd name="T101" fmla="*/ 36 h 164"/>
                <a:gd name="T102" fmla="*/ 44 w 163"/>
                <a:gd name="T103" fmla="*/ 62 h 164"/>
                <a:gd name="T104" fmla="*/ 23 w 163"/>
                <a:gd name="T105" fmla="*/ 79 h 164"/>
                <a:gd name="T106" fmla="*/ 4 w 163"/>
                <a:gd name="T107" fmla="*/ 91 h 164"/>
                <a:gd name="T108" fmla="*/ 19 w 163"/>
                <a:gd name="T109" fmla="*/ 9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3" h="164">
                  <a:moveTo>
                    <a:pt x="18" y="100"/>
                  </a:moveTo>
                  <a:cubicBezTo>
                    <a:pt x="15" y="99"/>
                    <a:pt x="11" y="99"/>
                    <a:pt x="8" y="99"/>
                  </a:cubicBezTo>
                  <a:cubicBezTo>
                    <a:pt x="4" y="98"/>
                    <a:pt x="1" y="96"/>
                    <a:pt x="1" y="92"/>
                  </a:cubicBezTo>
                  <a:cubicBezTo>
                    <a:pt x="0" y="88"/>
                    <a:pt x="1" y="84"/>
                    <a:pt x="5" y="82"/>
                  </a:cubicBezTo>
                  <a:cubicBezTo>
                    <a:pt x="8" y="80"/>
                    <a:pt x="12" y="78"/>
                    <a:pt x="16" y="77"/>
                  </a:cubicBezTo>
                  <a:cubicBezTo>
                    <a:pt x="22" y="75"/>
                    <a:pt x="27" y="74"/>
                    <a:pt x="33" y="73"/>
                  </a:cubicBezTo>
                  <a:cubicBezTo>
                    <a:pt x="40" y="70"/>
                    <a:pt x="42" y="67"/>
                    <a:pt x="39" y="60"/>
                  </a:cubicBezTo>
                  <a:cubicBezTo>
                    <a:pt x="36" y="54"/>
                    <a:pt x="33" y="50"/>
                    <a:pt x="30" y="45"/>
                  </a:cubicBezTo>
                  <a:cubicBezTo>
                    <a:pt x="28" y="41"/>
                    <a:pt x="25" y="38"/>
                    <a:pt x="24" y="34"/>
                  </a:cubicBezTo>
                  <a:cubicBezTo>
                    <a:pt x="22" y="31"/>
                    <a:pt x="22" y="28"/>
                    <a:pt x="25" y="25"/>
                  </a:cubicBezTo>
                  <a:cubicBezTo>
                    <a:pt x="27" y="22"/>
                    <a:pt x="31" y="21"/>
                    <a:pt x="34" y="23"/>
                  </a:cubicBezTo>
                  <a:cubicBezTo>
                    <a:pt x="38" y="24"/>
                    <a:pt x="41" y="26"/>
                    <a:pt x="45" y="28"/>
                  </a:cubicBezTo>
                  <a:cubicBezTo>
                    <a:pt x="47" y="30"/>
                    <a:pt x="50" y="31"/>
                    <a:pt x="52" y="33"/>
                  </a:cubicBezTo>
                  <a:cubicBezTo>
                    <a:pt x="60" y="36"/>
                    <a:pt x="65" y="33"/>
                    <a:pt x="67" y="26"/>
                  </a:cubicBezTo>
                  <a:cubicBezTo>
                    <a:pt x="68" y="21"/>
                    <a:pt x="69" y="17"/>
                    <a:pt x="70" y="12"/>
                  </a:cubicBezTo>
                  <a:cubicBezTo>
                    <a:pt x="70" y="10"/>
                    <a:pt x="71" y="8"/>
                    <a:pt x="72" y="6"/>
                  </a:cubicBezTo>
                  <a:cubicBezTo>
                    <a:pt x="74" y="2"/>
                    <a:pt x="77" y="0"/>
                    <a:pt x="81" y="0"/>
                  </a:cubicBezTo>
                  <a:cubicBezTo>
                    <a:pt x="85" y="0"/>
                    <a:pt x="89" y="2"/>
                    <a:pt x="91" y="6"/>
                  </a:cubicBezTo>
                  <a:cubicBezTo>
                    <a:pt x="93" y="12"/>
                    <a:pt x="94" y="18"/>
                    <a:pt x="96" y="24"/>
                  </a:cubicBezTo>
                  <a:cubicBezTo>
                    <a:pt x="97" y="28"/>
                    <a:pt x="98" y="31"/>
                    <a:pt x="99" y="34"/>
                  </a:cubicBezTo>
                  <a:cubicBezTo>
                    <a:pt x="101" y="39"/>
                    <a:pt x="104" y="41"/>
                    <a:pt x="109" y="39"/>
                  </a:cubicBezTo>
                  <a:cubicBezTo>
                    <a:pt x="116" y="38"/>
                    <a:pt x="121" y="33"/>
                    <a:pt x="127" y="29"/>
                  </a:cubicBezTo>
                  <a:cubicBezTo>
                    <a:pt x="131" y="27"/>
                    <a:pt x="134" y="25"/>
                    <a:pt x="138" y="23"/>
                  </a:cubicBezTo>
                  <a:cubicBezTo>
                    <a:pt x="140" y="22"/>
                    <a:pt x="143" y="22"/>
                    <a:pt x="146" y="24"/>
                  </a:cubicBezTo>
                  <a:cubicBezTo>
                    <a:pt x="148" y="26"/>
                    <a:pt x="150" y="29"/>
                    <a:pt x="148" y="32"/>
                  </a:cubicBezTo>
                  <a:cubicBezTo>
                    <a:pt x="147" y="37"/>
                    <a:pt x="145" y="42"/>
                    <a:pt x="143" y="48"/>
                  </a:cubicBezTo>
                  <a:cubicBezTo>
                    <a:pt x="141" y="51"/>
                    <a:pt x="140" y="53"/>
                    <a:pt x="139" y="56"/>
                  </a:cubicBezTo>
                  <a:cubicBezTo>
                    <a:pt x="137" y="62"/>
                    <a:pt x="137" y="64"/>
                    <a:pt x="143" y="67"/>
                  </a:cubicBezTo>
                  <a:cubicBezTo>
                    <a:pt x="147" y="69"/>
                    <a:pt x="150" y="71"/>
                    <a:pt x="154" y="72"/>
                  </a:cubicBezTo>
                  <a:cubicBezTo>
                    <a:pt x="155" y="73"/>
                    <a:pt x="157" y="73"/>
                    <a:pt x="159" y="74"/>
                  </a:cubicBezTo>
                  <a:cubicBezTo>
                    <a:pt x="161" y="76"/>
                    <a:pt x="163" y="78"/>
                    <a:pt x="163" y="82"/>
                  </a:cubicBezTo>
                  <a:cubicBezTo>
                    <a:pt x="163" y="85"/>
                    <a:pt x="160" y="86"/>
                    <a:pt x="158" y="87"/>
                  </a:cubicBezTo>
                  <a:cubicBezTo>
                    <a:pt x="153" y="89"/>
                    <a:pt x="148" y="91"/>
                    <a:pt x="143" y="93"/>
                  </a:cubicBezTo>
                  <a:cubicBezTo>
                    <a:pt x="140" y="94"/>
                    <a:pt x="137" y="95"/>
                    <a:pt x="134" y="96"/>
                  </a:cubicBezTo>
                  <a:cubicBezTo>
                    <a:pt x="130" y="99"/>
                    <a:pt x="130" y="102"/>
                    <a:pt x="132" y="106"/>
                  </a:cubicBezTo>
                  <a:cubicBezTo>
                    <a:pt x="137" y="114"/>
                    <a:pt x="142" y="122"/>
                    <a:pt x="146" y="129"/>
                  </a:cubicBezTo>
                  <a:cubicBezTo>
                    <a:pt x="147" y="132"/>
                    <a:pt x="148" y="135"/>
                    <a:pt x="149" y="139"/>
                  </a:cubicBezTo>
                  <a:cubicBezTo>
                    <a:pt x="150" y="145"/>
                    <a:pt x="145" y="150"/>
                    <a:pt x="139" y="148"/>
                  </a:cubicBezTo>
                  <a:cubicBezTo>
                    <a:pt x="133" y="146"/>
                    <a:pt x="127" y="143"/>
                    <a:pt x="121" y="140"/>
                  </a:cubicBezTo>
                  <a:cubicBezTo>
                    <a:pt x="117" y="137"/>
                    <a:pt x="113" y="135"/>
                    <a:pt x="109" y="132"/>
                  </a:cubicBezTo>
                  <a:cubicBezTo>
                    <a:pt x="106" y="130"/>
                    <a:pt x="104" y="131"/>
                    <a:pt x="102" y="134"/>
                  </a:cubicBezTo>
                  <a:cubicBezTo>
                    <a:pt x="99" y="140"/>
                    <a:pt x="95" y="146"/>
                    <a:pt x="92" y="152"/>
                  </a:cubicBezTo>
                  <a:cubicBezTo>
                    <a:pt x="91" y="155"/>
                    <a:pt x="89" y="157"/>
                    <a:pt x="88" y="159"/>
                  </a:cubicBezTo>
                  <a:cubicBezTo>
                    <a:pt x="84" y="164"/>
                    <a:pt x="79" y="164"/>
                    <a:pt x="75" y="159"/>
                  </a:cubicBezTo>
                  <a:cubicBezTo>
                    <a:pt x="73" y="156"/>
                    <a:pt x="72" y="152"/>
                    <a:pt x="70" y="149"/>
                  </a:cubicBezTo>
                  <a:cubicBezTo>
                    <a:pt x="69" y="146"/>
                    <a:pt x="67" y="143"/>
                    <a:pt x="66" y="140"/>
                  </a:cubicBezTo>
                  <a:cubicBezTo>
                    <a:pt x="64" y="137"/>
                    <a:pt x="62" y="137"/>
                    <a:pt x="59" y="138"/>
                  </a:cubicBezTo>
                  <a:cubicBezTo>
                    <a:pt x="54" y="140"/>
                    <a:pt x="49" y="142"/>
                    <a:pt x="44" y="144"/>
                  </a:cubicBezTo>
                  <a:cubicBezTo>
                    <a:pt x="40" y="146"/>
                    <a:pt x="37" y="147"/>
                    <a:pt x="33" y="148"/>
                  </a:cubicBezTo>
                  <a:cubicBezTo>
                    <a:pt x="30" y="149"/>
                    <a:pt x="26" y="149"/>
                    <a:pt x="24" y="146"/>
                  </a:cubicBezTo>
                  <a:cubicBezTo>
                    <a:pt x="22" y="143"/>
                    <a:pt x="23" y="140"/>
                    <a:pt x="25" y="137"/>
                  </a:cubicBezTo>
                  <a:cubicBezTo>
                    <a:pt x="27" y="133"/>
                    <a:pt x="30" y="130"/>
                    <a:pt x="33" y="127"/>
                  </a:cubicBezTo>
                  <a:cubicBezTo>
                    <a:pt x="35" y="124"/>
                    <a:pt x="38" y="121"/>
                    <a:pt x="39" y="118"/>
                  </a:cubicBezTo>
                  <a:cubicBezTo>
                    <a:pt x="44" y="109"/>
                    <a:pt x="40" y="101"/>
                    <a:pt x="30" y="100"/>
                  </a:cubicBezTo>
                  <a:cubicBezTo>
                    <a:pt x="26" y="99"/>
                    <a:pt x="22" y="99"/>
                    <a:pt x="18" y="99"/>
                  </a:cubicBezTo>
                  <a:cubicBezTo>
                    <a:pt x="18" y="99"/>
                    <a:pt x="18" y="99"/>
                    <a:pt x="18" y="100"/>
                  </a:cubicBezTo>
                  <a:close/>
                  <a:moveTo>
                    <a:pt x="19" y="96"/>
                  </a:moveTo>
                  <a:cubicBezTo>
                    <a:pt x="19" y="95"/>
                    <a:pt x="19" y="95"/>
                    <a:pt x="19" y="95"/>
                  </a:cubicBezTo>
                  <a:cubicBezTo>
                    <a:pt x="23" y="95"/>
                    <a:pt x="26" y="96"/>
                    <a:pt x="30" y="96"/>
                  </a:cubicBezTo>
                  <a:cubicBezTo>
                    <a:pt x="40" y="97"/>
                    <a:pt x="47" y="104"/>
                    <a:pt x="45" y="113"/>
                  </a:cubicBezTo>
                  <a:cubicBezTo>
                    <a:pt x="44" y="118"/>
                    <a:pt x="41" y="122"/>
                    <a:pt x="38" y="126"/>
                  </a:cubicBezTo>
                  <a:cubicBezTo>
                    <a:pt x="35" y="131"/>
                    <a:pt x="31" y="135"/>
                    <a:pt x="28" y="139"/>
                  </a:cubicBezTo>
                  <a:cubicBezTo>
                    <a:pt x="27" y="140"/>
                    <a:pt x="27" y="142"/>
                    <a:pt x="28" y="143"/>
                  </a:cubicBezTo>
                  <a:cubicBezTo>
                    <a:pt x="29" y="144"/>
                    <a:pt x="30" y="145"/>
                    <a:pt x="32" y="144"/>
                  </a:cubicBezTo>
                  <a:cubicBezTo>
                    <a:pt x="35" y="144"/>
                    <a:pt x="38" y="143"/>
                    <a:pt x="40" y="141"/>
                  </a:cubicBezTo>
                  <a:cubicBezTo>
                    <a:pt x="46" y="139"/>
                    <a:pt x="51" y="136"/>
                    <a:pt x="57" y="134"/>
                  </a:cubicBezTo>
                  <a:cubicBezTo>
                    <a:pt x="63" y="132"/>
                    <a:pt x="66" y="133"/>
                    <a:pt x="70" y="139"/>
                  </a:cubicBezTo>
                  <a:cubicBezTo>
                    <a:pt x="72" y="142"/>
                    <a:pt x="73" y="145"/>
                    <a:pt x="75" y="149"/>
                  </a:cubicBezTo>
                  <a:cubicBezTo>
                    <a:pt x="76" y="151"/>
                    <a:pt x="76" y="153"/>
                    <a:pt x="78" y="155"/>
                  </a:cubicBezTo>
                  <a:cubicBezTo>
                    <a:pt x="80" y="160"/>
                    <a:pt x="82" y="160"/>
                    <a:pt x="85" y="156"/>
                  </a:cubicBezTo>
                  <a:cubicBezTo>
                    <a:pt x="87" y="154"/>
                    <a:pt x="88" y="152"/>
                    <a:pt x="89" y="150"/>
                  </a:cubicBezTo>
                  <a:cubicBezTo>
                    <a:pt x="92" y="144"/>
                    <a:pt x="96" y="137"/>
                    <a:pt x="100" y="131"/>
                  </a:cubicBezTo>
                  <a:cubicBezTo>
                    <a:pt x="102" y="127"/>
                    <a:pt x="105" y="126"/>
                    <a:pt x="109" y="128"/>
                  </a:cubicBezTo>
                  <a:cubicBezTo>
                    <a:pt x="113" y="130"/>
                    <a:pt x="117" y="132"/>
                    <a:pt x="120" y="134"/>
                  </a:cubicBezTo>
                  <a:cubicBezTo>
                    <a:pt x="127" y="138"/>
                    <a:pt x="133" y="141"/>
                    <a:pt x="139" y="144"/>
                  </a:cubicBezTo>
                  <a:cubicBezTo>
                    <a:pt x="143" y="146"/>
                    <a:pt x="146" y="143"/>
                    <a:pt x="145" y="139"/>
                  </a:cubicBezTo>
                  <a:cubicBezTo>
                    <a:pt x="144" y="137"/>
                    <a:pt x="144" y="134"/>
                    <a:pt x="143" y="132"/>
                  </a:cubicBezTo>
                  <a:cubicBezTo>
                    <a:pt x="139" y="124"/>
                    <a:pt x="135" y="117"/>
                    <a:pt x="130" y="110"/>
                  </a:cubicBezTo>
                  <a:cubicBezTo>
                    <a:pt x="124" y="102"/>
                    <a:pt x="125" y="95"/>
                    <a:pt x="135" y="91"/>
                  </a:cubicBezTo>
                  <a:cubicBezTo>
                    <a:pt x="137" y="90"/>
                    <a:pt x="139" y="89"/>
                    <a:pt x="141" y="89"/>
                  </a:cubicBezTo>
                  <a:cubicBezTo>
                    <a:pt x="145" y="87"/>
                    <a:pt x="150" y="86"/>
                    <a:pt x="154" y="85"/>
                  </a:cubicBezTo>
                  <a:cubicBezTo>
                    <a:pt x="156" y="84"/>
                    <a:pt x="157" y="82"/>
                    <a:pt x="159" y="81"/>
                  </a:cubicBezTo>
                  <a:cubicBezTo>
                    <a:pt x="157" y="80"/>
                    <a:pt x="156" y="78"/>
                    <a:pt x="154" y="77"/>
                  </a:cubicBezTo>
                  <a:cubicBezTo>
                    <a:pt x="149" y="74"/>
                    <a:pt x="144" y="73"/>
                    <a:pt x="140" y="70"/>
                  </a:cubicBezTo>
                  <a:cubicBezTo>
                    <a:pt x="133" y="66"/>
                    <a:pt x="132" y="62"/>
                    <a:pt x="135" y="56"/>
                  </a:cubicBezTo>
                  <a:cubicBezTo>
                    <a:pt x="136" y="51"/>
                    <a:pt x="139" y="47"/>
                    <a:pt x="141" y="42"/>
                  </a:cubicBezTo>
                  <a:cubicBezTo>
                    <a:pt x="142" y="39"/>
                    <a:pt x="144" y="36"/>
                    <a:pt x="145" y="33"/>
                  </a:cubicBezTo>
                  <a:cubicBezTo>
                    <a:pt x="146" y="28"/>
                    <a:pt x="143" y="25"/>
                    <a:pt x="139" y="27"/>
                  </a:cubicBezTo>
                  <a:cubicBezTo>
                    <a:pt x="137" y="28"/>
                    <a:pt x="135" y="29"/>
                    <a:pt x="133" y="30"/>
                  </a:cubicBezTo>
                  <a:cubicBezTo>
                    <a:pt x="125" y="35"/>
                    <a:pt x="119" y="41"/>
                    <a:pt x="110" y="43"/>
                  </a:cubicBezTo>
                  <a:cubicBezTo>
                    <a:pt x="103" y="45"/>
                    <a:pt x="98" y="43"/>
                    <a:pt x="95" y="36"/>
                  </a:cubicBezTo>
                  <a:cubicBezTo>
                    <a:pt x="94" y="31"/>
                    <a:pt x="93" y="26"/>
                    <a:pt x="92" y="22"/>
                  </a:cubicBezTo>
                  <a:cubicBezTo>
                    <a:pt x="90" y="17"/>
                    <a:pt x="89" y="12"/>
                    <a:pt x="87" y="8"/>
                  </a:cubicBezTo>
                  <a:cubicBezTo>
                    <a:pt x="85" y="3"/>
                    <a:pt x="78" y="3"/>
                    <a:pt x="75" y="8"/>
                  </a:cubicBezTo>
                  <a:cubicBezTo>
                    <a:pt x="75" y="10"/>
                    <a:pt x="74" y="11"/>
                    <a:pt x="74" y="13"/>
                  </a:cubicBezTo>
                  <a:cubicBezTo>
                    <a:pt x="73" y="18"/>
                    <a:pt x="72" y="24"/>
                    <a:pt x="70" y="29"/>
                  </a:cubicBezTo>
                  <a:cubicBezTo>
                    <a:pt x="68" y="35"/>
                    <a:pt x="63" y="39"/>
                    <a:pt x="56" y="38"/>
                  </a:cubicBezTo>
                  <a:cubicBezTo>
                    <a:pt x="52" y="37"/>
                    <a:pt x="48" y="34"/>
                    <a:pt x="44" y="32"/>
                  </a:cubicBezTo>
                  <a:cubicBezTo>
                    <a:pt x="40" y="30"/>
                    <a:pt x="37" y="28"/>
                    <a:pt x="33" y="26"/>
                  </a:cubicBezTo>
                  <a:cubicBezTo>
                    <a:pt x="32" y="26"/>
                    <a:pt x="29" y="26"/>
                    <a:pt x="28" y="27"/>
                  </a:cubicBezTo>
                  <a:cubicBezTo>
                    <a:pt x="27" y="28"/>
                    <a:pt x="27" y="31"/>
                    <a:pt x="27" y="32"/>
                  </a:cubicBezTo>
                  <a:cubicBezTo>
                    <a:pt x="27" y="34"/>
                    <a:pt x="28" y="35"/>
                    <a:pt x="29" y="36"/>
                  </a:cubicBezTo>
                  <a:cubicBezTo>
                    <a:pt x="32" y="40"/>
                    <a:pt x="35" y="44"/>
                    <a:pt x="37" y="48"/>
                  </a:cubicBezTo>
                  <a:cubicBezTo>
                    <a:pt x="40" y="52"/>
                    <a:pt x="42" y="57"/>
                    <a:pt x="44" y="62"/>
                  </a:cubicBezTo>
                  <a:cubicBezTo>
                    <a:pt x="45" y="68"/>
                    <a:pt x="43" y="73"/>
                    <a:pt x="37" y="75"/>
                  </a:cubicBezTo>
                  <a:cubicBezTo>
                    <a:pt x="33" y="77"/>
                    <a:pt x="28" y="78"/>
                    <a:pt x="23" y="79"/>
                  </a:cubicBezTo>
                  <a:cubicBezTo>
                    <a:pt x="18" y="81"/>
                    <a:pt x="13" y="82"/>
                    <a:pt x="8" y="84"/>
                  </a:cubicBezTo>
                  <a:cubicBezTo>
                    <a:pt x="5" y="85"/>
                    <a:pt x="4" y="88"/>
                    <a:pt x="4" y="91"/>
                  </a:cubicBezTo>
                  <a:cubicBezTo>
                    <a:pt x="5" y="93"/>
                    <a:pt x="7" y="94"/>
                    <a:pt x="9" y="95"/>
                  </a:cubicBezTo>
                  <a:cubicBezTo>
                    <a:pt x="12" y="95"/>
                    <a:pt x="16" y="95"/>
                    <a:pt x="19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8F5C1F0B-289A-618F-9458-9D6E42F22E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4794" y="2817958"/>
              <a:ext cx="557493" cy="561917"/>
            </a:xfrm>
            <a:custGeom>
              <a:avLst/>
              <a:gdLst>
                <a:gd name="T0" fmla="*/ 155 w 162"/>
                <a:gd name="T1" fmla="*/ 135 h 163"/>
                <a:gd name="T2" fmla="*/ 156 w 162"/>
                <a:gd name="T3" fmla="*/ 139 h 163"/>
                <a:gd name="T4" fmla="*/ 145 w 162"/>
                <a:gd name="T5" fmla="*/ 152 h 163"/>
                <a:gd name="T6" fmla="*/ 139 w 162"/>
                <a:gd name="T7" fmla="*/ 151 h 163"/>
                <a:gd name="T8" fmla="*/ 122 w 162"/>
                <a:gd name="T9" fmla="*/ 163 h 163"/>
                <a:gd name="T10" fmla="*/ 103 w 162"/>
                <a:gd name="T11" fmla="*/ 151 h 163"/>
                <a:gd name="T12" fmla="*/ 97 w 162"/>
                <a:gd name="T13" fmla="*/ 153 h 163"/>
                <a:gd name="T14" fmla="*/ 85 w 162"/>
                <a:gd name="T15" fmla="*/ 139 h 163"/>
                <a:gd name="T16" fmla="*/ 89 w 162"/>
                <a:gd name="T17" fmla="*/ 134 h 163"/>
                <a:gd name="T18" fmla="*/ 79 w 162"/>
                <a:gd name="T19" fmla="*/ 118 h 163"/>
                <a:gd name="T20" fmla="*/ 84 w 162"/>
                <a:gd name="T21" fmla="*/ 104 h 163"/>
                <a:gd name="T22" fmla="*/ 78 w 162"/>
                <a:gd name="T23" fmla="*/ 103 h 163"/>
                <a:gd name="T24" fmla="*/ 71 w 162"/>
                <a:gd name="T25" fmla="*/ 94 h 163"/>
                <a:gd name="T26" fmla="*/ 73 w 162"/>
                <a:gd name="T27" fmla="*/ 88 h 163"/>
                <a:gd name="T28" fmla="*/ 57 w 162"/>
                <a:gd name="T29" fmla="*/ 87 h 163"/>
                <a:gd name="T30" fmla="*/ 46 w 162"/>
                <a:gd name="T31" fmla="*/ 76 h 163"/>
                <a:gd name="T32" fmla="*/ 42 w 162"/>
                <a:gd name="T33" fmla="*/ 81 h 163"/>
                <a:gd name="T34" fmla="*/ 26 w 162"/>
                <a:gd name="T35" fmla="*/ 79 h 163"/>
                <a:gd name="T36" fmla="*/ 25 w 162"/>
                <a:gd name="T37" fmla="*/ 72 h 163"/>
                <a:gd name="T38" fmla="*/ 7 w 162"/>
                <a:gd name="T39" fmla="*/ 65 h 163"/>
                <a:gd name="T40" fmla="*/ 7 w 162"/>
                <a:gd name="T41" fmla="*/ 46 h 163"/>
                <a:gd name="T42" fmla="*/ 2 w 162"/>
                <a:gd name="T43" fmla="*/ 42 h 163"/>
                <a:gd name="T44" fmla="*/ 6 w 162"/>
                <a:gd name="T45" fmla="*/ 25 h 163"/>
                <a:gd name="T46" fmla="*/ 12 w 162"/>
                <a:gd name="T47" fmla="*/ 24 h 163"/>
                <a:gd name="T48" fmla="*/ 20 w 162"/>
                <a:gd name="T49" fmla="*/ 6 h 163"/>
                <a:gd name="T50" fmla="*/ 39 w 162"/>
                <a:gd name="T51" fmla="*/ 8 h 163"/>
                <a:gd name="T52" fmla="*/ 43 w 162"/>
                <a:gd name="T53" fmla="*/ 3 h 163"/>
                <a:gd name="T54" fmla="*/ 57 w 162"/>
                <a:gd name="T55" fmla="*/ 4 h 163"/>
                <a:gd name="T56" fmla="*/ 61 w 162"/>
                <a:gd name="T57" fmla="*/ 10 h 163"/>
                <a:gd name="T58" fmla="*/ 78 w 162"/>
                <a:gd name="T59" fmla="*/ 6 h 163"/>
                <a:gd name="T60" fmla="*/ 90 w 162"/>
                <a:gd name="T61" fmla="*/ 19 h 163"/>
                <a:gd name="T62" fmla="*/ 96 w 162"/>
                <a:gd name="T63" fmla="*/ 16 h 163"/>
                <a:gd name="T64" fmla="*/ 108 w 162"/>
                <a:gd name="T65" fmla="*/ 23 h 163"/>
                <a:gd name="T66" fmla="*/ 108 w 162"/>
                <a:gd name="T67" fmla="*/ 30 h 163"/>
                <a:gd name="T68" fmla="*/ 125 w 162"/>
                <a:gd name="T69" fmla="*/ 35 h 163"/>
                <a:gd name="T70" fmla="*/ 130 w 162"/>
                <a:gd name="T71" fmla="*/ 52 h 163"/>
                <a:gd name="T72" fmla="*/ 137 w 162"/>
                <a:gd name="T73" fmla="*/ 52 h 163"/>
                <a:gd name="T74" fmla="*/ 145 w 162"/>
                <a:gd name="T75" fmla="*/ 64 h 163"/>
                <a:gd name="T76" fmla="*/ 142 w 162"/>
                <a:gd name="T77" fmla="*/ 70 h 163"/>
                <a:gd name="T78" fmla="*/ 155 w 162"/>
                <a:gd name="T79" fmla="*/ 81 h 163"/>
                <a:gd name="T80" fmla="*/ 152 w 162"/>
                <a:gd name="T81" fmla="*/ 99 h 163"/>
                <a:gd name="T82" fmla="*/ 158 w 162"/>
                <a:gd name="T83" fmla="*/ 102 h 163"/>
                <a:gd name="T84" fmla="*/ 160 w 162"/>
                <a:gd name="T85" fmla="*/ 116 h 163"/>
                <a:gd name="T86" fmla="*/ 155 w 162"/>
                <a:gd name="T87" fmla="*/ 120 h 163"/>
                <a:gd name="T88" fmla="*/ 12 w 162"/>
                <a:gd name="T89" fmla="*/ 37 h 163"/>
                <a:gd name="T90" fmla="*/ 91 w 162"/>
                <a:gd name="T91" fmla="*/ 117 h 163"/>
                <a:gd name="T92" fmla="*/ 150 w 162"/>
                <a:gd name="T93" fmla="*/ 12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2" h="163">
                  <a:moveTo>
                    <a:pt x="155" y="120"/>
                  </a:moveTo>
                  <a:cubicBezTo>
                    <a:pt x="154" y="124"/>
                    <a:pt x="154" y="128"/>
                    <a:pt x="153" y="131"/>
                  </a:cubicBezTo>
                  <a:cubicBezTo>
                    <a:pt x="152" y="133"/>
                    <a:pt x="153" y="134"/>
                    <a:pt x="155" y="135"/>
                  </a:cubicBezTo>
                  <a:cubicBezTo>
                    <a:pt x="156" y="135"/>
                    <a:pt x="157" y="135"/>
                    <a:pt x="157" y="136"/>
                  </a:cubicBezTo>
                  <a:cubicBezTo>
                    <a:pt x="158" y="137"/>
                    <a:pt x="158" y="138"/>
                    <a:pt x="159" y="139"/>
                  </a:cubicBezTo>
                  <a:cubicBezTo>
                    <a:pt x="158" y="139"/>
                    <a:pt x="157" y="140"/>
                    <a:pt x="156" y="139"/>
                  </a:cubicBezTo>
                  <a:cubicBezTo>
                    <a:pt x="154" y="139"/>
                    <a:pt x="152" y="138"/>
                    <a:pt x="151" y="137"/>
                  </a:cubicBezTo>
                  <a:cubicBezTo>
                    <a:pt x="148" y="141"/>
                    <a:pt x="145" y="144"/>
                    <a:pt x="142" y="148"/>
                  </a:cubicBezTo>
                  <a:cubicBezTo>
                    <a:pt x="143" y="149"/>
                    <a:pt x="144" y="151"/>
                    <a:pt x="145" y="152"/>
                  </a:cubicBezTo>
                  <a:cubicBezTo>
                    <a:pt x="145" y="153"/>
                    <a:pt x="145" y="155"/>
                    <a:pt x="145" y="156"/>
                  </a:cubicBezTo>
                  <a:cubicBezTo>
                    <a:pt x="144" y="155"/>
                    <a:pt x="142" y="155"/>
                    <a:pt x="141" y="155"/>
                  </a:cubicBezTo>
                  <a:cubicBezTo>
                    <a:pt x="140" y="154"/>
                    <a:pt x="139" y="152"/>
                    <a:pt x="139" y="151"/>
                  </a:cubicBezTo>
                  <a:cubicBezTo>
                    <a:pt x="134" y="152"/>
                    <a:pt x="129" y="154"/>
                    <a:pt x="124" y="156"/>
                  </a:cubicBezTo>
                  <a:cubicBezTo>
                    <a:pt x="124" y="157"/>
                    <a:pt x="124" y="159"/>
                    <a:pt x="124" y="160"/>
                  </a:cubicBezTo>
                  <a:cubicBezTo>
                    <a:pt x="124" y="161"/>
                    <a:pt x="123" y="162"/>
                    <a:pt x="122" y="163"/>
                  </a:cubicBezTo>
                  <a:cubicBezTo>
                    <a:pt x="121" y="162"/>
                    <a:pt x="120" y="162"/>
                    <a:pt x="120" y="161"/>
                  </a:cubicBezTo>
                  <a:cubicBezTo>
                    <a:pt x="120" y="159"/>
                    <a:pt x="120" y="157"/>
                    <a:pt x="119" y="156"/>
                  </a:cubicBezTo>
                  <a:cubicBezTo>
                    <a:pt x="114" y="154"/>
                    <a:pt x="109" y="153"/>
                    <a:pt x="103" y="151"/>
                  </a:cubicBezTo>
                  <a:cubicBezTo>
                    <a:pt x="102" y="152"/>
                    <a:pt x="101" y="154"/>
                    <a:pt x="100" y="155"/>
                  </a:cubicBezTo>
                  <a:cubicBezTo>
                    <a:pt x="99" y="156"/>
                    <a:pt x="98" y="156"/>
                    <a:pt x="97" y="156"/>
                  </a:cubicBezTo>
                  <a:cubicBezTo>
                    <a:pt x="97" y="155"/>
                    <a:pt x="96" y="154"/>
                    <a:pt x="97" y="153"/>
                  </a:cubicBezTo>
                  <a:cubicBezTo>
                    <a:pt x="97" y="151"/>
                    <a:pt x="99" y="150"/>
                    <a:pt x="100" y="148"/>
                  </a:cubicBezTo>
                  <a:cubicBezTo>
                    <a:pt x="96" y="145"/>
                    <a:pt x="93" y="141"/>
                    <a:pt x="90" y="137"/>
                  </a:cubicBezTo>
                  <a:cubicBezTo>
                    <a:pt x="89" y="138"/>
                    <a:pt x="87" y="139"/>
                    <a:pt x="85" y="139"/>
                  </a:cubicBezTo>
                  <a:cubicBezTo>
                    <a:pt x="85" y="140"/>
                    <a:pt x="84" y="139"/>
                    <a:pt x="83" y="139"/>
                  </a:cubicBezTo>
                  <a:cubicBezTo>
                    <a:pt x="83" y="138"/>
                    <a:pt x="83" y="137"/>
                    <a:pt x="84" y="136"/>
                  </a:cubicBezTo>
                  <a:cubicBezTo>
                    <a:pt x="86" y="135"/>
                    <a:pt x="87" y="135"/>
                    <a:pt x="89" y="134"/>
                  </a:cubicBezTo>
                  <a:cubicBezTo>
                    <a:pt x="88" y="129"/>
                    <a:pt x="87" y="125"/>
                    <a:pt x="86" y="120"/>
                  </a:cubicBezTo>
                  <a:cubicBezTo>
                    <a:pt x="85" y="120"/>
                    <a:pt x="83" y="121"/>
                    <a:pt x="82" y="120"/>
                  </a:cubicBezTo>
                  <a:cubicBezTo>
                    <a:pt x="81" y="120"/>
                    <a:pt x="80" y="119"/>
                    <a:pt x="79" y="118"/>
                  </a:cubicBezTo>
                  <a:cubicBezTo>
                    <a:pt x="80" y="118"/>
                    <a:pt x="81" y="117"/>
                    <a:pt x="82" y="116"/>
                  </a:cubicBezTo>
                  <a:cubicBezTo>
                    <a:pt x="83" y="116"/>
                    <a:pt x="85" y="116"/>
                    <a:pt x="87" y="116"/>
                  </a:cubicBezTo>
                  <a:cubicBezTo>
                    <a:pt x="86" y="112"/>
                    <a:pt x="85" y="108"/>
                    <a:pt x="84" y="104"/>
                  </a:cubicBezTo>
                  <a:cubicBezTo>
                    <a:pt x="82" y="105"/>
                    <a:pt x="81" y="106"/>
                    <a:pt x="79" y="106"/>
                  </a:cubicBezTo>
                  <a:cubicBezTo>
                    <a:pt x="78" y="106"/>
                    <a:pt x="77" y="106"/>
                    <a:pt x="76" y="106"/>
                  </a:cubicBezTo>
                  <a:cubicBezTo>
                    <a:pt x="76" y="105"/>
                    <a:pt x="77" y="103"/>
                    <a:pt x="78" y="103"/>
                  </a:cubicBezTo>
                  <a:cubicBezTo>
                    <a:pt x="79" y="102"/>
                    <a:pt x="80" y="101"/>
                    <a:pt x="82" y="100"/>
                  </a:cubicBezTo>
                  <a:cubicBezTo>
                    <a:pt x="80" y="97"/>
                    <a:pt x="78" y="94"/>
                    <a:pt x="75" y="90"/>
                  </a:cubicBezTo>
                  <a:cubicBezTo>
                    <a:pt x="74" y="92"/>
                    <a:pt x="72" y="93"/>
                    <a:pt x="71" y="94"/>
                  </a:cubicBezTo>
                  <a:cubicBezTo>
                    <a:pt x="70" y="95"/>
                    <a:pt x="69" y="94"/>
                    <a:pt x="68" y="95"/>
                  </a:cubicBezTo>
                  <a:cubicBezTo>
                    <a:pt x="68" y="94"/>
                    <a:pt x="68" y="92"/>
                    <a:pt x="68" y="92"/>
                  </a:cubicBezTo>
                  <a:cubicBezTo>
                    <a:pt x="69" y="90"/>
                    <a:pt x="71" y="89"/>
                    <a:pt x="73" y="88"/>
                  </a:cubicBezTo>
                  <a:cubicBezTo>
                    <a:pt x="69" y="85"/>
                    <a:pt x="66" y="83"/>
                    <a:pt x="62" y="80"/>
                  </a:cubicBezTo>
                  <a:cubicBezTo>
                    <a:pt x="61" y="82"/>
                    <a:pt x="61" y="84"/>
                    <a:pt x="60" y="85"/>
                  </a:cubicBezTo>
                  <a:cubicBezTo>
                    <a:pt x="59" y="86"/>
                    <a:pt x="58" y="86"/>
                    <a:pt x="57" y="87"/>
                  </a:cubicBezTo>
                  <a:cubicBezTo>
                    <a:pt x="57" y="86"/>
                    <a:pt x="56" y="85"/>
                    <a:pt x="56" y="84"/>
                  </a:cubicBezTo>
                  <a:cubicBezTo>
                    <a:pt x="57" y="82"/>
                    <a:pt x="57" y="81"/>
                    <a:pt x="58" y="79"/>
                  </a:cubicBezTo>
                  <a:cubicBezTo>
                    <a:pt x="54" y="78"/>
                    <a:pt x="51" y="77"/>
                    <a:pt x="46" y="76"/>
                  </a:cubicBezTo>
                  <a:cubicBezTo>
                    <a:pt x="46" y="78"/>
                    <a:pt x="46" y="80"/>
                    <a:pt x="46" y="82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3"/>
                    <a:pt x="42" y="82"/>
                    <a:pt x="42" y="81"/>
                  </a:cubicBezTo>
                  <a:cubicBezTo>
                    <a:pt x="42" y="80"/>
                    <a:pt x="42" y="78"/>
                    <a:pt x="42" y="76"/>
                  </a:cubicBezTo>
                  <a:cubicBezTo>
                    <a:pt x="38" y="76"/>
                    <a:pt x="33" y="75"/>
                    <a:pt x="29" y="74"/>
                  </a:cubicBezTo>
                  <a:cubicBezTo>
                    <a:pt x="28" y="75"/>
                    <a:pt x="27" y="77"/>
                    <a:pt x="26" y="79"/>
                  </a:cubicBezTo>
                  <a:cubicBezTo>
                    <a:pt x="25" y="79"/>
                    <a:pt x="24" y="79"/>
                    <a:pt x="23" y="80"/>
                  </a:cubicBezTo>
                  <a:cubicBezTo>
                    <a:pt x="23" y="79"/>
                    <a:pt x="22" y="78"/>
                    <a:pt x="23" y="77"/>
                  </a:cubicBezTo>
                  <a:cubicBezTo>
                    <a:pt x="23" y="75"/>
                    <a:pt x="24" y="74"/>
                    <a:pt x="25" y="72"/>
                  </a:cubicBezTo>
                  <a:cubicBezTo>
                    <a:pt x="21" y="69"/>
                    <a:pt x="18" y="66"/>
                    <a:pt x="14" y="63"/>
                  </a:cubicBezTo>
                  <a:cubicBezTo>
                    <a:pt x="13" y="64"/>
                    <a:pt x="11" y="65"/>
                    <a:pt x="10" y="65"/>
                  </a:cubicBezTo>
                  <a:cubicBezTo>
                    <a:pt x="9" y="66"/>
                    <a:pt x="8" y="65"/>
                    <a:pt x="7" y="65"/>
                  </a:cubicBezTo>
                  <a:cubicBezTo>
                    <a:pt x="7" y="64"/>
                    <a:pt x="7" y="63"/>
                    <a:pt x="8" y="62"/>
                  </a:cubicBezTo>
                  <a:cubicBezTo>
                    <a:pt x="9" y="61"/>
                    <a:pt x="10" y="60"/>
                    <a:pt x="12" y="59"/>
                  </a:cubicBezTo>
                  <a:cubicBezTo>
                    <a:pt x="10" y="55"/>
                    <a:pt x="9" y="51"/>
                    <a:pt x="7" y="46"/>
                  </a:cubicBezTo>
                  <a:cubicBezTo>
                    <a:pt x="6" y="46"/>
                    <a:pt x="4" y="46"/>
                    <a:pt x="2" y="46"/>
                  </a:cubicBezTo>
                  <a:cubicBezTo>
                    <a:pt x="1" y="46"/>
                    <a:pt x="1" y="45"/>
                    <a:pt x="0" y="44"/>
                  </a:cubicBezTo>
                  <a:cubicBezTo>
                    <a:pt x="0" y="43"/>
                    <a:pt x="1" y="42"/>
                    <a:pt x="2" y="42"/>
                  </a:cubicBezTo>
                  <a:cubicBezTo>
                    <a:pt x="4" y="42"/>
                    <a:pt x="5" y="42"/>
                    <a:pt x="7" y="42"/>
                  </a:cubicBezTo>
                  <a:cubicBezTo>
                    <a:pt x="8" y="37"/>
                    <a:pt x="9" y="33"/>
                    <a:pt x="10" y="28"/>
                  </a:cubicBezTo>
                  <a:cubicBezTo>
                    <a:pt x="9" y="27"/>
                    <a:pt x="7" y="26"/>
                    <a:pt x="6" y="25"/>
                  </a:cubicBezTo>
                  <a:cubicBezTo>
                    <a:pt x="5" y="25"/>
                    <a:pt x="5" y="23"/>
                    <a:pt x="5" y="23"/>
                  </a:cubicBezTo>
                  <a:cubicBezTo>
                    <a:pt x="5" y="22"/>
                    <a:pt x="7" y="22"/>
                    <a:pt x="7" y="22"/>
                  </a:cubicBezTo>
                  <a:cubicBezTo>
                    <a:pt x="9" y="22"/>
                    <a:pt x="11" y="23"/>
                    <a:pt x="12" y="24"/>
                  </a:cubicBezTo>
                  <a:cubicBezTo>
                    <a:pt x="15" y="21"/>
                    <a:pt x="19" y="17"/>
                    <a:pt x="22" y="14"/>
                  </a:cubicBezTo>
                  <a:cubicBezTo>
                    <a:pt x="21" y="13"/>
                    <a:pt x="20" y="12"/>
                    <a:pt x="20" y="10"/>
                  </a:cubicBezTo>
                  <a:cubicBezTo>
                    <a:pt x="19" y="9"/>
                    <a:pt x="20" y="8"/>
                    <a:pt x="20" y="6"/>
                  </a:cubicBezTo>
                  <a:cubicBezTo>
                    <a:pt x="21" y="7"/>
                    <a:pt x="22" y="7"/>
                    <a:pt x="23" y="8"/>
                  </a:cubicBezTo>
                  <a:cubicBezTo>
                    <a:pt x="24" y="9"/>
                    <a:pt x="25" y="11"/>
                    <a:pt x="25" y="12"/>
                  </a:cubicBezTo>
                  <a:cubicBezTo>
                    <a:pt x="30" y="11"/>
                    <a:pt x="34" y="9"/>
                    <a:pt x="39" y="8"/>
                  </a:cubicBezTo>
                  <a:cubicBezTo>
                    <a:pt x="39" y="6"/>
                    <a:pt x="39" y="5"/>
                    <a:pt x="39" y="3"/>
                  </a:cubicBezTo>
                  <a:cubicBezTo>
                    <a:pt x="39" y="2"/>
                    <a:pt x="41" y="1"/>
                    <a:pt x="41" y="0"/>
                  </a:cubicBezTo>
                  <a:cubicBezTo>
                    <a:pt x="42" y="1"/>
                    <a:pt x="43" y="2"/>
                    <a:pt x="43" y="3"/>
                  </a:cubicBezTo>
                  <a:cubicBezTo>
                    <a:pt x="43" y="4"/>
                    <a:pt x="43" y="6"/>
                    <a:pt x="43" y="8"/>
                  </a:cubicBezTo>
                  <a:cubicBezTo>
                    <a:pt x="48" y="9"/>
                    <a:pt x="52" y="9"/>
                    <a:pt x="56" y="9"/>
                  </a:cubicBezTo>
                  <a:cubicBezTo>
                    <a:pt x="57" y="8"/>
                    <a:pt x="57" y="6"/>
                    <a:pt x="57" y="4"/>
                  </a:cubicBezTo>
                  <a:cubicBezTo>
                    <a:pt x="58" y="4"/>
                    <a:pt x="59" y="3"/>
                    <a:pt x="60" y="2"/>
                  </a:cubicBezTo>
                  <a:cubicBezTo>
                    <a:pt x="60" y="3"/>
                    <a:pt x="61" y="4"/>
                    <a:pt x="61" y="5"/>
                  </a:cubicBezTo>
                  <a:cubicBezTo>
                    <a:pt x="61" y="7"/>
                    <a:pt x="61" y="8"/>
                    <a:pt x="61" y="10"/>
                  </a:cubicBezTo>
                  <a:cubicBezTo>
                    <a:pt x="65" y="11"/>
                    <a:pt x="69" y="12"/>
                    <a:pt x="74" y="13"/>
                  </a:cubicBezTo>
                  <a:cubicBezTo>
                    <a:pt x="74" y="11"/>
                    <a:pt x="74" y="10"/>
                    <a:pt x="75" y="8"/>
                  </a:cubicBezTo>
                  <a:cubicBezTo>
                    <a:pt x="76" y="7"/>
                    <a:pt x="77" y="7"/>
                    <a:pt x="78" y="6"/>
                  </a:cubicBezTo>
                  <a:cubicBezTo>
                    <a:pt x="78" y="7"/>
                    <a:pt x="79" y="8"/>
                    <a:pt x="79" y="9"/>
                  </a:cubicBezTo>
                  <a:cubicBezTo>
                    <a:pt x="79" y="11"/>
                    <a:pt x="78" y="13"/>
                    <a:pt x="78" y="14"/>
                  </a:cubicBezTo>
                  <a:cubicBezTo>
                    <a:pt x="82" y="16"/>
                    <a:pt x="86" y="17"/>
                    <a:pt x="90" y="19"/>
                  </a:cubicBezTo>
                  <a:cubicBezTo>
                    <a:pt x="91" y="17"/>
                    <a:pt x="91" y="16"/>
                    <a:pt x="92" y="14"/>
                  </a:cubicBezTo>
                  <a:cubicBezTo>
                    <a:pt x="93" y="14"/>
                    <a:pt x="94" y="14"/>
                    <a:pt x="95" y="13"/>
                  </a:cubicBezTo>
                  <a:cubicBezTo>
                    <a:pt x="95" y="14"/>
                    <a:pt x="96" y="15"/>
                    <a:pt x="96" y="16"/>
                  </a:cubicBezTo>
                  <a:cubicBezTo>
                    <a:pt x="95" y="18"/>
                    <a:pt x="94" y="19"/>
                    <a:pt x="94" y="21"/>
                  </a:cubicBezTo>
                  <a:cubicBezTo>
                    <a:pt x="97" y="23"/>
                    <a:pt x="101" y="26"/>
                    <a:pt x="105" y="28"/>
                  </a:cubicBezTo>
                  <a:cubicBezTo>
                    <a:pt x="106" y="26"/>
                    <a:pt x="107" y="25"/>
                    <a:pt x="108" y="23"/>
                  </a:cubicBezTo>
                  <a:cubicBezTo>
                    <a:pt x="109" y="23"/>
                    <a:pt x="110" y="23"/>
                    <a:pt x="111" y="23"/>
                  </a:cubicBezTo>
                  <a:cubicBezTo>
                    <a:pt x="111" y="24"/>
                    <a:pt x="112" y="25"/>
                    <a:pt x="112" y="25"/>
                  </a:cubicBezTo>
                  <a:cubicBezTo>
                    <a:pt x="111" y="27"/>
                    <a:pt x="109" y="29"/>
                    <a:pt x="108" y="30"/>
                  </a:cubicBezTo>
                  <a:cubicBezTo>
                    <a:pt x="112" y="33"/>
                    <a:pt x="115" y="36"/>
                    <a:pt x="119" y="39"/>
                  </a:cubicBezTo>
                  <a:cubicBezTo>
                    <a:pt x="120" y="37"/>
                    <a:pt x="121" y="36"/>
                    <a:pt x="123" y="35"/>
                  </a:cubicBezTo>
                  <a:cubicBezTo>
                    <a:pt x="123" y="34"/>
                    <a:pt x="124" y="35"/>
                    <a:pt x="125" y="35"/>
                  </a:cubicBezTo>
                  <a:cubicBezTo>
                    <a:pt x="125" y="36"/>
                    <a:pt x="126" y="37"/>
                    <a:pt x="125" y="37"/>
                  </a:cubicBezTo>
                  <a:cubicBezTo>
                    <a:pt x="124" y="39"/>
                    <a:pt x="123" y="40"/>
                    <a:pt x="122" y="42"/>
                  </a:cubicBezTo>
                  <a:cubicBezTo>
                    <a:pt x="125" y="45"/>
                    <a:pt x="127" y="48"/>
                    <a:pt x="130" y="52"/>
                  </a:cubicBezTo>
                  <a:cubicBezTo>
                    <a:pt x="132" y="51"/>
                    <a:pt x="133" y="49"/>
                    <a:pt x="134" y="49"/>
                  </a:cubicBezTo>
                  <a:cubicBezTo>
                    <a:pt x="135" y="48"/>
                    <a:pt x="137" y="49"/>
                    <a:pt x="138" y="49"/>
                  </a:cubicBezTo>
                  <a:cubicBezTo>
                    <a:pt x="137" y="50"/>
                    <a:pt x="137" y="51"/>
                    <a:pt x="137" y="52"/>
                  </a:cubicBezTo>
                  <a:cubicBezTo>
                    <a:pt x="136" y="53"/>
                    <a:pt x="134" y="54"/>
                    <a:pt x="133" y="55"/>
                  </a:cubicBezTo>
                  <a:cubicBezTo>
                    <a:pt x="135" y="59"/>
                    <a:pt x="138" y="62"/>
                    <a:pt x="140" y="66"/>
                  </a:cubicBezTo>
                  <a:cubicBezTo>
                    <a:pt x="142" y="65"/>
                    <a:pt x="143" y="64"/>
                    <a:pt x="145" y="64"/>
                  </a:cubicBezTo>
                  <a:cubicBezTo>
                    <a:pt x="146" y="63"/>
                    <a:pt x="147" y="64"/>
                    <a:pt x="148" y="64"/>
                  </a:cubicBezTo>
                  <a:cubicBezTo>
                    <a:pt x="147" y="65"/>
                    <a:pt x="147" y="66"/>
                    <a:pt x="147" y="67"/>
                  </a:cubicBezTo>
                  <a:cubicBezTo>
                    <a:pt x="145" y="68"/>
                    <a:pt x="144" y="69"/>
                    <a:pt x="142" y="70"/>
                  </a:cubicBezTo>
                  <a:cubicBezTo>
                    <a:pt x="144" y="74"/>
                    <a:pt x="145" y="78"/>
                    <a:pt x="147" y="82"/>
                  </a:cubicBezTo>
                  <a:cubicBezTo>
                    <a:pt x="149" y="81"/>
                    <a:pt x="151" y="81"/>
                    <a:pt x="153" y="80"/>
                  </a:cubicBezTo>
                  <a:cubicBezTo>
                    <a:pt x="153" y="80"/>
                    <a:pt x="154" y="81"/>
                    <a:pt x="155" y="81"/>
                  </a:cubicBezTo>
                  <a:cubicBezTo>
                    <a:pt x="155" y="82"/>
                    <a:pt x="155" y="83"/>
                    <a:pt x="154" y="84"/>
                  </a:cubicBezTo>
                  <a:cubicBezTo>
                    <a:pt x="152" y="85"/>
                    <a:pt x="151" y="85"/>
                    <a:pt x="149" y="86"/>
                  </a:cubicBezTo>
                  <a:cubicBezTo>
                    <a:pt x="150" y="90"/>
                    <a:pt x="151" y="94"/>
                    <a:pt x="152" y="99"/>
                  </a:cubicBezTo>
                  <a:cubicBezTo>
                    <a:pt x="154" y="98"/>
                    <a:pt x="156" y="98"/>
                    <a:pt x="158" y="98"/>
                  </a:cubicBezTo>
                  <a:cubicBezTo>
                    <a:pt x="159" y="98"/>
                    <a:pt x="160" y="99"/>
                    <a:pt x="160" y="99"/>
                  </a:cubicBezTo>
                  <a:cubicBezTo>
                    <a:pt x="160" y="100"/>
                    <a:pt x="159" y="101"/>
                    <a:pt x="158" y="102"/>
                  </a:cubicBezTo>
                  <a:cubicBezTo>
                    <a:pt x="157" y="102"/>
                    <a:pt x="155" y="102"/>
                    <a:pt x="153" y="103"/>
                  </a:cubicBezTo>
                  <a:cubicBezTo>
                    <a:pt x="153" y="107"/>
                    <a:pt x="154" y="111"/>
                    <a:pt x="154" y="116"/>
                  </a:cubicBezTo>
                  <a:cubicBezTo>
                    <a:pt x="156" y="116"/>
                    <a:pt x="158" y="115"/>
                    <a:pt x="160" y="116"/>
                  </a:cubicBezTo>
                  <a:cubicBezTo>
                    <a:pt x="161" y="116"/>
                    <a:pt x="161" y="117"/>
                    <a:pt x="162" y="118"/>
                  </a:cubicBezTo>
                  <a:cubicBezTo>
                    <a:pt x="161" y="118"/>
                    <a:pt x="161" y="119"/>
                    <a:pt x="160" y="120"/>
                  </a:cubicBezTo>
                  <a:cubicBezTo>
                    <a:pt x="158" y="120"/>
                    <a:pt x="156" y="120"/>
                    <a:pt x="155" y="120"/>
                  </a:cubicBezTo>
                  <a:close/>
                  <a:moveTo>
                    <a:pt x="46" y="12"/>
                  </a:moveTo>
                  <a:cubicBezTo>
                    <a:pt x="44" y="12"/>
                    <a:pt x="43" y="12"/>
                    <a:pt x="41" y="12"/>
                  </a:cubicBezTo>
                  <a:cubicBezTo>
                    <a:pt x="27" y="12"/>
                    <a:pt x="14" y="24"/>
                    <a:pt x="12" y="37"/>
                  </a:cubicBezTo>
                  <a:cubicBezTo>
                    <a:pt x="10" y="54"/>
                    <a:pt x="19" y="68"/>
                    <a:pt x="34" y="71"/>
                  </a:cubicBezTo>
                  <a:cubicBezTo>
                    <a:pt x="40" y="72"/>
                    <a:pt x="45" y="72"/>
                    <a:pt x="51" y="73"/>
                  </a:cubicBezTo>
                  <a:cubicBezTo>
                    <a:pt x="73" y="77"/>
                    <a:pt x="88" y="94"/>
                    <a:pt x="91" y="117"/>
                  </a:cubicBezTo>
                  <a:cubicBezTo>
                    <a:pt x="91" y="123"/>
                    <a:pt x="91" y="129"/>
                    <a:pt x="94" y="135"/>
                  </a:cubicBezTo>
                  <a:cubicBezTo>
                    <a:pt x="101" y="147"/>
                    <a:pt x="114" y="154"/>
                    <a:pt x="127" y="150"/>
                  </a:cubicBezTo>
                  <a:cubicBezTo>
                    <a:pt x="140" y="147"/>
                    <a:pt x="150" y="135"/>
                    <a:pt x="150" y="122"/>
                  </a:cubicBezTo>
                  <a:cubicBezTo>
                    <a:pt x="151" y="103"/>
                    <a:pt x="146" y="85"/>
                    <a:pt x="137" y="69"/>
                  </a:cubicBezTo>
                  <a:cubicBezTo>
                    <a:pt x="117" y="34"/>
                    <a:pt x="86" y="15"/>
                    <a:pt x="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C56CCDF2-35A1-5502-90A5-27BDD8CAA6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125" y="2565759"/>
              <a:ext cx="559705" cy="559705"/>
            </a:xfrm>
            <a:custGeom>
              <a:avLst/>
              <a:gdLst>
                <a:gd name="T0" fmla="*/ 14 w 162"/>
                <a:gd name="T1" fmla="*/ 91 h 162"/>
                <a:gd name="T2" fmla="*/ 11 w 162"/>
                <a:gd name="T3" fmla="*/ 73 h 162"/>
                <a:gd name="T4" fmla="*/ 5 w 162"/>
                <a:gd name="T5" fmla="*/ 71 h 162"/>
                <a:gd name="T6" fmla="*/ 3 w 162"/>
                <a:gd name="T7" fmla="*/ 55 h 162"/>
                <a:gd name="T8" fmla="*/ 7 w 162"/>
                <a:gd name="T9" fmla="*/ 52 h 162"/>
                <a:gd name="T10" fmla="*/ 4 w 162"/>
                <a:gd name="T11" fmla="*/ 34 h 162"/>
                <a:gd name="T12" fmla="*/ 22 w 162"/>
                <a:gd name="T13" fmla="*/ 22 h 162"/>
                <a:gd name="T14" fmla="*/ 22 w 162"/>
                <a:gd name="T15" fmla="*/ 16 h 162"/>
                <a:gd name="T16" fmla="*/ 36 w 162"/>
                <a:gd name="T17" fmla="*/ 7 h 162"/>
                <a:gd name="T18" fmla="*/ 42 w 162"/>
                <a:gd name="T19" fmla="*/ 10 h 162"/>
                <a:gd name="T20" fmla="*/ 57 w 162"/>
                <a:gd name="T21" fmla="*/ 0 h 162"/>
                <a:gd name="T22" fmla="*/ 72 w 162"/>
                <a:gd name="T23" fmla="*/ 8 h 162"/>
                <a:gd name="T24" fmla="*/ 77 w 162"/>
                <a:gd name="T25" fmla="*/ 3 h 162"/>
                <a:gd name="T26" fmla="*/ 89 w 162"/>
                <a:gd name="T27" fmla="*/ 10 h 162"/>
                <a:gd name="T28" fmla="*/ 95 w 162"/>
                <a:gd name="T29" fmla="*/ 8 h 162"/>
                <a:gd name="T30" fmla="*/ 107 w 162"/>
                <a:gd name="T31" fmla="*/ 14 h 162"/>
                <a:gd name="T32" fmla="*/ 108 w 162"/>
                <a:gd name="T33" fmla="*/ 21 h 162"/>
                <a:gd name="T34" fmla="*/ 125 w 162"/>
                <a:gd name="T35" fmla="*/ 23 h 162"/>
                <a:gd name="T36" fmla="*/ 132 w 162"/>
                <a:gd name="T37" fmla="*/ 39 h 162"/>
                <a:gd name="T38" fmla="*/ 139 w 162"/>
                <a:gd name="T39" fmla="*/ 38 h 162"/>
                <a:gd name="T40" fmla="*/ 148 w 162"/>
                <a:gd name="T41" fmla="*/ 50 h 162"/>
                <a:gd name="T42" fmla="*/ 145 w 162"/>
                <a:gd name="T43" fmla="*/ 56 h 162"/>
                <a:gd name="T44" fmla="*/ 159 w 162"/>
                <a:gd name="T45" fmla="*/ 68 h 162"/>
                <a:gd name="T46" fmla="*/ 154 w 162"/>
                <a:gd name="T47" fmla="*/ 85 h 162"/>
                <a:gd name="T48" fmla="*/ 160 w 162"/>
                <a:gd name="T49" fmla="*/ 88 h 162"/>
                <a:gd name="T50" fmla="*/ 159 w 162"/>
                <a:gd name="T51" fmla="*/ 103 h 162"/>
                <a:gd name="T52" fmla="*/ 153 w 162"/>
                <a:gd name="T53" fmla="*/ 106 h 162"/>
                <a:gd name="T54" fmla="*/ 155 w 162"/>
                <a:gd name="T55" fmla="*/ 124 h 162"/>
                <a:gd name="T56" fmla="*/ 140 w 162"/>
                <a:gd name="T57" fmla="*/ 134 h 162"/>
                <a:gd name="T58" fmla="*/ 141 w 162"/>
                <a:gd name="T59" fmla="*/ 140 h 162"/>
                <a:gd name="T60" fmla="*/ 129 w 162"/>
                <a:gd name="T61" fmla="*/ 150 h 162"/>
                <a:gd name="T62" fmla="*/ 123 w 162"/>
                <a:gd name="T63" fmla="*/ 147 h 162"/>
                <a:gd name="T64" fmla="*/ 110 w 162"/>
                <a:gd name="T65" fmla="*/ 160 h 162"/>
                <a:gd name="T66" fmla="*/ 94 w 162"/>
                <a:gd name="T67" fmla="*/ 155 h 162"/>
                <a:gd name="T68" fmla="*/ 89 w 162"/>
                <a:gd name="T69" fmla="*/ 159 h 162"/>
                <a:gd name="T70" fmla="*/ 74 w 162"/>
                <a:gd name="T71" fmla="*/ 154 h 162"/>
                <a:gd name="T72" fmla="*/ 72 w 162"/>
                <a:gd name="T73" fmla="*/ 148 h 162"/>
                <a:gd name="T74" fmla="*/ 56 w 162"/>
                <a:gd name="T75" fmla="*/ 141 h 162"/>
                <a:gd name="T76" fmla="*/ 54 w 162"/>
                <a:gd name="T77" fmla="*/ 124 h 162"/>
                <a:gd name="T78" fmla="*/ 48 w 162"/>
                <a:gd name="T79" fmla="*/ 123 h 162"/>
                <a:gd name="T80" fmla="*/ 41 w 162"/>
                <a:gd name="T81" fmla="*/ 113 h 162"/>
                <a:gd name="T82" fmla="*/ 43 w 162"/>
                <a:gd name="T83" fmla="*/ 107 h 162"/>
                <a:gd name="T84" fmla="*/ 28 w 162"/>
                <a:gd name="T85" fmla="*/ 104 h 162"/>
                <a:gd name="T86" fmla="*/ 21 w 162"/>
                <a:gd name="T87" fmla="*/ 87 h 162"/>
                <a:gd name="T88" fmla="*/ 12 w 162"/>
                <a:gd name="T89" fmla="*/ 62 h 162"/>
                <a:gd name="T90" fmla="*/ 64 w 162"/>
                <a:gd name="T91" fmla="*/ 132 h 162"/>
                <a:gd name="T92" fmla="*/ 145 w 162"/>
                <a:gd name="T93" fmla="*/ 119 h 162"/>
                <a:gd name="T94" fmla="*/ 49 w 162"/>
                <a:gd name="T95" fmla="*/ 1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2" h="162">
                  <a:moveTo>
                    <a:pt x="21" y="87"/>
                  </a:moveTo>
                  <a:cubicBezTo>
                    <a:pt x="20" y="89"/>
                    <a:pt x="19" y="90"/>
                    <a:pt x="17" y="91"/>
                  </a:cubicBezTo>
                  <a:cubicBezTo>
                    <a:pt x="16" y="91"/>
                    <a:pt x="15" y="91"/>
                    <a:pt x="14" y="91"/>
                  </a:cubicBezTo>
                  <a:cubicBezTo>
                    <a:pt x="14" y="90"/>
                    <a:pt x="14" y="89"/>
                    <a:pt x="15" y="88"/>
                  </a:cubicBezTo>
                  <a:cubicBezTo>
                    <a:pt x="15" y="86"/>
                    <a:pt x="17" y="85"/>
                    <a:pt x="18" y="84"/>
                  </a:cubicBezTo>
                  <a:cubicBezTo>
                    <a:pt x="16" y="81"/>
                    <a:pt x="13" y="77"/>
                    <a:pt x="11" y="73"/>
                  </a:cubicBezTo>
                  <a:cubicBezTo>
                    <a:pt x="9" y="74"/>
                    <a:pt x="8" y="75"/>
                    <a:pt x="6" y="75"/>
                  </a:cubicBezTo>
                  <a:cubicBezTo>
                    <a:pt x="5" y="75"/>
                    <a:pt x="4" y="74"/>
                    <a:pt x="3" y="74"/>
                  </a:cubicBezTo>
                  <a:cubicBezTo>
                    <a:pt x="4" y="73"/>
                    <a:pt x="4" y="72"/>
                    <a:pt x="5" y="71"/>
                  </a:cubicBezTo>
                  <a:cubicBezTo>
                    <a:pt x="6" y="70"/>
                    <a:pt x="8" y="70"/>
                    <a:pt x="9" y="69"/>
                  </a:cubicBezTo>
                  <a:cubicBezTo>
                    <a:pt x="9" y="65"/>
                    <a:pt x="8" y="60"/>
                    <a:pt x="7" y="56"/>
                  </a:cubicBezTo>
                  <a:cubicBezTo>
                    <a:pt x="6" y="56"/>
                    <a:pt x="4" y="56"/>
                    <a:pt x="3" y="55"/>
                  </a:cubicBezTo>
                  <a:cubicBezTo>
                    <a:pt x="2" y="55"/>
                    <a:pt x="1" y="54"/>
                    <a:pt x="0" y="53"/>
                  </a:cubicBezTo>
                  <a:cubicBezTo>
                    <a:pt x="1" y="53"/>
                    <a:pt x="2" y="52"/>
                    <a:pt x="3" y="52"/>
                  </a:cubicBezTo>
                  <a:cubicBezTo>
                    <a:pt x="4" y="51"/>
                    <a:pt x="6" y="52"/>
                    <a:pt x="7" y="52"/>
                  </a:cubicBezTo>
                  <a:cubicBezTo>
                    <a:pt x="8" y="47"/>
                    <a:pt x="9" y="43"/>
                    <a:pt x="11" y="39"/>
                  </a:cubicBezTo>
                  <a:cubicBezTo>
                    <a:pt x="9" y="38"/>
                    <a:pt x="7" y="37"/>
                    <a:pt x="6" y="36"/>
                  </a:cubicBezTo>
                  <a:cubicBezTo>
                    <a:pt x="5" y="36"/>
                    <a:pt x="5" y="34"/>
                    <a:pt x="4" y="34"/>
                  </a:cubicBezTo>
                  <a:cubicBezTo>
                    <a:pt x="5" y="33"/>
                    <a:pt x="7" y="32"/>
                    <a:pt x="7" y="33"/>
                  </a:cubicBezTo>
                  <a:cubicBezTo>
                    <a:pt x="9" y="33"/>
                    <a:pt x="11" y="34"/>
                    <a:pt x="12" y="35"/>
                  </a:cubicBezTo>
                  <a:cubicBezTo>
                    <a:pt x="15" y="30"/>
                    <a:pt x="19" y="26"/>
                    <a:pt x="22" y="22"/>
                  </a:cubicBezTo>
                  <a:cubicBezTo>
                    <a:pt x="21" y="21"/>
                    <a:pt x="20" y="20"/>
                    <a:pt x="19" y="19"/>
                  </a:cubicBezTo>
                  <a:cubicBezTo>
                    <a:pt x="18" y="18"/>
                    <a:pt x="18" y="16"/>
                    <a:pt x="18" y="15"/>
                  </a:cubicBezTo>
                  <a:cubicBezTo>
                    <a:pt x="19" y="15"/>
                    <a:pt x="21" y="15"/>
                    <a:pt x="22" y="16"/>
                  </a:cubicBezTo>
                  <a:cubicBezTo>
                    <a:pt x="23" y="17"/>
                    <a:pt x="24" y="18"/>
                    <a:pt x="25" y="19"/>
                  </a:cubicBezTo>
                  <a:cubicBezTo>
                    <a:pt x="29" y="16"/>
                    <a:pt x="34" y="14"/>
                    <a:pt x="38" y="11"/>
                  </a:cubicBezTo>
                  <a:cubicBezTo>
                    <a:pt x="37" y="10"/>
                    <a:pt x="37" y="8"/>
                    <a:pt x="36" y="7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8" y="4"/>
                    <a:pt x="39" y="4"/>
                    <a:pt x="40" y="5"/>
                  </a:cubicBezTo>
                  <a:cubicBezTo>
                    <a:pt x="41" y="7"/>
                    <a:pt x="41" y="8"/>
                    <a:pt x="42" y="10"/>
                  </a:cubicBezTo>
                  <a:cubicBezTo>
                    <a:pt x="46" y="9"/>
                    <a:pt x="50" y="8"/>
                    <a:pt x="55" y="7"/>
                  </a:cubicBezTo>
                  <a:cubicBezTo>
                    <a:pt x="55" y="6"/>
                    <a:pt x="55" y="4"/>
                    <a:pt x="55" y="2"/>
                  </a:cubicBezTo>
                  <a:cubicBezTo>
                    <a:pt x="55" y="1"/>
                    <a:pt x="56" y="0"/>
                    <a:pt x="57" y="0"/>
                  </a:cubicBezTo>
                  <a:cubicBezTo>
                    <a:pt x="57" y="0"/>
                    <a:pt x="58" y="1"/>
                    <a:pt x="58" y="2"/>
                  </a:cubicBezTo>
                  <a:cubicBezTo>
                    <a:pt x="59" y="4"/>
                    <a:pt x="59" y="5"/>
                    <a:pt x="59" y="7"/>
                  </a:cubicBezTo>
                  <a:cubicBezTo>
                    <a:pt x="63" y="7"/>
                    <a:pt x="68" y="8"/>
                    <a:pt x="72" y="8"/>
                  </a:cubicBezTo>
                  <a:cubicBezTo>
                    <a:pt x="72" y="6"/>
                    <a:pt x="73" y="4"/>
                    <a:pt x="73" y="3"/>
                  </a:cubicBezTo>
                  <a:cubicBezTo>
                    <a:pt x="73" y="2"/>
                    <a:pt x="75" y="1"/>
                    <a:pt x="75" y="1"/>
                  </a:cubicBezTo>
                  <a:cubicBezTo>
                    <a:pt x="76" y="2"/>
                    <a:pt x="77" y="2"/>
                    <a:pt x="77" y="3"/>
                  </a:cubicBezTo>
                  <a:cubicBezTo>
                    <a:pt x="77" y="5"/>
                    <a:pt x="77" y="7"/>
                    <a:pt x="76" y="9"/>
                  </a:cubicBezTo>
                  <a:cubicBezTo>
                    <a:pt x="80" y="10"/>
                    <a:pt x="84" y="11"/>
                    <a:pt x="87" y="12"/>
                  </a:cubicBezTo>
                  <a:cubicBezTo>
                    <a:pt x="88" y="12"/>
                    <a:pt x="89" y="11"/>
                    <a:pt x="89" y="10"/>
                  </a:cubicBezTo>
                  <a:cubicBezTo>
                    <a:pt x="90" y="9"/>
                    <a:pt x="90" y="8"/>
                    <a:pt x="91" y="7"/>
                  </a:cubicBezTo>
                  <a:cubicBezTo>
                    <a:pt x="91" y="6"/>
                    <a:pt x="93" y="6"/>
                    <a:pt x="93" y="5"/>
                  </a:cubicBezTo>
                  <a:cubicBezTo>
                    <a:pt x="94" y="6"/>
                    <a:pt x="95" y="7"/>
                    <a:pt x="95" y="8"/>
                  </a:cubicBezTo>
                  <a:cubicBezTo>
                    <a:pt x="94" y="10"/>
                    <a:pt x="93" y="11"/>
                    <a:pt x="93" y="13"/>
                  </a:cubicBezTo>
                  <a:cubicBezTo>
                    <a:pt x="97" y="15"/>
                    <a:pt x="100" y="17"/>
                    <a:pt x="105" y="19"/>
                  </a:cubicBezTo>
                  <a:cubicBezTo>
                    <a:pt x="105" y="17"/>
                    <a:pt x="106" y="16"/>
                    <a:pt x="107" y="14"/>
                  </a:cubicBezTo>
                  <a:cubicBezTo>
                    <a:pt x="108" y="14"/>
                    <a:pt x="109" y="13"/>
                    <a:pt x="110" y="13"/>
                  </a:cubicBezTo>
                  <a:cubicBezTo>
                    <a:pt x="110" y="14"/>
                    <a:pt x="111" y="15"/>
                    <a:pt x="111" y="16"/>
                  </a:cubicBezTo>
                  <a:cubicBezTo>
                    <a:pt x="110" y="18"/>
                    <a:pt x="109" y="19"/>
                    <a:pt x="108" y="21"/>
                  </a:cubicBezTo>
                  <a:cubicBezTo>
                    <a:pt x="112" y="23"/>
                    <a:pt x="115" y="25"/>
                    <a:pt x="119" y="28"/>
                  </a:cubicBezTo>
                  <a:cubicBezTo>
                    <a:pt x="120" y="27"/>
                    <a:pt x="121" y="26"/>
                    <a:pt x="122" y="25"/>
                  </a:cubicBezTo>
                  <a:cubicBezTo>
                    <a:pt x="123" y="23"/>
                    <a:pt x="123" y="22"/>
                    <a:pt x="125" y="23"/>
                  </a:cubicBezTo>
                  <a:cubicBezTo>
                    <a:pt x="127" y="24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30"/>
                  </a:cubicBezTo>
                  <a:cubicBezTo>
                    <a:pt x="126" y="33"/>
                    <a:pt x="129" y="36"/>
                    <a:pt x="132" y="39"/>
                  </a:cubicBezTo>
                  <a:cubicBezTo>
                    <a:pt x="134" y="38"/>
                    <a:pt x="135" y="37"/>
                    <a:pt x="136" y="36"/>
                  </a:cubicBezTo>
                  <a:cubicBezTo>
                    <a:pt x="137" y="35"/>
                    <a:pt x="138" y="35"/>
                    <a:pt x="139" y="35"/>
                  </a:cubicBezTo>
                  <a:cubicBezTo>
                    <a:pt x="139" y="36"/>
                    <a:pt x="139" y="38"/>
                    <a:pt x="139" y="38"/>
                  </a:cubicBezTo>
                  <a:cubicBezTo>
                    <a:pt x="138" y="40"/>
                    <a:pt x="136" y="41"/>
                    <a:pt x="135" y="42"/>
                  </a:cubicBezTo>
                  <a:cubicBezTo>
                    <a:pt x="138" y="45"/>
                    <a:pt x="140" y="49"/>
                    <a:pt x="143" y="52"/>
                  </a:cubicBezTo>
                  <a:cubicBezTo>
                    <a:pt x="145" y="52"/>
                    <a:pt x="146" y="50"/>
                    <a:pt x="148" y="50"/>
                  </a:cubicBezTo>
                  <a:cubicBezTo>
                    <a:pt x="149" y="50"/>
                    <a:pt x="150" y="50"/>
                    <a:pt x="151" y="50"/>
                  </a:cubicBezTo>
                  <a:cubicBezTo>
                    <a:pt x="150" y="51"/>
                    <a:pt x="150" y="53"/>
                    <a:pt x="150" y="53"/>
                  </a:cubicBezTo>
                  <a:cubicBezTo>
                    <a:pt x="148" y="54"/>
                    <a:pt x="147" y="55"/>
                    <a:pt x="145" y="56"/>
                  </a:cubicBezTo>
                  <a:cubicBezTo>
                    <a:pt x="147" y="60"/>
                    <a:pt x="149" y="64"/>
                    <a:pt x="151" y="68"/>
                  </a:cubicBezTo>
                  <a:cubicBezTo>
                    <a:pt x="152" y="68"/>
                    <a:pt x="154" y="67"/>
                    <a:pt x="156" y="67"/>
                  </a:cubicBezTo>
                  <a:cubicBezTo>
                    <a:pt x="157" y="67"/>
                    <a:pt x="158" y="68"/>
                    <a:pt x="159" y="68"/>
                  </a:cubicBezTo>
                  <a:cubicBezTo>
                    <a:pt x="158" y="69"/>
                    <a:pt x="158" y="70"/>
                    <a:pt x="157" y="70"/>
                  </a:cubicBezTo>
                  <a:cubicBezTo>
                    <a:pt x="155" y="71"/>
                    <a:pt x="153" y="71"/>
                    <a:pt x="152" y="72"/>
                  </a:cubicBezTo>
                  <a:cubicBezTo>
                    <a:pt x="153" y="76"/>
                    <a:pt x="153" y="81"/>
                    <a:pt x="154" y="85"/>
                  </a:cubicBezTo>
                  <a:cubicBezTo>
                    <a:pt x="156" y="85"/>
                    <a:pt x="158" y="84"/>
                    <a:pt x="159" y="85"/>
                  </a:cubicBezTo>
                  <a:cubicBezTo>
                    <a:pt x="160" y="85"/>
                    <a:pt x="161" y="86"/>
                    <a:pt x="162" y="86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8" y="89"/>
                    <a:pt x="156" y="89"/>
                    <a:pt x="155" y="89"/>
                  </a:cubicBezTo>
                  <a:cubicBezTo>
                    <a:pt x="155" y="94"/>
                    <a:pt x="154" y="98"/>
                    <a:pt x="154" y="102"/>
                  </a:cubicBezTo>
                  <a:cubicBezTo>
                    <a:pt x="156" y="103"/>
                    <a:pt x="158" y="103"/>
                    <a:pt x="159" y="103"/>
                  </a:cubicBezTo>
                  <a:cubicBezTo>
                    <a:pt x="160" y="104"/>
                    <a:pt x="161" y="105"/>
                    <a:pt x="161" y="106"/>
                  </a:cubicBezTo>
                  <a:cubicBezTo>
                    <a:pt x="160" y="106"/>
                    <a:pt x="159" y="107"/>
                    <a:pt x="158" y="107"/>
                  </a:cubicBezTo>
                  <a:cubicBezTo>
                    <a:pt x="157" y="107"/>
                    <a:pt x="155" y="107"/>
                    <a:pt x="153" y="106"/>
                  </a:cubicBezTo>
                  <a:cubicBezTo>
                    <a:pt x="152" y="111"/>
                    <a:pt x="151" y="115"/>
                    <a:pt x="149" y="119"/>
                  </a:cubicBezTo>
                  <a:cubicBezTo>
                    <a:pt x="151" y="120"/>
                    <a:pt x="153" y="120"/>
                    <a:pt x="154" y="121"/>
                  </a:cubicBezTo>
                  <a:cubicBezTo>
                    <a:pt x="155" y="122"/>
                    <a:pt x="155" y="123"/>
                    <a:pt x="155" y="124"/>
                  </a:cubicBezTo>
                  <a:cubicBezTo>
                    <a:pt x="154" y="125"/>
                    <a:pt x="153" y="125"/>
                    <a:pt x="152" y="125"/>
                  </a:cubicBezTo>
                  <a:cubicBezTo>
                    <a:pt x="151" y="124"/>
                    <a:pt x="149" y="123"/>
                    <a:pt x="148" y="123"/>
                  </a:cubicBezTo>
                  <a:cubicBezTo>
                    <a:pt x="145" y="126"/>
                    <a:pt x="143" y="130"/>
                    <a:pt x="140" y="134"/>
                  </a:cubicBezTo>
                  <a:cubicBezTo>
                    <a:pt x="141" y="135"/>
                    <a:pt x="143" y="136"/>
                    <a:pt x="144" y="137"/>
                  </a:cubicBezTo>
                  <a:cubicBezTo>
                    <a:pt x="144" y="138"/>
                    <a:pt x="144" y="139"/>
                    <a:pt x="144" y="140"/>
                  </a:cubicBezTo>
                  <a:cubicBezTo>
                    <a:pt x="143" y="140"/>
                    <a:pt x="142" y="141"/>
                    <a:pt x="141" y="140"/>
                  </a:cubicBezTo>
                  <a:cubicBezTo>
                    <a:pt x="140" y="139"/>
                    <a:pt x="139" y="138"/>
                    <a:pt x="137" y="136"/>
                  </a:cubicBezTo>
                  <a:cubicBezTo>
                    <a:pt x="134" y="139"/>
                    <a:pt x="130" y="142"/>
                    <a:pt x="127" y="145"/>
                  </a:cubicBezTo>
                  <a:cubicBezTo>
                    <a:pt x="127" y="146"/>
                    <a:pt x="129" y="148"/>
                    <a:pt x="129" y="150"/>
                  </a:cubicBezTo>
                  <a:cubicBezTo>
                    <a:pt x="129" y="150"/>
                    <a:pt x="129" y="152"/>
                    <a:pt x="128" y="153"/>
                  </a:cubicBezTo>
                  <a:cubicBezTo>
                    <a:pt x="128" y="152"/>
                    <a:pt x="126" y="152"/>
                    <a:pt x="126" y="151"/>
                  </a:cubicBezTo>
                  <a:cubicBezTo>
                    <a:pt x="125" y="150"/>
                    <a:pt x="124" y="148"/>
                    <a:pt x="123" y="147"/>
                  </a:cubicBezTo>
                  <a:cubicBezTo>
                    <a:pt x="119" y="149"/>
                    <a:pt x="115" y="150"/>
                    <a:pt x="111" y="152"/>
                  </a:cubicBezTo>
                  <a:cubicBezTo>
                    <a:pt x="111" y="153"/>
                    <a:pt x="112" y="155"/>
                    <a:pt x="112" y="157"/>
                  </a:cubicBezTo>
                  <a:cubicBezTo>
                    <a:pt x="112" y="158"/>
                    <a:pt x="111" y="159"/>
                    <a:pt x="110" y="160"/>
                  </a:cubicBezTo>
                  <a:cubicBezTo>
                    <a:pt x="110" y="159"/>
                    <a:pt x="108" y="158"/>
                    <a:pt x="108" y="158"/>
                  </a:cubicBezTo>
                  <a:cubicBezTo>
                    <a:pt x="107" y="156"/>
                    <a:pt x="107" y="155"/>
                    <a:pt x="107" y="153"/>
                  </a:cubicBezTo>
                  <a:cubicBezTo>
                    <a:pt x="102" y="153"/>
                    <a:pt x="98" y="154"/>
                    <a:pt x="94" y="155"/>
                  </a:cubicBezTo>
                  <a:cubicBezTo>
                    <a:pt x="93" y="156"/>
                    <a:pt x="93" y="158"/>
                    <a:pt x="93" y="160"/>
                  </a:cubicBezTo>
                  <a:cubicBezTo>
                    <a:pt x="93" y="161"/>
                    <a:pt x="92" y="161"/>
                    <a:pt x="91" y="162"/>
                  </a:cubicBezTo>
                  <a:cubicBezTo>
                    <a:pt x="90" y="161"/>
                    <a:pt x="89" y="160"/>
                    <a:pt x="89" y="159"/>
                  </a:cubicBezTo>
                  <a:cubicBezTo>
                    <a:pt x="89" y="158"/>
                    <a:pt x="89" y="156"/>
                    <a:pt x="89" y="155"/>
                  </a:cubicBezTo>
                  <a:cubicBezTo>
                    <a:pt x="85" y="153"/>
                    <a:pt x="81" y="152"/>
                    <a:pt x="76" y="151"/>
                  </a:cubicBezTo>
                  <a:cubicBezTo>
                    <a:pt x="75" y="151"/>
                    <a:pt x="75" y="153"/>
                    <a:pt x="74" y="154"/>
                  </a:cubicBezTo>
                  <a:cubicBezTo>
                    <a:pt x="73" y="155"/>
                    <a:pt x="73" y="157"/>
                    <a:pt x="70" y="156"/>
                  </a:cubicBezTo>
                  <a:cubicBezTo>
                    <a:pt x="68" y="155"/>
                    <a:pt x="70" y="153"/>
                    <a:pt x="71" y="152"/>
                  </a:cubicBezTo>
                  <a:cubicBezTo>
                    <a:pt x="71" y="150"/>
                    <a:pt x="72" y="149"/>
                    <a:pt x="72" y="148"/>
                  </a:cubicBezTo>
                  <a:cubicBezTo>
                    <a:pt x="69" y="145"/>
                    <a:pt x="66" y="142"/>
                    <a:pt x="63" y="139"/>
                  </a:cubicBezTo>
                  <a:cubicBezTo>
                    <a:pt x="62" y="139"/>
                    <a:pt x="61" y="141"/>
                    <a:pt x="59" y="141"/>
                  </a:cubicBezTo>
                  <a:cubicBezTo>
                    <a:pt x="58" y="141"/>
                    <a:pt x="57" y="141"/>
                    <a:pt x="56" y="141"/>
                  </a:cubicBezTo>
                  <a:cubicBezTo>
                    <a:pt x="56" y="140"/>
                    <a:pt x="56" y="139"/>
                    <a:pt x="57" y="138"/>
                  </a:cubicBezTo>
                  <a:cubicBezTo>
                    <a:pt x="58" y="137"/>
                    <a:pt x="60" y="136"/>
                    <a:pt x="61" y="135"/>
                  </a:cubicBezTo>
                  <a:cubicBezTo>
                    <a:pt x="59" y="131"/>
                    <a:pt x="57" y="128"/>
                    <a:pt x="54" y="124"/>
                  </a:cubicBezTo>
                  <a:cubicBezTo>
                    <a:pt x="53" y="125"/>
                    <a:pt x="51" y="126"/>
                    <a:pt x="50" y="127"/>
                  </a:cubicBezTo>
                  <a:cubicBezTo>
                    <a:pt x="49" y="127"/>
                    <a:pt x="48" y="127"/>
                    <a:pt x="47" y="126"/>
                  </a:cubicBezTo>
                  <a:cubicBezTo>
                    <a:pt x="47" y="125"/>
                    <a:pt x="47" y="124"/>
                    <a:pt x="48" y="123"/>
                  </a:cubicBezTo>
                  <a:cubicBezTo>
                    <a:pt x="49" y="122"/>
                    <a:pt x="51" y="121"/>
                    <a:pt x="52" y="120"/>
                  </a:cubicBezTo>
                  <a:cubicBezTo>
                    <a:pt x="50" y="117"/>
                    <a:pt x="48" y="114"/>
                    <a:pt x="46" y="110"/>
                  </a:cubicBezTo>
                  <a:cubicBezTo>
                    <a:pt x="44" y="111"/>
                    <a:pt x="43" y="113"/>
                    <a:pt x="41" y="113"/>
                  </a:cubicBezTo>
                  <a:cubicBezTo>
                    <a:pt x="40" y="114"/>
                    <a:pt x="39" y="113"/>
                    <a:pt x="38" y="113"/>
                  </a:cubicBezTo>
                  <a:cubicBezTo>
                    <a:pt x="38" y="112"/>
                    <a:pt x="38" y="111"/>
                    <a:pt x="39" y="111"/>
                  </a:cubicBezTo>
                  <a:cubicBezTo>
                    <a:pt x="40" y="109"/>
                    <a:pt x="41" y="108"/>
                    <a:pt x="43" y="107"/>
                  </a:cubicBezTo>
                  <a:cubicBezTo>
                    <a:pt x="40" y="104"/>
                    <a:pt x="37" y="101"/>
                    <a:pt x="34" y="98"/>
                  </a:cubicBezTo>
                  <a:cubicBezTo>
                    <a:pt x="33" y="100"/>
                    <a:pt x="32" y="102"/>
                    <a:pt x="31" y="103"/>
                  </a:cubicBezTo>
                  <a:cubicBezTo>
                    <a:pt x="30" y="103"/>
                    <a:pt x="29" y="103"/>
                    <a:pt x="28" y="104"/>
                  </a:cubicBezTo>
                  <a:cubicBezTo>
                    <a:pt x="28" y="103"/>
                    <a:pt x="28" y="101"/>
                    <a:pt x="28" y="101"/>
                  </a:cubicBezTo>
                  <a:cubicBezTo>
                    <a:pt x="29" y="99"/>
                    <a:pt x="30" y="98"/>
                    <a:pt x="31" y="96"/>
                  </a:cubicBezTo>
                  <a:cubicBezTo>
                    <a:pt x="28" y="93"/>
                    <a:pt x="24" y="90"/>
                    <a:pt x="21" y="87"/>
                  </a:cubicBezTo>
                  <a:close/>
                  <a:moveTo>
                    <a:pt x="12" y="55"/>
                  </a:moveTo>
                  <a:cubicBezTo>
                    <a:pt x="12" y="57"/>
                    <a:pt x="12" y="59"/>
                    <a:pt x="12" y="60"/>
                  </a:cubicBezTo>
                  <a:cubicBezTo>
                    <a:pt x="12" y="61"/>
                    <a:pt x="12" y="61"/>
                    <a:pt x="12" y="62"/>
                  </a:cubicBezTo>
                  <a:cubicBezTo>
                    <a:pt x="14" y="74"/>
                    <a:pt x="22" y="84"/>
                    <a:pt x="32" y="91"/>
                  </a:cubicBezTo>
                  <a:cubicBezTo>
                    <a:pt x="41" y="98"/>
                    <a:pt x="48" y="106"/>
                    <a:pt x="54" y="115"/>
                  </a:cubicBezTo>
                  <a:cubicBezTo>
                    <a:pt x="57" y="121"/>
                    <a:pt x="60" y="126"/>
                    <a:pt x="64" y="132"/>
                  </a:cubicBezTo>
                  <a:cubicBezTo>
                    <a:pt x="70" y="141"/>
                    <a:pt x="77" y="149"/>
                    <a:pt x="88" y="150"/>
                  </a:cubicBezTo>
                  <a:cubicBezTo>
                    <a:pt x="96" y="151"/>
                    <a:pt x="104" y="150"/>
                    <a:pt x="112" y="147"/>
                  </a:cubicBezTo>
                  <a:cubicBezTo>
                    <a:pt x="126" y="142"/>
                    <a:pt x="138" y="133"/>
                    <a:pt x="145" y="119"/>
                  </a:cubicBezTo>
                  <a:cubicBezTo>
                    <a:pt x="155" y="98"/>
                    <a:pt x="152" y="77"/>
                    <a:pt x="141" y="58"/>
                  </a:cubicBezTo>
                  <a:cubicBezTo>
                    <a:pt x="132" y="40"/>
                    <a:pt x="116" y="29"/>
                    <a:pt x="98" y="20"/>
                  </a:cubicBezTo>
                  <a:cubicBezTo>
                    <a:pt x="83" y="13"/>
                    <a:pt x="66" y="9"/>
                    <a:pt x="49" y="12"/>
                  </a:cubicBezTo>
                  <a:cubicBezTo>
                    <a:pt x="28" y="16"/>
                    <a:pt x="12" y="35"/>
                    <a:pt x="1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216B9047-ECB1-4297-6772-45C9BC541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7401" y="2397626"/>
              <a:ext cx="358388" cy="353964"/>
            </a:xfrm>
            <a:custGeom>
              <a:avLst/>
              <a:gdLst>
                <a:gd name="T0" fmla="*/ 59 w 104"/>
                <a:gd name="T1" fmla="*/ 5 h 103"/>
                <a:gd name="T2" fmla="*/ 50 w 104"/>
                <a:gd name="T3" fmla="*/ 16 h 103"/>
                <a:gd name="T4" fmla="*/ 57 w 104"/>
                <a:gd name="T5" fmla="*/ 21 h 103"/>
                <a:gd name="T6" fmla="*/ 61 w 104"/>
                <a:gd name="T7" fmla="*/ 28 h 103"/>
                <a:gd name="T8" fmla="*/ 37 w 104"/>
                <a:gd name="T9" fmla="*/ 23 h 103"/>
                <a:gd name="T10" fmla="*/ 36 w 104"/>
                <a:gd name="T11" fmla="*/ 40 h 103"/>
                <a:gd name="T12" fmla="*/ 27 w 104"/>
                <a:gd name="T13" fmla="*/ 51 h 103"/>
                <a:gd name="T14" fmla="*/ 24 w 104"/>
                <a:gd name="T15" fmla="*/ 60 h 103"/>
                <a:gd name="T16" fmla="*/ 31 w 104"/>
                <a:gd name="T17" fmla="*/ 69 h 103"/>
                <a:gd name="T18" fmla="*/ 45 w 104"/>
                <a:gd name="T19" fmla="*/ 69 h 103"/>
                <a:gd name="T20" fmla="*/ 39 w 104"/>
                <a:gd name="T21" fmla="*/ 57 h 103"/>
                <a:gd name="T22" fmla="*/ 41 w 104"/>
                <a:gd name="T23" fmla="*/ 52 h 103"/>
                <a:gd name="T24" fmla="*/ 69 w 104"/>
                <a:gd name="T25" fmla="*/ 49 h 103"/>
                <a:gd name="T26" fmla="*/ 51 w 104"/>
                <a:gd name="T27" fmla="*/ 33 h 103"/>
                <a:gd name="T28" fmla="*/ 56 w 104"/>
                <a:gd name="T29" fmla="*/ 33 h 103"/>
                <a:gd name="T30" fmla="*/ 60 w 104"/>
                <a:gd name="T31" fmla="*/ 23 h 103"/>
                <a:gd name="T32" fmla="*/ 65 w 104"/>
                <a:gd name="T33" fmla="*/ 20 h 103"/>
                <a:gd name="T34" fmla="*/ 75 w 104"/>
                <a:gd name="T35" fmla="*/ 25 h 103"/>
                <a:gd name="T36" fmla="*/ 91 w 104"/>
                <a:gd name="T37" fmla="*/ 32 h 103"/>
                <a:gd name="T38" fmla="*/ 79 w 104"/>
                <a:gd name="T39" fmla="*/ 12 h 103"/>
                <a:gd name="T40" fmla="*/ 90 w 104"/>
                <a:gd name="T41" fmla="*/ 13 h 103"/>
                <a:gd name="T42" fmla="*/ 104 w 104"/>
                <a:gd name="T43" fmla="*/ 49 h 103"/>
                <a:gd name="T44" fmla="*/ 71 w 104"/>
                <a:gd name="T45" fmla="*/ 90 h 103"/>
                <a:gd name="T46" fmla="*/ 18 w 104"/>
                <a:gd name="T47" fmla="*/ 85 h 103"/>
                <a:gd name="T48" fmla="*/ 17 w 104"/>
                <a:gd name="T49" fmla="*/ 73 h 103"/>
                <a:gd name="T50" fmla="*/ 44 w 104"/>
                <a:gd name="T51" fmla="*/ 77 h 103"/>
                <a:gd name="T52" fmla="*/ 23 w 104"/>
                <a:gd name="T53" fmla="*/ 67 h 103"/>
                <a:gd name="T54" fmla="*/ 22 w 104"/>
                <a:gd name="T55" fmla="*/ 41 h 103"/>
                <a:gd name="T56" fmla="*/ 14 w 104"/>
                <a:gd name="T57" fmla="*/ 60 h 103"/>
                <a:gd name="T58" fmla="*/ 16 w 104"/>
                <a:gd name="T59" fmla="*/ 62 h 103"/>
                <a:gd name="T60" fmla="*/ 14 w 104"/>
                <a:gd name="T61" fmla="*/ 34 h 103"/>
                <a:gd name="T62" fmla="*/ 56 w 104"/>
                <a:gd name="T63" fmla="*/ 0 h 103"/>
                <a:gd name="T64" fmla="*/ 62 w 104"/>
                <a:gd name="T65" fmla="*/ 4 h 103"/>
                <a:gd name="T66" fmla="*/ 24 w 104"/>
                <a:gd name="T67" fmla="*/ 13 h 103"/>
                <a:gd name="T68" fmla="*/ 30 w 104"/>
                <a:gd name="T69" fmla="*/ 39 h 103"/>
                <a:gd name="T70" fmla="*/ 49 w 104"/>
                <a:gd name="T71" fmla="*/ 67 h 103"/>
                <a:gd name="T72" fmla="*/ 75 w 104"/>
                <a:gd name="T73" fmla="*/ 71 h 103"/>
                <a:gd name="T74" fmla="*/ 49 w 104"/>
                <a:gd name="T75" fmla="*/ 67 h 103"/>
                <a:gd name="T76" fmla="*/ 74 w 104"/>
                <a:gd name="T77" fmla="*/ 80 h 103"/>
                <a:gd name="T78" fmla="*/ 76 w 104"/>
                <a:gd name="T79" fmla="*/ 87 h 103"/>
                <a:gd name="T80" fmla="*/ 79 w 104"/>
                <a:gd name="T81" fmla="*/ 60 h 103"/>
                <a:gd name="T82" fmla="*/ 84 w 104"/>
                <a:gd name="T83" fmla="*/ 37 h 103"/>
                <a:gd name="T84" fmla="*/ 64 w 104"/>
                <a:gd name="T85" fmla="*/ 33 h 103"/>
                <a:gd name="T86" fmla="*/ 72 w 104"/>
                <a:gd name="T87" fmla="*/ 47 h 103"/>
                <a:gd name="T88" fmla="*/ 87 w 104"/>
                <a:gd name="T89" fmla="*/ 36 h 103"/>
                <a:gd name="T90" fmla="*/ 87 w 104"/>
                <a:gd name="T91" fmla="*/ 58 h 103"/>
                <a:gd name="T92" fmla="*/ 100 w 104"/>
                <a:gd name="T93" fmla="*/ 47 h 103"/>
                <a:gd name="T94" fmla="*/ 68 w 104"/>
                <a:gd name="T95" fmla="*/ 82 h 103"/>
                <a:gd name="T96" fmla="*/ 42 w 104"/>
                <a:gd name="T97" fmla="*/ 88 h 103"/>
                <a:gd name="T98" fmla="*/ 68 w 104"/>
                <a:gd name="T99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103">
                  <a:moveTo>
                    <a:pt x="62" y="4"/>
                  </a:moveTo>
                  <a:cubicBezTo>
                    <a:pt x="62" y="6"/>
                    <a:pt x="60" y="5"/>
                    <a:pt x="59" y="5"/>
                  </a:cubicBezTo>
                  <a:cubicBezTo>
                    <a:pt x="52" y="2"/>
                    <a:pt x="46" y="5"/>
                    <a:pt x="42" y="12"/>
                  </a:cubicBezTo>
                  <a:cubicBezTo>
                    <a:pt x="44" y="14"/>
                    <a:pt x="46" y="16"/>
                    <a:pt x="50" y="16"/>
                  </a:cubicBezTo>
                  <a:cubicBezTo>
                    <a:pt x="52" y="16"/>
                    <a:pt x="54" y="17"/>
                    <a:pt x="55" y="18"/>
                  </a:cubicBezTo>
                  <a:cubicBezTo>
                    <a:pt x="56" y="19"/>
                    <a:pt x="57" y="20"/>
                    <a:pt x="57" y="21"/>
                  </a:cubicBezTo>
                  <a:cubicBezTo>
                    <a:pt x="58" y="23"/>
                    <a:pt x="59" y="24"/>
                    <a:pt x="59" y="25"/>
                  </a:cubicBezTo>
                  <a:cubicBezTo>
                    <a:pt x="60" y="26"/>
                    <a:pt x="60" y="27"/>
                    <a:pt x="61" y="28"/>
                  </a:cubicBezTo>
                  <a:cubicBezTo>
                    <a:pt x="58" y="26"/>
                    <a:pt x="55" y="23"/>
                    <a:pt x="52" y="21"/>
                  </a:cubicBezTo>
                  <a:cubicBezTo>
                    <a:pt x="47" y="18"/>
                    <a:pt x="42" y="19"/>
                    <a:pt x="37" y="23"/>
                  </a:cubicBezTo>
                  <a:cubicBezTo>
                    <a:pt x="33" y="27"/>
                    <a:pt x="31" y="32"/>
                    <a:pt x="33" y="38"/>
                  </a:cubicBezTo>
                  <a:cubicBezTo>
                    <a:pt x="34" y="39"/>
                    <a:pt x="35" y="40"/>
                    <a:pt x="36" y="40"/>
                  </a:cubicBezTo>
                  <a:cubicBezTo>
                    <a:pt x="36" y="43"/>
                    <a:pt x="34" y="44"/>
                    <a:pt x="32" y="46"/>
                  </a:cubicBezTo>
                  <a:cubicBezTo>
                    <a:pt x="30" y="47"/>
                    <a:pt x="28" y="49"/>
                    <a:pt x="27" y="51"/>
                  </a:cubicBezTo>
                  <a:cubicBezTo>
                    <a:pt x="25" y="52"/>
                    <a:pt x="25" y="54"/>
                    <a:pt x="23" y="55"/>
                  </a:cubicBezTo>
                  <a:cubicBezTo>
                    <a:pt x="21" y="55"/>
                    <a:pt x="22" y="58"/>
                    <a:pt x="24" y="60"/>
                  </a:cubicBezTo>
                  <a:cubicBezTo>
                    <a:pt x="24" y="58"/>
                    <a:pt x="24" y="57"/>
                    <a:pt x="24" y="56"/>
                  </a:cubicBezTo>
                  <a:cubicBezTo>
                    <a:pt x="24" y="62"/>
                    <a:pt x="26" y="66"/>
                    <a:pt x="31" y="69"/>
                  </a:cubicBezTo>
                  <a:cubicBezTo>
                    <a:pt x="34" y="71"/>
                    <a:pt x="37" y="71"/>
                    <a:pt x="40" y="71"/>
                  </a:cubicBezTo>
                  <a:cubicBezTo>
                    <a:pt x="42" y="71"/>
                    <a:pt x="45" y="70"/>
                    <a:pt x="45" y="69"/>
                  </a:cubicBezTo>
                  <a:cubicBezTo>
                    <a:pt x="45" y="67"/>
                    <a:pt x="44" y="65"/>
                    <a:pt x="43" y="63"/>
                  </a:cubicBezTo>
                  <a:cubicBezTo>
                    <a:pt x="42" y="61"/>
                    <a:pt x="39" y="59"/>
                    <a:pt x="39" y="57"/>
                  </a:cubicBezTo>
                  <a:cubicBezTo>
                    <a:pt x="37" y="54"/>
                    <a:pt x="37" y="51"/>
                    <a:pt x="36" y="47"/>
                  </a:cubicBezTo>
                  <a:cubicBezTo>
                    <a:pt x="40" y="48"/>
                    <a:pt x="40" y="50"/>
                    <a:pt x="41" y="52"/>
                  </a:cubicBezTo>
                  <a:cubicBezTo>
                    <a:pt x="42" y="60"/>
                    <a:pt x="49" y="64"/>
                    <a:pt x="56" y="63"/>
                  </a:cubicBezTo>
                  <a:cubicBezTo>
                    <a:pt x="63" y="63"/>
                    <a:pt x="69" y="56"/>
                    <a:pt x="69" y="49"/>
                  </a:cubicBezTo>
                  <a:cubicBezTo>
                    <a:pt x="69" y="42"/>
                    <a:pt x="63" y="37"/>
                    <a:pt x="56" y="36"/>
                  </a:cubicBezTo>
                  <a:cubicBezTo>
                    <a:pt x="54" y="35"/>
                    <a:pt x="53" y="34"/>
                    <a:pt x="51" y="33"/>
                  </a:cubicBezTo>
                  <a:cubicBezTo>
                    <a:pt x="51" y="33"/>
                    <a:pt x="51" y="32"/>
                    <a:pt x="52" y="32"/>
                  </a:cubicBezTo>
                  <a:cubicBezTo>
                    <a:pt x="53" y="32"/>
                    <a:pt x="55" y="33"/>
                    <a:pt x="56" y="33"/>
                  </a:cubicBezTo>
                  <a:cubicBezTo>
                    <a:pt x="58" y="33"/>
                    <a:pt x="60" y="33"/>
                    <a:pt x="60" y="32"/>
                  </a:cubicBezTo>
                  <a:cubicBezTo>
                    <a:pt x="63" y="27"/>
                    <a:pt x="63" y="27"/>
                    <a:pt x="60" y="23"/>
                  </a:cubicBezTo>
                  <a:cubicBezTo>
                    <a:pt x="61" y="21"/>
                    <a:pt x="62" y="20"/>
                    <a:pt x="63" y="18"/>
                  </a:cubicBezTo>
                  <a:cubicBezTo>
                    <a:pt x="64" y="18"/>
                    <a:pt x="64" y="19"/>
                    <a:pt x="65" y="20"/>
                  </a:cubicBezTo>
                  <a:cubicBezTo>
                    <a:pt x="65" y="21"/>
                    <a:pt x="65" y="23"/>
                    <a:pt x="65" y="24"/>
                  </a:cubicBezTo>
                  <a:cubicBezTo>
                    <a:pt x="68" y="24"/>
                    <a:pt x="72" y="24"/>
                    <a:pt x="75" y="25"/>
                  </a:cubicBezTo>
                  <a:cubicBezTo>
                    <a:pt x="77" y="25"/>
                    <a:pt x="80" y="27"/>
                    <a:pt x="82" y="29"/>
                  </a:cubicBezTo>
                  <a:cubicBezTo>
                    <a:pt x="85" y="31"/>
                    <a:pt x="87" y="32"/>
                    <a:pt x="91" y="32"/>
                  </a:cubicBezTo>
                  <a:cubicBezTo>
                    <a:pt x="93" y="28"/>
                    <a:pt x="93" y="23"/>
                    <a:pt x="91" y="19"/>
                  </a:cubicBezTo>
                  <a:cubicBezTo>
                    <a:pt x="88" y="14"/>
                    <a:pt x="84" y="12"/>
                    <a:pt x="79" y="12"/>
                  </a:cubicBezTo>
                  <a:cubicBezTo>
                    <a:pt x="76" y="12"/>
                    <a:pt x="74" y="12"/>
                    <a:pt x="73" y="9"/>
                  </a:cubicBezTo>
                  <a:cubicBezTo>
                    <a:pt x="78" y="7"/>
                    <a:pt x="85" y="8"/>
                    <a:pt x="90" y="13"/>
                  </a:cubicBezTo>
                  <a:cubicBezTo>
                    <a:pt x="97" y="18"/>
                    <a:pt x="97" y="26"/>
                    <a:pt x="94" y="34"/>
                  </a:cubicBezTo>
                  <a:cubicBezTo>
                    <a:pt x="100" y="37"/>
                    <a:pt x="104" y="42"/>
                    <a:pt x="104" y="49"/>
                  </a:cubicBezTo>
                  <a:cubicBezTo>
                    <a:pt x="104" y="57"/>
                    <a:pt x="101" y="62"/>
                    <a:pt x="95" y="65"/>
                  </a:cubicBezTo>
                  <a:cubicBezTo>
                    <a:pt x="99" y="84"/>
                    <a:pt x="88" y="95"/>
                    <a:pt x="71" y="90"/>
                  </a:cubicBezTo>
                  <a:cubicBezTo>
                    <a:pt x="64" y="101"/>
                    <a:pt x="48" y="103"/>
                    <a:pt x="38" y="90"/>
                  </a:cubicBezTo>
                  <a:cubicBezTo>
                    <a:pt x="31" y="92"/>
                    <a:pt x="23" y="92"/>
                    <a:pt x="18" y="85"/>
                  </a:cubicBezTo>
                  <a:cubicBezTo>
                    <a:pt x="13" y="81"/>
                    <a:pt x="12" y="75"/>
                    <a:pt x="14" y="68"/>
                  </a:cubicBezTo>
                  <a:cubicBezTo>
                    <a:pt x="16" y="69"/>
                    <a:pt x="17" y="71"/>
                    <a:pt x="17" y="73"/>
                  </a:cubicBezTo>
                  <a:cubicBezTo>
                    <a:pt x="16" y="80"/>
                    <a:pt x="22" y="86"/>
                    <a:pt x="29" y="87"/>
                  </a:cubicBezTo>
                  <a:cubicBezTo>
                    <a:pt x="36" y="88"/>
                    <a:pt x="42" y="84"/>
                    <a:pt x="44" y="77"/>
                  </a:cubicBezTo>
                  <a:cubicBezTo>
                    <a:pt x="44" y="76"/>
                    <a:pt x="44" y="76"/>
                    <a:pt x="45" y="74"/>
                  </a:cubicBezTo>
                  <a:cubicBezTo>
                    <a:pt x="35" y="77"/>
                    <a:pt x="28" y="74"/>
                    <a:pt x="23" y="67"/>
                  </a:cubicBezTo>
                  <a:cubicBezTo>
                    <a:pt x="18" y="59"/>
                    <a:pt x="20" y="51"/>
                    <a:pt x="27" y="43"/>
                  </a:cubicBezTo>
                  <a:cubicBezTo>
                    <a:pt x="25" y="43"/>
                    <a:pt x="24" y="42"/>
                    <a:pt x="22" y="41"/>
                  </a:cubicBezTo>
                  <a:cubicBezTo>
                    <a:pt x="20" y="40"/>
                    <a:pt x="18" y="39"/>
                    <a:pt x="17" y="37"/>
                  </a:cubicBezTo>
                  <a:cubicBezTo>
                    <a:pt x="8" y="41"/>
                    <a:pt x="6" y="54"/>
                    <a:pt x="14" y="60"/>
                  </a:cubicBezTo>
                  <a:cubicBezTo>
                    <a:pt x="15" y="61"/>
                    <a:pt x="15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3"/>
                    <a:pt x="14" y="63"/>
                    <a:pt x="13" y="64"/>
                  </a:cubicBezTo>
                  <a:cubicBezTo>
                    <a:pt x="4" y="59"/>
                    <a:pt x="0" y="43"/>
                    <a:pt x="14" y="34"/>
                  </a:cubicBezTo>
                  <a:cubicBezTo>
                    <a:pt x="9" y="16"/>
                    <a:pt x="20" y="6"/>
                    <a:pt x="39" y="9"/>
                  </a:cubicBezTo>
                  <a:cubicBezTo>
                    <a:pt x="43" y="3"/>
                    <a:pt x="48" y="0"/>
                    <a:pt x="56" y="0"/>
                  </a:cubicBezTo>
                  <a:cubicBezTo>
                    <a:pt x="59" y="0"/>
                    <a:pt x="61" y="0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41" y="17"/>
                  </a:moveTo>
                  <a:cubicBezTo>
                    <a:pt x="36" y="11"/>
                    <a:pt x="30" y="10"/>
                    <a:pt x="24" y="13"/>
                  </a:cubicBezTo>
                  <a:cubicBezTo>
                    <a:pt x="18" y="17"/>
                    <a:pt x="16" y="23"/>
                    <a:pt x="17" y="29"/>
                  </a:cubicBezTo>
                  <a:cubicBezTo>
                    <a:pt x="19" y="35"/>
                    <a:pt x="24" y="39"/>
                    <a:pt x="30" y="39"/>
                  </a:cubicBezTo>
                  <a:cubicBezTo>
                    <a:pt x="27" y="29"/>
                    <a:pt x="31" y="21"/>
                    <a:pt x="41" y="17"/>
                  </a:cubicBezTo>
                  <a:close/>
                  <a:moveTo>
                    <a:pt x="49" y="67"/>
                  </a:moveTo>
                  <a:cubicBezTo>
                    <a:pt x="50" y="74"/>
                    <a:pt x="54" y="79"/>
                    <a:pt x="61" y="79"/>
                  </a:cubicBezTo>
                  <a:cubicBezTo>
                    <a:pt x="67" y="80"/>
                    <a:pt x="73" y="77"/>
                    <a:pt x="75" y="71"/>
                  </a:cubicBezTo>
                  <a:cubicBezTo>
                    <a:pt x="78" y="65"/>
                    <a:pt x="76" y="60"/>
                    <a:pt x="72" y="55"/>
                  </a:cubicBezTo>
                  <a:cubicBezTo>
                    <a:pt x="65" y="66"/>
                    <a:pt x="62" y="67"/>
                    <a:pt x="49" y="67"/>
                  </a:cubicBezTo>
                  <a:close/>
                  <a:moveTo>
                    <a:pt x="79" y="60"/>
                  </a:moveTo>
                  <a:cubicBezTo>
                    <a:pt x="81" y="68"/>
                    <a:pt x="80" y="74"/>
                    <a:pt x="74" y="80"/>
                  </a:cubicBezTo>
                  <a:cubicBezTo>
                    <a:pt x="72" y="81"/>
                    <a:pt x="72" y="83"/>
                    <a:pt x="72" y="85"/>
                  </a:cubicBezTo>
                  <a:cubicBezTo>
                    <a:pt x="72" y="86"/>
                    <a:pt x="74" y="87"/>
                    <a:pt x="76" y="87"/>
                  </a:cubicBezTo>
                  <a:cubicBezTo>
                    <a:pt x="84" y="89"/>
                    <a:pt x="91" y="83"/>
                    <a:pt x="92" y="75"/>
                  </a:cubicBezTo>
                  <a:cubicBezTo>
                    <a:pt x="93" y="68"/>
                    <a:pt x="88" y="61"/>
                    <a:pt x="79" y="60"/>
                  </a:cubicBezTo>
                  <a:close/>
                  <a:moveTo>
                    <a:pt x="77" y="54"/>
                  </a:moveTo>
                  <a:cubicBezTo>
                    <a:pt x="83" y="50"/>
                    <a:pt x="86" y="44"/>
                    <a:pt x="84" y="37"/>
                  </a:cubicBezTo>
                  <a:cubicBezTo>
                    <a:pt x="81" y="31"/>
                    <a:pt x="75" y="27"/>
                    <a:pt x="69" y="28"/>
                  </a:cubicBezTo>
                  <a:cubicBezTo>
                    <a:pt x="64" y="28"/>
                    <a:pt x="64" y="29"/>
                    <a:pt x="64" y="33"/>
                  </a:cubicBezTo>
                  <a:cubicBezTo>
                    <a:pt x="64" y="34"/>
                    <a:pt x="65" y="35"/>
                    <a:pt x="66" y="36"/>
                  </a:cubicBezTo>
                  <a:cubicBezTo>
                    <a:pt x="69" y="39"/>
                    <a:pt x="72" y="42"/>
                    <a:pt x="72" y="47"/>
                  </a:cubicBezTo>
                  <a:cubicBezTo>
                    <a:pt x="72" y="50"/>
                    <a:pt x="74" y="52"/>
                    <a:pt x="77" y="54"/>
                  </a:cubicBezTo>
                  <a:close/>
                  <a:moveTo>
                    <a:pt x="87" y="36"/>
                  </a:moveTo>
                  <a:cubicBezTo>
                    <a:pt x="89" y="44"/>
                    <a:pt x="88" y="50"/>
                    <a:pt x="81" y="56"/>
                  </a:cubicBezTo>
                  <a:cubicBezTo>
                    <a:pt x="84" y="57"/>
                    <a:pt x="86" y="57"/>
                    <a:pt x="87" y="58"/>
                  </a:cubicBezTo>
                  <a:cubicBezTo>
                    <a:pt x="89" y="59"/>
                    <a:pt x="91" y="61"/>
                    <a:pt x="92" y="62"/>
                  </a:cubicBezTo>
                  <a:cubicBezTo>
                    <a:pt x="99" y="58"/>
                    <a:pt x="101" y="53"/>
                    <a:pt x="100" y="47"/>
                  </a:cubicBezTo>
                  <a:cubicBezTo>
                    <a:pt x="99" y="41"/>
                    <a:pt x="94" y="37"/>
                    <a:pt x="87" y="36"/>
                  </a:cubicBezTo>
                  <a:close/>
                  <a:moveTo>
                    <a:pt x="68" y="82"/>
                  </a:moveTo>
                  <a:cubicBezTo>
                    <a:pt x="60" y="84"/>
                    <a:pt x="54" y="82"/>
                    <a:pt x="49" y="77"/>
                  </a:cubicBezTo>
                  <a:cubicBezTo>
                    <a:pt x="47" y="81"/>
                    <a:pt x="45" y="84"/>
                    <a:pt x="42" y="88"/>
                  </a:cubicBezTo>
                  <a:cubicBezTo>
                    <a:pt x="46" y="94"/>
                    <a:pt x="52" y="96"/>
                    <a:pt x="58" y="95"/>
                  </a:cubicBezTo>
                  <a:cubicBezTo>
                    <a:pt x="64" y="93"/>
                    <a:pt x="68" y="88"/>
                    <a:pt x="68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id="{26AB6840-116F-D557-0093-7E55B62CB5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2940" y="1767128"/>
              <a:ext cx="561917" cy="561917"/>
            </a:xfrm>
            <a:custGeom>
              <a:avLst/>
              <a:gdLst>
                <a:gd name="T0" fmla="*/ 138 w 163"/>
                <a:gd name="T1" fmla="*/ 131 h 163"/>
                <a:gd name="T2" fmla="*/ 135 w 163"/>
                <a:gd name="T3" fmla="*/ 134 h 163"/>
                <a:gd name="T4" fmla="*/ 114 w 163"/>
                <a:gd name="T5" fmla="*/ 142 h 163"/>
                <a:gd name="T6" fmla="*/ 112 w 163"/>
                <a:gd name="T7" fmla="*/ 155 h 163"/>
                <a:gd name="T8" fmla="*/ 104 w 163"/>
                <a:gd name="T9" fmla="*/ 150 h 163"/>
                <a:gd name="T10" fmla="*/ 83 w 163"/>
                <a:gd name="T11" fmla="*/ 160 h 163"/>
                <a:gd name="T12" fmla="*/ 78 w 163"/>
                <a:gd name="T13" fmla="*/ 161 h 163"/>
                <a:gd name="T14" fmla="*/ 58 w 163"/>
                <a:gd name="T15" fmla="*/ 153 h 163"/>
                <a:gd name="T16" fmla="*/ 48 w 163"/>
                <a:gd name="T17" fmla="*/ 155 h 163"/>
                <a:gd name="T18" fmla="*/ 23 w 163"/>
                <a:gd name="T19" fmla="*/ 144 h 163"/>
                <a:gd name="T20" fmla="*/ 20 w 163"/>
                <a:gd name="T21" fmla="*/ 125 h 163"/>
                <a:gd name="T22" fmla="*/ 6 w 163"/>
                <a:gd name="T23" fmla="*/ 115 h 163"/>
                <a:gd name="T24" fmla="*/ 12 w 163"/>
                <a:gd name="T25" fmla="*/ 101 h 163"/>
                <a:gd name="T26" fmla="*/ 0 w 163"/>
                <a:gd name="T27" fmla="*/ 83 h 163"/>
                <a:gd name="T28" fmla="*/ 2 w 163"/>
                <a:gd name="T29" fmla="*/ 80 h 163"/>
                <a:gd name="T30" fmla="*/ 13 w 163"/>
                <a:gd name="T31" fmla="*/ 69 h 163"/>
                <a:gd name="T32" fmla="*/ 6 w 163"/>
                <a:gd name="T33" fmla="*/ 56 h 163"/>
                <a:gd name="T34" fmla="*/ 8 w 163"/>
                <a:gd name="T35" fmla="*/ 52 h 163"/>
                <a:gd name="T36" fmla="*/ 23 w 163"/>
                <a:gd name="T37" fmla="*/ 50 h 163"/>
                <a:gd name="T38" fmla="*/ 23 w 163"/>
                <a:gd name="T39" fmla="*/ 31 h 163"/>
                <a:gd name="T40" fmla="*/ 26 w 163"/>
                <a:gd name="T41" fmla="*/ 29 h 163"/>
                <a:gd name="T42" fmla="*/ 48 w 163"/>
                <a:gd name="T43" fmla="*/ 17 h 163"/>
                <a:gd name="T44" fmla="*/ 52 w 163"/>
                <a:gd name="T45" fmla="*/ 8 h 163"/>
                <a:gd name="T46" fmla="*/ 75 w 163"/>
                <a:gd name="T47" fmla="*/ 8 h 163"/>
                <a:gd name="T48" fmla="*/ 81 w 163"/>
                <a:gd name="T49" fmla="*/ 0 h 163"/>
                <a:gd name="T50" fmla="*/ 84 w 163"/>
                <a:gd name="T51" fmla="*/ 4 h 163"/>
                <a:gd name="T52" fmla="*/ 109 w 163"/>
                <a:gd name="T53" fmla="*/ 6 h 163"/>
                <a:gd name="T54" fmla="*/ 118 w 163"/>
                <a:gd name="T55" fmla="*/ 18 h 163"/>
                <a:gd name="T56" fmla="*/ 135 w 163"/>
                <a:gd name="T57" fmla="*/ 19 h 163"/>
                <a:gd name="T58" fmla="*/ 138 w 163"/>
                <a:gd name="T59" fmla="*/ 23 h 163"/>
                <a:gd name="T60" fmla="*/ 153 w 163"/>
                <a:gd name="T61" fmla="*/ 45 h 163"/>
                <a:gd name="T62" fmla="*/ 150 w 163"/>
                <a:gd name="T63" fmla="*/ 64 h 163"/>
                <a:gd name="T64" fmla="*/ 161 w 163"/>
                <a:gd name="T65" fmla="*/ 80 h 163"/>
                <a:gd name="T66" fmla="*/ 157 w 163"/>
                <a:gd name="T67" fmla="*/ 83 h 163"/>
                <a:gd name="T68" fmla="*/ 153 w 163"/>
                <a:gd name="T69" fmla="*/ 103 h 163"/>
                <a:gd name="T70" fmla="*/ 155 w 163"/>
                <a:gd name="T71" fmla="*/ 110 h 163"/>
                <a:gd name="T72" fmla="*/ 149 w 163"/>
                <a:gd name="T73" fmla="*/ 109 h 163"/>
                <a:gd name="T74" fmla="*/ 136 w 163"/>
                <a:gd name="T75" fmla="*/ 122 h 163"/>
                <a:gd name="T76" fmla="*/ 93 w 163"/>
                <a:gd name="T77" fmla="*/ 145 h 163"/>
                <a:gd name="T78" fmla="*/ 116 w 163"/>
                <a:gd name="T79" fmla="*/ 132 h 163"/>
                <a:gd name="T80" fmla="*/ 134 w 163"/>
                <a:gd name="T81" fmla="*/ 112 h 163"/>
                <a:gd name="T82" fmla="*/ 145 w 163"/>
                <a:gd name="T83" fmla="*/ 90 h 163"/>
                <a:gd name="T84" fmla="*/ 151 w 163"/>
                <a:gd name="T85" fmla="*/ 75 h 163"/>
                <a:gd name="T86" fmla="*/ 149 w 163"/>
                <a:gd name="T87" fmla="*/ 49 h 163"/>
                <a:gd name="T88" fmla="*/ 133 w 163"/>
                <a:gd name="T89" fmla="*/ 24 h 163"/>
                <a:gd name="T90" fmla="*/ 94 w 163"/>
                <a:gd name="T91" fmla="*/ 16 h 163"/>
                <a:gd name="T92" fmla="*/ 52 w 163"/>
                <a:gd name="T93" fmla="*/ 15 h 163"/>
                <a:gd name="T94" fmla="*/ 28 w 163"/>
                <a:gd name="T95" fmla="*/ 34 h 163"/>
                <a:gd name="T96" fmla="*/ 13 w 163"/>
                <a:gd name="T97" fmla="*/ 58 h 163"/>
                <a:gd name="T98" fmla="*/ 7 w 163"/>
                <a:gd name="T99" fmla="*/ 84 h 163"/>
                <a:gd name="T100" fmla="*/ 29 w 163"/>
                <a:gd name="T101" fmla="*/ 139 h 163"/>
                <a:gd name="T102" fmla="*/ 81 w 163"/>
                <a:gd name="T103" fmla="*/ 15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63">
                  <a:moveTo>
                    <a:pt x="136" y="122"/>
                  </a:moveTo>
                  <a:cubicBezTo>
                    <a:pt x="137" y="125"/>
                    <a:pt x="138" y="128"/>
                    <a:pt x="138" y="131"/>
                  </a:cubicBezTo>
                  <a:cubicBezTo>
                    <a:pt x="139" y="132"/>
                    <a:pt x="138" y="133"/>
                    <a:pt x="138" y="134"/>
                  </a:cubicBezTo>
                  <a:cubicBezTo>
                    <a:pt x="137" y="134"/>
                    <a:pt x="136" y="134"/>
                    <a:pt x="135" y="134"/>
                  </a:cubicBezTo>
                  <a:cubicBezTo>
                    <a:pt x="134" y="134"/>
                    <a:pt x="134" y="134"/>
                    <a:pt x="133" y="133"/>
                  </a:cubicBezTo>
                  <a:cubicBezTo>
                    <a:pt x="124" y="128"/>
                    <a:pt x="117" y="135"/>
                    <a:pt x="114" y="142"/>
                  </a:cubicBezTo>
                  <a:cubicBezTo>
                    <a:pt x="114" y="145"/>
                    <a:pt x="114" y="148"/>
                    <a:pt x="113" y="150"/>
                  </a:cubicBezTo>
                  <a:cubicBezTo>
                    <a:pt x="113" y="152"/>
                    <a:pt x="112" y="154"/>
                    <a:pt x="112" y="155"/>
                  </a:cubicBezTo>
                  <a:cubicBezTo>
                    <a:pt x="110" y="154"/>
                    <a:pt x="109" y="154"/>
                    <a:pt x="107" y="153"/>
                  </a:cubicBezTo>
                  <a:cubicBezTo>
                    <a:pt x="106" y="152"/>
                    <a:pt x="105" y="151"/>
                    <a:pt x="104" y="150"/>
                  </a:cubicBezTo>
                  <a:cubicBezTo>
                    <a:pt x="99" y="146"/>
                    <a:pt x="91" y="148"/>
                    <a:pt x="86" y="155"/>
                  </a:cubicBezTo>
                  <a:cubicBezTo>
                    <a:pt x="85" y="156"/>
                    <a:pt x="84" y="159"/>
                    <a:pt x="83" y="160"/>
                  </a:cubicBezTo>
                  <a:cubicBezTo>
                    <a:pt x="83" y="161"/>
                    <a:pt x="82" y="162"/>
                    <a:pt x="81" y="163"/>
                  </a:cubicBezTo>
                  <a:cubicBezTo>
                    <a:pt x="80" y="163"/>
                    <a:pt x="79" y="161"/>
                    <a:pt x="78" y="161"/>
                  </a:cubicBezTo>
                  <a:cubicBezTo>
                    <a:pt x="78" y="160"/>
                    <a:pt x="78" y="160"/>
                    <a:pt x="78" y="159"/>
                  </a:cubicBezTo>
                  <a:cubicBezTo>
                    <a:pt x="74" y="150"/>
                    <a:pt x="65" y="149"/>
                    <a:pt x="58" y="153"/>
                  </a:cubicBezTo>
                  <a:cubicBezTo>
                    <a:pt x="56" y="154"/>
                    <a:pt x="54" y="156"/>
                    <a:pt x="52" y="157"/>
                  </a:cubicBezTo>
                  <a:cubicBezTo>
                    <a:pt x="50" y="159"/>
                    <a:pt x="49" y="158"/>
                    <a:pt x="48" y="155"/>
                  </a:cubicBezTo>
                  <a:cubicBezTo>
                    <a:pt x="47" y="145"/>
                    <a:pt x="41" y="141"/>
                    <a:pt x="30" y="143"/>
                  </a:cubicBezTo>
                  <a:cubicBezTo>
                    <a:pt x="28" y="143"/>
                    <a:pt x="26" y="143"/>
                    <a:pt x="23" y="144"/>
                  </a:cubicBezTo>
                  <a:cubicBezTo>
                    <a:pt x="24" y="141"/>
                    <a:pt x="24" y="139"/>
                    <a:pt x="25" y="137"/>
                  </a:cubicBezTo>
                  <a:cubicBezTo>
                    <a:pt x="26" y="132"/>
                    <a:pt x="24" y="128"/>
                    <a:pt x="20" y="125"/>
                  </a:cubicBezTo>
                  <a:cubicBezTo>
                    <a:pt x="17" y="122"/>
                    <a:pt x="13" y="120"/>
                    <a:pt x="9" y="118"/>
                  </a:cubicBezTo>
                  <a:cubicBezTo>
                    <a:pt x="7" y="117"/>
                    <a:pt x="7" y="116"/>
                    <a:pt x="6" y="115"/>
                  </a:cubicBezTo>
                  <a:cubicBezTo>
                    <a:pt x="6" y="114"/>
                    <a:pt x="7" y="113"/>
                    <a:pt x="8" y="112"/>
                  </a:cubicBezTo>
                  <a:cubicBezTo>
                    <a:pt x="12" y="109"/>
                    <a:pt x="14" y="106"/>
                    <a:pt x="12" y="101"/>
                  </a:cubicBezTo>
                  <a:cubicBezTo>
                    <a:pt x="11" y="96"/>
                    <a:pt x="8" y="92"/>
                    <a:pt x="5" y="88"/>
                  </a:cubicBezTo>
                  <a:cubicBezTo>
                    <a:pt x="3" y="87"/>
                    <a:pt x="2" y="85"/>
                    <a:pt x="0" y="83"/>
                  </a:cubicBezTo>
                  <a:cubicBezTo>
                    <a:pt x="0" y="83"/>
                    <a:pt x="0" y="81"/>
                    <a:pt x="0" y="80"/>
                  </a:cubicBezTo>
                  <a:cubicBezTo>
                    <a:pt x="0" y="80"/>
                    <a:pt x="2" y="80"/>
                    <a:pt x="2" y="80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11" y="82"/>
                    <a:pt x="14" y="75"/>
                    <a:pt x="13" y="69"/>
                  </a:cubicBezTo>
                  <a:cubicBezTo>
                    <a:pt x="12" y="65"/>
                    <a:pt x="9" y="62"/>
                    <a:pt x="8" y="58"/>
                  </a:cubicBezTo>
                  <a:cubicBezTo>
                    <a:pt x="7" y="57"/>
                    <a:pt x="6" y="57"/>
                    <a:pt x="6" y="56"/>
                  </a:cubicBezTo>
                  <a:cubicBezTo>
                    <a:pt x="6" y="55"/>
                    <a:pt x="6" y="54"/>
                    <a:pt x="6" y="53"/>
                  </a:cubicBezTo>
                  <a:cubicBezTo>
                    <a:pt x="6" y="52"/>
                    <a:pt x="8" y="52"/>
                    <a:pt x="8" y="52"/>
                  </a:cubicBezTo>
                  <a:cubicBezTo>
                    <a:pt x="10" y="53"/>
                    <a:pt x="11" y="53"/>
                    <a:pt x="13" y="54"/>
                  </a:cubicBezTo>
                  <a:cubicBezTo>
                    <a:pt x="17" y="55"/>
                    <a:pt x="21" y="54"/>
                    <a:pt x="23" y="50"/>
                  </a:cubicBezTo>
                  <a:cubicBezTo>
                    <a:pt x="26" y="46"/>
                    <a:pt x="26" y="41"/>
                    <a:pt x="24" y="37"/>
                  </a:cubicBezTo>
                  <a:cubicBezTo>
                    <a:pt x="24" y="35"/>
                    <a:pt x="23" y="33"/>
                    <a:pt x="23" y="31"/>
                  </a:cubicBezTo>
                  <a:cubicBezTo>
                    <a:pt x="23" y="30"/>
                    <a:pt x="23" y="29"/>
                    <a:pt x="24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7" y="29"/>
                    <a:pt x="27" y="29"/>
                  </a:cubicBezTo>
                  <a:cubicBezTo>
                    <a:pt x="38" y="34"/>
                    <a:pt x="47" y="29"/>
                    <a:pt x="48" y="17"/>
                  </a:cubicBezTo>
                  <a:cubicBezTo>
                    <a:pt x="48" y="14"/>
                    <a:pt x="48" y="12"/>
                    <a:pt x="48" y="10"/>
                  </a:cubicBezTo>
                  <a:cubicBezTo>
                    <a:pt x="49" y="7"/>
                    <a:pt x="50" y="7"/>
                    <a:pt x="52" y="8"/>
                  </a:cubicBezTo>
                  <a:cubicBezTo>
                    <a:pt x="53" y="9"/>
                    <a:pt x="54" y="10"/>
                    <a:pt x="55" y="11"/>
                  </a:cubicBezTo>
                  <a:cubicBezTo>
                    <a:pt x="61" y="17"/>
                    <a:pt x="70" y="16"/>
                    <a:pt x="75" y="8"/>
                  </a:cubicBezTo>
                  <a:cubicBezTo>
                    <a:pt x="77" y="6"/>
                    <a:pt x="77" y="4"/>
                    <a:pt x="79" y="2"/>
                  </a:cubicBezTo>
                  <a:cubicBezTo>
                    <a:pt x="79" y="1"/>
                    <a:pt x="80" y="0"/>
                    <a:pt x="81" y="0"/>
                  </a:cubicBezTo>
                  <a:cubicBezTo>
                    <a:pt x="81" y="0"/>
                    <a:pt x="82" y="1"/>
                    <a:pt x="83" y="2"/>
                  </a:cubicBezTo>
                  <a:cubicBezTo>
                    <a:pt x="83" y="2"/>
                    <a:pt x="83" y="3"/>
                    <a:pt x="84" y="4"/>
                  </a:cubicBezTo>
                  <a:cubicBezTo>
                    <a:pt x="88" y="14"/>
                    <a:pt x="98" y="14"/>
                    <a:pt x="105" y="9"/>
                  </a:cubicBezTo>
                  <a:cubicBezTo>
                    <a:pt x="106" y="8"/>
                    <a:pt x="108" y="7"/>
                    <a:pt x="109" y="6"/>
                  </a:cubicBezTo>
                  <a:cubicBezTo>
                    <a:pt x="111" y="4"/>
                    <a:pt x="113" y="5"/>
                    <a:pt x="113" y="7"/>
                  </a:cubicBezTo>
                  <a:cubicBezTo>
                    <a:pt x="113" y="12"/>
                    <a:pt x="114" y="16"/>
                    <a:pt x="118" y="18"/>
                  </a:cubicBezTo>
                  <a:cubicBezTo>
                    <a:pt x="123" y="21"/>
                    <a:pt x="128" y="21"/>
                    <a:pt x="133" y="20"/>
                  </a:cubicBezTo>
                  <a:cubicBezTo>
                    <a:pt x="133" y="20"/>
                    <a:pt x="134" y="19"/>
                    <a:pt x="135" y="19"/>
                  </a:cubicBezTo>
                  <a:cubicBezTo>
                    <a:pt x="136" y="19"/>
                    <a:pt x="138" y="19"/>
                    <a:pt x="138" y="20"/>
                  </a:cubicBezTo>
                  <a:cubicBezTo>
                    <a:pt x="139" y="20"/>
                    <a:pt x="138" y="22"/>
                    <a:pt x="138" y="23"/>
                  </a:cubicBezTo>
                  <a:cubicBezTo>
                    <a:pt x="135" y="29"/>
                    <a:pt x="136" y="34"/>
                    <a:pt x="141" y="39"/>
                  </a:cubicBezTo>
                  <a:cubicBezTo>
                    <a:pt x="145" y="41"/>
                    <a:pt x="149" y="43"/>
                    <a:pt x="153" y="45"/>
                  </a:cubicBezTo>
                  <a:cubicBezTo>
                    <a:pt x="157" y="47"/>
                    <a:pt x="157" y="49"/>
                    <a:pt x="154" y="51"/>
                  </a:cubicBezTo>
                  <a:cubicBezTo>
                    <a:pt x="149" y="54"/>
                    <a:pt x="147" y="58"/>
                    <a:pt x="150" y="64"/>
                  </a:cubicBezTo>
                  <a:cubicBezTo>
                    <a:pt x="152" y="68"/>
                    <a:pt x="155" y="72"/>
                    <a:pt x="158" y="76"/>
                  </a:cubicBezTo>
                  <a:cubicBezTo>
                    <a:pt x="159" y="78"/>
                    <a:pt x="160" y="79"/>
                    <a:pt x="161" y="80"/>
                  </a:cubicBezTo>
                  <a:cubicBezTo>
                    <a:pt x="163" y="82"/>
                    <a:pt x="162" y="83"/>
                    <a:pt x="160" y="83"/>
                  </a:cubicBezTo>
                  <a:cubicBezTo>
                    <a:pt x="159" y="83"/>
                    <a:pt x="158" y="83"/>
                    <a:pt x="157" y="83"/>
                  </a:cubicBezTo>
                  <a:cubicBezTo>
                    <a:pt x="152" y="82"/>
                    <a:pt x="149" y="85"/>
                    <a:pt x="149" y="90"/>
                  </a:cubicBezTo>
                  <a:cubicBezTo>
                    <a:pt x="148" y="95"/>
                    <a:pt x="150" y="99"/>
                    <a:pt x="153" y="103"/>
                  </a:cubicBezTo>
                  <a:cubicBezTo>
                    <a:pt x="154" y="104"/>
                    <a:pt x="155" y="106"/>
                    <a:pt x="155" y="108"/>
                  </a:cubicBezTo>
                  <a:cubicBezTo>
                    <a:pt x="156" y="108"/>
                    <a:pt x="156" y="109"/>
                    <a:pt x="155" y="110"/>
                  </a:cubicBezTo>
                  <a:cubicBezTo>
                    <a:pt x="155" y="110"/>
                    <a:pt x="154" y="111"/>
                    <a:pt x="153" y="110"/>
                  </a:cubicBezTo>
                  <a:cubicBezTo>
                    <a:pt x="152" y="110"/>
                    <a:pt x="150" y="110"/>
                    <a:pt x="149" y="109"/>
                  </a:cubicBezTo>
                  <a:cubicBezTo>
                    <a:pt x="144" y="108"/>
                    <a:pt x="140" y="110"/>
                    <a:pt x="138" y="115"/>
                  </a:cubicBezTo>
                  <a:cubicBezTo>
                    <a:pt x="137" y="117"/>
                    <a:pt x="136" y="119"/>
                    <a:pt x="136" y="122"/>
                  </a:cubicBezTo>
                  <a:close/>
                  <a:moveTo>
                    <a:pt x="81" y="156"/>
                  </a:moveTo>
                  <a:cubicBezTo>
                    <a:pt x="83" y="150"/>
                    <a:pt x="87" y="146"/>
                    <a:pt x="93" y="145"/>
                  </a:cubicBezTo>
                  <a:cubicBezTo>
                    <a:pt x="99" y="143"/>
                    <a:pt x="104" y="144"/>
                    <a:pt x="109" y="149"/>
                  </a:cubicBezTo>
                  <a:cubicBezTo>
                    <a:pt x="110" y="142"/>
                    <a:pt x="111" y="136"/>
                    <a:pt x="116" y="132"/>
                  </a:cubicBezTo>
                  <a:cubicBezTo>
                    <a:pt x="121" y="127"/>
                    <a:pt x="127" y="126"/>
                    <a:pt x="133" y="129"/>
                  </a:cubicBezTo>
                  <a:cubicBezTo>
                    <a:pt x="132" y="123"/>
                    <a:pt x="132" y="117"/>
                    <a:pt x="134" y="112"/>
                  </a:cubicBezTo>
                  <a:cubicBezTo>
                    <a:pt x="137" y="106"/>
                    <a:pt x="142" y="104"/>
                    <a:pt x="149" y="105"/>
                  </a:cubicBezTo>
                  <a:cubicBezTo>
                    <a:pt x="146" y="100"/>
                    <a:pt x="144" y="95"/>
                    <a:pt x="145" y="90"/>
                  </a:cubicBezTo>
                  <a:cubicBezTo>
                    <a:pt x="145" y="84"/>
                    <a:pt x="148" y="80"/>
                    <a:pt x="155" y="79"/>
                  </a:cubicBezTo>
                  <a:cubicBezTo>
                    <a:pt x="153" y="77"/>
                    <a:pt x="152" y="76"/>
                    <a:pt x="151" y="75"/>
                  </a:cubicBezTo>
                  <a:cubicBezTo>
                    <a:pt x="148" y="71"/>
                    <a:pt x="146" y="67"/>
                    <a:pt x="145" y="62"/>
                  </a:cubicBezTo>
                  <a:cubicBezTo>
                    <a:pt x="144" y="56"/>
                    <a:pt x="145" y="52"/>
                    <a:pt x="149" y="49"/>
                  </a:cubicBezTo>
                  <a:cubicBezTo>
                    <a:pt x="144" y="46"/>
                    <a:pt x="140" y="43"/>
                    <a:pt x="136" y="39"/>
                  </a:cubicBezTo>
                  <a:cubicBezTo>
                    <a:pt x="132" y="35"/>
                    <a:pt x="132" y="30"/>
                    <a:pt x="133" y="24"/>
                  </a:cubicBezTo>
                  <a:cubicBezTo>
                    <a:pt x="122" y="25"/>
                    <a:pt x="112" y="24"/>
                    <a:pt x="109" y="11"/>
                  </a:cubicBezTo>
                  <a:cubicBezTo>
                    <a:pt x="104" y="15"/>
                    <a:pt x="99" y="16"/>
                    <a:pt x="94" y="16"/>
                  </a:cubicBezTo>
                  <a:cubicBezTo>
                    <a:pt x="88" y="15"/>
                    <a:pt x="83" y="12"/>
                    <a:pt x="81" y="7"/>
                  </a:cubicBezTo>
                  <a:cubicBezTo>
                    <a:pt x="73" y="20"/>
                    <a:pt x="64" y="22"/>
                    <a:pt x="52" y="15"/>
                  </a:cubicBezTo>
                  <a:cubicBezTo>
                    <a:pt x="52" y="21"/>
                    <a:pt x="50" y="27"/>
                    <a:pt x="45" y="31"/>
                  </a:cubicBezTo>
                  <a:cubicBezTo>
                    <a:pt x="40" y="36"/>
                    <a:pt x="35" y="37"/>
                    <a:pt x="28" y="34"/>
                  </a:cubicBezTo>
                  <a:cubicBezTo>
                    <a:pt x="30" y="40"/>
                    <a:pt x="30" y="46"/>
                    <a:pt x="27" y="51"/>
                  </a:cubicBezTo>
                  <a:cubicBezTo>
                    <a:pt x="24" y="57"/>
                    <a:pt x="19" y="59"/>
                    <a:pt x="13" y="58"/>
                  </a:cubicBezTo>
                  <a:cubicBezTo>
                    <a:pt x="15" y="63"/>
                    <a:pt x="17" y="68"/>
                    <a:pt x="17" y="74"/>
                  </a:cubicBezTo>
                  <a:cubicBezTo>
                    <a:pt x="16" y="79"/>
                    <a:pt x="13" y="83"/>
                    <a:pt x="7" y="84"/>
                  </a:cubicBezTo>
                  <a:cubicBezTo>
                    <a:pt x="18" y="98"/>
                    <a:pt x="20" y="105"/>
                    <a:pt x="12" y="115"/>
                  </a:cubicBezTo>
                  <a:cubicBezTo>
                    <a:pt x="23" y="119"/>
                    <a:pt x="31" y="125"/>
                    <a:pt x="29" y="139"/>
                  </a:cubicBezTo>
                  <a:cubicBezTo>
                    <a:pt x="43" y="138"/>
                    <a:pt x="50" y="142"/>
                    <a:pt x="52" y="152"/>
                  </a:cubicBezTo>
                  <a:cubicBezTo>
                    <a:pt x="68" y="145"/>
                    <a:pt x="74" y="145"/>
                    <a:pt x="81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F8B50AD0-AE75-53B2-9E49-4E35DAFCB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5241" y="3424120"/>
              <a:ext cx="557493" cy="486700"/>
            </a:xfrm>
            <a:custGeom>
              <a:avLst/>
              <a:gdLst>
                <a:gd name="T0" fmla="*/ 117 w 162"/>
                <a:gd name="T1" fmla="*/ 18 h 141"/>
                <a:gd name="T2" fmla="*/ 111 w 162"/>
                <a:gd name="T3" fmla="*/ 41 h 141"/>
                <a:gd name="T4" fmla="*/ 125 w 162"/>
                <a:gd name="T5" fmla="*/ 63 h 141"/>
                <a:gd name="T6" fmla="*/ 162 w 162"/>
                <a:gd name="T7" fmla="*/ 71 h 141"/>
                <a:gd name="T8" fmla="*/ 126 w 162"/>
                <a:gd name="T9" fmla="*/ 78 h 141"/>
                <a:gd name="T10" fmla="*/ 111 w 162"/>
                <a:gd name="T11" fmla="*/ 100 h 141"/>
                <a:gd name="T12" fmla="*/ 122 w 162"/>
                <a:gd name="T13" fmla="*/ 137 h 141"/>
                <a:gd name="T14" fmla="*/ 119 w 162"/>
                <a:gd name="T15" fmla="*/ 139 h 141"/>
                <a:gd name="T16" fmla="*/ 92 w 162"/>
                <a:gd name="T17" fmla="*/ 111 h 141"/>
                <a:gd name="T18" fmla="*/ 67 w 162"/>
                <a:gd name="T19" fmla="*/ 112 h 141"/>
                <a:gd name="T20" fmla="*/ 41 w 162"/>
                <a:gd name="T21" fmla="*/ 141 h 141"/>
                <a:gd name="T22" fmla="*/ 53 w 162"/>
                <a:gd name="T23" fmla="*/ 105 h 141"/>
                <a:gd name="T24" fmla="*/ 42 w 162"/>
                <a:gd name="T25" fmla="*/ 82 h 141"/>
                <a:gd name="T26" fmla="*/ 3 w 162"/>
                <a:gd name="T27" fmla="*/ 72 h 141"/>
                <a:gd name="T28" fmla="*/ 3 w 162"/>
                <a:gd name="T29" fmla="*/ 69 h 141"/>
                <a:gd name="T30" fmla="*/ 42 w 162"/>
                <a:gd name="T31" fmla="*/ 60 h 141"/>
                <a:gd name="T32" fmla="*/ 53 w 162"/>
                <a:gd name="T33" fmla="*/ 37 h 141"/>
                <a:gd name="T34" fmla="*/ 41 w 162"/>
                <a:gd name="T35" fmla="*/ 0 h 141"/>
                <a:gd name="T36" fmla="*/ 67 w 162"/>
                <a:gd name="T37" fmla="*/ 29 h 141"/>
                <a:gd name="T38" fmla="*/ 92 w 162"/>
                <a:gd name="T39" fmla="*/ 30 h 141"/>
                <a:gd name="T40" fmla="*/ 119 w 162"/>
                <a:gd name="T41" fmla="*/ 2 h 141"/>
                <a:gd name="T42" fmla="*/ 123 w 162"/>
                <a:gd name="T43" fmla="*/ 2 h 141"/>
                <a:gd name="T44" fmla="*/ 115 w 162"/>
                <a:gd name="T45" fmla="*/ 128 h 141"/>
                <a:gd name="T46" fmla="*/ 107 w 162"/>
                <a:gd name="T47" fmla="*/ 98 h 141"/>
                <a:gd name="T48" fmla="*/ 127 w 162"/>
                <a:gd name="T49" fmla="*/ 74 h 141"/>
                <a:gd name="T50" fmla="*/ 146 w 162"/>
                <a:gd name="T51" fmla="*/ 70 h 141"/>
                <a:gd name="T52" fmla="*/ 118 w 162"/>
                <a:gd name="T53" fmla="*/ 62 h 141"/>
                <a:gd name="T54" fmla="*/ 106 w 162"/>
                <a:gd name="T55" fmla="*/ 38 h 141"/>
                <a:gd name="T56" fmla="*/ 115 w 162"/>
                <a:gd name="T57" fmla="*/ 13 h 141"/>
                <a:gd name="T58" fmla="*/ 93 w 162"/>
                <a:gd name="T59" fmla="*/ 34 h 141"/>
                <a:gd name="T60" fmla="*/ 65 w 162"/>
                <a:gd name="T61" fmla="*/ 33 h 141"/>
                <a:gd name="T62" fmla="*/ 49 w 162"/>
                <a:gd name="T63" fmla="*/ 15 h 141"/>
                <a:gd name="T64" fmla="*/ 57 w 162"/>
                <a:gd name="T65" fmla="*/ 42 h 141"/>
                <a:gd name="T66" fmla="*/ 42 w 162"/>
                <a:gd name="T67" fmla="*/ 66 h 141"/>
                <a:gd name="T68" fmla="*/ 15 w 162"/>
                <a:gd name="T69" fmla="*/ 70 h 141"/>
                <a:gd name="T70" fmla="*/ 44 w 162"/>
                <a:gd name="T71" fmla="*/ 78 h 141"/>
                <a:gd name="T72" fmla="*/ 57 w 162"/>
                <a:gd name="T73" fmla="*/ 102 h 141"/>
                <a:gd name="T74" fmla="*/ 48 w 162"/>
                <a:gd name="T75" fmla="*/ 128 h 141"/>
                <a:gd name="T76" fmla="*/ 72 w 162"/>
                <a:gd name="T77" fmla="*/ 107 h 141"/>
                <a:gd name="T78" fmla="*/ 102 w 162"/>
                <a:gd name="T79" fmla="*/ 11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41">
                  <a:moveTo>
                    <a:pt x="123" y="2"/>
                  </a:moveTo>
                  <a:cubicBezTo>
                    <a:pt x="121" y="8"/>
                    <a:pt x="119" y="13"/>
                    <a:pt x="117" y="18"/>
                  </a:cubicBezTo>
                  <a:cubicBezTo>
                    <a:pt x="115" y="25"/>
                    <a:pt x="112" y="31"/>
                    <a:pt x="110" y="37"/>
                  </a:cubicBezTo>
                  <a:cubicBezTo>
                    <a:pt x="110" y="38"/>
                    <a:pt x="110" y="40"/>
                    <a:pt x="111" y="41"/>
                  </a:cubicBezTo>
                  <a:cubicBezTo>
                    <a:pt x="116" y="46"/>
                    <a:pt x="120" y="52"/>
                    <a:pt x="121" y="60"/>
                  </a:cubicBezTo>
                  <a:cubicBezTo>
                    <a:pt x="122" y="61"/>
                    <a:pt x="123" y="62"/>
                    <a:pt x="125" y="63"/>
                  </a:cubicBezTo>
                  <a:cubicBezTo>
                    <a:pt x="137" y="64"/>
                    <a:pt x="148" y="66"/>
                    <a:pt x="160" y="69"/>
                  </a:cubicBezTo>
                  <a:cubicBezTo>
                    <a:pt x="161" y="69"/>
                    <a:pt x="162" y="70"/>
                    <a:pt x="162" y="71"/>
                  </a:cubicBezTo>
                  <a:cubicBezTo>
                    <a:pt x="162" y="71"/>
                    <a:pt x="161" y="72"/>
                    <a:pt x="160" y="72"/>
                  </a:cubicBezTo>
                  <a:cubicBezTo>
                    <a:pt x="149" y="74"/>
                    <a:pt x="137" y="76"/>
                    <a:pt x="126" y="78"/>
                  </a:cubicBezTo>
                  <a:cubicBezTo>
                    <a:pt x="123" y="79"/>
                    <a:pt x="122" y="79"/>
                    <a:pt x="121" y="83"/>
                  </a:cubicBezTo>
                  <a:cubicBezTo>
                    <a:pt x="120" y="89"/>
                    <a:pt x="116" y="95"/>
                    <a:pt x="111" y="100"/>
                  </a:cubicBezTo>
                  <a:cubicBezTo>
                    <a:pt x="110" y="101"/>
                    <a:pt x="109" y="102"/>
                    <a:pt x="110" y="104"/>
                  </a:cubicBezTo>
                  <a:cubicBezTo>
                    <a:pt x="114" y="115"/>
                    <a:pt x="118" y="126"/>
                    <a:pt x="122" y="137"/>
                  </a:cubicBezTo>
                  <a:cubicBezTo>
                    <a:pt x="123" y="138"/>
                    <a:pt x="122" y="140"/>
                    <a:pt x="122" y="141"/>
                  </a:cubicBezTo>
                  <a:cubicBezTo>
                    <a:pt x="121" y="140"/>
                    <a:pt x="119" y="140"/>
                    <a:pt x="119" y="139"/>
                  </a:cubicBezTo>
                  <a:cubicBezTo>
                    <a:pt x="111" y="130"/>
                    <a:pt x="104" y="121"/>
                    <a:pt x="97" y="112"/>
                  </a:cubicBezTo>
                  <a:cubicBezTo>
                    <a:pt x="95" y="111"/>
                    <a:pt x="94" y="110"/>
                    <a:pt x="92" y="111"/>
                  </a:cubicBezTo>
                  <a:cubicBezTo>
                    <a:pt x="85" y="113"/>
                    <a:pt x="78" y="113"/>
                    <a:pt x="71" y="111"/>
                  </a:cubicBezTo>
                  <a:cubicBezTo>
                    <a:pt x="69" y="110"/>
                    <a:pt x="68" y="110"/>
                    <a:pt x="67" y="112"/>
                  </a:cubicBezTo>
                  <a:cubicBezTo>
                    <a:pt x="59" y="121"/>
                    <a:pt x="52" y="130"/>
                    <a:pt x="44" y="139"/>
                  </a:cubicBezTo>
                  <a:cubicBezTo>
                    <a:pt x="44" y="140"/>
                    <a:pt x="42" y="140"/>
                    <a:pt x="41" y="141"/>
                  </a:cubicBezTo>
                  <a:cubicBezTo>
                    <a:pt x="41" y="139"/>
                    <a:pt x="40" y="138"/>
                    <a:pt x="41" y="137"/>
                  </a:cubicBezTo>
                  <a:cubicBezTo>
                    <a:pt x="45" y="126"/>
                    <a:pt x="48" y="116"/>
                    <a:pt x="53" y="105"/>
                  </a:cubicBezTo>
                  <a:cubicBezTo>
                    <a:pt x="54" y="102"/>
                    <a:pt x="53" y="101"/>
                    <a:pt x="51" y="99"/>
                  </a:cubicBezTo>
                  <a:cubicBezTo>
                    <a:pt x="46" y="94"/>
                    <a:pt x="43" y="89"/>
                    <a:pt x="42" y="82"/>
                  </a:cubicBezTo>
                  <a:cubicBezTo>
                    <a:pt x="41" y="79"/>
                    <a:pt x="40" y="79"/>
                    <a:pt x="37" y="78"/>
                  </a:cubicBezTo>
                  <a:cubicBezTo>
                    <a:pt x="26" y="76"/>
                    <a:pt x="14" y="74"/>
                    <a:pt x="3" y="72"/>
                  </a:cubicBezTo>
                  <a:cubicBezTo>
                    <a:pt x="2" y="72"/>
                    <a:pt x="1" y="71"/>
                    <a:pt x="0" y="70"/>
                  </a:cubicBezTo>
                  <a:cubicBezTo>
                    <a:pt x="1" y="70"/>
                    <a:pt x="2" y="69"/>
                    <a:pt x="3" y="69"/>
                  </a:cubicBezTo>
                  <a:cubicBezTo>
                    <a:pt x="15" y="66"/>
                    <a:pt x="26" y="64"/>
                    <a:pt x="38" y="63"/>
                  </a:cubicBezTo>
                  <a:cubicBezTo>
                    <a:pt x="40" y="62"/>
                    <a:pt x="41" y="62"/>
                    <a:pt x="42" y="60"/>
                  </a:cubicBezTo>
                  <a:cubicBezTo>
                    <a:pt x="43" y="53"/>
                    <a:pt x="47" y="46"/>
                    <a:pt x="52" y="42"/>
                  </a:cubicBezTo>
                  <a:cubicBezTo>
                    <a:pt x="53" y="40"/>
                    <a:pt x="53" y="39"/>
                    <a:pt x="53" y="37"/>
                  </a:cubicBezTo>
                  <a:cubicBezTo>
                    <a:pt x="49" y="26"/>
                    <a:pt x="45" y="15"/>
                    <a:pt x="41" y="4"/>
                  </a:cubicBezTo>
                  <a:cubicBezTo>
                    <a:pt x="40" y="3"/>
                    <a:pt x="41" y="2"/>
                    <a:pt x="41" y="0"/>
                  </a:cubicBezTo>
                  <a:cubicBezTo>
                    <a:pt x="42" y="1"/>
                    <a:pt x="44" y="1"/>
                    <a:pt x="45" y="2"/>
                  </a:cubicBezTo>
                  <a:cubicBezTo>
                    <a:pt x="52" y="11"/>
                    <a:pt x="59" y="20"/>
                    <a:pt x="67" y="29"/>
                  </a:cubicBezTo>
                  <a:cubicBezTo>
                    <a:pt x="68" y="30"/>
                    <a:pt x="69" y="31"/>
                    <a:pt x="71" y="30"/>
                  </a:cubicBezTo>
                  <a:cubicBezTo>
                    <a:pt x="78" y="28"/>
                    <a:pt x="85" y="28"/>
                    <a:pt x="92" y="30"/>
                  </a:cubicBezTo>
                  <a:cubicBezTo>
                    <a:pt x="94" y="31"/>
                    <a:pt x="95" y="30"/>
                    <a:pt x="96" y="29"/>
                  </a:cubicBezTo>
                  <a:cubicBezTo>
                    <a:pt x="104" y="20"/>
                    <a:pt x="111" y="11"/>
                    <a:pt x="119" y="2"/>
                  </a:cubicBezTo>
                  <a:cubicBezTo>
                    <a:pt x="119" y="1"/>
                    <a:pt x="121" y="0"/>
                    <a:pt x="122" y="0"/>
                  </a:cubicBezTo>
                  <a:cubicBezTo>
                    <a:pt x="122" y="0"/>
                    <a:pt x="123" y="2"/>
                    <a:pt x="123" y="2"/>
                  </a:cubicBezTo>
                  <a:close/>
                  <a:moveTo>
                    <a:pt x="114" y="128"/>
                  </a:moveTo>
                  <a:cubicBezTo>
                    <a:pt x="115" y="128"/>
                    <a:pt x="115" y="128"/>
                    <a:pt x="115" y="128"/>
                  </a:cubicBezTo>
                  <a:cubicBezTo>
                    <a:pt x="112" y="120"/>
                    <a:pt x="109" y="111"/>
                    <a:pt x="106" y="103"/>
                  </a:cubicBezTo>
                  <a:cubicBezTo>
                    <a:pt x="105" y="101"/>
                    <a:pt x="105" y="100"/>
                    <a:pt x="107" y="98"/>
                  </a:cubicBezTo>
                  <a:cubicBezTo>
                    <a:pt x="112" y="94"/>
                    <a:pt x="116" y="89"/>
                    <a:pt x="117" y="82"/>
                  </a:cubicBezTo>
                  <a:cubicBezTo>
                    <a:pt x="118" y="76"/>
                    <a:pt x="122" y="75"/>
                    <a:pt x="127" y="74"/>
                  </a:cubicBezTo>
                  <a:cubicBezTo>
                    <a:pt x="134" y="74"/>
                    <a:pt x="141" y="72"/>
                    <a:pt x="149" y="71"/>
                  </a:cubicBezTo>
                  <a:cubicBezTo>
                    <a:pt x="147" y="70"/>
                    <a:pt x="147" y="70"/>
                    <a:pt x="146" y="70"/>
                  </a:cubicBezTo>
                  <a:cubicBezTo>
                    <a:pt x="138" y="68"/>
                    <a:pt x="130" y="67"/>
                    <a:pt x="122" y="66"/>
                  </a:cubicBezTo>
                  <a:cubicBezTo>
                    <a:pt x="120" y="65"/>
                    <a:pt x="119" y="64"/>
                    <a:pt x="118" y="62"/>
                  </a:cubicBezTo>
                  <a:cubicBezTo>
                    <a:pt x="117" y="54"/>
                    <a:pt x="113" y="48"/>
                    <a:pt x="107" y="43"/>
                  </a:cubicBezTo>
                  <a:cubicBezTo>
                    <a:pt x="105" y="41"/>
                    <a:pt x="105" y="40"/>
                    <a:pt x="106" y="38"/>
                  </a:cubicBezTo>
                  <a:cubicBezTo>
                    <a:pt x="108" y="32"/>
                    <a:pt x="110" y="26"/>
                    <a:pt x="113" y="19"/>
                  </a:cubicBezTo>
                  <a:cubicBezTo>
                    <a:pt x="113" y="17"/>
                    <a:pt x="114" y="15"/>
                    <a:pt x="115" y="13"/>
                  </a:cubicBezTo>
                  <a:cubicBezTo>
                    <a:pt x="109" y="20"/>
                    <a:pt x="103" y="26"/>
                    <a:pt x="98" y="33"/>
                  </a:cubicBezTo>
                  <a:cubicBezTo>
                    <a:pt x="97" y="35"/>
                    <a:pt x="95" y="35"/>
                    <a:pt x="93" y="34"/>
                  </a:cubicBezTo>
                  <a:cubicBezTo>
                    <a:pt x="85" y="32"/>
                    <a:pt x="78" y="32"/>
                    <a:pt x="70" y="35"/>
                  </a:cubicBezTo>
                  <a:cubicBezTo>
                    <a:pt x="68" y="35"/>
                    <a:pt x="66" y="35"/>
                    <a:pt x="65" y="33"/>
                  </a:cubicBezTo>
                  <a:cubicBezTo>
                    <a:pt x="60" y="26"/>
                    <a:pt x="54" y="20"/>
                    <a:pt x="49" y="13"/>
                  </a:cubicBezTo>
                  <a:cubicBezTo>
                    <a:pt x="48" y="14"/>
                    <a:pt x="49" y="15"/>
                    <a:pt x="49" y="15"/>
                  </a:cubicBezTo>
                  <a:cubicBezTo>
                    <a:pt x="52" y="23"/>
                    <a:pt x="55" y="31"/>
                    <a:pt x="57" y="38"/>
                  </a:cubicBezTo>
                  <a:cubicBezTo>
                    <a:pt x="58" y="39"/>
                    <a:pt x="57" y="41"/>
                    <a:pt x="57" y="42"/>
                  </a:cubicBezTo>
                  <a:cubicBezTo>
                    <a:pt x="50" y="48"/>
                    <a:pt x="46" y="55"/>
                    <a:pt x="44" y="63"/>
                  </a:cubicBezTo>
                  <a:cubicBezTo>
                    <a:pt x="44" y="64"/>
                    <a:pt x="43" y="65"/>
                    <a:pt x="42" y="66"/>
                  </a:cubicBezTo>
                  <a:cubicBezTo>
                    <a:pt x="36" y="67"/>
                    <a:pt x="31" y="67"/>
                    <a:pt x="26" y="68"/>
                  </a:cubicBezTo>
                  <a:cubicBezTo>
                    <a:pt x="22" y="69"/>
                    <a:pt x="19" y="70"/>
                    <a:pt x="15" y="70"/>
                  </a:cubicBezTo>
                  <a:cubicBezTo>
                    <a:pt x="24" y="72"/>
                    <a:pt x="32" y="74"/>
                    <a:pt x="40" y="75"/>
                  </a:cubicBezTo>
                  <a:cubicBezTo>
                    <a:pt x="42" y="75"/>
                    <a:pt x="44" y="75"/>
                    <a:pt x="44" y="78"/>
                  </a:cubicBezTo>
                  <a:cubicBezTo>
                    <a:pt x="46" y="86"/>
                    <a:pt x="50" y="93"/>
                    <a:pt x="57" y="99"/>
                  </a:cubicBezTo>
                  <a:cubicBezTo>
                    <a:pt x="57" y="100"/>
                    <a:pt x="58" y="101"/>
                    <a:pt x="57" y="102"/>
                  </a:cubicBezTo>
                  <a:cubicBezTo>
                    <a:pt x="56" y="106"/>
                    <a:pt x="55" y="109"/>
                    <a:pt x="54" y="113"/>
                  </a:cubicBezTo>
                  <a:cubicBezTo>
                    <a:pt x="52" y="118"/>
                    <a:pt x="50" y="123"/>
                    <a:pt x="48" y="128"/>
                  </a:cubicBezTo>
                  <a:cubicBezTo>
                    <a:pt x="54" y="122"/>
                    <a:pt x="59" y="116"/>
                    <a:pt x="64" y="109"/>
                  </a:cubicBezTo>
                  <a:cubicBezTo>
                    <a:pt x="66" y="107"/>
                    <a:pt x="68" y="106"/>
                    <a:pt x="72" y="107"/>
                  </a:cubicBezTo>
                  <a:cubicBezTo>
                    <a:pt x="77" y="108"/>
                    <a:pt x="83" y="109"/>
                    <a:pt x="87" y="108"/>
                  </a:cubicBezTo>
                  <a:cubicBezTo>
                    <a:pt x="95" y="105"/>
                    <a:pt x="99" y="108"/>
                    <a:pt x="102" y="114"/>
                  </a:cubicBezTo>
                  <a:cubicBezTo>
                    <a:pt x="106" y="119"/>
                    <a:pt x="110" y="123"/>
                    <a:pt x="114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id="{D84C3B1B-65A3-885C-FAF3-A2CF79A138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7135" y="3368814"/>
              <a:ext cx="577403" cy="572978"/>
            </a:xfrm>
            <a:custGeom>
              <a:avLst/>
              <a:gdLst>
                <a:gd name="T0" fmla="*/ 70 w 168"/>
                <a:gd name="T1" fmla="*/ 166 h 166"/>
                <a:gd name="T2" fmla="*/ 5 w 168"/>
                <a:gd name="T3" fmla="*/ 109 h 166"/>
                <a:gd name="T4" fmla="*/ 54 w 168"/>
                <a:gd name="T5" fmla="*/ 36 h 166"/>
                <a:gd name="T6" fmla="*/ 81 w 168"/>
                <a:gd name="T7" fmla="*/ 27 h 166"/>
                <a:gd name="T8" fmla="*/ 104 w 168"/>
                <a:gd name="T9" fmla="*/ 12 h 166"/>
                <a:gd name="T10" fmla="*/ 146 w 168"/>
                <a:gd name="T11" fmla="*/ 8 h 166"/>
                <a:gd name="T12" fmla="*/ 167 w 168"/>
                <a:gd name="T13" fmla="*/ 45 h 166"/>
                <a:gd name="T14" fmla="*/ 156 w 168"/>
                <a:gd name="T15" fmla="*/ 68 h 166"/>
                <a:gd name="T16" fmla="*/ 137 w 168"/>
                <a:gd name="T17" fmla="*/ 107 h 166"/>
                <a:gd name="T18" fmla="*/ 122 w 168"/>
                <a:gd name="T19" fmla="*/ 140 h 166"/>
                <a:gd name="T20" fmla="*/ 70 w 168"/>
                <a:gd name="T21" fmla="*/ 166 h 166"/>
                <a:gd name="T22" fmla="*/ 70 w 168"/>
                <a:gd name="T23" fmla="*/ 162 h 166"/>
                <a:gd name="T24" fmla="*/ 120 w 168"/>
                <a:gd name="T25" fmla="*/ 136 h 166"/>
                <a:gd name="T26" fmla="*/ 133 w 168"/>
                <a:gd name="T27" fmla="*/ 106 h 166"/>
                <a:gd name="T28" fmla="*/ 154 w 168"/>
                <a:gd name="T29" fmla="*/ 64 h 166"/>
                <a:gd name="T30" fmla="*/ 162 w 168"/>
                <a:gd name="T31" fmla="*/ 36 h 166"/>
                <a:gd name="T32" fmla="*/ 138 w 168"/>
                <a:gd name="T33" fmla="*/ 9 h 166"/>
                <a:gd name="T34" fmla="*/ 103 w 168"/>
                <a:gd name="T35" fmla="*/ 18 h 166"/>
                <a:gd name="T36" fmla="*/ 83 w 168"/>
                <a:gd name="T37" fmla="*/ 31 h 166"/>
                <a:gd name="T38" fmla="*/ 57 w 168"/>
                <a:gd name="T39" fmla="*/ 39 h 166"/>
                <a:gd name="T40" fmla="*/ 8 w 168"/>
                <a:gd name="T41" fmla="*/ 106 h 166"/>
                <a:gd name="T42" fmla="*/ 70 w 168"/>
                <a:gd name="T43" fmla="*/ 16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8" h="166">
                  <a:moveTo>
                    <a:pt x="70" y="166"/>
                  </a:moveTo>
                  <a:cubicBezTo>
                    <a:pt x="38" y="166"/>
                    <a:pt x="9" y="142"/>
                    <a:pt x="5" y="109"/>
                  </a:cubicBezTo>
                  <a:cubicBezTo>
                    <a:pt x="0" y="75"/>
                    <a:pt x="20" y="45"/>
                    <a:pt x="54" y="36"/>
                  </a:cubicBezTo>
                  <a:cubicBezTo>
                    <a:pt x="63" y="33"/>
                    <a:pt x="72" y="31"/>
                    <a:pt x="81" y="27"/>
                  </a:cubicBezTo>
                  <a:cubicBezTo>
                    <a:pt x="90" y="24"/>
                    <a:pt x="97" y="18"/>
                    <a:pt x="104" y="12"/>
                  </a:cubicBezTo>
                  <a:cubicBezTo>
                    <a:pt x="116" y="2"/>
                    <a:pt x="133" y="0"/>
                    <a:pt x="146" y="8"/>
                  </a:cubicBezTo>
                  <a:cubicBezTo>
                    <a:pt x="160" y="15"/>
                    <a:pt x="168" y="30"/>
                    <a:pt x="167" y="45"/>
                  </a:cubicBezTo>
                  <a:cubicBezTo>
                    <a:pt x="166" y="54"/>
                    <a:pt x="162" y="62"/>
                    <a:pt x="156" y="68"/>
                  </a:cubicBezTo>
                  <a:cubicBezTo>
                    <a:pt x="145" y="79"/>
                    <a:pt x="140" y="92"/>
                    <a:pt x="137" y="107"/>
                  </a:cubicBezTo>
                  <a:cubicBezTo>
                    <a:pt x="134" y="119"/>
                    <a:pt x="130" y="130"/>
                    <a:pt x="122" y="140"/>
                  </a:cubicBezTo>
                  <a:cubicBezTo>
                    <a:pt x="110" y="156"/>
                    <a:pt x="91" y="166"/>
                    <a:pt x="70" y="166"/>
                  </a:cubicBezTo>
                  <a:close/>
                  <a:moveTo>
                    <a:pt x="70" y="162"/>
                  </a:moveTo>
                  <a:cubicBezTo>
                    <a:pt x="90" y="162"/>
                    <a:pt x="109" y="152"/>
                    <a:pt x="120" y="136"/>
                  </a:cubicBezTo>
                  <a:cubicBezTo>
                    <a:pt x="127" y="127"/>
                    <a:pt x="130" y="117"/>
                    <a:pt x="133" y="106"/>
                  </a:cubicBezTo>
                  <a:cubicBezTo>
                    <a:pt x="136" y="90"/>
                    <a:pt x="142" y="76"/>
                    <a:pt x="154" y="64"/>
                  </a:cubicBezTo>
                  <a:cubicBezTo>
                    <a:pt x="162" y="57"/>
                    <a:pt x="164" y="47"/>
                    <a:pt x="162" y="36"/>
                  </a:cubicBezTo>
                  <a:cubicBezTo>
                    <a:pt x="160" y="22"/>
                    <a:pt x="152" y="13"/>
                    <a:pt x="138" y="9"/>
                  </a:cubicBezTo>
                  <a:cubicBezTo>
                    <a:pt x="125" y="5"/>
                    <a:pt x="113" y="8"/>
                    <a:pt x="103" y="18"/>
                  </a:cubicBezTo>
                  <a:cubicBezTo>
                    <a:pt x="97" y="23"/>
                    <a:pt x="91" y="28"/>
                    <a:pt x="83" y="31"/>
                  </a:cubicBezTo>
                  <a:cubicBezTo>
                    <a:pt x="75" y="34"/>
                    <a:pt x="66" y="37"/>
                    <a:pt x="57" y="39"/>
                  </a:cubicBezTo>
                  <a:cubicBezTo>
                    <a:pt x="25" y="47"/>
                    <a:pt x="5" y="75"/>
                    <a:pt x="8" y="106"/>
                  </a:cubicBezTo>
                  <a:cubicBezTo>
                    <a:pt x="12" y="138"/>
                    <a:pt x="38" y="162"/>
                    <a:pt x="70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id="{501F03C6-D84D-1E18-DDA7-57FBA28B48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6456" y="1344584"/>
              <a:ext cx="376086" cy="373874"/>
            </a:xfrm>
            <a:custGeom>
              <a:avLst/>
              <a:gdLst>
                <a:gd name="T0" fmla="*/ 97 w 109"/>
                <a:gd name="T1" fmla="*/ 100 h 108"/>
                <a:gd name="T2" fmla="*/ 86 w 109"/>
                <a:gd name="T3" fmla="*/ 95 h 108"/>
                <a:gd name="T4" fmla="*/ 81 w 109"/>
                <a:gd name="T5" fmla="*/ 105 h 108"/>
                <a:gd name="T6" fmla="*/ 75 w 109"/>
                <a:gd name="T7" fmla="*/ 97 h 108"/>
                <a:gd name="T8" fmla="*/ 63 w 109"/>
                <a:gd name="T9" fmla="*/ 104 h 108"/>
                <a:gd name="T10" fmla="*/ 60 w 109"/>
                <a:gd name="T11" fmla="*/ 86 h 108"/>
                <a:gd name="T12" fmla="*/ 55 w 109"/>
                <a:gd name="T13" fmla="*/ 84 h 108"/>
                <a:gd name="T14" fmla="*/ 56 w 109"/>
                <a:gd name="T15" fmla="*/ 76 h 108"/>
                <a:gd name="T16" fmla="*/ 59 w 109"/>
                <a:gd name="T17" fmla="*/ 69 h 108"/>
                <a:gd name="T18" fmla="*/ 50 w 109"/>
                <a:gd name="T19" fmla="*/ 67 h 108"/>
                <a:gd name="T20" fmla="*/ 48 w 109"/>
                <a:gd name="T21" fmla="*/ 52 h 108"/>
                <a:gd name="T22" fmla="*/ 43 w 109"/>
                <a:gd name="T23" fmla="*/ 58 h 108"/>
                <a:gd name="T24" fmla="*/ 37 w 109"/>
                <a:gd name="T25" fmla="*/ 54 h 108"/>
                <a:gd name="T26" fmla="*/ 32 w 109"/>
                <a:gd name="T27" fmla="*/ 49 h 108"/>
                <a:gd name="T28" fmla="*/ 25 w 109"/>
                <a:gd name="T29" fmla="*/ 55 h 108"/>
                <a:gd name="T30" fmla="*/ 13 w 109"/>
                <a:gd name="T31" fmla="*/ 42 h 108"/>
                <a:gd name="T32" fmla="*/ 6 w 109"/>
                <a:gd name="T33" fmla="*/ 45 h 108"/>
                <a:gd name="T34" fmla="*/ 5 w 109"/>
                <a:gd name="T35" fmla="*/ 30 h 108"/>
                <a:gd name="T36" fmla="*/ 13 w 109"/>
                <a:gd name="T37" fmla="*/ 26 h 108"/>
                <a:gd name="T38" fmla="*/ 9 w 109"/>
                <a:gd name="T39" fmla="*/ 16 h 108"/>
                <a:gd name="T40" fmla="*/ 18 w 109"/>
                <a:gd name="T41" fmla="*/ 17 h 108"/>
                <a:gd name="T42" fmla="*/ 20 w 109"/>
                <a:gd name="T43" fmla="*/ 4 h 108"/>
                <a:gd name="T44" fmla="*/ 37 w 109"/>
                <a:gd name="T45" fmla="*/ 9 h 108"/>
                <a:gd name="T46" fmla="*/ 38 w 109"/>
                <a:gd name="T47" fmla="*/ 1 h 108"/>
                <a:gd name="T48" fmla="*/ 49 w 109"/>
                <a:gd name="T49" fmla="*/ 3 h 108"/>
                <a:gd name="T50" fmla="*/ 54 w 109"/>
                <a:gd name="T51" fmla="*/ 10 h 108"/>
                <a:gd name="T52" fmla="*/ 63 w 109"/>
                <a:gd name="T53" fmla="*/ 4 h 108"/>
                <a:gd name="T54" fmla="*/ 73 w 109"/>
                <a:gd name="T55" fmla="*/ 18 h 108"/>
                <a:gd name="T56" fmla="*/ 78 w 109"/>
                <a:gd name="T57" fmla="*/ 12 h 108"/>
                <a:gd name="T58" fmla="*/ 85 w 109"/>
                <a:gd name="T59" fmla="*/ 21 h 108"/>
                <a:gd name="T60" fmla="*/ 86 w 109"/>
                <a:gd name="T61" fmla="*/ 29 h 108"/>
                <a:gd name="T62" fmla="*/ 97 w 109"/>
                <a:gd name="T63" fmla="*/ 30 h 108"/>
                <a:gd name="T64" fmla="*/ 97 w 109"/>
                <a:gd name="T65" fmla="*/ 47 h 108"/>
                <a:gd name="T66" fmla="*/ 104 w 109"/>
                <a:gd name="T67" fmla="*/ 46 h 108"/>
                <a:gd name="T68" fmla="*/ 100 w 109"/>
                <a:gd name="T69" fmla="*/ 59 h 108"/>
                <a:gd name="T70" fmla="*/ 107 w 109"/>
                <a:gd name="T71" fmla="*/ 60 h 108"/>
                <a:gd name="T72" fmla="*/ 105 w 109"/>
                <a:gd name="T73" fmla="*/ 71 h 108"/>
                <a:gd name="T74" fmla="*/ 99 w 109"/>
                <a:gd name="T75" fmla="*/ 76 h 108"/>
                <a:gd name="T76" fmla="*/ 102 w 109"/>
                <a:gd name="T77" fmla="*/ 85 h 108"/>
                <a:gd name="T78" fmla="*/ 94 w 109"/>
                <a:gd name="T79" fmla="*/ 88 h 108"/>
                <a:gd name="T80" fmla="*/ 71 w 109"/>
                <a:gd name="T81" fmla="*/ 22 h 108"/>
                <a:gd name="T82" fmla="*/ 27 w 109"/>
                <a:gd name="T83" fmla="*/ 44 h 108"/>
                <a:gd name="T84" fmla="*/ 64 w 109"/>
                <a:gd name="T85" fmla="*/ 83 h 108"/>
                <a:gd name="T86" fmla="*/ 96 w 109"/>
                <a:gd name="T87" fmla="*/ 6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108">
                  <a:moveTo>
                    <a:pt x="90" y="93"/>
                  </a:moveTo>
                  <a:cubicBezTo>
                    <a:pt x="91" y="95"/>
                    <a:pt x="92" y="97"/>
                    <a:pt x="95" y="98"/>
                  </a:cubicBezTo>
                  <a:cubicBezTo>
                    <a:pt x="96" y="98"/>
                    <a:pt x="97" y="99"/>
                    <a:pt x="97" y="100"/>
                  </a:cubicBezTo>
                  <a:cubicBezTo>
                    <a:pt x="96" y="100"/>
                    <a:pt x="95" y="102"/>
                    <a:pt x="94" y="101"/>
                  </a:cubicBezTo>
                  <a:cubicBezTo>
                    <a:pt x="91" y="100"/>
                    <a:pt x="88" y="98"/>
                    <a:pt x="85" y="96"/>
                  </a:cubicBezTo>
                  <a:cubicBezTo>
                    <a:pt x="86" y="96"/>
                    <a:pt x="86" y="95"/>
                    <a:pt x="86" y="95"/>
                  </a:cubicBezTo>
                  <a:cubicBezTo>
                    <a:pt x="85" y="95"/>
                    <a:pt x="84" y="96"/>
                    <a:pt x="83" y="96"/>
                  </a:cubicBezTo>
                  <a:cubicBezTo>
                    <a:pt x="79" y="97"/>
                    <a:pt x="78" y="100"/>
                    <a:pt x="81" y="104"/>
                  </a:cubicBezTo>
                  <a:cubicBezTo>
                    <a:pt x="81" y="104"/>
                    <a:pt x="81" y="105"/>
                    <a:pt x="81" y="105"/>
                  </a:cubicBezTo>
                  <a:cubicBezTo>
                    <a:pt x="82" y="106"/>
                    <a:pt x="82" y="107"/>
                    <a:pt x="82" y="108"/>
                  </a:cubicBezTo>
                  <a:cubicBezTo>
                    <a:pt x="81" y="108"/>
                    <a:pt x="79" y="108"/>
                    <a:pt x="78" y="107"/>
                  </a:cubicBezTo>
                  <a:cubicBezTo>
                    <a:pt x="75" y="105"/>
                    <a:pt x="75" y="101"/>
                    <a:pt x="75" y="97"/>
                  </a:cubicBezTo>
                  <a:cubicBezTo>
                    <a:pt x="74" y="97"/>
                    <a:pt x="73" y="97"/>
                    <a:pt x="71" y="96"/>
                  </a:cubicBezTo>
                  <a:cubicBezTo>
                    <a:pt x="68" y="96"/>
                    <a:pt x="65" y="97"/>
                    <a:pt x="65" y="101"/>
                  </a:cubicBezTo>
                  <a:cubicBezTo>
                    <a:pt x="65" y="102"/>
                    <a:pt x="64" y="103"/>
                    <a:pt x="63" y="104"/>
                  </a:cubicBezTo>
                  <a:cubicBezTo>
                    <a:pt x="63" y="103"/>
                    <a:pt x="61" y="102"/>
                    <a:pt x="61" y="101"/>
                  </a:cubicBezTo>
                  <a:cubicBezTo>
                    <a:pt x="62" y="99"/>
                    <a:pt x="63" y="96"/>
                    <a:pt x="64" y="93"/>
                  </a:cubicBezTo>
                  <a:cubicBezTo>
                    <a:pt x="63" y="91"/>
                    <a:pt x="62" y="88"/>
                    <a:pt x="60" y="86"/>
                  </a:cubicBezTo>
                  <a:cubicBezTo>
                    <a:pt x="59" y="86"/>
                    <a:pt x="58" y="87"/>
                    <a:pt x="57" y="87"/>
                  </a:cubicBezTo>
                  <a:cubicBezTo>
                    <a:pt x="56" y="87"/>
                    <a:pt x="55" y="87"/>
                    <a:pt x="53" y="87"/>
                  </a:cubicBezTo>
                  <a:cubicBezTo>
                    <a:pt x="54" y="86"/>
                    <a:pt x="54" y="84"/>
                    <a:pt x="55" y="84"/>
                  </a:cubicBezTo>
                  <a:cubicBezTo>
                    <a:pt x="57" y="83"/>
                    <a:pt x="58" y="82"/>
                    <a:pt x="60" y="81"/>
                  </a:cubicBezTo>
                  <a:cubicBezTo>
                    <a:pt x="60" y="79"/>
                    <a:pt x="60" y="76"/>
                    <a:pt x="60" y="73"/>
                  </a:cubicBezTo>
                  <a:cubicBezTo>
                    <a:pt x="58" y="74"/>
                    <a:pt x="57" y="75"/>
                    <a:pt x="56" y="76"/>
                  </a:cubicBezTo>
                  <a:cubicBezTo>
                    <a:pt x="55" y="76"/>
                    <a:pt x="54" y="76"/>
                    <a:pt x="53" y="76"/>
                  </a:cubicBezTo>
                  <a:cubicBezTo>
                    <a:pt x="53" y="75"/>
                    <a:pt x="53" y="73"/>
                    <a:pt x="53" y="73"/>
                  </a:cubicBezTo>
                  <a:cubicBezTo>
                    <a:pt x="55" y="71"/>
                    <a:pt x="57" y="70"/>
                    <a:pt x="59" y="69"/>
                  </a:cubicBezTo>
                  <a:cubicBezTo>
                    <a:pt x="58" y="67"/>
                    <a:pt x="57" y="64"/>
                    <a:pt x="56" y="61"/>
                  </a:cubicBezTo>
                  <a:cubicBezTo>
                    <a:pt x="55" y="63"/>
                    <a:pt x="54" y="64"/>
                    <a:pt x="53" y="65"/>
                  </a:cubicBezTo>
                  <a:cubicBezTo>
                    <a:pt x="52" y="66"/>
                    <a:pt x="51" y="66"/>
                    <a:pt x="50" y="67"/>
                  </a:cubicBezTo>
                  <a:cubicBezTo>
                    <a:pt x="50" y="65"/>
                    <a:pt x="49" y="64"/>
                    <a:pt x="50" y="63"/>
                  </a:cubicBezTo>
                  <a:cubicBezTo>
                    <a:pt x="51" y="62"/>
                    <a:pt x="52" y="60"/>
                    <a:pt x="54" y="58"/>
                  </a:cubicBezTo>
                  <a:cubicBezTo>
                    <a:pt x="52" y="56"/>
                    <a:pt x="50" y="55"/>
                    <a:pt x="48" y="52"/>
                  </a:cubicBezTo>
                  <a:cubicBezTo>
                    <a:pt x="47" y="55"/>
                    <a:pt x="47" y="56"/>
                    <a:pt x="46" y="58"/>
                  </a:cubicBezTo>
                  <a:cubicBezTo>
                    <a:pt x="46" y="59"/>
                    <a:pt x="45" y="59"/>
                    <a:pt x="44" y="60"/>
                  </a:cubicBezTo>
                  <a:cubicBezTo>
                    <a:pt x="44" y="59"/>
                    <a:pt x="43" y="59"/>
                    <a:pt x="43" y="58"/>
                  </a:cubicBezTo>
                  <a:cubicBezTo>
                    <a:pt x="43" y="56"/>
                    <a:pt x="43" y="54"/>
                    <a:pt x="44" y="51"/>
                  </a:cubicBezTo>
                  <a:cubicBezTo>
                    <a:pt x="41" y="50"/>
                    <a:pt x="39" y="50"/>
                    <a:pt x="36" y="49"/>
                  </a:cubicBezTo>
                  <a:cubicBezTo>
                    <a:pt x="36" y="51"/>
                    <a:pt x="37" y="52"/>
                    <a:pt x="37" y="54"/>
                  </a:cubicBezTo>
                  <a:cubicBezTo>
                    <a:pt x="37" y="55"/>
                    <a:pt x="36" y="56"/>
                    <a:pt x="36" y="57"/>
                  </a:cubicBezTo>
                  <a:cubicBezTo>
                    <a:pt x="35" y="56"/>
                    <a:pt x="33" y="55"/>
                    <a:pt x="33" y="55"/>
                  </a:cubicBezTo>
                  <a:cubicBezTo>
                    <a:pt x="32" y="53"/>
                    <a:pt x="32" y="51"/>
                    <a:pt x="32" y="49"/>
                  </a:cubicBezTo>
                  <a:cubicBezTo>
                    <a:pt x="29" y="49"/>
                    <a:pt x="27" y="49"/>
                    <a:pt x="24" y="49"/>
                  </a:cubicBezTo>
                  <a:cubicBezTo>
                    <a:pt x="24" y="50"/>
                    <a:pt x="25" y="51"/>
                    <a:pt x="25" y="52"/>
                  </a:cubicBezTo>
                  <a:cubicBezTo>
                    <a:pt x="25" y="53"/>
                    <a:pt x="25" y="54"/>
                    <a:pt x="25" y="55"/>
                  </a:cubicBezTo>
                  <a:cubicBezTo>
                    <a:pt x="24" y="55"/>
                    <a:pt x="23" y="54"/>
                    <a:pt x="22" y="54"/>
                  </a:cubicBezTo>
                  <a:cubicBezTo>
                    <a:pt x="21" y="54"/>
                    <a:pt x="21" y="53"/>
                    <a:pt x="21" y="53"/>
                  </a:cubicBezTo>
                  <a:cubicBezTo>
                    <a:pt x="20" y="48"/>
                    <a:pt x="18" y="45"/>
                    <a:pt x="13" y="42"/>
                  </a:cubicBezTo>
                  <a:cubicBezTo>
                    <a:pt x="11" y="42"/>
                    <a:pt x="10" y="44"/>
                    <a:pt x="9" y="46"/>
                  </a:cubicBezTo>
                  <a:cubicBezTo>
                    <a:pt x="9" y="47"/>
                    <a:pt x="8" y="48"/>
                    <a:pt x="7" y="48"/>
                  </a:cubicBezTo>
                  <a:cubicBezTo>
                    <a:pt x="6" y="47"/>
                    <a:pt x="6" y="46"/>
                    <a:pt x="6" y="45"/>
                  </a:cubicBezTo>
                  <a:cubicBezTo>
                    <a:pt x="6" y="41"/>
                    <a:pt x="9" y="39"/>
                    <a:pt x="12" y="38"/>
                  </a:cubicBezTo>
                  <a:cubicBezTo>
                    <a:pt x="12" y="36"/>
                    <a:pt x="12" y="34"/>
                    <a:pt x="12" y="32"/>
                  </a:cubicBezTo>
                  <a:cubicBezTo>
                    <a:pt x="11" y="30"/>
                    <a:pt x="8" y="29"/>
                    <a:pt x="5" y="30"/>
                  </a:cubicBezTo>
                  <a:cubicBezTo>
                    <a:pt x="4" y="31"/>
                    <a:pt x="2" y="33"/>
                    <a:pt x="1" y="30"/>
                  </a:cubicBezTo>
                  <a:cubicBezTo>
                    <a:pt x="0" y="28"/>
                    <a:pt x="3" y="27"/>
                    <a:pt x="5" y="26"/>
                  </a:cubicBezTo>
                  <a:cubicBezTo>
                    <a:pt x="7" y="26"/>
                    <a:pt x="10" y="26"/>
                    <a:pt x="13" y="26"/>
                  </a:cubicBezTo>
                  <a:cubicBezTo>
                    <a:pt x="13" y="25"/>
                    <a:pt x="13" y="24"/>
                    <a:pt x="14" y="23"/>
                  </a:cubicBezTo>
                  <a:cubicBezTo>
                    <a:pt x="16" y="20"/>
                    <a:pt x="15" y="17"/>
                    <a:pt x="11" y="16"/>
                  </a:cubicBezTo>
                  <a:cubicBezTo>
                    <a:pt x="10" y="16"/>
                    <a:pt x="9" y="16"/>
                    <a:pt x="9" y="16"/>
                  </a:cubicBezTo>
                  <a:cubicBezTo>
                    <a:pt x="8" y="16"/>
                    <a:pt x="8" y="15"/>
                    <a:pt x="7" y="14"/>
                  </a:cubicBezTo>
                  <a:cubicBezTo>
                    <a:pt x="8" y="14"/>
                    <a:pt x="8" y="13"/>
                    <a:pt x="9" y="12"/>
                  </a:cubicBezTo>
                  <a:cubicBezTo>
                    <a:pt x="12" y="12"/>
                    <a:pt x="15" y="13"/>
                    <a:pt x="18" y="17"/>
                  </a:cubicBezTo>
                  <a:cubicBezTo>
                    <a:pt x="20" y="16"/>
                    <a:pt x="21" y="15"/>
                    <a:pt x="22" y="14"/>
                  </a:cubicBezTo>
                  <a:cubicBezTo>
                    <a:pt x="25" y="12"/>
                    <a:pt x="25" y="10"/>
                    <a:pt x="22" y="8"/>
                  </a:cubicBezTo>
                  <a:cubicBezTo>
                    <a:pt x="21" y="7"/>
                    <a:pt x="18" y="6"/>
                    <a:pt x="20" y="4"/>
                  </a:cubicBezTo>
                  <a:cubicBezTo>
                    <a:pt x="22" y="2"/>
                    <a:pt x="24" y="4"/>
                    <a:pt x="25" y="5"/>
                  </a:cubicBezTo>
                  <a:cubicBezTo>
                    <a:pt x="27" y="7"/>
                    <a:pt x="28" y="9"/>
                    <a:pt x="29" y="11"/>
                  </a:cubicBezTo>
                  <a:cubicBezTo>
                    <a:pt x="31" y="11"/>
                    <a:pt x="34" y="10"/>
                    <a:pt x="37" y="9"/>
                  </a:cubicBezTo>
                  <a:cubicBezTo>
                    <a:pt x="36" y="7"/>
                    <a:pt x="35" y="5"/>
                    <a:pt x="35" y="4"/>
                  </a:cubicBezTo>
                  <a:cubicBezTo>
                    <a:pt x="35" y="3"/>
                    <a:pt x="35" y="1"/>
                    <a:pt x="35" y="0"/>
                  </a:cubicBezTo>
                  <a:cubicBezTo>
                    <a:pt x="36" y="0"/>
                    <a:pt x="37" y="0"/>
                    <a:pt x="38" y="1"/>
                  </a:cubicBezTo>
                  <a:cubicBezTo>
                    <a:pt x="39" y="3"/>
                    <a:pt x="40" y="6"/>
                    <a:pt x="41" y="9"/>
                  </a:cubicBezTo>
                  <a:cubicBezTo>
                    <a:pt x="43" y="9"/>
                    <a:pt x="46" y="9"/>
                    <a:pt x="50" y="9"/>
                  </a:cubicBezTo>
                  <a:cubicBezTo>
                    <a:pt x="49" y="7"/>
                    <a:pt x="49" y="5"/>
                    <a:pt x="49" y="3"/>
                  </a:cubicBezTo>
                  <a:cubicBezTo>
                    <a:pt x="49" y="2"/>
                    <a:pt x="49" y="1"/>
                    <a:pt x="49" y="0"/>
                  </a:cubicBezTo>
                  <a:cubicBezTo>
                    <a:pt x="50" y="1"/>
                    <a:pt x="52" y="1"/>
                    <a:pt x="52" y="2"/>
                  </a:cubicBezTo>
                  <a:cubicBezTo>
                    <a:pt x="53" y="4"/>
                    <a:pt x="53" y="7"/>
                    <a:pt x="54" y="10"/>
                  </a:cubicBezTo>
                  <a:cubicBezTo>
                    <a:pt x="56" y="10"/>
                    <a:pt x="59" y="11"/>
                    <a:pt x="62" y="12"/>
                  </a:cubicBezTo>
                  <a:cubicBezTo>
                    <a:pt x="62" y="10"/>
                    <a:pt x="62" y="8"/>
                    <a:pt x="62" y="7"/>
                  </a:cubicBezTo>
                  <a:cubicBezTo>
                    <a:pt x="62" y="6"/>
                    <a:pt x="63" y="5"/>
                    <a:pt x="63" y="4"/>
                  </a:cubicBezTo>
                  <a:cubicBezTo>
                    <a:pt x="64" y="4"/>
                    <a:pt x="66" y="5"/>
                    <a:pt x="66" y="6"/>
                  </a:cubicBezTo>
                  <a:cubicBezTo>
                    <a:pt x="66" y="8"/>
                    <a:pt x="66" y="11"/>
                    <a:pt x="66" y="14"/>
                  </a:cubicBezTo>
                  <a:cubicBezTo>
                    <a:pt x="68" y="15"/>
                    <a:pt x="70" y="16"/>
                    <a:pt x="73" y="18"/>
                  </a:cubicBezTo>
                  <a:cubicBezTo>
                    <a:pt x="74" y="16"/>
                    <a:pt x="74" y="14"/>
                    <a:pt x="74" y="12"/>
                  </a:cubicBezTo>
                  <a:cubicBezTo>
                    <a:pt x="75" y="12"/>
                    <a:pt x="75" y="11"/>
                    <a:pt x="76" y="10"/>
                  </a:cubicBezTo>
                  <a:cubicBezTo>
                    <a:pt x="77" y="11"/>
                    <a:pt x="78" y="12"/>
                    <a:pt x="78" y="12"/>
                  </a:cubicBezTo>
                  <a:cubicBezTo>
                    <a:pt x="78" y="15"/>
                    <a:pt x="77" y="18"/>
                    <a:pt x="77" y="21"/>
                  </a:cubicBezTo>
                  <a:cubicBezTo>
                    <a:pt x="78" y="22"/>
                    <a:pt x="80" y="24"/>
                    <a:pt x="83" y="26"/>
                  </a:cubicBezTo>
                  <a:cubicBezTo>
                    <a:pt x="84" y="24"/>
                    <a:pt x="84" y="23"/>
                    <a:pt x="85" y="21"/>
                  </a:cubicBezTo>
                  <a:cubicBezTo>
                    <a:pt x="85" y="20"/>
                    <a:pt x="87" y="20"/>
                    <a:pt x="87" y="19"/>
                  </a:cubicBezTo>
                  <a:cubicBezTo>
                    <a:pt x="88" y="20"/>
                    <a:pt x="89" y="21"/>
                    <a:pt x="89" y="22"/>
                  </a:cubicBezTo>
                  <a:cubicBezTo>
                    <a:pt x="88" y="24"/>
                    <a:pt x="87" y="26"/>
                    <a:pt x="86" y="29"/>
                  </a:cubicBezTo>
                  <a:cubicBezTo>
                    <a:pt x="87" y="31"/>
                    <a:pt x="89" y="33"/>
                    <a:pt x="91" y="36"/>
                  </a:cubicBezTo>
                  <a:cubicBezTo>
                    <a:pt x="92" y="34"/>
                    <a:pt x="93" y="33"/>
                    <a:pt x="94" y="31"/>
                  </a:cubicBezTo>
                  <a:cubicBezTo>
                    <a:pt x="95" y="31"/>
                    <a:pt x="96" y="30"/>
                    <a:pt x="97" y="30"/>
                  </a:cubicBezTo>
                  <a:cubicBezTo>
                    <a:pt x="97" y="31"/>
                    <a:pt x="98" y="32"/>
                    <a:pt x="98" y="33"/>
                  </a:cubicBezTo>
                  <a:cubicBezTo>
                    <a:pt x="96" y="35"/>
                    <a:pt x="95" y="37"/>
                    <a:pt x="93" y="40"/>
                  </a:cubicBezTo>
                  <a:cubicBezTo>
                    <a:pt x="94" y="42"/>
                    <a:pt x="95" y="44"/>
                    <a:pt x="97" y="47"/>
                  </a:cubicBezTo>
                  <a:cubicBezTo>
                    <a:pt x="98" y="46"/>
                    <a:pt x="99" y="44"/>
                    <a:pt x="101" y="43"/>
                  </a:cubicBezTo>
                  <a:cubicBezTo>
                    <a:pt x="101" y="43"/>
                    <a:pt x="103" y="43"/>
                    <a:pt x="104" y="42"/>
                  </a:cubicBezTo>
                  <a:cubicBezTo>
                    <a:pt x="104" y="43"/>
                    <a:pt x="104" y="45"/>
                    <a:pt x="104" y="46"/>
                  </a:cubicBezTo>
                  <a:cubicBezTo>
                    <a:pt x="104" y="47"/>
                    <a:pt x="103" y="48"/>
                    <a:pt x="102" y="48"/>
                  </a:cubicBezTo>
                  <a:cubicBezTo>
                    <a:pt x="97" y="50"/>
                    <a:pt x="98" y="54"/>
                    <a:pt x="99" y="57"/>
                  </a:cubicBezTo>
                  <a:cubicBezTo>
                    <a:pt x="99" y="58"/>
                    <a:pt x="99" y="58"/>
                    <a:pt x="100" y="59"/>
                  </a:cubicBezTo>
                  <a:cubicBezTo>
                    <a:pt x="102" y="58"/>
                    <a:pt x="103" y="57"/>
                    <a:pt x="105" y="57"/>
                  </a:cubicBezTo>
                  <a:cubicBezTo>
                    <a:pt x="106" y="56"/>
                    <a:pt x="107" y="56"/>
                    <a:pt x="108" y="56"/>
                  </a:cubicBezTo>
                  <a:cubicBezTo>
                    <a:pt x="108" y="57"/>
                    <a:pt x="108" y="59"/>
                    <a:pt x="107" y="60"/>
                  </a:cubicBezTo>
                  <a:cubicBezTo>
                    <a:pt x="105" y="61"/>
                    <a:pt x="103" y="62"/>
                    <a:pt x="100" y="64"/>
                  </a:cubicBezTo>
                  <a:cubicBezTo>
                    <a:pt x="100" y="66"/>
                    <a:pt x="100" y="68"/>
                    <a:pt x="100" y="72"/>
                  </a:cubicBezTo>
                  <a:cubicBezTo>
                    <a:pt x="102" y="71"/>
                    <a:pt x="103" y="71"/>
                    <a:pt x="105" y="71"/>
                  </a:cubicBezTo>
                  <a:cubicBezTo>
                    <a:pt x="106" y="71"/>
                    <a:pt x="108" y="71"/>
                    <a:pt x="109" y="71"/>
                  </a:cubicBezTo>
                  <a:cubicBezTo>
                    <a:pt x="108" y="72"/>
                    <a:pt x="108" y="74"/>
                    <a:pt x="107" y="74"/>
                  </a:cubicBezTo>
                  <a:cubicBezTo>
                    <a:pt x="104" y="75"/>
                    <a:pt x="102" y="75"/>
                    <a:pt x="99" y="76"/>
                  </a:cubicBezTo>
                  <a:cubicBezTo>
                    <a:pt x="98" y="78"/>
                    <a:pt x="97" y="80"/>
                    <a:pt x="97" y="82"/>
                  </a:cubicBezTo>
                  <a:cubicBezTo>
                    <a:pt x="97" y="83"/>
                    <a:pt x="97" y="84"/>
                    <a:pt x="98" y="84"/>
                  </a:cubicBezTo>
                  <a:cubicBezTo>
                    <a:pt x="99" y="85"/>
                    <a:pt x="101" y="85"/>
                    <a:pt x="102" y="85"/>
                  </a:cubicBezTo>
                  <a:cubicBezTo>
                    <a:pt x="103" y="85"/>
                    <a:pt x="105" y="84"/>
                    <a:pt x="106" y="86"/>
                  </a:cubicBezTo>
                  <a:cubicBezTo>
                    <a:pt x="107" y="89"/>
                    <a:pt x="104" y="89"/>
                    <a:pt x="102" y="89"/>
                  </a:cubicBezTo>
                  <a:cubicBezTo>
                    <a:pt x="100" y="89"/>
                    <a:pt x="97" y="88"/>
                    <a:pt x="94" y="88"/>
                  </a:cubicBezTo>
                  <a:cubicBezTo>
                    <a:pt x="93" y="89"/>
                    <a:pt x="91" y="91"/>
                    <a:pt x="90" y="93"/>
                  </a:cubicBezTo>
                  <a:close/>
                  <a:moveTo>
                    <a:pt x="96" y="65"/>
                  </a:moveTo>
                  <a:cubicBezTo>
                    <a:pt x="95" y="47"/>
                    <a:pt x="86" y="32"/>
                    <a:pt x="71" y="22"/>
                  </a:cubicBezTo>
                  <a:cubicBezTo>
                    <a:pt x="59" y="13"/>
                    <a:pt x="46" y="10"/>
                    <a:pt x="31" y="15"/>
                  </a:cubicBezTo>
                  <a:cubicBezTo>
                    <a:pt x="23" y="17"/>
                    <a:pt x="17" y="22"/>
                    <a:pt x="16" y="31"/>
                  </a:cubicBezTo>
                  <a:cubicBezTo>
                    <a:pt x="15" y="37"/>
                    <a:pt x="19" y="45"/>
                    <a:pt x="27" y="44"/>
                  </a:cubicBezTo>
                  <a:cubicBezTo>
                    <a:pt x="30" y="44"/>
                    <a:pt x="33" y="45"/>
                    <a:pt x="36" y="45"/>
                  </a:cubicBezTo>
                  <a:cubicBezTo>
                    <a:pt x="50" y="47"/>
                    <a:pt x="60" y="54"/>
                    <a:pt x="63" y="69"/>
                  </a:cubicBezTo>
                  <a:cubicBezTo>
                    <a:pt x="64" y="73"/>
                    <a:pt x="64" y="78"/>
                    <a:pt x="64" y="83"/>
                  </a:cubicBezTo>
                  <a:cubicBezTo>
                    <a:pt x="65" y="87"/>
                    <a:pt x="67" y="90"/>
                    <a:pt x="71" y="92"/>
                  </a:cubicBezTo>
                  <a:cubicBezTo>
                    <a:pt x="77" y="95"/>
                    <a:pt x="86" y="92"/>
                    <a:pt x="91" y="85"/>
                  </a:cubicBezTo>
                  <a:cubicBezTo>
                    <a:pt x="95" y="79"/>
                    <a:pt x="96" y="72"/>
                    <a:pt x="9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:a16="http://schemas.microsoft.com/office/drawing/2014/main" id="{23D02F77-CD08-8610-BBC1-72AA7A89FE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2595" y="2494966"/>
              <a:ext cx="407058" cy="506610"/>
            </a:xfrm>
            <a:custGeom>
              <a:avLst/>
              <a:gdLst>
                <a:gd name="T0" fmla="*/ 90 w 118"/>
                <a:gd name="T1" fmla="*/ 8 h 147"/>
                <a:gd name="T2" fmla="*/ 94 w 118"/>
                <a:gd name="T3" fmla="*/ 12 h 147"/>
                <a:gd name="T4" fmla="*/ 113 w 118"/>
                <a:gd name="T5" fmla="*/ 28 h 147"/>
                <a:gd name="T6" fmla="*/ 112 w 118"/>
                <a:gd name="T7" fmla="*/ 30 h 147"/>
                <a:gd name="T8" fmla="*/ 110 w 118"/>
                <a:gd name="T9" fmla="*/ 29 h 147"/>
                <a:gd name="T10" fmla="*/ 102 w 118"/>
                <a:gd name="T11" fmla="*/ 19 h 147"/>
                <a:gd name="T12" fmla="*/ 91 w 118"/>
                <a:gd name="T13" fmla="*/ 14 h 147"/>
                <a:gd name="T14" fmla="*/ 90 w 118"/>
                <a:gd name="T15" fmla="*/ 19 h 147"/>
                <a:gd name="T16" fmla="*/ 102 w 118"/>
                <a:gd name="T17" fmla="*/ 36 h 147"/>
                <a:gd name="T18" fmla="*/ 101 w 118"/>
                <a:gd name="T19" fmla="*/ 40 h 147"/>
                <a:gd name="T20" fmla="*/ 99 w 118"/>
                <a:gd name="T21" fmla="*/ 37 h 147"/>
                <a:gd name="T22" fmla="*/ 89 w 118"/>
                <a:gd name="T23" fmla="*/ 22 h 147"/>
                <a:gd name="T24" fmla="*/ 77 w 118"/>
                <a:gd name="T25" fmla="*/ 28 h 147"/>
                <a:gd name="T26" fmla="*/ 37 w 118"/>
                <a:gd name="T27" fmla="*/ 61 h 147"/>
                <a:gd name="T28" fmla="*/ 27 w 118"/>
                <a:gd name="T29" fmla="*/ 107 h 147"/>
                <a:gd name="T30" fmla="*/ 21 w 118"/>
                <a:gd name="T31" fmla="*/ 122 h 147"/>
                <a:gd name="T32" fmla="*/ 33 w 118"/>
                <a:gd name="T33" fmla="*/ 135 h 147"/>
                <a:gd name="T34" fmla="*/ 35 w 118"/>
                <a:gd name="T35" fmla="*/ 138 h 147"/>
                <a:gd name="T36" fmla="*/ 31 w 118"/>
                <a:gd name="T37" fmla="*/ 138 h 147"/>
                <a:gd name="T38" fmla="*/ 17 w 118"/>
                <a:gd name="T39" fmla="*/ 123 h 147"/>
                <a:gd name="T40" fmla="*/ 13 w 118"/>
                <a:gd name="T41" fmla="*/ 123 h 147"/>
                <a:gd name="T42" fmla="*/ 21 w 118"/>
                <a:gd name="T43" fmla="*/ 143 h 147"/>
                <a:gd name="T44" fmla="*/ 23 w 118"/>
                <a:gd name="T45" fmla="*/ 144 h 147"/>
                <a:gd name="T46" fmla="*/ 23 w 118"/>
                <a:gd name="T47" fmla="*/ 146 h 147"/>
                <a:gd name="T48" fmla="*/ 20 w 118"/>
                <a:gd name="T49" fmla="*/ 147 h 147"/>
                <a:gd name="T50" fmla="*/ 19 w 118"/>
                <a:gd name="T51" fmla="*/ 145 h 147"/>
                <a:gd name="T52" fmla="*/ 9 w 118"/>
                <a:gd name="T53" fmla="*/ 125 h 147"/>
                <a:gd name="T54" fmla="*/ 5 w 118"/>
                <a:gd name="T55" fmla="*/ 121 h 147"/>
                <a:gd name="T56" fmla="*/ 4 w 118"/>
                <a:gd name="T57" fmla="*/ 142 h 147"/>
                <a:gd name="T58" fmla="*/ 4 w 118"/>
                <a:gd name="T59" fmla="*/ 145 h 147"/>
                <a:gd name="T60" fmla="*/ 2 w 118"/>
                <a:gd name="T61" fmla="*/ 147 h 147"/>
                <a:gd name="T62" fmla="*/ 0 w 118"/>
                <a:gd name="T63" fmla="*/ 145 h 147"/>
                <a:gd name="T64" fmla="*/ 1 w 118"/>
                <a:gd name="T65" fmla="*/ 131 h 147"/>
                <a:gd name="T66" fmla="*/ 2 w 118"/>
                <a:gd name="T67" fmla="*/ 123 h 147"/>
                <a:gd name="T68" fmla="*/ 1 w 118"/>
                <a:gd name="T69" fmla="*/ 114 h 147"/>
                <a:gd name="T70" fmla="*/ 0 w 118"/>
                <a:gd name="T71" fmla="*/ 104 h 147"/>
                <a:gd name="T72" fmla="*/ 21 w 118"/>
                <a:gd name="T73" fmla="*/ 34 h 147"/>
                <a:gd name="T74" fmla="*/ 76 w 118"/>
                <a:gd name="T75" fmla="*/ 1 h 147"/>
                <a:gd name="T76" fmla="*/ 83 w 118"/>
                <a:gd name="T77" fmla="*/ 2 h 147"/>
                <a:gd name="T78" fmla="*/ 94 w 118"/>
                <a:gd name="T79" fmla="*/ 4 h 147"/>
                <a:gd name="T80" fmla="*/ 115 w 118"/>
                <a:gd name="T81" fmla="*/ 8 h 147"/>
                <a:gd name="T82" fmla="*/ 118 w 118"/>
                <a:gd name="T83" fmla="*/ 10 h 147"/>
                <a:gd name="T84" fmla="*/ 114 w 118"/>
                <a:gd name="T85" fmla="*/ 11 h 147"/>
                <a:gd name="T86" fmla="*/ 92 w 118"/>
                <a:gd name="T87" fmla="*/ 8 h 147"/>
                <a:gd name="T88" fmla="*/ 90 w 118"/>
                <a:gd name="T89" fmla="*/ 8 h 147"/>
                <a:gd name="T90" fmla="*/ 4 w 118"/>
                <a:gd name="T91" fmla="*/ 106 h 147"/>
                <a:gd name="T92" fmla="*/ 4 w 118"/>
                <a:gd name="T93" fmla="*/ 108 h 147"/>
                <a:gd name="T94" fmla="*/ 14 w 118"/>
                <a:gd name="T95" fmla="*/ 120 h 147"/>
                <a:gd name="T96" fmla="*/ 24 w 118"/>
                <a:gd name="T97" fmla="*/ 108 h 147"/>
                <a:gd name="T98" fmla="*/ 31 w 118"/>
                <a:gd name="T99" fmla="*/ 67 h 147"/>
                <a:gd name="T100" fmla="*/ 79 w 118"/>
                <a:gd name="T101" fmla="*/ 24 h 147"/>
                <a:gd name="T102" fmla="*/ 87 w 118"/>
                <a:gd name="T103" fmla="*/ 12 h 147"/>
                <a:gd name="T104" fmla="*/ 75 w 118"/>
                <a:gd name="T105" fmla="*/ 4 h 147"/>
                <a:gd name="T106" fmla="*/ 24 w 118"/>
                <a:gd name="T107" fmla="*/ 36 h 147"/>
                <a:gd name="T108" fmla="*/ 4 w 118"/>
                <a:gd name="T109" fmla="*/ 10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" h="147">
                  <a:moveTo>
                    <a:pt x="90" y="8"/>
                  </a:moveTo>
                  <a:cubicBezTo>
                    <a:pt x="90" y="10"/>
                    <a:pt x="91" y="11"/>
                    <a:pt x="94" y="12"/>
                  </a:cubicBezTo>
                  <a:cubicBezTo>
                    <a:pt x="103" y="13"/>
                    <a:pt x="109" y="19"/>
                    <a:pt x="113" y="28"/>
                  </a:cubicBezTo>
                  <a:cubicBezTo>
                    <a:pt x="113" y="28"/>
                    <a:pt x="113" y="29"/>
                    <a:pt x="112" y="30"/>
                  </a:cubicBezTo>
                  <a:cubicBezTo>
                    <a:pt x="111" y="30"/>
                    <a:pt x="110" y="30"/>
                    <a:pt x="110" y="29"/>
                  </a:cubicBezTo>
                  <a:cubicBezTo>
                    <a:pt x="107" y="26"/>
                    <a:pt x="105" y="22"/>
                    <a:pt x="102" y="19"/>
                  </a:cubicBezTo>
                  <a:cubicBezTo>
                    <a:pt x="99" y="17"/>
                    <a:pt x="95" y="16"/>
                    <a:pt x="91" y="14"/>
                  </a:cubicBezTo>
                  <a:cubicBezTo>
                    <a:pt x="91" y="16"/>
                    <a:pt x="91" y="17"/>
                    <a:pt x="90" y="19"/>
                  </a:cubicBezTo>
                  <a:cubicBezTo>
                    <a:pt x="97" y="23"/>
                    <a:pt x="101" y="29"/>
                    <a:pt x="102" y="36"/>
                  </a:cubicBezTo>
                  <a:cubicBezTo>
                    <a:pt x="103" y="38"/>
                    <a:pt x="103" y="40"/>
                    <a:pt x="101" y="40"/>
                  </a:cubicBezTo>
                  <a:cubicBezTo>
                    <a:pt x="101" y="40"/>
                    <a:pt x="99" y="39"/>
                    <a:pt x="99" y="37"/>
                  </a:cubicBezTo>
                  <a:cubicBezTo>
                    <a:pt x="97" y="31"/>
                    <a:pt x="94" y="26"/>
                    <a:pt x="89" y="22"/>
                  </a:cubicBezTo>
                  <a:cubicBezTo>
                    <a:pt x="86" y="26"/>
                    <a:pt x="81" y="28"/>
                    <a:pt x="77" y="28"/>
                  </a:cubicBezTo>
                  <a:cubicBezTo>
                    <a:pt x="58" y="32"/>
                    <a:pt x="45" y="44"/>
                    <a:pt x="37" y="61"/>
                  </a:cubicBezTo>
                  <a:cubicBezTo>
                    <a:pt x="31" y="76"/>
                    <a:pt x="28" y="91"/>
                    <a:pt x="27" y="107"/>
                  </a:cubicBezTo>
                  <a:cubicBezTo>
                    <a:pt x="27" y="115"/>
                    <a:pt x="26" y="117"/>
                    <a:pt x="21" y="122"/>
                  </a:cubicBezTo>
                  <a:cubicBezTo>
                    <a:pt x="22" y="128"/>
                    <a:pt x="27" y="132"/>
                    <a:pt x="33" y="135"/>
                  </a:cubicBezTo>
                  <a:cubicBezTo>
                    <a:pt x="34" y="136"/>
                    <a:pt x="36" y="136"/>
                    <a:pt x="35" y="138"/>
                  </a:cubicBezTo>
                  <a:cubicBezTo>
                    <a:pt x="35" y="139"/>
                    <a:pt x="32" y="139"/>
                    <a:pt x="31" y="138"/>
                  </a:cubicBezTo>
                  <a:cubicBezTo>
                    <a:pt x="24" y="135"/>
                    <a:pt x="20" y="130"/>
                    <a:pt x="17" y="123"/>
                  </a:cubicBezTo>
                  <a:cubicBezTo>
                    <a:pt x="16" y="123"/>
                    <a:pt x="14" y="123"/>
                    <a:pt x="13" y="123"/>
                  </a:cubicBezTo>
                  <a:cubicBezTo>
                    <a:pt x="12" y="132"/>
                    <a:pt x="16" y="137"/>
                    <a:pt x="21" y="143"/>
                  </a:cubicBezTo>
                  <a:cubicBezTo>
                    <a:pt x="22" y="143"/>
                    <a:pt x="22" y="143"/>
                    <a:pt x="23" y="144"/>
                  </a:cubicBezTo>
                  <a:cubicBezTo>
                    <a:pt x="23" y="144"/>
                    <a:pt x="23" y="146"/>
                    <a:pt x="23" y="146"/>
                  </a:cubicBezTo>
                  <a:cubicBezTo>
                    <a:pt x="22" y="147"/>
                    <a:pt x="21" y="147"/>
                    <a:pt x="20" y="147"/>
                  </a:cubicBezTo>
                  <a:cubicBezTo>
                    <a:pt x="20" y="147"/>
                    <a:pt x="19" y="146"/>
                    <a:pt x="19" y="145"/>
                  </a:cubicBezTo>
                  <a:cubicBezTo>
                    <a:pt x="13" y="140"/>
                    <a:pt x="9" y="134"/>
                    <a:pt x="9" y="125"/>
                  </a:cubicBezTo>
                  <a:cubicBezTo>
                    <a:pt x="9" y="122"/>
                    <a:pt x="9" y="122"/>
                    <a:pt x="5" y="121"/>
                  </a:cubicBezTo>
                  <a:cubicBezTo>
                    <a:pt x="5" y="128"/>
                    <a:pt x="4" y="135"/>
                    <a:pt x="4" y="142"/>
                  </a:cubicBezTo>
                  <a:cubicBezTo>
                    <a:pt x="4" y="143"/>
                    <a:pt x="4" y="144"/>
                    <a:pt x="4" y="145"/>
                  </a:cubicBezTo>
                  <a:cubicBezTo>
                    <a:pt x="3" y="146"/>
                    <a:pt x="2" y="146"/>
                    <a:pt x="2" y="147"/>
                  </a:cubicBezTo>
                  <a:cubicBezTo>
                    <a:pt x="1" y="146"/>
                    <a:pt x="0" y="145"/>
                    <a:pt x="0" y="145"/>
                  </a:cubicBezTo>
                  <a:cubicBezTo>
                    <a:pt x="0" y="140"/>
                    <a:pt x="0" y="135"/>
                    <a:pt x="1" y="131"/>
                  </a:cubicBezTo>
                  <a:cubicBezTo>
                    <a:pt x="1" y="128"/>
                    <a:pt x="1" y="125"/>
                    <a:pt x="2" y="123"/>
                  </a:cubicBezTo>
                  <a:cubicBezTo>
                    <a:pt x="2" y="120"/>
                    <a:pt x="2" y="117"/>
                    <a:pt x="1" y="114"/>
                  </a:cubicBezTo>
                  <a:cubicBezTo>
                    <a:pt x="0" y="111"/>
                    <a:pt x="0" y="108"/>
                    <a:pt x="0" y="104"/>
                  </a:cubicBezTo>
                  <a:cubicBezTo>
                    <a:pt x="1" y="79"/>
                    <a:pt x="6" y="55"/>
                    <a:pt x="21" y="34"/>
                  </a:cubicBezTo>
                  <a:cubicBezTo>
                    <a:pt x="34" y="15"/>
                    <a:pt x="52" y="4"/>
                    <a:pt x="76" y="1"/>
                  </a:cubicBezTo>
                  <a:cubicBezTo>
                    <a:pt x="78" y="0"/>
                    <a:pt x="81" y="1"/>
                    <a:pt x="83" y="2"/>
                  </a:cubicBezTo>
                  <a:cubicBezTo>
                    <a:pt x="86" y="4"/>
                    <a:pt x="90" y="4"/>
                    <a:pt x="94" y="4"/>
                  </a:cubicBezTo>
                  <a:cubicBezTo>
                    <a:pt x="101" y="5"/>
                    <a:pt x="108" y="7"/>
                    <a:pt x="115" y="8"/>
                  </a:cubicBezTo>
                  <a:cubicBezTo>
                    <a:pt x="116" y="8"/>
                    <a:pt x="117" y="9"/>
                    <a:pt x="118" y="10"/>
                  </a:cubicBezTo>
                  <a:cubicBezTo>
                    <a:pt x="117" y="11"/>
                    <a:pt x="115" y="11"/>
                    <a:pt x="114" y="11"/>
                  </a:cubicBezTo>
                  <a:cubicBezTo>
                    <a:pt x="107" y="10"/>
                    <a:pt x="99" y="9"/>
                    <a:pt x="92" y="8"/>
                  </a:cubicBezTo>
                  <a:cubicBezTo>
                    <a:pt x="91" y="8"/>
                    <a:pt x="91" y="8"/>
                    <a:pt x="90" y="8"/>
                  </a:cubicBezTo>
                  <a:close/>
                  <a:moveTo>
                    <a:pt x="4" y="106"/>
                  </a:moveTo>
                  <a:cubicBezTo>
                    <a:pt x="4" y="106"/>
                    <a:pt x="4" y="107"/>
                    <a:pt x="4" y="108"/>
                  </a:cubicBezTo>
                  <a:cubicBezTo>
                    <a:pt x="4" y="115"/>
                    <a:pt x="8" y="120"/>
                    <a:pt x="14" y="120"/>
                  </a:cubicBezTo>
                  <a:cubicBezTo>
                    <a:pt x="20" y="119"/>
                    <a:pt x="24" y="114"/>
                    <a:pt x="24" y="108"/>
                  </a:cubicBezTo>
                  <a:cubicBezTo>
                    <a:pt x="24" y="94"/>
                    <a:pt x="26" y="80"/>
                    <a:pt x="31" y="67"/>
                  </a:cubicBezTo>
                  <a:cubicBezTo>
                    <a:pt x="39" y="44"/>
                    <a:pt x="54" y="28"/>
                    <a:pt x="79" y="24"/>
                  </a:cubicBezTo>
                  <a:cubicBezTo>
                    <a:pt x="85" y="23"/>
                    <a:pt x="88" y="18"/>
                    <a:pt x="87" y="12"/>
                  </a:cubicBezTo>
                  <a:cubicBezTo>
                    <a:pt x="86" y="7"/>
                    <a:pt x="81" y="4"/>
                    <a:pt x="75" y="4"/>
                  </a:cubicBezTo>
                  <a:cubicBezTo>
                    <a:pt x="54" y="8"/>
                    <a:pt x="37" y="18"/>
                    <a:pt x="24" y="36"/>
                  </a:cubicBezTo>
                  <a:cubicBezTo>
                    <a:pt x="10" y="57"/>
                    <a:pt x="5" y="80"/>
                    <a:pt x="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7" name="Freeform 22">
              <a:extLst>
                <a:ext uri="{FF2B5EF4-FFF2-40B4-BE49-F238E27FC236}">
                  <a16:creationId xmlns:a16="http://schemas.microsoft.com/office/drawing/2014/main" id="{43FC1156-4128-360F-2BB0-9BB88B5889C8}"/>
                </a:ext>
              </a:extLst>
            </p:cNvPr>
            <p:cNvSpPr/>
            <p:nvPr/>
          </p:nvSpPr>
          <p:spPr bwMode="auto">
            <a:xfrm>
              <a:off x="4796545" y="2366654"/>
              <a:ext cx="267685" cy="433605"/>
            </a:xfrm>
            <a:custGeom>
              <a:avLst/>
              <a:gdLst>
                <a:gd name="T0" fmla="*/ 67 w 78"/>
                <a:gd name="T1" fmla="*/ 36 h 126"/>
                <a:gd name="T2" fmla="*/ 72 w 78"/>
                <a:gd name="T3" fmla="*/ 40 h 126"/>
                <a:gd name="T4" fmla="*/ 63 w 78"/>
                <a:gd name="T5" fmla="*/ 39 h 126"/>
                <a:gd name="T6" fmla="*/ 63 w 78"/>
                <a:gd name="T7" fmla="*/ 46 h 126"/>
                <a:gd name="T8" fmla="*/ 62 w 78"/>
                <a:gd name="T9" fmla="*/ 50 h 126"/>
                <a:gd name="T10" fmla="*/ 52 w 78"/>
                <a:gd name="T11" fmla="*/ 56 h 126"/>
                <a:gd name="T12" fmla="*/ 60 w 78"/>
                <a:gd name="T13" fmla="*/ 57 h 126"/>
                <a:gd name="T14" fmla="*/ 51 w 78"/>
                <a:gd name="T15" fmla="*/ 60 h 126"/>
                <a:gd name="T16" fmla="*/ 56 w 78"/>
                <a:gd name="T17" fmla="*/ 66 h 126"/>
                <a:gd name="T18" fmla="*/ 59 w 78"/>
                <a:gd name="T19" fmla="*/ 69 h 126"/>
                <a:gd name="T20" fmla="*/ 58 w 78"/>
                <a:gd name="T21" fmla="*/ 80 h 126"/>
                <a:gd name="T22" fmla="*/ 63 w 78"/>
                <a:gd name="T23" fmla="*/ 74 h 126"/>
                <a:gd name="T24" fmla="*/ 61 w 78"/>
                <a:gd name="T25" fmla="*/ 83 h 126"/>
                <a:gd name="T26" fmla="*/ 68 w 78"/>
                <a:gd name="T27" fmla="*/ 85 h 126"/>
                <a:gd name="T28" fmla="*/ 71 w 78"/>
                <a:gd name="T29" fmla="*/ 86 h 126"/>
                <a:gd name="T30" fmla="*/ 68 w 78"/>
                <a:gd name="T31" fmla="*/ 100 h 126"/>
                <a:gd name="T32" fmla="*/ 78 w 78"/>
                <a:gd name="T33" fmla="*/ 100 h 126"/>
                <a:gd name="T34" fmla="*/ 67 w 78"/>
                <a:gd name="T35" fmla="*/ 104 h 126"/>
                <a:gd name="T36" fmla="*/ 67 w 78"/>
                <a:gd name="T37" fmla="*/ 115 h 126"/>
                <a:gd name="T38" fmla="*/ 69 w 78"/>
                <a:gd name="T39" fmla="*/ 117 h 126"/>
                <a:gd name="T40" fmla="*/ 59 w 78"/>
                <a:gd name="T41" fmla="*/ 112 h 126"/>
                <a:gd name="T42" fmla="*/ 52 w 78"/>
                <a:gd name="T43" fmla="*/ 117 h 126"/>
                <a:gd name="T44" fmla="*/ 53 w 78"/>
                <a:gd name="T45" fmla="*/ 125 h 126"/>
                <a:gd name="T46" fmla="*/ 47 w 78"/>
                <a:gd name="T47" fmla="*/ 114 h 126"/>
                <a:gd name="T48" fmla="*/ 39 w 78"/>
                <a:gd name="T49" fmla="*/ 119 h 126"/>
                <a:gd name="T50" fmla="*/ 35 w 78"/>
                <a:gd name="T51" fmla="*/ 120 h 126"/>
                <a:gd name="T52" fmla="*/ 29 w 78"/>
                <a:gd name="T53" fmla="*/ 106 h 126"/>
                <a:gd name="T54" fmla="*/ 24 w 78"/>
                <a:gd name="T55" fmla="*/ 115 h 126"/>
                <a:gd name="T56" fmla="*/ 26 w 78"/>
                <a:gd name="T57" fmla="*/ 104 h 126"/>
                <a:gd name="T58" fmla="*/ 17 w 78"/>
                <a:gd name="T59" fmla="*/ 102 h 126"/>
                <a:gd name="T60" fmla="*/ 13 w 78"/>
                <a:gd name="T61" fmla="*/ 101 h 126"/>
                <a:gd name="T62" fmla="*/ 14 w 78"/>
                <a:gd name="T63" fmla="*/ 87 h 126"/>
                <a:gd name="T64" fmla="*/ 7 w 78"/>
                <a:gd name="T65" fmla="*/ 92 h 126"/>
                <a:gd name="T66" fmla="*/ 11 w 78"/>
                <a:gd name="T67" fmla="*/ 82 h 126"/>
                <a:gd name="T68" fmla="*/ 10 w 78"/>
                <a:gd name="T69" fmla="*/ 75 h 126"/>
                <a:gd name="T70" fmla="*/ 2 w 78"/>
                <a:gd name="T71" fmla="*/ 78 h 126"/>
                <a:gd name="T72" fmla="*/ 9 w 78"/>
                <a:gd name="T73" fmla="*/ 71 h 126"/>
                <a:gd name="T74" fmla="*/ 4 w 78"/>
                <a:gd name="T75" fmla="*/ 64 h 126"/>
                <a:gd name="T76" fmla="*/ 1 w 78"/>
                <a:gd name="T77" fmla="*/ 62 h 126"/>
                <a:gd name="T78" fmla="*/ 12 w 78"/>
                <a:gd name="T79" fmla="*/ 62 h 126"/>
                <a:gd name="T80" fmla="*/ 36 w 78"/>
                <a:gd name="T81" fmla="*/ 106 h 126"/>
                <a:gd name="T82" fmla="*/ 61 w 78"/>
                <a:gd name="T83" fmla="*/ 88 h 126"/>
                <a:gd name="T84" fmla="*/ 52 w 78"/>
                <a:gd name="T85" fmla="*/ 47 h 126"/>
                <a:gd name="T86" fmla="*/ 53 w 78"/>
                <a:gd name="T87" fmla="*/ 15 h 126"/>
                <a:gd name="T88" fmla="*/ 29 w 78"/>
                <a:gd name="T89" fmla="*/ 20 h 126"/>
                <a:gd name="T90" fmla="*/ 24 w 78"/>
                <a:gd name="T91" fmla="*/ 14 h 126"/>
                <a:gd name="T92" fmla="*/ 25 w 78"/>
                <a:gd name="T93" fmla="*/ 11 h 126"/>
                <a:gd name="T94" fmla="*/ 39 w 78"/>
                <a:gd name="T95" fmla="*/ 12 h 126"/>
                <a:gd name="T96" fmla="*/ 34 w 78"/>
                <a:gd name="T97" fmla="*/ 4 h 126"/>
                <a:gd name="T98" fmla="*/ 45 w 78"/>
                <a:gd name="T99" fmla="*/ 11 h 126"/>
                <a:gd name="T100" fmla="*/ 51 w 78"/>
                <a:gd name="T101" fmla="*/ 3 h 126"/>
                <a:gd name="T102" fmla="*/ 54 w 78"/>
                <a:gd name="T103" fmla="*/ 2 h 126"/>
                <a:gd name="T104" fmla="*/ 58 w 78"/>
                <a:gd name="T105" fmla="*/ 13 h 126"/>
                <a:gd name="T106" fmla="*/ 67 w 78"/>
                <a:gd name="T107" fmla="*/ 5 h 126"/>
                <a:gd name="T108" fmla="*/ 65 w 78"/>
                <a:gd name="T109" fmla="*/ 18 h 126"/>
                <a:gd name="T110" fmla="*/ 73 w 78"/>
                <a:gd name="T111" fmla="*/ 23 h 126"/>
                <a:gd name="T112" fmla="*/ 77 w 78"/>
                <a:gd name="T113" fmla="*/ 21 h 126"/>
                <a:gd name="T114" fmla="*/ 70 w 78"/>
                <a:gd name="T115" fmla="*/ 2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125">
                  <a:moveTo>
                    <a:pt x="69" y="27"/>
                  </a:moveTo>
                  <a:cubicBezTo>
                    <a:pt x="68" y="30"/>
                    <a:pt x="67" y="33"/>
                    <a:pt x="67" y="36"/>
                  </a:cubicBezTo>
                  <a:cubicBezTo>
                    <a:pt x="68" y="36"/>
                    <a:pt x="69" y="37"/>
                    <a:pt x="70" y="38"/>
                  </a:cubicBezTo>
                  <a:cubicBezTo>
                    <a:pt x="71" y="38"/>
                    <a:pt x="71" y="39"/>
                    <a:pt x="72" y="40"/>
                  </a:cubicBezTo>
                  <a:cubicBezTo>
                    <a:pt x="71" y="40"/>
                    <a:pt x="70" y="41"/>
                    <a:pt x="69" y="41"/>
                  </a:cubicBezTo>
                  <a:cubicBezTo>
                    <a:pt x="67" y="41"/>
                    <a:pt x="65" y="40"/>
                    <a:pt x="63" y="39"/>
                  </a:cubicBezTo>
                  <a:cubicBezTo>
                    <a:pt x="62" y="41"/>
                    <a:pt x="60" y="43"/>
                    <a:pt x="58" y="45"/>
                  </a:cubicBezTo>
                  <a:cubicBezTo>
                    <a:pt x="60" y="46"/>
                    <a:pt x="61" y="46"/>
                    <a:pt x="63" y="46"/>
                  </a:cubicBezTo>
                  <a:cubicBezTo>
                    <a:pt x="64" y="47"/>
                    <a:pt x="64" y="48"/>
                    <a:pt x="65" y="48"/>
                  </a:cubicBezTo>
                  <a:cubicBezTo>
                    <a:pt x="64" y="49"/>
                    <a:pt x="63" y="50"/>
                    <a:pt x="62" y="50"/>
                  </a:cubicBezTo>
                  <a:cubicBezTo>
                    <a:pt x="60" y="50"/>
                    <a:pt x="58" y="49"/>
                    <a:pt x="56" y="49"/>
                  </a:cubicBezTo>
                  <a:cubicBezTo>
                    <a:pt x="55" y="51"/>
                    <a:pt x="53" y="53"/>
                    <a:pt x="52" y="56"/>
                  </a:cubicBezTo>
                  <a:cubicBezTo>
                    <a:pt x="54" y="56"/>
                    <a:pt x="56" y="56"/>
                    <a:pt x="57" y="56"/>
                  </a:cubicBezTo>
                  <a:cubicBezTo>
                    <a:pt x="58" y="56"/>
                    <a:pt x="59" y="57"/>
                    <a:pt x="60" y="57"/>
                  </a:cubicBezTo>
                  <a:cubicBezTo>
                    <a:pt x="60" y="58"/>
                    <a:pt x="59" y="59"/>
                    <a:pt x="58" y="59"/>
                  </a:cubicBezTo>
                  <a:cubicBezTo>
                    <a:pt x="56" y="60"/>
                    <a:pt x="54" y="60"/>
                    <a:pt x="51" y="60"/>
                  </a:cubicBezTo>
                  <a:cubicBezTo>
                    <a:pt x="51" y="63"/>
                    <a:pt x="52" y="65"/>
                    <a:pt x="52" y="69"/>
                  </a:cubicBezTo>
                  <a:cubicBezTo>
                    <a:pt x="54" y="67"/>
                    <a:pt x="55" y="66"/>
                    <a:pt x="56" y="66"/>
                  </a:cubicBezTo>
                  <a:cubicBezTo>
                    <a:pt x="57" y="65"/>
                    <a:pt x="59" y="66"/>
                    <a:pt x="60" y="65"/>
                  </a:cubicBezTo>
                  <a:cubicBezTo>
                    <a:pt x="59" y="67"/>
                    <a:pt x="60" y="68"/>
                    <a:pt x="59" y="69"/>
                  </a:cubicBezTo>
                  <a:cubicBezTo>
                    <a:pt x="57" y="70"/>
                    <a:pt x="56" y="71"/>
                    <a:pt x="54" y="72"/>
                  </a:cubicBezTo>
                  <a:cubicBezTo>
                    <a:pt x="55" y="74"/>
                    <a:pt x="56" y="77"/>
                    <a:pt x="58" y="80"/>
                  </a:cubicBezTo>
                  <a:cubicBezTo>
                    <a:pt x="59" y="78"/>
                    <a:pt x="60" y="76"/>
                    <a:pt x="61" y="75"/>
                  </a:cubicBezTo>
                  <a:cubicBezTo>
                    <a:pt x="61" y="75"/>
                    <a:pt x="62" y="74"/>
                    <a:pt x="63" y="74"/>
                  </a:cubicBezTo>
                  <a:cubicBezTo>
                    <a:pt x="64" y="75"/>
                    <a:pt x="64" y="76"/>
                    <a:pt x="64" y="77"/>
                  </a:cubicBezTo>
                  <a:cubicBezTo>
                    <a:pt x="63" y="79"/>
                    <a:pt x="62" y="81"/>
                    <a:pt x="61" y="83"/>
                  </a:cubicBezTo>
                  <a:cubicBezTo>
                    <a:pt x="62" y="84"/>
                    <a:pt x="64" y="86"/>
                    <a:pt x="66" y="89"/>
                  </a:cubicBezTo>
                  <a:cubicBezTo>
                    <a:pt x="67" y="87"/>
                    <a:pt x="67" y="86"/>
                    <a:pt x="68" y="85"/>
                  </a:cubicBezTo>
                  <a:cubicBezTo>
                    <a:pt x="68" y="84"/>
                    <a:pt x="69" y="84"/>
                    <a:pt x="70" y="83"/>
                  </a:cubicBezTo>
                  <a:cubicBezTo>
                    <a:pt x="71" y="84"/>
                    <a:pt x="71" y="85"/>
                    <a:pt x="71" y="86"/>
                  </a:cubicBezTo>
                  <a:cubicBezTo>
                    <a:pt x="71" y="86"/>
                    <a:pt x="71" y="87"/>
                    <a:pt x="71" y="88"/>
                  </a:cubicBezTo>
                  <a:cubicBezTo>
                    <a:pt x="68" y="94"/>
                    <a:pt x="68" y="94"/>
                    <a:pt x="68" y="100"/>
                  </a:cubicBezTo>
                  <a:cubicBezTo>
                    <a:pt x="70" y="102"/>
                    <a:pt x="72" y="102"/>
                    <a:pt x="75" y="100"/>
                  </a:cubicBezTo>
                  <a:cubicBezTo>
                    <a:pt x="75" y="100"/>
                    <a:pt x="77" y="100"/>
                    <a:pt x="78" y="100"/>
                  </a:cubicBezTo>
                  <a:cubicBezTo>
                    <a:pt x="77" y="101"/>
                    <a:pt x="77" y="103"/>
                    <a:pt x="76" y="104"/>
                  </a:cubicBezTo>
                  <a:cubicBezTo>
                    <a:pt x="73" y="106"/>
                    <a:pt x="70" y="105"/>
                    <a:pt x="67" y="104"/>
                  </a:cubicBezTo>
                  <a:cubicBezTo>
                    <a:pt x="66" y="105"/>
                    <a:pt x="65" y="106"/>
                    <a:pt x="64" y="107"/>
                  </a:cubicBezTo>
                  <a:cubicBezTo>
                    <a:pt x="62" y="110"/>
                    <a:pt x="63" y="113"/>
                    <a:pt x="67" y="115"/>
                  </a:cubicBezTo>
                  <a:cubicBezTo>
                    <a:pt x="67" y="115"/>
                    <a:pt x="68" y="115"/>
                    <a:pt x="69" y="115"/>
                  </a:cubicBezTo>
                  <a:cubicBezTo>
                    <a:pt x="69" y="116"/>
                    <a:pt x="70" y="117"/>
                    <a:pt x="69" y="117"/>
                  </a:cubicBezTo>
                  <a:cubicBezTo>
                    <a:pt x="69" y="118"/>
                    <a:pt x="68" y="119"/>
                    <a:pt x="67" y="118"/>
                  </a:cubicBezTo>
                  <a:cubicBezTo>
                    <a:pt x="63" y="118"/>
                    <a:pt x="61" y="115"/>
                    <a:pt x="59" y="112"/>
                  </a:cubicBezTo>
                  <a:cubicBezTo>
                    <a:pt x="57" y="112"/>
                    <a:pt x="55" y="113"/>
                    <a:pt x="53" y="114"/>
                  </a:cubicBezTo>
                  <a:cubicBezTo>
                    <a:pt x="52" y="114"/>
                    <a:pt x="52" y="116"/>
                    <a:pt x="52" y="117"/>
                  </a:cubicBezTo>
                  <a:cubicBezTo>
                    <a:pt x="52" y="118"/>
                    <a:pt x="52" y="119"/>
                    <a:pt x="53" y="120"/>
                  </a:cubicBezTo>
                  <a:cubicBezTo>
                    <a:pt x="53" y="122"/>
                    <a:pt x="56" y="123"/>
                    <a:pt x="53" y="125"/>
                  </a:cubicBezTo>
                  <a:cubicBezTo>
                    <a:pt x="51" y="126"/>
                    <a:pt x="50" y="123"/>
                    <a:pt x="49" y="122"/>
                  </a:cubicBezTo>
                  <a:cubicBezTo>
                    <a:pt x="48" y="120"/>
                    <a:pt x="48" y="117"/>
                    <a:pt x="47" y="114"/>
                  </a:cubicBezTo>
                  <a:cubicBezTo>
                    <a:pt x="45" y="114"/>
                    <a:pt x="43" y="113"/>
                    <a:pt x="40" y="113"/>
                  </a:cubicBezTo>
                  <a:cubicBezTo>
                    <a:pt x="39" y="115"/>
                    <a:pt x="39" y="117"/>
                    <a:pt x="39" y="119"/>
                  </a:cubicBezTo>
                  <a:cubicBezTo>
                    <a:pt x="38" y="120"/>
                    <a:pt x="38" y="121"/>
                    <a:pt x="37" y="122"/>
                  </a:cubicBezTo>
                  <a:cubicBezTo>
                    <a:pt x="36" y="121"/>
                    <a:pt x="35" y="121"/>
                    <a:pt x="35" y="120"/>
                  </a:cubicBezTo>
                  <a:cubicBezTo>
                    <a:pt x="35" y="117"/>
                    <a:pt x="35" y="114"/>
                    <a:pt x="36" y="111"/>
                  </a:cubicBezTo>
                  <a:cubicBezTo>
                    <a:pt x="34" y="110"/>
                    <a:pt x="32" y="108"/>
                    <a:pt x="29" y="106"/>
                  </a:cubicBezTo>
                  <a:cubicBezTo>
                    <a:pt x="28" y="108"/>
                    <a:pt x="28" y="110"/>
                    <a:pt x="27" y="112"/>
                  </a:cubicBezTo>
                  <a:cubicBezTo>
                    <a:pt x="26" y="113"/>
                    <a:pt x="25" y="114"/>
                    <a:pt x="24" y="115"/>
                  </a:cubicBezTo>
                  <a:cubicBezTo>
                    <a:pt x="24" y="114"/>
                    <a:pt x="23" y="112"/>
                    <a:pt x="23" y="112"/>
                  </a:cubicBezTo>
                  <a:cubicBezTo>
                    <a:pt x="24" y="109"/>
                    <a:pt x="25" y="106"/>
                    <a:pt x="26" y="104"/>
                  </a:cubicBezTo>
                  <a:cubicBezTo>
                    <a:pt x="24" y="102"/>
                    <a:pt x="22" y="100"/>
                    <a:pt x="20" y="98"/>
                  </a:cubicBezTo>
                  <a:cubicBezTo>
                    <a:pt x="19" y="99"/>
                    <a:pt x="18" y="101"/>
                    <a:pt x="17" y="102"/>
                  </a:cubicBezTo>
                  <a:cubicBezTo>
                    <a:pt x="16" y="103"/>
                    <a:pt x="15" y="104"/>
                    <a:pt x="14" y="104"/>
                  </a:cubicBezTo>
                  <a:cubicBezTo>
                    <a:pt x="14" y="103"/>
                    <a:pt x="13" y="102"/>
                    <a:pt x="13" y="101"/>
                  </a:cubicBezTo>
                  <a:cubicBezTo>
                    <a:pt x="15" y="99"/>
                    <a:pt x="16" y="97"/>
                    <a:pt x="18" y="94"/>
                  </a:cubicBezTo>
                  <a:cubicBezTo>
                    <a:pt x="17" y="92"/>
                    <a:pt x="15" y="90"/>
                    <a:pt x="14" y="87"/>
                  </a:cubicBezTo>
                  <a:cubicBezTo>
                    <a:pt x="12" y="88"/>
                    <a:pt x="11" y="89"/>
                    <a:pt x="10" y="91"/>
                  </a:cubicBezTo>
                  <a:cubicBezTo>
                    <a:pt x="9" y="91"/>
                    <a:pt x="8" y="91"/>
                    <a:pt x="7" y="92"/>
                  </a:cubicBezTo>
                  <a:cubicBezTo>
                    <a:pt x="7" y="91"/>
                    <a:pt x="6" y="89"/>
                    <a:pt x="7" y="89"/>
                  </a:cubicBezTo>
                  <a:cubicBezTo>
                    <a:pt x="8" y="86"/>
                    <a:pt x="9" y="84"/>
                    <a:pt x="11" y="82"/>
                  </a:cubicBezTo>
                  <a:cubicBezTo>
                    <a:pt x="11" y="82"/>
                    <a:pt x="12" y="83"/>
                    <a:pt x="12" y="83"/>
                  </a:cubicBezTo>
                  <a:cubicBezTo>
                    <a:pt x="12" y="81"/>
                    <a:pt x="11" y="78"/>
                    <a:pt x="10" y="75"/>
                  </a:cubicBezTo>
                  <a:cubicBezTo>
                    <a:pt x="8" y="76"/>
                    <a:pt x="7" y="77"/>
                    <a:pt x="5" y="78"/>
                  </a:cubicBezTo>
                  <a:cubicBezTo>
                    <a:pt x="4" y="78"/>
                    <a:pt x="3" y="78"/>
                    <a:pt x="2" y="78"/>
                  </a:cubicBezTo>
                  <a:cubicBezTo>
                    <a:pt x="2" y="77"/>
                    <a:pt x="2" y="76"/>
                    <a:pt x="3" y="75"/>
                  </a:cubicBezTo>
                  <a:cubicBezTo>
                    <a:pt x="5" y="74"/>
                    <a:pt x="7" y="72"/>
                    <a:pt x="9" y="71"/>
                  </a:cubicBezTo>
                  <a:cubicBezTo>
                    <a:pt x="9" y="68"/>
                    <a:pt x="9" y="66"/>
                    <a:pt x="9" y="62"/>
                  </a:cubicBezTo>
                  <a:cubicBezTo>
                    <a:pt x="7" y="63"/>
                    <a:pt x="6" y="63"/>
                    <a:pt x="4" y="64"/>
                  </a:cubicBezTo>
                  <a:cubicBezTo>
                    <a:pt x="3" y="64"/>
                    <a:pt x="2" y="64"/>
                    <a:pt x="1" y="64"/>
                  </a:cubicBezTo>
                  <a:cubicBezTo>
                    <a:pt x="1" y="63"/>
                    <a:pt x="0" y="62"/>
                    <a:pt x="1" y="62"/>
                  </a:cubicBezTo>
                  <a:cubicBezTo>
                    <a:pt x="2" y="61"/>
                    <a:pt x="3" y="60"/>
                    <a:pt x="4" y="60"/>
                  </a:cubicBezTo>
                  <a:cubicBezTo>
                    <a:pt x="7" y="61"/>
                    <a:pt x="10" y="62"/>
                    <a:pt x="12" y="62"/>
                  </a:cubicBezTo>
                  <a:cubicBezTo>
                    <a:pt x="13" y="67"/>
                    <a:pt x="13" y="71"/>
                    <a:pt x="14" y="76"/>
                  </a:cubicBezTo>
                  <a:cubicBezTo>
                    <a:pt x="17" y="89"/>
                    <a:pt x="24" y="99"/>
                    <a:pt x="36" y="106"/>
                  </a:cubicBezTo>
                  <a:cubicBezTo>
                    <a:pt x="43" y="111"/>
                    <a:pt x="51" y="112"/>
                    <a:pt x="58" y="107"/>
                  </a:cubicBezTo>
                  <a:cubicBezTo>
                    <a:pt x="66" y="102"/>
                    <a:pt x="66" y="95"/>
                    <a:pt x="61" y="88"/>
                  </a:cubicBezTo>
                  <a:cubicBezTo>
                    <a:pt x="57" y="84"/>
                    <a:pt x="54" y="80"/>
                    <a:pt x="51" y="75"/>
                  </a:cubicBezTo>
                  <a:cubicBezTo>
                    <a:pt x="46" y="66"/>
                    <a:pt x="47" y="56"/>
                    <a:pt x="52" y="47"/>
                  </a:cubicBezTo>
                  <a:cubicBezTo>
                    <a:pt x="54" y="44"/>
                    <a:pt x="57" y="40"/>
                    <a:pt x="60" y="37"/>
                  </a:cubicBezTo>
                  <a:cubicBezTo>
                    <a:pt x="68" y="29"/>
                    <a:pt x="65" y="18"/>
                    <a:pt x="53" y="15"/>
                  </a:cubicBezTo>
                  <a:cubicBezTo>
                    <a:pt x="46" y="13"/>
                    <a:pt x="39" y="16"/>
                    <a:pt x="33" y="20"/>
                  </a:cubicBezTo>
                  <a:cubicBezTo>
                    <a:pt x="31" y="21"/>
                    <a:pt x="30" y="22"/>
                    <a:pt x="29" y="20"/>
                  </a:cubicBezTo>
                  <a:cubicBezTo>
                    <a:pt x="28" y="19"/>
                    <a:pt x="28" y="17"/>
                    <a:pt x="27" y="17"/>
                  </a:cubicBezTo>
                  <a:cubicBezTo>
                    <a:pt x="26" y="16"/>
                    <a:pt x="25" y="15"/>
                    <a:pt x="24" y="14"/>
                  </a:cubicBezTo>
                  <a:cubicBezTo>
                    <a:pt x="23" y="14"/>
                    <a:pt x="23" y="13"/>
                    <a:pt x="22" y="12"/>
                  </a:cubicBezTo>
                  <a:cubicBezTo>
                    <a:pt x="23" y="12"/>
                    <a:pt x="24" y="11"/>
                    <a:pt x="25" y="11"/>
                  </a:cubicBezTo>
                  <a:cubicBezTo>
                    <a:pt x="27" y="12"/>
                    <a:pt x="30" y="14"/>
                    <a:pt x="33" y="15"/>
                  </a:cubicBezTo>
                  <a:cubicBezTo>
                    <a:pt x="34" y="15"/>
                    <a:pt x="37" y="13"/>
                    <a:pt x="39" y="12"/>
                  </a:cubicBezTo>
                  <a:cubicBezTo>
                    <a:pt x="39" y="10"/>
                    <a:pt x="38" y="8"/>
                    <a:pt x="36" y="6"/>
                  </a:cubicBezTo>
                  <a:cubicBezTo>
                    <a:pt x="35" y="6"/>
                    <a:pt x="35" y="5"/>
                    <a:pt x="34" y="4"/>
                  </a:cubicBezTo>
                  <a:cubicBezTo>
                    <a:pt x="36" y="3"/>
                    <a:pt x="37" y="3"/>
                    <a:pt x="38" y="3"/>
                  </a:cubicBezTo>
                  <a:cubicBezTo>
                    <a:pt x="40" y="5"/>
                    <a:pt x="42" y="8"/>
                    <a:pt x="45" y="11"/>
                  </a:cubicBezTo>
                  <a:cubicBezTo>
                    <a:pt x="46" y="11"/>
                    <a:pt x="48" y="11"/>
                    <a:pt x="51" y="10"/>
                  </a:cubicBezTo>
                  <a:cubicBezTo>
                    <a:pt x="52" y="8"/>
                    <a:pt x="52" y="6"/>
                    <a:pt x="51" y="3"/>
                  </a:cubicBezTo>
                  <a:cubicBezTo>
                    <a:pt x="50" y="2"/>
                    <a:pt x="51" y="1"/>
                    <a:pt x="51" y="0"/>
                  </a:cubicBezTo>
                  <a:cubicBezTo>
                    <a:pt x="52" y="0"/>
                    <a:pt x="54" y="1"/>
                    <a:pt x="54" y="2"/>
                  </a:cubicBezTo>
                  <a:cubicBezTo>
                    <a:pt x="55" y="5"/>
                    <a:pt x="55" y="8"/>
                    <a:pt x="56" y="12"/>
                  </a:cubicBezTo>
                  <a:cubicBezTo>
                    <a:pt x="56" y="12"/>
                    <a:pt x="57" y="12"/>
                    <a:pt x="58" y="13"/>
                  </a:cubicBezTo>
                  <a:cubicBezTo>
                    <a:pt x="62" y="15"/>
                    <a:pt x="65" y="13"/>
                    <a:pt x="65" y="9"/>
                  </a:cubicBezTo>
                  <a:cubicBezTo>
                    <a:pt x="65" y="7"/>
                    <a:pt x="65" y="5"/>
                    <a:pt x="67" y="5"/>
                  </a:cubicBezTo>
                  <a:cubicBezTo>
                    <a:pt x="68" y="6"/>
                    <a:pt x="69" y="8"/>
                    <a:pt x="69" y="9"/>
                  </a:cubicBezTo>
                  <a:cubicBezTo>
                    <a:pt x="68" y="12"/>
                    <a:pt x="66" y="15"/>
                    <a:pt x="65" y="18"/>
                  </a:cubicBezTo>
                  <a:cubicBezTo>
                    <a:pt x="65" y="19"/>
                    <a:pt x="66" y="21"/>
                    <a:pt x="67" y="22"/>
                  </a:cubicBezTo>
                  <a:cubicBezTo>
                    <a:pt x="69" y="25"/>
                    <a:pt x="71" y="24"/>
                    <a:pt x="73" y="23"/>
                  </a:cubicBezTo>
                  <a:cubicBezTo>
                    <a:pt x="73" y="22"/>
                    <a:pt x="74" y="21"/>
                    <a:pt x="75" y="21"/>
                  </a:cubicBezTo>
                  <a:cubicBezTo>
                    <a:pt x="75" y="21"/>
                    <a:pt x="76" y="21"/>
                    <a:pt x="77" y="21"/>
                  </a:cubicBezTo>
                  <a:cubicBezTo>
                    <a:pt x="77" y="21"/>
                    <a:pt x="78" y="23"/>
                    <a:pt x="77" y="23"/>
                  </a:cubicBezTo>
                  <a:cubicBezTo>
                    <a:pt x="76" y="26"/>
                    <a:pt x="73" y="27"/>
                    <a:pt x="70" y="27"/>
                  </a:cubicBezTo>
                  <a:cubicBezTo>
                    <a:pt x="70" y="27"/>
                    <a:pt x="69" y="27"/>
                    <a:pt x="6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8" name="Freeform 23">
              <a:extLst>
                <a:ext uri="{FF2B5EF4-FFF2-40B4-BE49-F238E27FC236}">
                  <a16:creationId xmlns:a16="http://schemas.microsoft.com/office/drawing/2014/main" id="{E57B218C-AEB1-919D-BE04-53A0160508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9013" y="3424120"/>
              <a:ext cx="261048" cy="263260"/>
            </a:xfrm>
            <a:custGeom>
              <a:avLst/>
              <a:gdLst>
                <a:gd name="T0" fmla="*/ 59 w 76"/>
                <a:gd name="T1" fmla="*/ 24 h 76"/>
                <a:gd name="T2" fmla="*/ 76 w 76"/>
                <a:gd name="T3" fmla="*/ 42 h 76"/>
                <a:gd name="T4" fmla="*/ 63 w 76"/>
                <a:gd name="T5" fmla="*/ 59 h 76"/>
                <a:gd name="T6" fmla="*/ 60 w 76"/>
                <a:gd name="T7" fmla="*/ 63 h 76"/>
                <a:gd name="T8" fmla="*/ 42 w 76"/>
                <a:gd name="T9" fmla="*/ 76 h 76"/>
                <a:gd name="T10" fmla="*/ 26 w 76"/>
                <a:gd name="T11" fmla="*/ 62 h 76"/>
                <a:gd name="T12" fmla="*/ 25 w 76"/>
                <a:gd name="T13" fmla="*/ 59 h 76"/>
                <a:gd name="T14" fmla="*/ 5 w 76"/>
                <a:gd name="T15" fmla="*/ 53 h 76"/>
                <a:gd name="T16" fmla="*/ 3 w 76"/>
                <a:gd name="T17" fmla="*/ 35 h 76"/>
                <a:gd name="T18" fmla="*/ 17 w 76"/>
                <a:gd name="T19" fmla="*/ 25 h 76"/>
                <a:gd name="T20" fmla="*/ 25 w 76"/>
                <a:gd name="T21" fmla="*/ 17 h 76"/>
                <a:gd name="T22" fmla="*/ 45 w 76"/>
                <a:gd name="T23" fmla="*/ 1 h 76"/>
                <a:gd name="T24" fmla="*/ 60 w 76"/>
                <a:gd name="T25" fmla="*/ 21 h 76"/>
                <a:gd name="T26" fmla="*/ 59 w 76"/>
                <a:gd name="T27" fmla="*/ 24 h 76"/>
                <a:gd name="T28" fmla="*/ 35 w 76"/>
                <a:gd name="T29" fmla="*/ 48 h 76"/>
                <a:gd name="T30" fmla="*/ 49 w 76"/>
                <a:gd name="T31" fmla="*/ 34 h 76"/>
                <a:gd name="T32" fmla="*/ 35 w 76"/>
                <a:gd name="T33" fmla="*/ 20 h 76"/>
                <a:gd name="T34" fmla="*/ 21 w 76"/>
                <a:gd name="T35" fmla="*/ 35 h 76"/>
                <a:gd name="T36" fmla="*/ 35 w 76"/>
                <a:gd name="T37" fmla="*/ 48 h 76"/>
                <a:gd name="T38" fmla="*/ 46 w 76"/>
                <a:gd name="T39" fmla="*/ 48 h 76"/>
                <a:gd name="T40" fmla="*/ 65 w 76"/>
                <a:gd name="T41" fmla="*/ 54 h 76"/>
                <a:gd name="T42" fmla="*/ 70 w 76"/>
                <a:gd name="T43" fmla="*/ 35 h 76"/>
                <a:gd name="T44" fmla="*/ 52 w 76"/>
                <a:gd name="T45" fmla="*/ 30 h 76"/>
                <a:gd name="T46" fmla="*/ 46 w 76"/>
                <a:gd name="T47" fmla="*/ 48 h 76"/>
                <a:gd name="T48" fmla="*/ 56 w 76"/>
                <a:gd name="T49" fmla="*/ 60 h 76"/>
                <a:gd name="T50" fmla="*/ 43 w 76"/>
                <a:gd name="T51" fmla="*/ 51 h 76"/>
                <a:gd name="T52" fmla="*/ 41 w 76"/>
                <a:gd name="T53" fmla="*/ 51 h 76"/>
                <a:gd name="T54" fmla="*/ 30 w 76"/>
                <a:gd name="T55" fmla="*/ 52 h 76"/>
                <a:gd name="T56" fmla="*/ 32 w 76"/>
                <a:gd name="T57" fmla="*/ 67 h 76"/>
                <a:gd name="T58" fmla="*/ 47 w 76"/>
                <a:gd name="T59" fmla="*/ 71 h 76"/>
                <a:gd name="T60" fmla="*/ 56 w 76"/>
                <a:gd name="T61" fmla="*/ 60 h 76"/>
                <a:gd name="T62" fmla="*/ 50 w 76"/>
                <a:gd name="T63" fmla="*/ 26 h 76"/>
                <a:gd name="T64" fmla="*/ 56 w 76"/>
                <a:gd name="T65" fmla="*/ 22 h 76"/>
                <a:gd name="T66" fmla="*/ 42 w 76"/>
                <a:gd name="T67" fmla="*/ 5 h 76"/>
                <a:gd name="T68" fmla="*/ 29 w 76"/>
                <a:gd name="T69" fmla="*/ 17 h 76"/>
                <a:gd name="T70" fmla="*/ 50 w 76"/>
                <a:gd name="T71" fmla="*/ 26 h 76"/>
                <a:gd name="T72" fmla="*/ 18 w 76"/>
                <a:gd name="T73" fmla="*/ 29 h 76"/>
                <a:gd name="T74" fmla="*/ 5 w 76"/>
                <a:gd name="T75" fmla="*/ 40 h 76"/>
                <a:gd name="T76" fmla="*/ 14 w 76"/>
                <a:gd name="T77" fmla="*/ 55 h 76"/>
                <a:gd name="T78" fmla="*/ 26 w 76"/>
                <a:gd name="T79" fmla="*/ 50 h 76"/>
                <a:gd name="T80" fmla="*/ 18 w 76"/>
                <a:gd name="T81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" h="76">
                  <a:moveTo>
                    <a:pt x="59" y="24"/>
                  </a:moveTo>
                  <a:cubicBezTo>
                    <a:pt x="70" y="27"/>
                    <a:pt x="76" y="33"/>
                    <a:pt x="76" y="42"/>
                  </a:cubicBezTo>
                  <a:cubicBezTo>
                    <a:pt x="76" y="50"/>
                    <a:pt x="71" y="57"/>
                    <a:pt x="63" y="59"/>
                  </a:cubicBezTo>
                  <a:cubicBezTo>
                    <a:pt x="61" y="60"/>
                    <a:pt x="60" y="60"/>
                    <a:pt x="60" y="63"/>
                  </a:cubicBezTo>
                  <a:cubicBezTo>
                    <a:pt x="58" y="71"/>
                    <a:pt x="50" y="76"/>
                    <a:pt x="42" y="76"/>
                  </a:cubicBezTo>
                  <a:cubicBezTo>
                    <a:pt x="34" y="76"/>
                    <a:pt x="27" y="70"/>
                    <a:pt x="26" y="62"/>
                  </a:cubicBezTo>
                  <a:cubicBezTo>
                    <a:pt x="25" y="61"/>
                    <a:pt x="25" y="60"/>
                    <a:pt x="25" y="59"/>
                  </a:cubicBezTo>
                  <a:cubicBezTo>
                    <a:pt x="17" y="61"/>
                    <a:pt x="10" y="59"/>
                    <a:pt x="5" y="53"/>
                  </a:cubicBezTo>
                  <a:cubicBezTo>
                    <a:pt x="1" y="47"/>
                    <a:pt x="0" y="41"/>
                    <a:pt x="3" y="35"/>
                  </a:cubicBezTo>
                  <a:cubicBezTo>
                    <a:pt x="5" y="29"/>
                    <a:pt x="10" y="26"/>
                    <a:pt x="17" y="25"/>
                  </a:cubicBezTo>
                  <a:cubicBezTo>
                    <a:pt x="21" y="24"/>
                    <a:pt x="25" y="21"/>
                    <a:pt x="25" y="17"/>
                  </a:cubicBezTo>
                  <a:cubicBezTo>
                    <a:pt x="26" y="7"/>
                    <a:pt x="35" y="0"/>
                    <a:pt x="45" y="1"/>
                  </a:cubicBezTo>
                  <a:cubicBezTo>
                    <a:pt x="54" y="2"/>
                    <a:pt x="61" y="11"/>
                    <a:pt x="60" y="21"/>
                  </a:cubicBezTo>
                  <a:cubicBezTo>
                    <a:pt x="60" y="22"/>
                    <a:pt x="60" y="23"/>
                    <a:pt x="59" y="24"/>
                  </a:cubicBezTo>
                  <a:close/>
                  <a:moveTo>
                    <a:pt x="35" y="48"/>
                  </a:moveTo>
                  <a:cubicBezTo>
                    <a:pt x="42" y="49"/>
                    <a:pt x="49" y="41"/>
                    <a:pt x="49" y="34"/>
                  </a:cubicBezTo>
                  <a:cubicBezTo>
                    <a:pt x="48" y="27"/>
                    <a:pt x="42" y="20"/>
                    <a:pt x="35" y="20"/>
                  </a:cubicBezTo>
                  <a:cubicBezTo>
                    <a:pt x="27" y="20"/>
                    <a:pt x="21" y="27"/>
                    <a:pt x="21" y="35"/>
                  </a:cubicBezTo>
                  <a:cubicBezTo>
                    <a:pt x="21" y="42"/>
                    <a:pt x="27" y="48"/>
                    <a:pt x="35" y="48"/>
                  </a:cubicBezTo>
                  <a:close/>
                  <a:moveTo>
                    <a:pt x="46" y="48"/>
                  </a:moveTo>
                  <a:cubicBezTo>
                    <a:pt x="50" y="56"/>
                    <a:pt x="58" y="58"/>
                    <a:pt x="65" y="54"/>
                  </a:cubicBezTo>
                  <a:cubicBezTo>
                    <a:pt x="72" y="50"/>
                    <a:pt x="74" y="42"/>
                    <a:pt x="70" y="35"/>
                  </a:cubicBezTo>
                  <a:cubicBezTo>
                    <a:pt x="67" y="30"/>
                    <a:pt x="59" y="26"/>
                    <a:pt x="52" y="30"/>
                  </a:cubicBezTo>
                  <a:cubicBezTo>
                    <a:pt x="53" y="37"/>
                    <a:pt x="51" y="43"/>
                    <a:pt x="46" y="48"/>
                  </a:cubicBezTo>
                  <a:close/>
                  <a:moveTo>
                    <a:pt x="56" y="60"/>
                  </a:moveTo>
                  <a:cubicBezTo>
                    <a:pt x="49" y="57"/>
                    <a:pt x="49" y="57"/>
                    <a:pt x="43" y="51"/>
                  </a:cubicBezTo>
                  <a:cubicBezTo>
                    <a:pt x="43" y="51"/>
                    <a:pt x="42" y="51"/>
                    <a:pt x="41" y="51"/>
                  </a:cubicBezTo>
                  <a:cubicBezTo>
                    <a:pt x="38" y="51"/>
                    <a:pt x="34" y="52"/>
                    <a:pt x="30" y="52"/>
                  </a:cubicBezTo>
                  <a:cubicBezTo>
                    <a:pt x="28" y="57"/>
                    <a:pt x="28" y="63"/>
                    <a:pt x="32" y="67"/>
                  </a:cubicBezTo>
                  <a:cubicBezTo>
                    <a:pt x="36" y="71"/>
                    <a:pt x="42" y="73"/>
                    <a:pt x="47" y="71"/>
                  </a:cubicBezTo>
                  <a:cubicBezTo>
                    <a:pt x="52" y="69"/>
                    <a:pt x="56" y="65"/>
                    <a:pt x="56" y="60"/>
                  </a:cubicBezTo>
                  <a:close/>
                  <a:moveTo>
                    <a:pt x="50" y="26"/>
                  </a:moveTo>
                  <a:cubicBezTo>
                    <a:pt x="55" y="25"/>
                    <a:pt x="55" y="25"/>
                    <a:pt x="56" y="22"/>
                  </a:cubicBezTo>
                  <a:cubicBezTo>
                    <a:pt x="58" y="13"/>
                    <a:pt x="51" y="5"/>
                    <a:pt x="42" y="5"/>
                  </a:cubicBezTo>
                  <a:cubicBezTo>
                    <a:pt x="35" y="5"/>
                    <a:pt x="29" y="11"/>
                    <a:pt x="29" y="17"/>
                  </a:cubicBezTo>
                  <a:cubicBezTo>
                    <a:pt x="38" y="15"/>
                    <a:pt x="45" y="18"/>
                    <a:pt x="50" y="26"/>
                  </a:cubicBezTo>
                  <a:close/>
                  <a:moveTo>
                    <a:pt x="18" y="29"/>
                  </a:moveTo>
                  <a:cubicBezTo>
                    <a:pt x="11" y="29"/>
                    <a:pt x="6" y="34"/>
                    <a:pt x="5" y="40"/>
                  </a:cubicBezTo>
                  <a:cubicBezTo>
                    <a:pt x="4" y="46"/>
                    <a:pt x="8" y="53"/>
                    <a:pt x="14" y="55"/>
                  </a:cubicBezTo>
                  <a:cubicBezTo>
                    <a:pt x="21" y="58"/>
                    <a:pt x="25" y="56"/>
                    <a:pt x="26" y="50"/>
                  </a:cubicBezTo>
                  <a:cubicBezTo>
                    <a:pt x="19" y="45"/>
                    <a:pt x="16" y="38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id="{D92AD504-4C68-56C3-FC0B-2DD5E9362E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7941" y="2324621"/>
              <a:ext cx="210166" cy="148222"/>
            </a:xfrm>
            <a:custGeom>
              <a:avLst/>
              <a:gdLst>
                <a:gd name="T0" fmla="*/ 0 w 61"/>
                <a:gd name="T1" fmla="*/ 34 h 43"/>
                <a:gd name="T2" fmla="*/ 9 w 61"/>
                <a:gd name="T3" fmla="*/ 16 h 43"/>
                <a:gd name="T4" fmla="*/ 54 w 61"/>
                <a:gd name="T5" fmla="*/ 6 h 43"/>
                <a:gd name="T6" fmla="*/ 60 w 61"/>
                <a:gd name="T7" fmla="*/ 18 h 43"/>
                <a:gd name="T8" fmla="*/ 47 w 61"/>
                <a:gd name="T9" fmla="*/ 24 h 43"/>
                <a:gd name="T10" fmla="*/ 23 w 61"/>
                <a:gd name="T11" fmla="*/ 31 h 43"/>
                <a:gd name="T12" fmla="*/ 19 w 61"/>
                <a:gd name="T13" fmla="*/ 37 h 43"/>
                <a:gd name="T14" fmla="*/ 10 w 61"/>
                <a:gd name="T15" fmla="*/ 43 h 43"/>
                <a:gd name="T16" fmla="*/ 1 w 61"/>
                <a:gd name="T17" fmla="*/ 38 h 43"/>
                <a:gd name="T18" fmla="*/ 0 w 61"/>
                <a:gd name="T19" fmla="*/ 34 h 43"/>
                <a:gd name="T20" fmla="*/ 41 w 61"/>
                <a:gd name="T21" fmla="*/ 7 h 43"/>
                <a:gd name="T22" fmla="*/ 33 w 61"/>
                <a:gd name="T23" fmla="*/ 7 h 43"/>
                <a:gd name="T24" fmla="*/ 5 w 61"/>
                <a:gd name="T25" fmla="*/ 31 h 43"/>
                <a:gd name="T26" fmla="*/ 8 w 61"/>
                <a:gd name="T27" fmla="*/ 39 h 43"/>
                <a:gd name="T28" fmla="*/ 15 w 61"/>
                <a:gd name="T29" fmla="*/ 36 h 43"/>
                <a:gd name="T30" fmla="*/ 48 w 61"/>
                <a:gd name="T31" fmla="*/ 20 h 43"/>
                <a:gd name="T32" fmla="*/ 56 w 61"/>
                <a:gd name="T33" fmla="*/ 17 h 43"/>
                <a:gd name="T34" fmla="*/ 52 w 61"/>
                <a:gd name="T35" fmla="*/ 9 h 43"/>
                <a:gd name="T36" fmla="*/ 41 w 61"/>
                <a:gd name="T37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43">
                  <a:moveTo>
                    <a:pt x="0" y="34"/>
                  </a:moveTo>
                  <a:cubicBezTo>
                    <a:pt x="1" y="26"/>
                    <a:pt x="5" y="21"/>
                    <a:pt x="9" y="16"/>
                  </a:cubicBezTo>
                  <a:cubicBezTo>
                    <a:pt x="22" y="3"/>
                    <a:pt x="37" y="0"/>
                    <a:pt x="54" y="6"/>
                  </a:cubicBezTo>
                  <a:cubicBezTo>
                    <a:pt x="59" y="7"/>
                    <a:pt x="61" y="13"/>
                    <a:pt x="60" y="18"/>
                  </a:cubicBezTo>
                  <a:cubicBezTo>
                    <a:pt x="58" y="23"/>
                    <a:pt x="53" y="26"/>
                    <a:pt x="47" y="24"/>
                  </a:cubicBezTo>
                  <a:cubicBezTo>
                    <a:pt x="37" y="21"/>
                    <a:pt x="29" y="23"/>
                    <a:pt x="23" y="31"/>
                  </a:cubicBezTo>
                  <a:cubicBezTo>
                    <a:pt x="21" y="33"/>
                    <a:pt x="20" y="35"/>
                    <a:pt x="19" y="37"/>
                  </a:cubicBezTo>
                  <a:cubicBezTo>
                    <a:pt x="17" y="41"/>
                    <a:pt x="14" y="43"/>
                    <a:pt x="10" y="43"/>
                  </a:cubicBezTo>
                  <a:cubicBezTo>
                    <a:pt x="6" y="43"/>
                    <a:pt x="3" y="42"/>
                    <a:pt x="1" y="38"/>
                  </a:cubicBezTo>
                  <a:cubicBezTo>
                    <a:pt x="1" y="37"/>
                    <a:pt x="1" y="35"/>
                    <a:pt x="0" y="34"/>
                  </a:cubicBezTo>
                  <a:close/>
                  <a:moveTo>
                    <a:pt x="41" y="7"/>
                  </a:moveTo>
                  <a:cubicBezTo>
                    <a:pt x="37" y="7"/>
                    <a:pt x="35" y="7"/>
                    <a:pt x="33" y="7"/>
                  </a:cubicBezTo>
                  <a:cubicBezTo>
                    <a:pt x="19" y="10"/>
                    <a:pt x="10" y="18"/>
                    <a:pt x="5" y="31"/>
                  </a:cubicBezTo>
                  <a:cubicBezTo>
                    <a:pt x="3" y="34"/>
                    <a:pt x="4" y="37"/>
                    <a:pt x="8" y="39"/>
                  </a:cubicBezTo>
                  <a:cubicBezTo>
                    <a:pt x="11" y="40"/>
                    <a:pt x="14" y="39"/>
                    <a:pt x="15" y="36"/>
                  </a:cubicBezTo>
                  <a:cubicBezTo>
                    <a:pt x="19" y="24"/>
                    <a:pt x="33" y="15"/>
                    <a:pt x="48" y="20"/>
                  </a:cubicBezTo>
                  <a:cubicBezTo>
                    <a:pt x="52" y="21"/>
                    <a:pt x="55" y="20"/>
                    <a:pt x="56" y="17"/>
                  </a:cubicBezTo>
                  <a:cubicBezTo>
                    <a:pt x="57" y="13"/>
                    <a:pt x="56" y="10"/>
                    <a:pt x="52" y="9"/>
                  </a:cubicBezTo>
                  <a:cubicBezTo>
                    <a:pt x="48" y="8"/>
                    <a:pt x="44" y="7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0" name="Freeform 25">
              <a:extLst>
                <a:ext uri="{FF2B5EF4-FFF2-40B4-BE49-F238E27FC236}">
                  <a16:creationId xmlns:a16="http://schemas.microsoft.com/office/drawing/2014/main" id="{BA135032-6D06-3B06-F4E5-9768E7AC1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4064" y="2428598"/>
              <a:ext cx="134949" cy="190255"/>
            </a:xfrm>
            <a:custGeom>
              <a:avLst/>
              <a:gdLst>
                <a:gd name="T0" fmla="*/ 0 w 39"/>
                <a:gd name="T1" fmla="*/ 42 h 55"/>
                <a:gd name="T2" fmla="*/ 10 w 39"/>
                <a:gd name="T3" fmla="*/ 14 h 55"/>
                <a:gd name="T4" fmla="*/ 23 w 39"/>
                <a:gd name="T5" fmla="*/ 3 h 55"/>
                <a:gd name="T6" fmla="*/ 36 w 39"/>
                <a:gd name="T7" fmla="*/ 7 h 55"/>
                <a:gd name="T8" fmla="*/ 33 w 39"/>
                <a:gd name="T9" fmla="*/ 20 h 55"/>
                <a:gd name="T10" fmla="*/ 20 w 39"/>
                <a:gd name="T11" fmla="*/ 43 h 55"/>
                <a:gd name="T12" fmla="*/ 15 w 39"/>
                <a:gd name="T13" fmla="*/ 53 h 55"/>
                <a:gd name="T14" fmla="*/ 5 w 39"/>
                <a:gd name="T15" fmla="*/ 53 h 55"/>
                <a:gd name="T16" fmla="*/ 0 w 39"/>
                <a:gd name="T17" fmla="*/ 44 h 55"/>
                <a:gd name="T18" fmla="*/ 0 w 39"/>
                <a:gd name="T19" fmla="*/ 42 h 55"/>
                <a:gd name="T20" fmla="*/ 4 w 39"/>
                <a:gd name="T21" fmla="*/ 41 h 55"/>
                <a:gd name="T22" fmla="*/ 4 w 39"/>
                <a:gd name="T23" fmla="*/ 44 h 55"/>
                <a:gd name="T24" fmla="*/ 9 w 39"/>
                <a:gd name="T25" fmla="*/ 50 h 55"/>
                <a:gd name="T26" fmla="*/ 16 w 39"/>
                <a:gd name="T27" fmla="*/ 44 h 55"/>
                <a:gd name="T28" fmla="*/ 20 w 39"/>
                <a:gd name="T29" fmla="*/ 28 h 55"/>
                <a:gd name="T30" fmla="*/ 30 w 39"/>
                <a:gd name="T31" fmla="*/ 17 h 55"/>
                <a:gd name="T32" fmla="*/ 32 w 39"/>
                <a:gd name="T33" fmla="*/ 9 h 55"/>
                <a:gd name="T34" fmla="*/ 24 w 39"/>
                <a:gd name="T35" fmla="*/ 7 h 55"/>
                <a:gd name="T36" fmla="*/ 4 w 39"/>
                <a:gd name="T37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55">
                  <a:moveTo>
                    <a:pt x="0" y="42"/>
                  </a:moveTo>
                  <a:cubicBezTo>
                    <a:pt x="0" y="31"/>
                    <a:pt x="3" y="22"/>
                    <a:pt x="10" y="14"/>
                  </a:cubicBezTo>
                  <a:cubicBezTo>
                    <a:pt x="13" y="9"/>
                    <a:pt x="18" y="6"/>
                    <a:pt x="23" y="3"/>
                  </a:cubicBezTo>
                  <a:cubicBezTo>
                    <a:pt x="28" y="0"/>
                    <a:pt x="34" y="2"/>
                    <a:pt x="36" y="7"/>
                  </a:cubicBezTo>
                  <a:cubicBezTo>
                    <a:pt x="39" y="11"/>
                    <a:pt x="37" y="17"/>
                    <a:pt x="33" y="20"/>
                  </a:cubicBezTo>
                  <a:cubicBezTo>
                    <a:pt x="23" y="25"/>
                    <a:pt x="20" y="33"/>
                    <a:pt x="20" y="43"/>
                  </a:cubicBezTo>
                  <a:cubicBezTo>
                    <a:pt x="19" y="47"/>
                    <a:pt x="18" y="51"/>
                    <a:pt x="15" y="53"/>
                  </a:cubicBezTo>
                  <a:cubicBezTo>
                    <a:pt x="11" y="55"/>
                    <a:pt x="8" y="55"/>
                    <a:pt x="5" y="53"/>
                  </a:cubicBezTo>
                  <a:cubicBezTo>
                    <a:pt x="1" y="51"/>
                    <a:pt x="0" y="48"/>
                    <a:pt x="0" y="44"/>
                  </a:cubicBezTo>
                  <a:cubicBezTo>
                    <a:pt x="0" y="44"/>
                    <a:pt x="0" y="43"/>
                    <a:pt x="0" y="42"/>
                  </a:cubicBezTo>
                  <a:close/>
                  <a:moveTo>
                    <a:pt x="4" y="41"/>
                  </a:moveTo>
                  <a:cubicBezTo>
                    <a:pt x="4" y="42"/>
                    <a:pt x="4" y="43"/>
                    <a:pt x="4" y="44"/>
                  </a:cubicBezTo>
                  <a:cubicBezTo>
                    <a:pt x="4" y="48"/>
                    <a:pt x="6" y="50"/>
                    <a:pt x="9" y="50"/>
                  </a:cubicBezTo>
                  <a:cubicBezTo>
                    <a:pt x="12" y="51"/>
                    <a:pt x="15" y="48"/>
                    <a:pt x="16" y="44"/>
                  </a:cubicBezTo>
                  <a:cubicBezTo>
                    <a:pt x="16" y="38"/>
                    <a:pt x="17" y="33"/>
                    <a:pt x="20" y="28"/>
                  </a:cubicBezTo>
                  <a:cubicBezTo>
                    <a:pt x="23" y="23"/>
                    <a:pt x="26" y="19"/>
                    <a:pt x="30" y="17"/>
                  </a:cubicBezTo>
                  <a:cubicBezTo>
                    <a:pt x="33" y="15"/>
                    <a:pt x="34" y="11"/>
                    <a:pt x="32" y="9"/>
                  </a:cubicBezTo>
                  <a:cubicBezTo>
                    <a:pt x="31" y="6"/>
                    <a:pt x="27" y="5"/>
                    <a:pt x="24" y="7"/>
                  </a:cubicBezTo>
                  <a:cubicBezTo>
                    <a:pt x="10" y="14"/>
                    <a:pt x="5" y="27"/>
                    <a:pt x="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26">
              <a:extLst>
                <a:ext uri="{FF2B5EF4-FFF2-40B4-BE49-F238E27FC236}">
                  <a16:creationId xmlns:a16="http://schemas.microsoft.com/office/drawing/2014/main" id="{4D4692F9-37EF-6D82-1970-633445DF30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4681" y="1552538"/>
              <a:ext cx="146010" cy="143798"/>
            </a:xfrm>
            <a:custGeom>
              <a:avLst/>
              <a:gdLst>
                <a:gd name="T0" fmla="*/ 21 w 42"/>
                <a:gd name="T1" fmla="*/ 0 h 42"/>
                <a:gd name="T2" fmla="*/ 42 w 42"/>
                <a:gd name="T3" fmla="*/ 22 h 42"/>
                <a:gd name="T4" fmla="*/ 21 w 42"/>
                <a:gd name="T5" fmla="*/ 42 h 42"/>
                <a:gd name="T6" fmla="*/ 0 w 42"/>
                <a:gd name="T7" fmla="*/ 21 h 42"/>
                <a:gd name="T8" fmla="*/ 21 w 42"/>
                <a:gd name="T9" fmla="*/ 0 h 42"/>
                <a:gd name="T10" fmla="*/ 21 w 42"/>
                <a:gd name="T11" fmla="*/ 4 h 42"/>
                <a:gd name="T12" fmla="*/ 4 w 42"/>
                <a:gd name="T13" fmla="*/ 21 h 42"/>
                <a:gd name="T14" fmla="*/ 21 w 42"/>
                <a:gd name="T15" fmla="*/ 38 h 42"/>
                <a:gd name="T16" fmla="*/ 38 w 42"/>
                <a:gd name="T17" fmla="*/ 22 h 42"/>
                <a:gd name="T18" fmla="*/ 21 w 42"/>
                <a:gd name="T1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33" y="0"/>
                    <a:pt x="42" y="9"/>
                    <a:pt x="42" y="22"/>
                  </a:cubicBezTo>
                  <a:cubicBezTo>
                    <a:pt x="42" y="33"/>
                    <a:pt x="33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lose/>
                  <a:moveTo>
                    <a:pt x="21" y="4"/>
                  </a:moveTo>
                  <a:cubicBezTo>
                    <a:pt x="12" y="4"/>
                    <a:pt x="4" y="11"/>
                    <a:pt x="4" y="21"/>
                  </a:cubicBezTo>
                  <a:cubicBezTo>
                    <a:pt x="4" y="30"/>
                    <a:pt x="12" y="38"/>
                    <a:pt x="21" y="38"/>
                  </a:cubicBezTo>
                  <a:cubicBezTo>
                    <a:pt x="30" y="38"/>
                    <a:pt x="38" y="31"/>
                    <a:pt x="38" y="22"/>
                  </a:cubicBezTo>
                  <a:cubicBezTo>
                    <a:pt x="38" y="12"/>
                    <a:pt x="3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2" name="Freeform 27">
              <a:extLst>
                <a:ext uri="{FF2B5EF4-FFF2-40B4-BE49-F238E27FC236}">
                  <a16:creationId xmlns:a16="http://schemas.microsoft.com/office/drawing/2014/main" id="{04918A32-0EC2-2F97-FB1C-0085282308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9321" y="3846664"/>
              <a:ext cx="146010" cy="143798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1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4 h 42"/>
                <a:gd name="T12" fmla="*/ 4 w 42"/>
                <a:gd name="T13" fmla="*/ 21 h 42"/>
                <a:gd name="T14" fmla="*/ 20 w 42"/>
                <a:gd name="T15" fmla="*/ 39 h 42"/>
                <a:gd name="T16" fmla="*/ 38 w 42"/>
                <a:gd name="T17" fmla="*/ 22 h 42"/>
                <a:gd name="T18" fmla="*/ 21 w 42"/>
                <a:gd name="T1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9" y="42"/>
                    <a:pt x="0" y="33"/>
                    <a:pt x="0" y="21"/>
                  </a:cubicBezTo>
                  <a:cubicBezTo>
                    <a:pt x="0" y="10"/>
                    <a:pt x="9" y="1"/>
                    <a:pt x="21" y="1"/>
                  </a:cubicBezTo>
                  <a:cubicBezTo>
                    <a:pt x="32" y="0"/>
                    <a:pt x="42" y="9"/>
                    <a:pt x="42" y="21"/>
                  </a:cubicBezTo>
                  <a:cubicBezTo>
                    <a:pt x="42" y="33"/>
                    <a:pt x="33" y="42"/>
                    <a:pt x="21" y="42"/>
                  </a:cubicBezTo>
                  <a:close/>
                  <a:moveTo>
                    <a:pt x="21" y="4"/>
                  </a:moveTo>
                  <a:cubicBezTo>
                    <a:pt x="11" y="4"/>
                    <a:pt x="4" y="12"/>
                    <a:pt x="4" y="21"/>
                  </a:cubicBezTo>
                  <a:cubicBezTo>
                    <a:pt x="3" y="31"/>
                    <a:pt x="11" y="39"/>
                    <a:pt x="20" y="39"/>
                  </a:cubicBezTo>
                  <a:cubicBezTo>
                    <a:pt x="30" y="39"/>
                    <a:pt x="38" y="31"/>
                    <a:pt x="38" y="22"/>
                  </a:cubicBezTo>
                  <a:cubicBezTo>
                    <a:pt x="38" y="12"/>
                    <a:pt x="30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9F97E370-F058-AF5E-0AC3-A5F1132331CE}"/>
                </a:ext>
              </a:extLst>
            </p:cNvPr>
            <p:cNvSpPr/>
            <p:nvPr/>
          </p:nvSpPr>
          <p:spPr bwMode="auto">
            <a:xfrm>
              <a:off x="4245689" y="3158648"/>
              <a:ext cx="130524" cy="148222"/>
            </a:xfrm>
            <a:custGeom>
              <a:avLst/>
              <a:gdLst>
                <a:gd name="T0" fmla="*/ 0 w 38"/>
                <a:gd name="T1" fmla="*/ 19 h 43"/>
                <a:gd name="T2" fmla="*/ 1 w 38"/>
                <a:gd name="T3" fmla="*/ 16 h 43"/>
                <a:gd name="T4" fmla="*/ 22 w 38"/>
                <a:gd name="T5" fmla="*/ 34 h 43"/>
                <a:gd name="T6" fmla="*/ 28 w 38"/>
                <a:gd name="T7" fmla="*/ 38 h 43"/>
                <a:gd name="T8" fmla="*/ 33 w 38"/>
                <a:gd name="T9" fmla="*/ 34 h 43"/>
                <a:gd name="T10" fmla="*/ 32 w 38"/>
                <a:gd name="T11" fmla="*/ 28 h 43"/>
                <a:gd name="T12" fmla="*/ 5 w 38"/>
                <a:gd name="T13" fmla="*/ 5 h 43"/>
                <a:gd name="T14" fmla="*/ 1 w 38"/>
                <a:gd name="T15" fmla="*/ 0 h 43"/>
                <a:gd name="T16" fmla="*/ 4 w 38"/>
                <a:gd name="T17" fmla="*/ 0 h 43"/>
                <a:gd name="T18" fmla="*/ 36 w 38"/>
                <a:gd name="T19" fmla="*/ 26 h 43"/>
                <a:gd name="T20" fmla="*/ 35 w 38"/>
                <a:gd name="T21" fmla="*/ 39 h 43"/>
                <a:gd name="T22" fmla="*/ 24 w 38"/>
                <a:gd name="T23" fmla="*/ 41 h 43"/>
                <a:gd name="T24" fmla="*/ 19 w 38"/>
                <a:gd name="T25" fmla="*/ 37 h 43"/>
                <a:gd name="T26" fmla="*/ 0 w 38"/>
                <a:gd name="T27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3">
                  <a:moveTo>
                    <a:pt x="0" y="19"/>
                  </a:moveTo>
                  <a:cubicBezTo>
                    <a:pt x="0" y="18"/>
                    <a:pt x="0" y="17"/>
                    <a:pt x="1" y="16"/>
                  </a:cubicBezTo>
                  <a:cubicBezTo>
                    <a:pt x="10" y="20"/>
                    <a:pt x="17" y="26"/>
                    <a:pt x="22" y="34"/>
                  </a:cubicBezTo>
                  <a:cubicBezTo>
                    <a:pt x="23" y="37"/>
                    <a:pt x="25" y="39"/>
                    <a:pt x="28" y="38"/>
                  </a:cubicBezTo>
                  <a:cubicBezTo>
                    <a:pt x="30" y="37"/>
                    <a:pt x="32" y="36"/>
                    <a:pt x="33" y="34"/>
                  </a:cubicBezTo>
                  <a:cubicBezTo>
                    <a:pt x="34" y="32"/>
                    <a:pt x="33" y="30"/>
                    <a:pt x="32" y="28"/>
                  </a:cubicBezTo>
                  <a:cubicBezTo>
                    <a:pt x="26" y="17"/>
                    <a:pt x="17" y="10"/>
                    <a:pt x="5" y="5"/>
                  </a:cubicBezTo>
                  <a:cubicBezTo>
                    <a:pt x="2" y="3"/>
                    <a:pt x="2" y="3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7" y="5"/>
                    <a:pt x="28" y="14"/>
                    <a:pt x="36" y="26"/>
                  </a:cubicBezTo>
                  <a:cubicBezTo>
                    <a:pt x="38" y="31"/>
                    <a:pt x="38" y="35"/>
                    <a:pt x="35" y="39"/>
                  </a:cubicBezTo>
                  <a:cubicBezTo>
                    <a:pt x="32" y="42"/>
                    <a:pt x="27" y="43"/>
                    <a:pt x="24" y="41"/>
                  </a:cubicBezTo>
                  <a:cubicBezTo>
                    <a:pt x="22" y="40"/>
                    <a:pt x="20" y="39"/>
                    <a:pt x="19" y="37"/>
                  </a:cubicBezTo>
                  <a:cubicBezTo>
                    <a:pt x="15" y="29"/>
                    <a:pt x="8" y="23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4" name="Freeform 29">
              <a:extLst>
                <a:ext uri="{FF2B5EF4-FFF2-40B4-BE49-F238E27FC236}">
                  <a16:creationId xmlns:a16="http://schemas.microsoft.com/office/drawing/2014/main" id="{0E0A2933-901F-8393-14D9-E049DB95E3D8}"/>
                </a:ext>
              </a:extLst>
            </p:cNvPr>
            <p:cNvSpPr/>
            <p:nvPr/>
          </p:nvSpPr>
          <p:spPr bwMode="auto">
            <a:xfrm>
              <a:off x="4011188" y="2417536"/>
              <a:ext cx="154859" cy="148222"/>
            </a:xfrm>
            <a:custGeom>
              <a:avLst/>
              <a:gdLst>
                <a:gd name="T0" fmla="*/ 43 w 45"/>
                <a:gd name="T1" fmla="*/ 28 h 43"/>
                <a:gd name="T2" fmla="*/ 43 w 45"/>
                <a:gd name="T3" fmla="*/ 21 h 43"/>
                <a:gd name="T4" fmla="*/ 41 w 45"/>
                <a:gd name="T5" fmla="*/ 22 h 43"/>
                <a:gd name="T6" fmla="*/ 28 w 45"/>
                <a:gd name="T7" fmla="*/ 6 h 43"/>
                <a:gd name="T8" fmla="*/ 10 w 45"/>
                <a:gd name="T9" fmla="*/ 11 h 43"/>
                <a:gd name="T10" fmla="*/ 8 w 45"/>
                <a:gd name="T11" fmla="*/ 30 h 43"/>
                <a:gd name="T12" fmla="*/ 25 w 45"/>
                <a:gd name="T13" fmla="*/ 40 h 43"/>
                <a:gd name="T14" fmla="*/ 30 w 45"/>
                <a:gd name="T15" fmla="*/ 42 h 43"/>
                <a:gd name="T16" fmla="*/ 25 w 45"/>
                <a:gd name="T17" fmla="*/ 43 h 43"/>
                <a:gd name="T18" fmla="*/ 21 w 45"/>
                <a:gd name="T19" fmla="*/ 42 h 43"/>
                <a:gd name="T20" fmla="*/ 17 w 45"/>
                <a:gd name="T21" fmla="*/ 42 h 43"/>
                <a:gd name="T22" fmla="*/ 3 w 45"/>
                <a:gd name="T23" fmla="*/ 17 h 43"/>
                <a:gd name="T24" fmla="*/ 27 w 45"/>
                <a:gd name="T25" fmla="*/ 2 h 43"/>
                <a:gd name="T26" fmla="*/ 44 w 45"/>
                <a:gd name="T27" fmla="*/ 25 h 43"/>
                <a:gd name="T28" fmla="*/ 43 w 45"/>
                <a:gd name="T2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43" y="28"/>
                  </a:moveTo>
                  <a:cubicBezTo>
                    <a:pt x="43" y="26"/>
                    <a:pt x="43" y="24"/>
                    <a:pt x="43" y="21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0" y="14"/>
                    <a:pt x="36" y="9"/>
                    <a:pt x="28" y="6"/>
                  </a:cubicBezTo>
                  <a:cubicBezTo>
                    <a:pt x="22" y="4"/>
                    <a:pt x="15" y="6"/>
                    <a:pt x="10" y="11"/>
                  </a:cubicBezTo>
                  <a:cubicBezTo>
                    <a:pt x="5" y="17"/>
                    <a:pt x="5" y="24"/>
                    <a:pt x="8" y="30"/>
                  </a:cubicBezTo>
                  <a:cubicBezTo>
                    <a:pt x="11" y="37"/>
                    <a:pt x="18" y="40"/>
                    <a:pt x="25" y="40"/>
                  </a:cubicBezTo>
                  <a:cubicBezTo>
                    <a:pt x="28" y="39"/>
                    <a:pt x="28" y="39"/>
                    <a:pt x="30" y="42"/>
                  </a:cubicBezTo>
                  <a:cubicBezTo>
                    <a:pt x="28" y="43"/>
                    <a:pt x="27" y="43"/>
                    <a:pt x="25" y="43"/>
                  </a:cubicBezTo>
                  <a:cubicBezTo>
                    <a:pt x="25" y="41"/>
                    <a:pt x="23" y="41"/>
                    <a:pt x="21" y="42"/>
                  </a:cubicBezTo>
                  <a:cubicBezTo>
                    <a:pt x="20" y="43"/>
                    <a:pt x="18" y="43"/>
                    <a:pt x="17" y="42"/>
                  </a:cubicBezTo>
                  <a:cubicBezTo>
                    <a:pt x="6" y="40"/>
                    <a:pt x="0" y="28"/>
                    <a:pt x="3" y="17"/>
                  </a:cubicBezTo>
                  <a:cubicBezTo>
                    <a:pt x="6" y="6"/>
                    <a:pt x="16" y="0"/>
                    <a:pt x="27" y="2"/>
                  </a:cubicBezTo>
                  <a:cubicBezTo>
                    <a:pt x="36" y="3"/>
                    <a:pt x="45" y="12"/>
                    <a:pt x="44" y="25"/>
                  </a:cubicBezTo>
                  <a:cubicBezTo>
                    <a:pt x="44" y="26"/>
                    <a:pt x="43" y="27"/>
                    <a:pt x="4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id="{FD7497DB-2575-F68E-D703-B459E640D3D2}"/>
                </a:ext>
              </a:extLst>
            </p:cNvPr>
            <p:cNvSpPr/>
            <p:nvPr/>
          </p:nvSpPr>
          <p:spPr bwMode="auto">
            <a:xfrm>
              <a:off x="5062018" y="2897600"/>
              <a:ext cx="123887" cy="103977"/>
            </a:xfrm>
            <a:custGeom>
              <a:avLst/>
              <a:gdLst>
                <a:gd name="T0" fmla="*/ 0 w 36"/>
                <a:gd name="T1" fmla="*/ 14 h 30"/>
                <a:gd name="T2" fmla="*/ 12 w 36"/>
                <a:gd name="T3" fmla="*/ 1 h 30"/>
                <a:gd name="T4" fmla="*/ 27 w 36"/>
                <a:gd name="T5" fmla="*/ 12 h 30"/>
                <a:gd name="T6" fmla="*/ 32 w 36"/>
                <a:gd name="T7" fmla="*/ 18 h 30"/>
                <a:gd name="T8" fmla="*/ 35 w 36"/>
                <a:gd name="T9" fmla="*/ 22 h 30"/>
                <a:gd name="T10" fmla="*/ 30 w 36"/>
                <a:gd name="T11" fmla="*/ 22 h 30"/>
                <a:gd name="T12" fmla="*/ 26 w 36"/>
                <a:gd name="T13" fmla="*/ 20 h 30"/>
                <a:gd name="T14" fmla="*/ 23 w 36"/>
                <a:gd name="T15" fmla="*/ 15 h 30"/>
                <a:gd name="T16" fmla="*/ 17 w 36"/>
                <a:gd name="T17" fmla="*/ 5 h 30"/>
                <a:gd name="T18" fmla="*/ 5 w 36"/>
                <a:gd name="T19" fmla="*/ 9 h 30"/>
                <a:gd name="T20" fmla="*/ 6 w 36"/>
                <a:gd name="T21" fmla="*/ 21 h 30"/>
                <a:gd name="T22" fmla="*/ 18 w 36"/>
                <a:gd name="T23" fmla="*/ 23 h 30"/>
                <a:gd name="T24" fmla="*/ 26 w 36"/>
                <a:gd name="T25" fmla="*/ 24 h 30"/>
                <a:gd name="T26" fmla="*/ 30 w 36"/>
                <a:gd name="T27" fmla="*/ 26 h 30"/>
                <a:gd name="T28" fmla="*/ 31 w 36"/>
                <a:gd name="T29" fmla="*/ 29 h 30"/>
                <a:gd name="T30" fmla="*/ 28 w 36"/>
                <a:gd name="T31" fmla="*/ 29 h 30"/>
                <a:gd name="T32" fmla="*/ 16 w 36"/>
                <a:gd name="T33" fmla="*/ 28 h 30"/>
                <a:gd name="T34" fmla="*/ 0 w 36"/>
                <a:gd name="T3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30">
                  <a:moveTo>
                    <a:pt x="0" y="14"/>
                  </a:moveTo>
                  <a:cubicBezTo>
                    <a:pt x="0" y="7"/>
                    <a:pt x="5" y="1"/>
                    <a:pt x="12" y="1"/>
                  </a:cubicBezTo>
                  <a:cubicBezTo>
                    <a:pt x="19" y="0"/>
                    <a:pt x="26" y="5"/>
                    <a:pt x="27" y="12"/>
                  </a:cubicBezTo>
                  <a:cubicBezTo>
                    <a:pt x="28" y="15"/>
                    <a:pt x="29" y="17"/>
                    <a:pt x="32" y="18"/>
                  </a:cubicBezTo>
                  <a:cubicBezTo>
                    <a:pt x="33" y="19"/>
                    <a:pt x="36" y="19"/>
                    <a:pt x="35" y="22"/>
                  </a:cubicBezTo>
                  <a:cubicBezTo>
                    <a:pt x="33" y="24"/>
                    <a:pt x="31" y="22"/>
                    <a:pt x="30" y="22"/>
                  </a:cubicBezTo>
                  <a:cubicBezTo>
                    <a:pt x="29" y="21"/>
                    <a:pt x="28" y="20"/>
                    <a:pt x="26" y="20"/>
                  </a:cubicBezTo>
                  <a:cubicBezTo>
                    <a:pt x="24" y="19"/>
                    <a:pt x="23" y="18"/>
                    <a:pt x="23" y="15"/>
                  </a:cubicBezTo>
                  <a:cubicBezTo>
                    <a:pt x="24" y="11"/>
                    <a:pt x="21" y="6"/>
                    <a:pt x="17" y="5"/>
                  </a:cubicBezTo>
                  <a:cubicBezTo>
                    <a:pt x="13" y="4"/>
                    <a:pt x="8" y="5"/>
                    <a:pt x="5" y="9"/>
                  </a:cubicBezTo>
                  <a:cubicBezTo>
                    <a:pt x="3" y="13"/>
                    <a:pt x="3" y="18"/>
                    <a:pt x="6" y="21"/>
                  </a:cubicBezTo>
                  <a:cubicBezTo>
                    <a:pt x="9" y="24"/>
                    <a:pt x="15" y="26"/>
                    <a:pt x="18" y="23"/>
                  </a:cubicBezTo>
                  <a:cubicBezTo>
                    <a:pt x="21" y="21"/>
                    <a:pt x="23" y="22"/>
                    <a:pt x="26" y="24"/>
                  </a:cubicBezTo>
                  <a:cubicBezTo>
                    <a:pt x="27" y="24"/>
                    <a:pt x="29" y="25"/>
                    <a:pt x="30" y="26"/>
                  </a:cubicBezTo>
                  <a:cubicBezTo>
                    <a:pt x="30" y="27"/>
                    <a:pt x="30" y="28"/>
                    <a:pt x="31" y="29"/>
                  </a:cubicBezTo>
                  <a:cubicBezTo>
                    <a:pt x="30" y="29"/>
                    <a:pt x="28" y="30"/>
                    <a:pt x="28" y="29"/>
                  </a:cubicBezTo>
                  <a:cubicBezTo>
                    <a:pt x="24" y="26"/>
                    <a:pt x="20" y="27"/>
                    <a:pt x="16" y="28"/>
                  </a:cubicBezTo>
                  <a:cubicBezTo>
                    <a:pt x="7" y="30"/>
                    <a:pt x="0" y="2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id="{7B84375D-7FFB-A0B8-82B7-A221F15235AE}"/>
                </a:ext>
              </a:extLst>
            </p:cNvPr>
            <p:cNvSpPr/>
            <p:nvPr/>
          </p:nvSpPr>
          <p:spPr bwMode="auto">
            <a:xfrm>
              <a:off x="5440316" y="2893175"/>
              <a:ext cx="123887" cy="110614"/>
            </a:xfrm>
            <a:custGeom>
              <a:avLst/>
              <a:gdLst>
                <a:gd name="T0" fmla="*/ 11 w 36"/>
                <a:gd name="T1" fmla="*/ 16 h 32"/>
                <a:gd name="T2" fmla="*/ 8 w 36"/>
                <a:gd name="T3" fmla="*/ 21 h 32"/>
                <a:gd name="T4" fmla="*/ 2 w 36"/>
                <a:gd name="T5" fmla="*/ 24 h 32"/>
                <a:gd name="T6" fmla="*/ 0 w 36"/>
                <a:gd name="T7" fmla="*/ 23 h 32"/>
                <a:gd name="T8" fmla="*/ 0 w 36"/>
                <a:gd name="T9" fmla="*/ 20 h 32"/>
                <a:gd name="T10" fmla="*/ 1 w 36"/>
                <a:gd name="T11" fmla="*/ 20 h 32"/>
                <a:gd name="T12" fmla="*/ 7 w 36"/>
                <a:gd name="T13" fmla="*/ 12 h 32"/>
                <a:gd name="T14" fmla="*/ 25 w 36"/>
                <a:gd name="T15" fmla="*/ 2 h 32"/>
                <a:gd name="T16" fmla="*/ 34 w 36"/>
                <a:gd name="T17" fmla="*/ 20 h 32"/>
                <a:gd name="T18" fmla="*/ 16 w 36"/>
                <a:gd name="T19" fmla="*/ 29 h 32"/>
                <a:gd name="T20" fmla="*/ 8 w 36"/>
                <a:gd name="T21" fmla="*/ 30 h 32"/>
                <a:gd name="T22" fmla="*/ 7 w 36"/>
                <a:gd name="T23" fmla="*/ 30 h 32"/>
                <a:gd name="T24" fmla="*/ 3 w 36"/>
                <a:gd name="T25" fmla="*/ 30 h 32"/>
                <a:gd name="T26" fmla="*/ 4 w 36"/>
                <a:gd name="T27" fmla="*/ 27 h 32"/>
                <a:gd name="T28" fmla="*/ 11 w 36"/>
                <a:gd name="T29" fmla="*/ 23 h 32"/>
                <a:gd name="T30" fmla="*/ 15 w 36"/>
                <a:gd name="T31" fmla="*/ 24 h 32"/>
                <a:gd name="T32" fmla="*/ 27 w 36"/>
                <a:gd name="T33" fmla="*/ 23 h 32"/>
                <a:gd name="T34" fmla="*/ 29 w 36"/>
                <a:gd name="T35" fmla="*/ 11 h 32"/>
                <a:gd name="T36" fmla="*/ 18 w 36"/>
                <a:gd name="T37" fmla="*/ 6 h 32"/>
                <a:gd name="T38" fmla="*/ 11 w 36"/>
                <a:gd name="T3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2">
                  <a:moveTo>
                    <a:pt x="11" y="16"/>
                  </a:moveTo>
                  <a:cubicBezTo>
                    <a:pt x="11" y="18"/>
                    <a:pt x="10" y="20"/>
                    <a:pt x="8" y="21"/>
                  </a:cubicBezTo>
                  <a:cubicBezTo>
                    <a:pt x="6" y="21"/>
                    <a:pt x="4" y="23"/>
                    <a:pt x="2" y="24"/>
                  </a:cubicBezTo>
                  <a:cubicBezTo>
                    <a:pt x="2" y="24"/>
                    <a:pt x="0" y="23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5" y="18"/>
                    <a:pt x="7" y="16"/>
                    <a:pt x="7" y="12"/>
                  </a:cubicBezTo>
                  <a:cubicBezTo>
                    <a:pt x="8" y="4"/>
                    <a:pt x="17" y="0"/>
                    <a:pt x="25" y="2"/>
                  </a:cubicBezTo>
                  <a:cubicBezTo>
                    <a:pt x="32" y="4"/>
                    <a:pt x="36" y="12"/>
                    <a:pt x="34" y="20"/>
                  </a:cubicBezTo>
                  <a:cubicBezTo>
                    <a:pt x="31" y="27"/>
                    <a:pt x="23" y="32"/>
                    <a:pt x="16" y="29"/>
                  </a:cubicBezTo>
                  <a:cubicBezTo>
                    <a:pt x="13" y="27"/>
                    <a:pt x="10" y="28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5" y="30"/>
                    <a:pt x="3" y="30"/>
                  </a:cubicBezTo>
                  <a:cubicBezTo>
                    <a:pt x="4" y="29"/>
                    <a:pt x="4" y="28"/>
                    <a:pt x="4" y="27"/>
                  </a:cubicBezTo>
                  <a:cubicBezTo>
                    <a:pt x="7" y="26"/>
                    <a:pt x="9" y="24"/>
                    <a:pt x="11" y="23"/>
                  </a:cubicBezTo>
                  <a:cubicBezTo>
                    <a:pt x="12" y="22"/>
                    <a:pt x="14" y="23"/>
                    <a:pt x="15" y="24"/>
                  </a:cubicBezTo>
                  <a:cubicBezTo>
                    <a:pt x="19" y="26"/>
                    <a:pt x="24" y="26"/>
                    <a:pt x="27" y="23"/>
                  </a:cubicBezTo>
                  <a:cubicBezTo>
                    <a:pt x="30" y="20"/>
                    <a:pt x="31" y="15"/>
                    <a:pt x="29" y="11"/>
                  </a:cubicBezTo>
                  <a:cubicBezTo>
                    <a:pt x="27" y="7"/>
                    <a:pt x="23" y="5"/>
                    <a:pt x="18" y="6"/>
                  </a:cubicBezTo>
                  <a:cubicBezTo>
                    <a:pt x="14" y="7"/>
                    <a:pt x="11" y="11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id="{E22B914A-A833-C9B8-56A5-C68F857F4DFA}"/>
                </a:ext>
              </a:extLst>
            </p:cNvPr>
            <p:cNvSpPr/>
            <p:nvPr/>
          </p:nvSpPr>
          <p:spPr bwMode="auto">
            <a:xfrm>
              <a:off x="5258910" y="2775925"/>
              <a:ext cx="106189" cy="132736"/>
            </a:xfrm>
            <a:custGeom>
              <a:avLst/>
              <a:gdLst>
                <a:gd name="T0" fmla="*/ 17 w 31"/>
                <a:gd name="T1" fmla="*/ 31 h 38"/>
                <a:gd name="T2" fmla="*/ 20 w 31"/>
                <a:gd name="T3" fmla="*/ 24 h 38"/>
                <a:gd name="T4" fmla="*/ 25 w 31"/>
                <a:gd name="T5" fmla="*/ 13 h 38"/>
                <a:gd name="T6" fmla="*/ 15 w 31"/>
                <a:gd name="T7" fmla="*/ 6 h 38"/>
                <a:gd name="T8" fmla="*/ 5 w 31"/>
                <a:gd name="T9" fmla="*/ 14 h 38"/>
                <a:gd name="T10" fmla="*/ 10 w 31"/>
                <a:gd name="T11" fmla="*/ 24 h 38"/>
                <a:gd name="T12" fmla="*/ 13 w 31"/>
                <a:gd name="T13" fmla="*/ 30 h 38"/>
                <a:gd name="T14" fmla="*/ 13 w 31"/>
                <a:gd name="T15" fmla="*/ 35 h 38"/>
                <a:gd name="T16" fmla="*/ 11 w 31"/>
                <a:gd name="T17" fmla="*/ 38 h 38"/>
                <a:gd name="T18" fmla="*/ 9 w 31"/>
                <a:gd name="T19" fmla="*/ 35 h 38"/>
                <a:gd name="T20" fmla="*/ 9 w 31"/>
                <a:gd name="T21" fmla="*/ 34 h 38"/>
                <a:gd name="T22" fmla="*/ 6 w 31"/>
                <a:gd name="T23" fmla="*/ 26 h 38"/>
                <a:gd name="T24" fmla="*/ 5 w 31"/>
                <a:gd name="T25" fmla="*/ 6 h 38"/>
                <a:gd name="T26" fmla="*/ 26 w 31"/>
                <a:gd name="T27" fmla="*/ 7 h 38"/>
                <a:gd name="T28" fmla="*/ 24 w 31"/>
                <a:gd name="T29" fmla="*/ 27 h 38"/>
                <a:gd name="T30" fmla="*/ 21 w 31"/>
                <a:gd name="T31" fmla="*/ 32 h 38"/>
                <a:gd name="T32" fmla="*/ 19 w 31"/>
                <a:gd name="T33" fmla="*/ 38 h 38"/>
                <a:gd name="T34" fmla="*/ 17 w 31"/>
                <a:gd name="T35" fmla="*/ 32 h 38"/>
                <a:gd name="T36" fmla="*/ 17 w 31"/>
                <a:gd name="T3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38">
                  <a:moveTo>
                    <a:pt x="17" y="31"/>
                  </a:moveTo>
                  <a:cubicBezTo>
                    <a:pt x="17" y="28"/>
                    <a:pt x="17" y="25"/>
                    <a:pt x="20" y="24"/>
                  </a:cubicBezTo>
                  <a:cubicBezTo>
                    <a:pt x="24" y="22"/>
                    <a:pt x="26" y="17"/>
                    <a:pt x="25" y="13"/>
                  </a:cubicBezTo>
                  <a:cubicBezTo>
                    <a:pt x="23" y="9"/>
                    <a:pt x="19" y="6"/>
                    <a:pt x="15" y="6"/>
                  </a:cubicBezTo>
                  <a:cubicBezTo>
                    <a:pt x="10" y="6"/>
                    <a:pt x="6" y="9"/>
                    <a:pt x="5" y="14"/>
                  </a:cubicBezTo>
                  <a:cubicBezTo>
                    <a:pt x="4" y="18"/>
                    <a:pt x="6" y="23"/>
                    <a:pt x="10" y="24"/>
                  </a:cubicBezTo>
                  <a:cubicBezTo>
                    <a:pt x="13" y="25"/>
                    <a:pt x="13" y="27"/>
                    <a:pt x="13" y="30"/>
                  </a:cubicBezTo>
                  <a:cubicBezTo>
                    <a:pt x="13" y="31"/>
                    <a:pt x="13" y="33"/>
                    <a:pt x="13" y="35"/>
                  </a:cubicBezTo>
                  <a:cubicBezTo>
                    <a:pt x="13" y="36"/>
                    <a:pt x="12" y="37"/>
                    <a:pt x="11" y="38"/>
                  </a:cubicBezTo>
                  <a:cubicBezTo>
                    <a:pt x="10" y="37"/>
                    <a:pt x="10" y="36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0"/>
                    <a:pt x="9" y="28"/>
                    <a:pt x="6" y="26"/>
                  </a:cubicBezTo>
                  <a:cubicBezTo>
                    <a:pt x="0" y="21"/>
                    <a:pt x="0" y="11"/>
                    <a:pt x="5" y="6"/>
                  </a:cubicBezTo>
                  <a:cubicBezTo>
                    <a:pt x="11" y="0"/>
                    <a:pt x="20" y="1"/>
                    <a:pt x="26" y="7"/>
                  </a:cubicBezTo>
                  <a:cubicBezTo>
                    <a:pt x="31" y="12"/>
                    <a:pt x="30" y="22"/>
                    <a:pt x="24" y="27"/>
                  </a:cubicBezTo>
                  <a:cubicBezTo>
                    <a:pt x="21" y="28"/>
                    <a:pt x="21" y="30"/>
                    <a:pt x="21" y="32"/>
                  </a:cubicBezTo>
                  <a:cubicBezTo>
                    <a:pt x="21" y="34"/>
                    <a:pt x="22" y="38"/>
                    <a:pt x="19" y="38"/>
                  </a:cubicBezTo>
                  <a:cubicBezTo>
                    <a:pt x="16" y="38"/>
                    <a:pt x="17" y="34"/>
                    <a:pt x="17" y="32"/>
                  </a:cubicBezTo>
                  <a:cubicBezTo>
                    <a:pt x="17" y="32"/>
                    <a:pt x="17" y="31"/>
                    <a:pt x="1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298452BD-D391-7182-6A4F-53A35FC6EE92}"/>
                </a:ext>
              </a:extLst>
            </p:cNvPr>
            <p:cNvSpPr/>
            <p:nvPr/>
          </p:nvSpPr>
          <p:spPr bwMode="auto">
            <a:xfrm>
              <a:off x="5057593" y="3127676"/>
              <a:ext cx="121675" cy="103977"/>
            </a:xfrm>
            <a:custGeom>
              <a:avLst/>
              <a:gdLst>
                <a:gd name="T0" fmla="*/ 16 w 35"/>
                <a:gd name="T1" fmla="*/ 1 h 30"/>
                <a:gd name="T2" fmla="*/ 18 w 35"/>
                <a:gd name="T3" fmla="*/ 2 h 30"/>
                <a:gd name="T4" fmla="*/ 28 w 35"/>
                <a:gd name="T5" fmla="*/ 1 h 30"/>
                <a:gd name="T6" fmla="*/ 31 w 35"/>
                <a:gd name="T7" fmla="*/ 0 h 30"/>
                <a:gd name="T8" fmla="*/ 30 w 35"/>
                <a:gd name="T9" fmla="*/ 4 h 30"/>
                <a:gd name="T10" fmla="*/ 26 w 35"/>
                <a:gd name="T11" fmla="*/ 6 h 30"/>
                <a:gd name="T12" fmla="*/ 19 w 35"/>
                <a:gd name="T13" fmla="*/ 6 h 30"/>
                <a:gd name="T14" fmla="*/ 7 w 35"/>
                <a:gd name="T15" fmla="*/ 8 h 30"/>
                <a:gd name="T16" fmla="*/ 6 w 35"/>
                <a:gd name="T17" fmla="*/ 20 h 30"/>
                <a:gd name="T18" fmla="*/ 18 w 35"/>
                <a:gd name="T19" fmla="*/ 24 h 30"/>
                <a:gd name="T20" fmla="*/ 24 w 35"/>
                <a:gd name="T21" fmla="*/ 14 h 30"/>
                <a:gd name="T22" fmla="*/ 24 w 35"/>
                <a:gd name="T23" fmla="*/ 13 h 30"/>
                <a:gd name="T24" fmla="*/ 26 w 35"/>
                <a:gd name="T25" fmla="*/ 10 h 30"/>
                <a:gd name="T26" fmla="*/ 35 w 35"/>
                <a:gd name="T27" fmla="*/ 7 h 30"/>
                <a:gd name="T28" fmla="*/ 35 w 35"/>
                <a:gd name="T29" fmla="*/ 10 h 30"/>
                <a:gd name="T30" fmla="*/ 27 w 35"/>
                <a:gd name="T31" fmla="*/ 20 h 30"/>
                <a:gd name="T32" fmla="*/ 11 w 35"/>
                <a:gd name="T33" fmla="*/ 28 h 30"/>
                <a:gd name="T34" fmla="*/ 1 w 35"/>
                <a:gd name="T35" fmla="*/ 13 h 30"/>
                <a:gd name="T36" fmla="*/ 16 w 35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30">
                  <a:moveTo>
                    <a:pt x="16" y="1"/>
                  </a:moveTo>
                  <a:cubicBezTo>
                    <a:pt x="16" y="1"/>
                    <a:pt x="17" y="1"/>
                    <a:pt x="18" y="2"/>
                  </a:cubicBezTo>
                  <a:cubicBezTo>
                    <a:pt x="22" y="4"/>
                    <a:pt x="25" y="3"/>
                    <a:pt x="28" y="1"/>
                  </a:cubicBezTo>
                  <a:cubicBezTo>
                    <a:pt x="29" y="0"/>
                    <a:pt x="31" y="0"/>
                    <a:pt x="31" y="0"/>
                  </a:cubicBezTo>
                  <a:cubicBezTo>
                    <a:pt x="33" y="2"/>
                    <a:pt x="31" y="3"/>
                    <a:pt x="30" y="4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24" y="8"/>
                    <a:pt x="22" y="8"/>
                    <a:pt x="19" y="6"/>
                  </a:cubicBezTo>
                  <a:cubicBezTo>
                    <a:pt x="16" y="4"/>
                    <a:pt x="11" y="5"/>
                    <a:pt x="7" y="8"/>
                  </a:cubicBezTo>
                  <a:cubicBezTo>
                    <a:pt x="4" y="12"/>
                    <a:pt x="4" y="16"/>
                    <a:pt x="6" y="20"/>
                  </a:cubicBezTo>
                  <a:cubicBezTo>
                    <a:pt x="9" y="24"/>
                    <a:pt x="14" y="26"/>
                    <a:pt x="18" y="24"/>
                  </a:cubicBezTo>
                  <a:cubicBezTo>
                    <a:pt x="22" y="23"/>
                    <a:pt x="25" y="18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5" y="12"/>
                    <a:pt x="25" y="11"/>
                    <a:pt x="26" y="10"/>
                  </a:cubicBezTo>
                  <a:cubicBezTo>
                    <a:pt x="29" y="9"/>
                    <a:pt x="32" y="8"/>
                    <a:pt x="35" y="7"/>
                  </a:cubicBezTo>
                  <a:cubicBezTo>
                    <a:pt x="35" y="8"/>
                    <a:pt x="35" y="10"/>
                    <a:pt x="35" y="10"/>
                  </a:cubicBezTo>
                  <a:cubicBezTo>
                    <a:pt x="30" y="12"/>
                    <a:pt x="29" y="16"/>
                    <a:pt x="27" y="20"/>
                  </a:cubicBezTo>
                  <a:cubicBezTo>
                    <a:pt x="25" y="27"/>
                    <a:pt x="18" y="30"/>
                    <a:pt x="11" y="28"/>
                  </a:cubicBezTo>
                  <a:cubicBezTo>
                    <a:pt x="4" y="26"/>
                    <a:pt x="0" y="20"/>
                    <a:pt x="1" y="13"/>
                  </a:cubicBezTo>
                  <a:cubicBezTo>
                    <a:pt x="2" y="6"/>
                    <a:pt x="8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id="{1E4B9793-BCA2-14D4-4900-4F760DE153E2}"/>
                </a:ext>
              </a:extLst>
            </p:cNvPr>
            <p:cNvSpPr/>
            <p:nvPr/>
          </p:nvSpPr>
          <p:spPr bwMode="auto">
            <a:xfrm>
              <a:off x="5258910" y="3220591"/>
              <a:ext cx="106189" cy="128312"/>
            </a:xfrm>
            <a:custGeom>
              <a:avLst/>
              <a:gdLst>
                <a:gd name="T0" fmla="*/ 13 w 31"/>
                <a:gd name="T1" fmla="*/ 6 h 37"/>
                <a:gd name="T2" fmla="*/ 9 w 31"/>
                <a:gd name="T3" fmla="*/ 14 h 37"/>
                <a:gd name="T4" fmla="*/ 6 w 31"/>
                <a:gd name="T5" fmla="*/ 25 h 37"/>
                <a:gd name="T6" fmla="*/ 15 w 31"/>
                <a:gd name="T7" fmla="*/ 32 h 37"/>
                <a:gd name="T8" fmla="*/ 25 w 31"/>
                <a:gd name="T9" fmla="*/ 24 h 37"/>
                <a:gd name="T10" fmla="*/ 20 w 31"/>
                <a:gd name="T11" fmla="*/ 13 h 37"/>
                <a:gd name="T12" fmla="*/ 17 w 31"/>
                <a:gd name="T13" fmla="*/ 7 h 37"/>
                <a:gd name="T14" fmla="*/ 17 w 31"/>
                <a:gd name="T15" fmla="*/ 3 h 37"/>
                <a:gd name="T16" fmla="*/ 19 w 31"/>
                <a:gd name="T17" fmla="*/ 0 h 37"/>
                <a:gd name="T18" fmla="*/ 21 w 31"/>
                <a:gd name="T19" fmla="*/ 3 h 37"/>
                <a:gd name="T20" fmla="*/ 25 w 31"/>
                <a:gd name="T21" fmla="*/ 12 h 37"/>
                <a:gd name="T22" fmla="*/ 24 w 31"/>
                <a:gd name="T23" fmla="*/ 32 h 37"/>
                <a:gd name="T24" fmla="*/ 5 w 31"/>
                <a:gd name="T25" fmla="*/ 31 h 37"/>
                <a:gd name="T26" fmla="*/ 6 w 31"/>
                <a:gd name="T27" fmla="*/ 11 h 37"/>
                <a:gd name="T28" fmla="*/ 9 w 31"/>
                <a:gd name="T29" fmla="*/ 4 h 37"/>
                <a:gd name="T30" fmla="*/ 9 w 31"/>
                <a:gd name="T31" fmla="*/ 2 h 37"/>
                <a:gd name="T32" fmla="*/ 11 w 31"/>
                <a:gd name="T33" fmla="*/ 0 h 37"/>
                <a:gd name="T34" fmla="*/ 13 w 31"/>
                <a:gd name="T35" fmla="*/ 2 h 37"/>
                <a:gd name="T36" fmla="*/ 13 w 31"/>
                <a:gd name="T3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37">
                  <a:moveTo>
                    <a:pt x="13" y="6"/>
                  </a:moveTo>
                  <a:cubicBezTo>
                    <a:pt x="14" y="10"/>
                    <a:pt x="13" y="12"/>
                    <a:pt x="9" y="14"/>
                  </a:cubicBezTo>
                  <a:cubicBezTo>
                    <a:pt x="5" y="16"/>
                    <a:pt x="4" y="21"/>
                    <a:pt x="6" y="25"/>
                  </a:cubicBezTo>
                  <a:cubicBezTo>
                    <a:pt x="7" y="29"/>
                    <a:pt x="11" y="32"/>
                    <a:pt x="15" y="32"/>
                  </a:cubicBezTo>
                  <a:cubicBezTo>
                    <a:pt x="20" y="31"/>
                    <a:pt x="24" y="28"/>
                    <a:pt x="25" y="24"/>
                  </a:cubicBezTo>
                  <a:cubicBezTo>
                    <a:pt x="26" y="20"/>
                    <a:pt x="24" y="15"/>
                    <a:pt x="20" y="13"/>
                  </a:cubicBezTo>
                  <a:cubicBezTo>
                    <a:pt x="17" y="12"/>
                    <a:pt x="17" y="10"/>
                    <a:pt x="17" y="7"/>
                  </a:cubicBezTo>
                  <a:cubicBezTo>
                    <a:pt x="17" y="6"/>
                    <a:pt x="17" y="4"/>
                    <a:pt x="17" y="3"/>
                  </a:cubicBezTo>
                  <a:cubicBezTo>
                    <a:pt x="17" y="2"/>
                    <a:pt x="18" y="1"/>
                    <a:pt x="19" y="0"/>
                  </a:cubicBezTo>
                  <a:cubicBezTo>
                    <a:pt x="20" y="1"/>
                    <a:pt x="21" y="2"/>
                    <a:pt x="21" y="3"/>
                  </a:cubicBezTo>
                  <a:cubicBezTo>
                    <a:pt x="20" y="6"/>
                    <a:pt x="21" y="9"/>
                    <a:pt x="25" y="12"/>
                  </a:cubicBezTo>
                  <a:cubicBezTo>
                    <a:pt x="31" y="17"/>
                    <a:pt x="30" y="26"/>
                    <a:pt x="24" y="32"/>
                  </a:cubicBezTo>
                  <a:cubicBezTo>
                    <a:pt x="19" y="37"/>
                    <a:pt x="10" y="37"/>
                    <a:pt x="5" y="31"/>
                  </a:cubicBezTo>
                  <a:cubicBezTo>
                    <a:pt x="0" y="25"/>
                    <a:pt x="0" y="16"/>
                    <a:pt x="6" y="11"/>
                  </a:cubicBezTo>
                  <a:cubicBezTo>
                    <a:pt x="9" y="9"/>
                    <a:pt x="9" y="7"/>
                    <a:pt x="9" y="4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0" name="Freeform 35">
              <a:extLst>
                <a:ext uri="{FF2B5EF4-FFF2-40B4-BE49-F238E27FC236}">
                  <a16:creationId xmlns:a16="http://schemas.microsoft.com/office/drawing/2014/main" id="{8CA3A6FE-992F-330B-7EE7-962FEF6567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7659" y="3249351"/>
              <a:ext cx="106189" cy="110614"/>
            </a:xfrm>
            <a:custGeom>
              <a:avLst/>
              <a:gdLst>
                <a:gd name="T0" fmla="*/ 31 w 31"/>
                <a:gd name="T1" fmla="*/ 16 h 32"/>
                <a:gd name="T2" fmla="*/ 15 w 31"/>
                <a:gd name="T3" fmla="*/ 32 h 32"/>
                <a:gd name="T4" fmla="*/ 0 w 31"/>
                <a:gd name="T5" fmla="*/ 16 h 32"/>
                <a:gd name="T6" fmla="*/ 16 w 31"/>
                <a:gd name="T7" fmla="*/ 0 h 32"/>
                <a:gd name="T8" fmla="*/ 31 w 31"/>
                <a:gd name="T9" fmla="*/ 16 h 32"/>
                <a:gd name="T10" fmla="*/ 27 w 31"/>
                <a:gd name="T11" fmla="*/ 16 h 32"/>
                <a:gd name="T12" fmla="*/ 16 w 31"/>
                <a:gd name="T13" fmla="*/ 4 h 32"/>
                <a:gd name="T14" fmla="*/ 4 w 31"/>
                <a:gd name="T15" fmla="*/ 16 h 32"/>
                <a:gd name="T16" fmla="*/ 16 w 31"/>
                <a:gd name="T17" fmla="*/ 28 h 32"/>
                <a:gd name="T18" fmla="*/ 27 w 31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31" y="16"/>
                  </a:moveTo>
                  <a:cubicBezTo>
                    <a:pt x="31" y="25"/>
                    <a:pt x="25" y="32"/>
                    <a:pt x="15" y="32"/>
                  </a:cubicBezTo>
                  <a:cubicBezTo>
                    <a:pt x="7" y="32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1" y="7"/>
                    <a:pt x="31" y="16"/>
                  </a:cubicBezTo>
                  <a:close/>
                  <a:moveTo>
                    <a:pt x="27" y="16"/>
                  </a:moveTo>
                  <a:cubicBezTo>
                    <a:pt x="27" y="9"/>
                    <a:pt x="22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8"/>
                    <a:pt x="16" y="28"/>
                  </a:cubicBezTo>
                  <a:cubicBezTo>
                    <a:pt x="22" y="28"/>
                    <a:pt x="27" y="23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1" name="Freeform 36">
              <a:extLst>
                <a:ext uri="{FF2B5EF4-FFF2-40B4-BE49-F238E27FC236}">
                  <a16:creationId xmlns:a16="http://schemas.microsoft.com/office/drawing/2014/main" id="{D22E220E-1644-41B7-F6D3-36E9E5136DE0}"/>
                </a:ext>
              </a:extLst>
            </p:cNvPr>
            <p:cNvSpPr/>
            <p:nvPr/>
          </p:nvSpPr>
          <p:spPr bwMode="auto">
            <a:xfrm>
              <a:off x="3338658" y="3269261"/>
              <a:ext cx="152647" cy="130524"/>
            </a:xfrm>
            <a:custGeom>
              <a:avLst/>
              <a:gdLst>
                <a:gd name="T0" fmla="*/ 2 w 44"/>
                <a:gd name="T1" fmla="*/ 8 h 38"/>
                <a:gd name="T2" fmla="*/ 4 w 44"/>
                <a:gd name="T3" fmla="*/ 14 h 38"/>
                <a:gd name="T4" fmla="*/ 5 w 44"/>
                <a:gd name="T5" fmla="*/ 18 h 38"/>
                <a:gd name="T6" fmla="*/ 19 w 44"/>
                <a:gd name="T7" fmla="*/ 32 h 38"/>
                <a:gd name="T8" fmla="*/ 37 w 44"/>
                <a:gd name="T9" fmla="*/ 25 h 38"/>
                <a:gd name="T10" fmla="*/ 35 w 44"/>
                <a:gd name="T11" fmla="*/ 20 h 38"/>
                <a:gd name="T12" fmla="*/ 17 w 44"/>
                <a:gd name="T13" fmla="*/ 0 h 38"/>
                <a:gd name="T14" fmla="*/ 22 w 44"/>
                <a:gd name="T15" fmla="*/ 4 h 38"/>
                <a:gd name="T16" fmla="*/ 36 w 44"/>
                <a:gd name="T17" fmla="*/ 16 h 38"/>
                <a:gd name="T18" fmla="*/ 40 w 44"/>
                <a:gd name="T19" fmla="*/ 27 h 38"/>
                <a:gd name="T20" fmla="*/ 15 w 44"/>
                <a:gd name="T21" fmla="*/ 35 h 38"/>
                <a:gd name="T22" fmla="*/ 1 w 44"/>
                <a:gd name="T23" fmla="*/ 13 h 38"/>
                <a:gd name="T24" fmla="*/ 2 w 44"/>
                <a:gd name="T2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8">
                  <a:moveTo>
                    <a:pt x="2" y="8"/>
                  </a:moveTo>
                  <a:cubicBezTo>
                    <a:pt x="3" y="10"/>
                    <a:pt x="3" y="12"/>
                    <a:pt x="4" y="14"/>
                  </a:cubicBezTo>
                  <a:cubicBezTo>
                    <a:pt x="5" y="15"/>
                    <a:pt x="5" y="17"/>
                    <a:pt x="5" y="18"/>
                  </a:cubicBezTo>
                  <a:cubicBezTo>
                    <a:pt x="7" y="26"/>
                    <a:pt x="12" y="30"/>
                    <a:pt x="19" y="32"/>
                  </a:cubicBezTo>
                  <a:cubicBezTo>
                    <a:pt x="26" y="33"/>
                    <a:pt x="32" y="31"/>
                    <a:pt x="37" y="25"/>
                  </a:cubicBezTo>
                  <a:cubicBezTo>
                    <a:pt x="40" y="22"/>
                    <a:pt x="39" y="20"/>
                    <a:pt x="35" y="20"/>
                  </a:cubicBezTo>
                  <a:cubicBezTo>
                    <a:pt x="25" y="18"/>
                    <a:pt x="19" y="11"/>
                    <a:pt x="17" y="0"/>
                  </a:cubicBezTo>
                  <a:cubicBezTo>
                    <a:pt x="20" y="0"/>
                    <a:pt x="21" y="2"/>
                    <a:pt x="22" y="4"/>
                  </a:cubicBezTo>
                  <a:cubicBezTo>
                    <a:pt x="24" y="11"/>
                    <a:pt x="29" y="15"/>
                    <a:pt x="36" y="16"/>
                  </a:cubicBezTo>
                  <a:cubicBezTo>
                    <a:pt x="43" y="17"/>
                    <a:pt x="44" y="21"/>
                    <a:pt x="40" y="27"/>
                  </a:cubicBezTo>
                  <a:cubicBezTo>
                    <a:pt x="35" y="35"/>
                    <a:pt x="25" y="38"/>
                    <a:pt x="15" y="35"/>
                  </a:cubicBezTo>
                  <a:cubicBezTo>
                    <a:pt x="6" y="31"/>
                    <a:pt x="0" y="23"/>
                    <a:pt x="1" y="13"/>
                  </a:cubicBezTo>
                  <a:cubicBezTo>
                    <a:pt x="1" y="11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2" name="Freeform 37">
              <a:extLst>
                <a:ext uri="{FF2B5EF4-FFF2-40B4-BE49-F238E27FC236}">
                  <a16:creationId xmlns:a16="http://schemas.microsoft.com/office/drawing/2014/main" id="{69723644-6B50-F1A3-414D-BD58C541B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6969" y="3651984"/>
              <a:ext cx="106189" cy="110614"/>
            </a:xfrm>
            <a:custGeom>
              <a:avLst/>
              <a:gdLst>
                <a:gd name="T0" fmla="*/ 15 w 31"/>
                <a:gd name="T1" fmla="*/ 0 h 32"/>
                <a:gd name="T2" fmla="*/ 31 w 31"/>
                <a:gd name="T3" fmla="*/ 16 h 32"/>
                <a:gd name="T4" fmla="*/ 15 w 31"/>
                <a:gd name="T5" fmla="*/ 32 h 32"/>
                <a:gd name="T6" fmla="*/ 0 w 31"/>
                <a:gd name="T7" fmla="*/ 16 h 32"/>
                <a:gd name="T8" fmla="*/ 15 w 31"/>
                <a:gd name="T9" fmla="*/ 0 h 32"/>
                <a:gd name="T10" fmla="*/ 27 w 31"/>
                <a:gd name="T11" fmla="*/ 16 h 32"/>
                <a:gd name="T12" fmla="*/ 15 w 31"/>
                <a:gd name="T13" fmla="*/ 4 h 32"/>
                <a:gd name="T14" fmla="*/ 3 w 31"/>
                <a:gd name="T15" fmla="*/ 16 h 32"/>
                <a:gd name="T16" fmla="*/ 15 w 31"/>
                <a:gd name="T17" fmla="*/ 28 h 32"/>
                <a:gd name="T18" fmla="*/ 27 w 31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15" y="0"/>
                  </a:moveTo>
                  <a:cubicBezTo>
                    <a:pt x="24" y="0"/>
                    <a:pt x="31" y="7"/>
                    <a:pt x="31" y="16"/>
                  </a:cubicBezTo>
                  <a:cubicBezTo>
                    <a:pt x="31" y="25"/>
                    <a:pt x="24" y="32"/>
                    <a:pt x="15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6" y="0"/>
                    <a:pt x="15" y="0"/>
                  </a:cubicBezTo>
                  <a:close/>
                  <a:moveTo>
                    <a:pt x="27" y="16"/>
                  </a:moveTo>
                  <a:cubicBezTo>
                    <a:pt x="27" y="10"/>
                    <a:pt x="22" y="4"/>
                    <a:pt x="15" y="4"/>
                  </a:cubicBezTo>
                  <a:cubicBezTo>
                    <a:pt x="9" y="4"/>
                    <a:pt x="4" y="10"/>
                    <a:pt x="3" y="16"/>
                  </a:cubicBezTo>
                  <a:cubicBezTo>
                    <a:pt x="3" y="23"/>
                    <a:pt x="9" y="28"/>
                    <a:pt x="15" y="28"/>
                  </a:cubicBezTo>
                  <a:cubicBezTo>
                    <a:pt x="22" y="28"/>
                    <a:pt x="27" y="23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3" name="Freeform 38">
              <a:extLst>
                <a:ext uri="{FF2B5EF4-FFF2-40B4-BE49-F238E27FC236}">
                  <a16:creationId xmlns:a16="http://schemas.microsoft.com/office/drawing/2014/main" id="{BB1C2BE6-D886-CC39-24C0-B923B3ECFB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8797" y="1149905"/>
              <a:ext cx="106189" cy="106189"/>
            </a:xfrm>
            <a:custGeom>
              <a:avLst/>
              <a:gdLst>
                <a:gd name="T0" fmla="*/ 15 w 31"/>
                <a:gd name="T1" fmla="*/ 0 h 31"/>
                <a:gd name="T2" fmla="*/ 31 w 31"/>
                <a:gd name="T3" fmla="*/ 16 h 31"/>
                <a:gd name="T4" fmla="*/ 15 w 31"/>
                <a:gd name="T5" fmla="*/ 31 h 31"/>
                <a:gd name="T6" fmla="*/ 0 w 31"/>
                <a:gd name="T7" fmla="*/ 16 h 31"/>
                <a:gd name="T8" fmla="*/ 15 w 31"/>
                <a:gd name="T9" fmla="*/ 0 h 31"/>
                <a:gd name="T10" fmla="*/ 15 w 31"/>
                <a:gd name="T11" fmla="*/ 27 h 31"/>
                <a:gd name="T12" fmla="*/ 27 w 31"/>
                <a:gd name="T13" fmla="*/ 16 h 31"/>
                <a:gd name="T14" fmla="*/ 16 w 31"/>
                <a:gd name="T15" fmla="*/ 4 h 31"/>
                <a:gd name="T16" fmla="*/ 3 w 31"/>
                <a:gd name="T17" fmla="*/ 15 h 31"/>
                <a:gd name="T18" fmla="*/ 15 w 31"/>
                <a:gd name="T1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5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lose/>
                  <a:moveTo>
                    <a:pt x="15" y="27"/>
                  </a:move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6" y="4"/>
                  </a:cubicBezTo>
                  <a:cubicBezTo>
                    <a:pt x="9" y="4"/>
                    <a:pt x="4" y="9"/>
                    <a:pt x="3" y="15"/>
                  </a:cubicBezTo>
                  <a:cubicBezTo>
                    <a:pt x="3" y="22"/>
                    <a:pt x="9" y="27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4" name="Freeform 39">
              <a:extLst>
                <a:ext uri="{FF2B5EF4-FFF2-40B4-BE49-F238E27FC236}">
                  <a16:creationId xmlns:a16="http://schemas.microsoft.com/office/drawing/2014/main" id="{19F14CBC-2E4B-4A88-71C2-107485C9CED2}"/>
                </a:ext>
              </a:extLst>
            </p:cNvPr>
            <p:cNvSpPr/>
            <p:nvPr/>
          </p:nvSpPr>
          <p:spPr bwMode="auto">
            <a:xfrm>
              <a:off x="5438104" y="3125464"/>
              <a:ext cx="123887" cy="106189"/>
            </a:xfrm>
            <a:custGeom>
              <a:avLst/>
              <a:gdLst>
                <a:gd name="T0" fmla="*/ 22 w 36"/>
                <a:gd name="T1" fmla="*/ 6 h 31"/>
                <a:gd name="T2" fmla="*/ 17 w 36"/>
                <a:gd name="T3" fmla="*/ 7 h 31"/>
                <a:gd name="T4" fmla="*/ 11 w 36"/>
                <a:gd name="T5" fmla="*/ 8 h 31"/>
                <a:gd name="T6" fmla="*/ 6 w 36"/>
                <a:gd name="T7" fmla="*/ 4 h 31"/>
                <a:gd name="T8" fmla="*/ 4 w 36"/>
                <a:gd name="T9" fmla="*/ 2 h 31"/>
                <a:gd name="T10" fmla="*/ 7 w 36"/>
                <a:gd name="T11" fmla="*/ 1 h 31"/>
                <a:gd name="T12" fmla="*/ 19 w 36"/>
                <a:gd name="T13" fmla="*/ 3 h 31"/>
                <a:gd name="T14" fmla="*/ 35 w 36"/>
                <a:gd name="T15" fmla="*/ 15 h 31"/>
                <a:gd name="T16" fmla="*/ 23 w 36"/>
                <a:gd name="T17" fmla="*/ 30 h 31"/>
                <a:gd name="T18" fmla="*/ 8 w 36"/>
                <a:gd name="T19" fmla="*/ 17 h 31"/>
                <a:gd name="T20" fmla="*/ 6 w 36"/>
                <a:gd name="T21" fmla="*/ 13 h 31"/>
                <a:gd name="T22" fmla="*/ 1 w 36"/>
                <a:gd name="T23" fmla="*/ 11 h 31"/>
                <a:gd name="T24" fmla="*/ 1 w 36"/>
                <a:gd name="T25" fmla="*/ 9 h 31"/>
                <a:gd name="T26" fmla="*/ 3 w 36"/>
                <a:gd name="T27" fmla="*/ 8 h 31"/>
                <a:gd name="T28" fmla="*/ 11 w 36"/>
                <a:gd name="T29" fmla="*/ 12 h 31"/>
                <a:gd name="T30" fmla="*/ 12 w 36"/>
                <a:gd name="T31" fmla="*/ 16 h 31"/>
                <a:gd name="T32" fmla="*/ 20 w 36"/>
                <a:gd name="T33" fmla="*/ 26 h 31"/>
                <a:gd name="T34" fmla="*/ 31 w 36"/>
                <a:gd name="T35" fmla="*/ 20 h 31"/>
                <a:gd name="T36" fmla="*/ 27 w 36"/>
                <a:gd name="T37" fmla="*/ 8 h 31"/>
                <a:gd name="T38" fmla="*/ 22 w 36"/>
                <a:gd name="T3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1">
                  <a:moveTo>
                    <a:pt x="22" y="6"/>
                  </a:moveTo>
                  <a:cubicBezTo>
                    <a:pt x="20" y="6"/>
                    <a:pt x="18" y="6"/>
                    <a:pt x="17" y="7"/>
                  </a:cubicBezTo>
                  <a:cubicBezTo>
                    <a:pt x="15" y="9"/>
                    <a:pt x="13" y="9"/>
                    <a:pt x="11" y="8"/>
                  </a:cubicBezTo>
                  <a:cubicBezTo>
                    <a:pt x="9" y="6"/>
                    <a:pt x="7" y="6"/>
                    <a:pt x="6" y="4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11" y="4"/>
                    <a:pt x="14" y="4"/>
                    <a:pt x="19" y="3"/>
                  </a:cubicBezTo>
                  <a:cubicBezTo>
                    <a:pt x="27" y="0"/>
                    <a:pt x="34" y="6"/>
                    <a:pt x="35" y="15"/>
                  </a:cubicBezTo>
                  <a:cubicBezTo>
                    <a:pt x="36" y="21"/>
                    <a:pt x="30" y="29"/>
                    <a:pt x="23" y="30"/>
                  </a:cubicBezTo>
                  <a:cubicBezTo>
                    <a:pt x="15" y="31"/>
                    <a:pt x="8" y="25"/>
                    <a:pt x="8" y="17"/>
                  </a:cubicBezTo>
                  <a:cubicBezTo>
                    <a:pt x="8" y="16"/>
                    <a:pt x="7" y="14"/>
                    <a:pt x="6" y="13"/>
                  </a:cubicBezTo>
                  <a:cubicBezTo>
                    <a:pt x="4" y="12"/>
                    <a:pt x="3" y="12"/>
                    <a:pt x="1" y="11"/>
                  </a:cubicBezTo>
                  <a:cubicBezTo>
                    <a:pt x="1" y="11"/>
                    <a:pt x="0" y="9"/>
                    <a:pt x="1" y="9"/>
                  </a:cubicBezTo>
                  <a:cubicBezTo>
                    <a:pt x="1" y="8"/>
                    <a:pt x="2" y="7"/>
                    <a:pt x="3" y="8"/>
                  </a:cubicBezTo>
                  <a:cubicBezTo>
                    <a:pt x="6" y="9"/>
                    <a:pt x="8" y="11"/>
                    <a:pt x="11" y="12"/>
                  </a:cubicBezTo>
                  <a:cubicBezTo>
                    <a:pt x="12" y="13"/>
                    <a:pt x="12" y="15"/>
                    <a:pt x="12" y="16"/>
                  </a:cubicBezTo>
                  <a:cubicBezTo>
                    <a:pt x="12" y="21"/>
                    <a:pt x="15" y="25"/>
                    <a:pt x="20" y="26"/>
                  </a:cubicBezTo>
                  <a:cubicBezTo>
                    <a:pt x="24" y="27"/>
                    <a:pt x="29" y="24"/>
                    <a:pt x="31" y="20"/>
                  </a:cubicBezTo>
                  <a:cubicBezTo>
                    <a:pt x="32" y="16"/>
                    <a:pt x="31" y="10"/>
                    <a:pt x="27" y="8"/>
                  </a:cubicBezTo>
                  <a:cubicBezTo>
                    <a:pt x="26" y="7"/>
                    <a:pt x="24" y="6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5" name="Freeform 40">
              <a:extLst>
                <a:ext uri="{FF2B5EF4-FFF2-40B4-BE49-F238E27FC236}">
                  <a16:creationId xmlns:a16="http://schemas.microsoft.com/office/drawing/2014/main" id="{D96ADB96-3F6B-28BC-124D-DF887BD717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3633" y="3070157"/>
              <a:ext cx="110614" cy="110614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6 h 32"/>
                <a:gd name="T4" fmla="*/ 16 w 32"/>
                <a:gd name="T5" fmla="*/ 32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4 h 32"/>
                <a:gd name="T12" fmla="*/ 4 w 32"/>
                <a:gd name="T13" fmla="*/ 16 h 32"/>
                <a:gd name="T14" fmla="*/ 16 w 32"/>
                <a:gd name="T15" fmla="*/ 28 h 32"/>
                <a:gd name="T16" fmla="*/ 28 w 32"/>
                <a:gd name="T17" fmla="*/ 16 h 32"/>
                <a:gd name="T18" fmla="*/ 16 w 32"/>
                <a:gd name="T1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1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  <a:moveTo>
                    <a:pt x="16" y="4"/>
                  </a:moveTo>
                  <a:cubicBezTo>
                    <a:pt x="9" y="4"/>
                    <a:pt x="4" y="10"/>
                    <a:pt x="4" y="16"/>
                  </a:cubicBezTo>
                  <a:cubicBezTo>
                    <a:pt x="4" y="23"/>
                    <a:pt x="9" y="28"/>
                    <a:pt x="16" y="28"/>
                  </a:cubicBezTo>
                  <a:cubicBezTo>
                    <a:pt x="22" y="28"/>
                    <a:pt x="28" y="23"/>
                    <a:pt x="28" y="16"/>
                  </a:cubicBezTo>
                  <a:cubicBezTo>
                    <a:pt x="28" y="10"/>
                    <a:pt x="22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6" name="Freeform 41">
              <a:extLst>
                <a:ext uri="{FF2B5EF4-FFF2-40B4-BE49-F238E27FC236}">
                  <a16:creationId xmlns:a16="http://schemas.microsoft.com/office/drawing/2014/main" id="{7156C461-445B-B676-AC4C-7497B1825F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2184" y="1607845"/>
              <a:ext cx="88491" cy="88491"/>
            </a:xfrm>
            <a:custGeom>
              <a:avLst/>
              <a:gdLst>
                <a:gd name="T0" fmla="*/ 0 w 26"/>
                <a:gd name="T1" fmla="*/ 13 h 26"/>
                <a:gd name="T2" fmla="*/ 13 w 26"/>
                <a:gd name="T3" fmla="*/ 0 h 26"/>
                <a:gd name="T4" fmla="*/ 26 w 26"/>
                <a:gd name="T5" fmla="*/ 13 h 26"/>
                <a:gd name="T6" fmla="*/ 13 w 26"/>
                <a:gd name="T7" fmla="*/ 26 h 26"/>
                <a:gd name="T8" fmla="*/ 0 w 26"/>
                <a:gd name="T9" fmla="*/ 13 h 26"/>
                <a:gd name="T10" fmla="*/ 13 w 26"/>
                <a:gd name="T11" fmla="*/ 4 h 26"/>
                <a:gd name="T12" fmla="*/ 4 w 26"/>
                <a:gd name="T13" fmla="*/ 13 h 26"/>
                <a:gd name="T14" fmla="*/ 13 w 26"/>
                <a:gd name="T15" fmla="*/ 22 h 26"/>
                <a:gd name="T16" fmla="*/ 22 w 26"/>
                <a:gd name="T17" fmla="*/ 13 h 26"/>
                <a:gd name="T18" fmla="*/ 13 w 26"/>
                <a:gd name="T1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0" y="13"/>
                  </a:moveTo>
                  <a:cubicBezTo>
                    <a:pt x="0" y="5"/>
                    <a:pt x="5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5" y="26"/>
                    <a:pt x="0" y="21"/>
                    <a:pt x="0" y="13"/>
                  </a:cubicBezTo>
                  <a:close/>
                  <a:moveTo>
                    <a:pt x="13" y="4"/>
                  </a:moveTo>
                  <a:cubicBezTo>
                    <a:pt x="7" y="4"/>
                    <a:pt x="4" y="8"/>
                    <a:pt x="4" y="13"/>
                  </a:cubicBezTo>
                  <a:cubicBezTo>
                    <a:pt x="3" y="18"/>
                    <a:pt x="7" y="22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ubicBezTo>
                    <a:pt x="22" y="8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7" name="Freeform 42">
              <a:extLst>
                <a:ext uri="{FF2B5EF4-FFF2-40B4-BE49-F238E27FC236}">
                  <a16:creationId xmlns:a16="http://schemas.microsoft.com/office/drawing/2014/main" id="{ECC8E8C8-785B-C87C-4D03-4CE89F9C0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0509" y="2514876"/>
              <a:ext cx="90703" cy="88491"/>
            </a:xfrm>
            <a:custGeom>
              <a:avLst/>
              <a:gdLst>
                <a:gd name="T0" fmla="*/ 13 w 26"/>
                <a:gd name="T1" fmla="*/ 0 h 26"/>
                <a:gd name="T2" fmla="*/ 26 w 26"/>
                <a:gd name="T3" fmla="*/ 13 h 26"/>
                <a:gd name="T4" fmla="*/ 13 w 26"/>
                <a:gd name="T5" fmla="*/ 26 h 26"/>
                <a:gd name="T6" fmla="*/ 0 w 26"/>
                <a:gd name="T7" fmla="*/ 13 h 26"/>
                <a:gd name="T8" fmla="*/ 13 w 26"/>
                <a:gd name="T9" fmla="*/ 0 h 26"/>
                <a:gd name="T10" fmla="*/ 4 w 26"/>
                <a:gd name="T11" fmla="*/ 13 h 26"/>
                <a:gd name="T12" fmla="*/ 13 w 26"/>
                <a:gd name="T13" fmla="*/ 22 h 26"/>
                <a:gd name="T14" fmla="*/ 22 w 26"/>
                <a:gd name="T15" fmla="*/ 13 h 26"/>
                <a:gd name="T16" fmla="*/ 13 w 26"/>
                <a:gd name="T17" fmla="*/ 4 h 26"/>
                <a:gd name="T18" fmla="*/ 4 w 26"/>
                <a:gd name="T1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5" y="26"/>
                    <a:pt x="0" y="20"/>
                    <a:pt x="0" y="13"/>
                  </a:cubicBezTo>
                  <a:cubicBezTo>
                    <a:pt x="0" y="5"/>
                    <a:pt x="5" y="0"/>
                    <a:pt x="13" y="0"/>
                  </a:cubicBezTo>
                  <a:close/>
                  <a:moveTo>
                    <a:pt x="4" y="13"/>
                  </a:moveTo>
                  <a:cubicBezTo>
                    <a:pt x="4" y="18"/>
                    <a:pt x="8" y="22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ubicBezTo>
                    <a:pt x="22" y="8"/>
                    <a:pt x="18" y="4"/>
                    <a:pt x="13" y="4"/>
                  </a:cubicBezTo>
                  <a:cubicBezTo>
                    <a:pt x="8" y="4"/>
                    <a:pt x="4" y="8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8" name="Freeform 43">
              <a:extLst>
                <a:ext uri="{FF2B5EF4-FFF2-40B4-BE49-F238E27FC236}">
                  <a16:creationId xmlns:a16="http://schemas.microsoft.com/office/drawing/2014/main" id="{BBE0B4C3-633B-A068-D2CA-C16A42341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404" y="3707291"/>
              <a:ext cx="88491" cy="92915"/>
            </a:xfrm>
            <a:custGeom>
              <a:avLst/>
              <a:gdLst>
                <a:gd name="T0" fmla="*/ 0 w 26"/>
                <a:gd name="T1" fmla="*/ 14 h 27"/>
                <a:gd name="T2" fmla="*/ 12 w 26"/>
                <a:gd name="T3" fmla="*/ 0 h 27"/>
                <a:gd name="T4" fmla="*/ 26 w 26"/>
                <a:gd name="T5" fmla="*/ 13 h 27"/>
                <a:gd name="T6" fmla="*/ 12 w 26"/>
                <a:gd name="T7" fmla="*/ 27 h 27"/>
                <a:gd name="T8" fmla="*/ 0 w 26"/>
                <a:gd name="T9" fmla="*/ 14 h 27"/>
                <a:gd name="T10" fmla="*/ 13 w 26"/>
                <a:gd name="T11" fmla="*/ 4 h 27"/>
                <a:gd name="T12" fmla="*/ 4 w 26"/>
                <a:gd name="T13" fmla="*/ 13 h 27"/>
                <a:gd name="T14" fmla="*/ 12 w 26"/>
                <a:gd name="T15" fmla="*/ 23 h 27"/>
                <a:gd name="T16" fmla="*/ 22 w 26"/>
                <a:gd name="T17" fmla="*/ 14 h 27"/>
                <a:gd name="T18" fmla="*/ 13 w 26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0" y="14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1"/>
                    <a:pt x="20" y="27"/>
                    <a:pt x="12" y="27"/>
                  </a:cubicBezTo>
                  <a:cubicBezTo>
                    <a:pt x="5" y="27"/>
                    <a:pt x="0" y="21"/>
                    <a:pt x="0" y="14"/>
                  </a:cubicBezTo>
                  <a:close/>
                  <a:moveTo>
                    <a:pt x="13" y="4"/>
                  </a:moveTo>
                  <a:cubicBezTo>
                    <a:pt x="8" y="4"/>
                    <a:pt x="4" y="8"/>
                    <a:pt x="4" y="13"/>
                  </a:cubicBezTo>
                  <a:cubicBezTo>
                    <a:pt x="3" y="18"/>
                    <a:pt x="7" y="22"/>
                    <a:pt x="12" y="23"/>
                  </a:cubicBezTo>
                  <a:cubicBezTo>
                    <a:pt x="17" y="23"/>
                    <a:pt x="22" y="18"/>
                    <a:pt x="22" y="14"/>
                  </a:cubicBezTo>
                  <a:cubicBezTo>
                    <a:pt x="22" y="9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id="{5B3241A7-D391-01E7-3205-208C616140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6326" y="2791410"/>
              <a:ext cx="92915" cy="88491"/>
            </a:xfrm>
            <a:custGeom>
              <a:avLst/>
              <a:gdLst>
                <a:gd name="T0" fmla="*/ 13 w 27"/>
                <a:gd name="T1" fmla="*/ 0 h 26"/>
                <a:gd name="T2" fmla="*/ 27 w 27"/>
                <a:gd name="T3" fmla="*/ 13 h 26"/>
                <a:gd name="T4" fmla="*/ 14 w 27"/>
                <a:gd name="T5" fmla="*/ 26 h 26"/>
                <a:gd name="T6" fmla="*/ 0 w 27"/>
                <a:gd name="T7" fmla="*/ 13 h 26"/>
                <a:gd name="T8" fmla="*/ 13 w 27"/>
                <a:gd name="T9" fmla="*/ 0 h 26"/>
                <a:gd name="T10" fmla="*/ 14 w 27"/>
                <a:gd name="T11" fmla="*/ 4 h 26"/>
                <a:gd name="T12" fmla="*/ 4 w 27"/>
                <a:gd name="T13" fmla="*/ 13 h 26"/>
                <a:gd name="T14" fmla="*/ 14 w 27"/>
                <a:gd name="T15" fmla="*/ 22 h 26"/>
                <a:gd name="T16" fmla="*/ 23 w 27"/>
                <a:gd name="T17" fmla="*/ 13 h 26"/>
                <a:gd name="T18" fmla="*/ 14 w 27"/>
                <a:gd name="T1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6"/>
                    <a:pt x="14" y="26"/>
                  </a:cubicBezTo>
                  <a:cubicBezTo>
                    <a:pt x="6" y="26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lose/>
                  <a:moveTo>
                    <a:pt x="14" y="4"/>
                  </a:moveTo>
                  <a:cubicBezTo>
                    <a:pt x="8" y="4"/>
                    <a:pt x="4" y="8"/>
                    <a:pt x="4" y="13"/>
                  </a:cubicBezTo>
                  <a:cubicBezTo>
                    <a:pt x="4" y="18"/>
                    <a:pt x="8" y="22"/>
                    <a:pt x="14" y="22"/>
                  </a:cubicBezTo>
                  <a:cubicBezTo>
                    <a:pt x="18" y="22"/>
                    <a:pt x="23" y="18"/>
                    <a:pt x="23" y="13"/>
                  </a:cubicBezTo>
                  <a:cubicBezTo>
                    <a:pt x="23" y="8"/>
                    <a:pt x="19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0" name="Freeform 45">
              <a:extLst>
                <a:ext uri="{FF2B5EF4-FFF2-40B4-BE49-F238E27FC236}">
                  <a16:creationId xmlns:a16="http://schemas.microsoft.com/office/drawing/2014/main" id="{EA1CF398-E952-F56E-A5D6-F9DE887F7A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4080" y="2280376"/>
              <a:ext cx="92915" cy="92915"/>
            </a:xfrm>
            <a:custGeom>
              <a:avLst/>
              <a:gdLst>
                <a:gd name="T0" fmla="*/ 13 w 27"/>
                <a:gd name="T1" fmla="*/ 26 h 27"/>
                <a:gd name="T2" fmla="*/ 1 w 27"/>
                <a:gd name="T3" fmla="*/ 12 h 27"/>
                <a:gd name="T4" fmla="*/ 15 w 27"/>
                <a:gd name="T5" fmla="*/ 0 h 27"/>
                <a:gd name="T6" fmla="*/ 27 w 27"/>
                <a:gd name="T7" fmla="*/ 14 h 27"/>
                <a:gd name="T8" fmla="*/ 13 w 27"/>
                <a:gd name="T9" fmla="*/ 26 h 27"/>
                <a:gd name="T10" fmla="*/ 5 w 27"/>
                <a:gd name="T11" fmla="*/ 13 h 27"/>
                <a:gd name="T12" fmla="*/ 14 w 27"/>
                <a:gd name="T13" fmla="*/ 23 h 27"/>
                <a:gd name="T14" fmla="*/ 23 w 27"/>
                <a:gd name="T15" fmla="*/ 13 h 27"/>
                <a:gd name="T16" fmla="*/ 14 w 27"/>
                <a:gd name="T17" fmla="*/ 4 h 27"/>
                <a:gd name="T18" fmla="*/ 5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6"/>
                  </a:moveTo>
                  <a:cubicBezTo>
                    <a:pt x="5" y="26"/>
                    <a:pt x="0" y="20"/>
                    <a:pt x="1" y="12"/>
                  </a:cubicBezTo>
                  <a:cubicBezTo>
                    <a:pt x="1" y="5"/>
                    <a:pt x="7" y="0"/>
                    <a:pt x="15" y="0"/>
                  </a:cubicBezTo>
                  <a:cubicBezTo>
                    <a:pt x="21" y="1"/>
                    <a:pt x="27" y="7"/>
                    <a:pt x="27" y="14"/>
                  </a:cubicBezTo>
                  <a:cubicBezTo>
                    <a:pt x="26" y="21"/>
                    <a:pt x="21" y="27"/>
                    <a:pt x="13" y="26"/>
                  </a:cubicBezTo>
                  <a:close/>
                  <a:moveTo>
                    <a:pt x="5" y="13"/>
                  </a:moveTo>
                  <a:cubicBezTo>
                    <a:pt x="4" y="19"/>
                    <a:pt x="8" y="22"/>
                    <a:pt x="14" y="23"/>
                  </a:cubicBezTo>
                  <a:cubicBezTo>
                    <a:pt x="19" y="23"/>
                    <a:pt x="23" y="18"/>
                    <a:pt x="23" y="13"/>
                  </a:cubicBezTo>
                  <a:cubicBezTo>
                    <a:pt x="23" y="9"/>
                    <a:pt x="19" y="4"/>
                    <a:pt x="14" y="4"/>
                  </a:cubicBezTo>
                  <a:cubicBezTo>
                    <a:pt x="9" y="4"/>
                    <a:pt x="5" y="8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1" name="Freeform 46">
              <a:extLst>
                <a:ext uri="{FF2B5EF4-FFF2-40B4-BE49-F238E27FC236}">
                  <a16:creationId xmlns:a16="http://schemas.microsoft.com/office/drawing/2014/main" id="{2B6B7A4F-36BC-A3DB-2D93-C33C04EB64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2094" y="3408634"/>
              <a:ext cx="90703" cy="88491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  <a:gd name="T10" fmla="*/ 22 w 26"/>
                <a:gd name="T11" fmla="*/ 13 h 26"/>
                <a:gd name="T12" fmla="*/ 13 w 26"/>
                <a:gd name="T13" fmla="*/ 3 h 26"/>
                <a:gd name="T14" fmla="*/ 4 w 26"/>
                <a:gd name="T15" fmla="*/ 13 h 26"/>
                <a:gd name="T16" fmla="*/ 13 w 26"/>
                <a:gd name="T17" fmla="*/ 22 h 26"/>
                <a:gd name="T18" fmla="*/ 22 w 26"/>
                <a:gd name="T1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cubicBezTo>
                    <a:pt x="26" y="20"/>
                    <a:pt x="20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3"/>
                  </a:cubicBezTo>
                  <a:close/>
                  <a:moveTo>
                    <a:pt x="22" y="13"/>
                  </a:moveTo>
                  <a:cubicBezTo>
                    <a:pt x="22" y="7"/>
                    <a:pt x="18" y="3"/>
                    <a:pt x="13" y="3"/>
                  </a:cubicBezTo>
                  <a:cubicBezTo>
                    <a:pt x="8" y="3"/>
                    <a:pt x="4" y="8"/>
                    <a:pt x="4" y="13"/>
                  </a:cubicBezTo>
                  <a:cubicBezTo>
                    <a:pt x="4" y="18"/>
                    <a:pt x="8" y="22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2" name="Freeform 47">
              <a:extLst>
                <a:ext uri="{FF2B5EF4-FFF2-40B4-BE49-F238E27FC236}">
                  <a16:creationId xmlns:a16="http://schemas.microsoft.com/office/drawing/2014/main" id="{1D13C158-83B8-877A-00B2-E1DB66DE96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4512" y="1231759"/>
              <a:ext cx="90703" cy="90703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2 w 26"/>
                <a:gd name="T7" fmla="*/ 0 h 26"/>
                <a:gd name="T8" fmla="*/ 26 w 26"/>
                <a:gd name="T9" fmla="*/ 13 h 26"/>
                <a:gd name="T10" fmla="*/ 13 w 26"/>
                <a:gd name="T11" fmla="*/ 4 h 26"/>
                <a:gd name="T12" fmla="*/ 3 w 26"/>
                <a:gd name="T13" fmla="*/ 13 h 26"/>
                <a:gd name="T14" fmla="*/ 13 w 26"/>
                <a:gd name="T15" fmla="*/ 22 h 26"/>
                <a:gd name="T16" fmla="*/ 22 w 26"/>
                <a:gd name="T17" fmla="*/ 13 h 26"/>
                <a:gd name="T18" fmla="*/ 13 w 26"/>
                <a:gd name="T1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cubicBezTo>
                    <a:pt x="26" y="21"/>
                    <a:pt x="20" y="26"/>
                    <a:pt x="13" y="26"/>
                  </a:cubicBezTo>
                  <a:cubicBezTo>
                    <a:pt x="5" y="26"/>
                    <a:pt x="0" y="21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0" y="0"/>
                    <a:pt x="26" y="6"/>
                    <a:pt x="26" y="13"/>
                  </a:cubicBezTo>
                  <a:close/>
                  <a:moveTo>
                    <a:pt x="13" y="4"/>
                  </a:moveTo>
                  <a:cubicBezTo>
                    <a:pt x="8" y="4"/>
                    <a:pt x="3" y="8"/>
                    <a:pt x="3" y="13"/>
                  </a:cubicBezTo>
                  <a:cubicBezTo>
                    <a:pt x="3" y="18"/>
                    <a:pt x="8" y="23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ubicBezTo>
                    <a:pt x="22" y="8"/>
                    <a:pt x="1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3" name="Freeform 48">
              <a:extLst>
                <a:ext uri="{FF2B5EF4-FFF2-40B4-BE49-F238E27FC236}">
                  <a16:creationId xmlns:a16="http://schemas.microsoft.com/office/drawing/2014/main" id="{251E66DD-12AE-C337-678A-B95F9515C1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3580" y="1596784"/>
              <a:ext cx="88491" cy="90703"/>
            </a:xfrm>
            <a:custGeom>
              <a:avLst/>
              <a:gdLst>
                <a:gd name="T0" fmla="*/ 0 w 26"/>
                <a:gd name="T1" fmla="*/ 13 h 26"/>
                <a:gd name="T2" fmla="*/ 13 w 26"/>
                <a:gd name="T3" fmla="*/ 0 h 26"/>
                <a:gd name="T4" fmla="*/ 26 w 26"/>
                <a:gd name="T5" fmla="*/ 13 h 26"/>
                <a:gd name="T6" fmla="*/ 13 w 26"/>
                <a:gd name="T7" fmla="*/ 26 h 26"/>
                <a:gd name="T8" fmla="*/ 0 w 26"/>
                <a:gd name="T9" fmla="*/ 13 h 26"/>
                <a:gd name="T10" fmla="*/ 22 w 26"/>
                <a:gd name="T11" fmla="*/ 13 h 26"/>
                <a:gd name="T12" fmla="*/ 12 w 26"/>
                <a:gd name="T13" fmla="*/ 4 h 26"/>
                <a:gd name="T14" fmla="*/ 3 w 26"/>
                <a:gd name="T15" fmla="*/ 13 h 26"/>
                <a:gd name="T16" fmla="*/ 12 w 26"/>
                <a:gd name="T17" fmla="*/ 22 h 26"/>
                <a:gd name="T18" fmla="*/ 22 w 26"/>
                <a:gd name="T1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0" y="13"/>
                  </a:moveTo>
                  <a:cubicBezTo>
                    <a:pt x="0" y="5"/>
                    <a:pt x="5" y="0"/>
                    <a:pt x="13" y="0"/>
                  </a:cubicBezTo>
                  <a:cubicBezTo>
                    <a:pt x="20" y="0"/>
                    <a:pt x="26" y="5"/>
                    <a:pt x="26" y="13"/>
                  </a:cubicBezTo>
                  <a:cubicBezTo>
                    <a:pt x="25" y="20"/>
                    <a:pt x="20" y="26"/>
                    <a:pt x="13" y="26"/>
                  </a:cubicBezTo>
                  <a:cubicBezTo>
                    <a:pt x="5" y="26"/>
                    <a:pt x="0" y="20"/>
                    <a:pt x="0" y="13"/>
                  </a:cubicBezTo>
                  <a:close/>
                  <a:moveTo>
                    <a:pt x="22" y="13"/>
                  </a:moveTo>
                  <a:cubicBezTo>
                    <a:pt x="22" y="7"/>
                    <a:pt x="18" y="3"/>
                    <a:pt x="12" y="4"/>
                  </a:cubicBezTo>
                  <a:cubicBezTo>
                    <a:pt x="7" y="4"/>
                    <a:pt x="3" y="8"/>
                    <a:pt x="3" y="13"/>
                  </a:cubicBezTo>
                  <a:cubicBezTo>
                    <a:pt x="3" y="18"/>
                    <a:pt x="7" y="22"/>
                    <a:pt x="12" y="22"/>
                  </a:cubicBezTo>
                  <a:cubicBezTo>
                    <a:pt x="18" y="22"/>
                    <a:pt x="22" y="18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4" name="Freeform 49">
              <a:extLst>
                <a:ext uri="{FF2B5EF4-FFF2-40B4-BE49-F238E27FC236}">
                  <a16:creationId xmlns:a16="http://schemas.microsoft.com/office/drawing/2014/main" id="{5DB2A3FF-8012-75F0-E8A4-46FF57CA2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2963" y="2260465"/>
              <a:ext cx="88491" cy="88491"/>
            </a:xfrm>
            <a:custGeom>
              <a:avLst/>
              <a:gdLst>
                <a:gd name="T0" fmla="*/ 0 w 26"/>
                <a:gd name="T1" fmla="*/ 13 h 26"/>
                <a:gd name="T2" fmla="*/ 12 w 26"/>
                <a:gd name="T3" fmla="*/ 0 h 26"/>
                <a:gd name="T4" fmla="*/ 26 w 26"/>
                <a:gd name="T5" fmla="*/ 13 h 26"/>
                <a:gd name="T6" fmla="*/ 13 w 26"/>
                <a:gd name="T7" fmla="*/ 26 h 26"/>
                <a:gd name="T8" fmla="*/ 0 w 26"/>
                <a:gd name="T9" fmla="*/ 13 h 26"/>
                <a:gd name="T10" fmla="*/ 22 w 26"/>
                <a:gd name="T11" fmla="*/ 13 h 26"/>
                <a:gd name="T12" fmla="*/ 13 w 26"/>
                <a:gd name="T13" fmla="*/ 4 h 26"/>
                <a:gd name="T14" fmla="*/ 3 w 26"/>
                <a:gd name="T15" fmla="*/ 13 h 26"/>
                <a:gd name="T16" fmla="*/ 13 w 26"/>
                <a:gd name="T17" fmla="*/ 22 h 26"/>
                <a:gd name="T18" fmla="*/ 22 w 26"/>
                <a:gd name="T1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0" y="13"/>
                  </a:moveTo>
                  <a:cubicBezTo>
                    <a:pt x="0" y="6"/>
                    <a:pt x="5" y="0"/>
                    <a:pt x="12" y="0"/>
                  </a:cubicBezTo>
                  <a:cubicBezTo>
                    <a:pt x="20" y="0"/>
                    <a:pt x="25" y="5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5" y="26"/>
                    <a:pt x="0" y="21"/>
                    <a:pt x="0" y="13"/>
                  </a:cubicBezTo>
                  <a:close/>
                  <a:moveTo>
                    <a:pt x="22" y="13"/>
                  </a:moveTo>
                  <a:cubicBezTo>
                    <a:pt x="22" y="8"/>
                    <a:pt x="18" y="4"/>
                    <a:pt x="13" y="4"/>
                  </a:cubicBezTo>
                  <a:cubicBezTo>
                    <a:pt x="8" y="4"/>
                    <a:pt x="3" y="8"/>
                    <a:pt x="3" y="13"/>
                  </a:cubicBezTo>
                  <a:cubicBezTo>
                    <a:pt x="3" y="18"/>
                    <a:pt x="7" y="22"/>
                    <a:pt x="13" y="22"/>
                  </a:cubicBezTo>
                  <a:cubicBezTo>
                    <a:pt x="18" y="22"/>
                    <a:pt x="22" y="18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5" name="Freeform 50">
              <a:extLst>
                <a:ext uri="{FF2B5EF4-FFF2-40B4-BE49-F238E27FC236}">
                  <a16:creationId xmlns:a16="http://schemas.microsoft.com/office/drawing/2014/main" id="{824FDE70-A07E-44CF-CF3A-137E6E43BA92}"/>
                </a:ext>
              </a:extLst>
            </p:cNvPr>
            <p:cNvSpPr/>
            <p:nvPr/>
          </p:nvSpPr>
          <p:spPr bwMode="auto">
            <a:xfrm>
              <a:off x="4382850" y="3729414"/>
              <a:ext cx="117250" cy="81854"/>
            </a:xfrm>
            <a:custGeom>
              <a:avLst/>
              <a:gdLst>
                <a:gd name="T0" fmla="*/ 14 w 34"/>
                <a:gd name="T1" fmla="*/ 16 h 24"/>
                <a:gd name="T2" fmla="*/ 30 w 34"/>
                <a:gd name="T3" fmla="*/ 9 h 24"/>
                <a:gd name="T4" fmla="*/ 34 w 34"/>
                <a:gd name="T5" fmla="*/ 10 h 24"/>
                <a:gd name="T6" fmla="*/ 32 w 34"/>
                <a:gd name="T7" fmla="*/ 13 h 24"/>
                <a:gd name="T8" fmla="*/ 4 w 34"/>
                <a:gd name="T9" fmla="*/ 24 h 24"/>
                <a:gd name="T10" fmla="*/ 0 w 34"/>
                <a:gd name="T11" fmla="*/ 23 h 24"/>
                <a:gd name="T12" fmla="*/ 2 w 34"/>
                <a:gd name="T13" fmla="*/ 20 h 24"/>
                <a:gd name="T14" fmla="*/ 25 w 34"/>
                <a:gd name="T15" fmla="*/ 0 h 24"/>
                <a:gd name="T16" fmla="*/ 28 w 34"/>
                <a:gd name="T17" fmla="*/ 0 h 24"/>
                <a:gd name="T18" fmla="*/ 27 w 34"/>
                <a:gd name="T19" fmla="*/ 4 h 24"/>
                <a:gd name="T20" fmla="*/ 14 w 34"/>
                <a:gd name="T21" fmla="*/ 15 h 24"/>
                <a:gd name="T22" fmla="*/ 14 w 34"/>
                <a:gd name="T2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24">
                  <a:moveTo>
                    <a:pt x="14" y="16"/>
                  </a:moveTo>
                  <a:cubicBezTo>
                    <a:pt x="19" y="14"/>
                    <a:pt x="25" y="12"/>
                    <a:pt x="30" y="9"/>
                  </a:cubicBezTo>
                  <a:cubicBezTo>
                    <a:pt x="32" y="9"/>
                    <a:pt x="33" y="8"/>
                    <a:pt x="34" y="10"/>
                  </a:cubicBezTo>
                  <a:cubicBezTo>
                    <a:pt x="34" y="11"/>
                    <a:pt x="33" y="13"/>
                    <a:pt x="32" y="13"/>
                  </a:cubicBezTo>
                  <a:cubicBezTo>
                    <a:pt x="22" y="17"/>
                    <a:pt x="13" y="20"/>
                    <a:pt x="4" y="24"/>
                  </a:cubicBezTo>
                  <a:cubicBezTo>
                    <a:pt x="3" y="24"/>
                    <a:pt x="1" y="23"/>
                    <a:pt x="0" y="23"/>
                  </a:cubicBezTo>
                  <a:cubicBezTo>
                    <a:pt x="1" y="22"/>
                    <a:pt x="1" y="20"/>
                    <a:pt x="2" y="20"/>
                  </a:cubicBezTo>
                  <a:cubicBezTo>
                    <a:pt x="9" y="13"/>
                    <a:pt x="17" y="7"/>
                    <a:pt x="25" y="0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3" y="7"/>
                    <a:pt x="18" y="11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6" name="Freeform 51">
              <a:extLst>
                <a:ext uri="{FF2B5EF4-FFF2-40B4-BE49-F238E27FC236}">
                  <a16:creationId xmlns:a16="http://schemas.microsoft.com/office/drawing/2014/main" id="{C31AA60E-F1A9-D8E5-BEB9-5BFE11BA9F28}"/>
                </a:ext>
              </a:extLst>
            </p:cNvPr>
            <p:cNvSpPr/>
            <p:nvPr/>
          </p:nvSpPr>
          <p:spPr bwMode="auto">
            <a:xfrm>
              <a:off x="4382850" y="3525885"/>
              <a:ext cx="117250" cy="86279"/>
            </a:xfrm>
            <a:custGeom>
              <a:avLst/>
              <a:gdLst>
                <a:gd name="T0" fmla="*/ 13 w 34"/>
                <a:gd name="T1" fmla="*/ 9 h 25"/>
                <a:gd name="T2" fmla="*/ 27 w 34"/>
                <a:gd name="T3" fmla="*/ 20 h 25"/>
                <a:gd name="T4" fmla="*/ 28 w 34"/>
                <a:gd name="T5" fmla="*/ 24 h 25"/>
                <a:gd name="T6" fmla="*/ 24 w 34"/>
                <a:gd name="T7" fmla="*/ 23 h 25"/>
                <a:gd name="T8" fmla="*/ 1 w 34"/>
                <a:gd name="T9" fmla="*/ 4 h 25"/>
                <a:gd name="T10" fmla="*/ 0 w 34"/>
                <a:gd name="T11" fmla="*/ 1 h 25"/>
                <a:gd name="T12" fmla="*/ 4 w 34"/>
                <a:gd name="T13" fmla="*/ 0 h 25"/>
                <a:gd name="T14" fmla="*/ 31 w 34"/>
                <a:gd name="T15" fmla="*/ 11 h 25"/>
                <a:gd name="T16" fmla="*/ 32 w 34"/>
                <a:gd name="T17" fmla="*/ 11 h 25"/>
                <a:gd name="T18" fmla="*/ 34 w 34"/>
                <a:gd name="T19" fmla="*/ 14 h 25"/>
                <a:gd name="T20" fmla="*/ 31 w 34"/>
                <a:gd name="T21" fmla="*/ 15 h 25"/>
                <a:gd name="T22" fmla="*/ 16 w 34"/>
                <a:gd name="T23" fmla="*/ 9 h 25"/>
                <a:gd name="T24" fmla="*/ 14 w 34"/>
                <a:gd name="T25" fmla="*/ 8 h 25"/>
                <a:gd name="T26" fmla="*/ 13 w 34"/>
                <a:gd name="T2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25">
                  <a:moveTo>
                    <a:pt x="13" y="9"/>
                  </a:moveTo>
                  <a:cubicBezTo>
                    <a:pt x="18" y="13"/>
                    <a:pt x="23" y="16"/>
                    <a:pt x="27" y="20"/>
                  </a:cubicBezTo>
                  <a:cubicBezTo>
                    <a:pt x="28" y="21"/>
                    <a:pt x="29" y="23"/>
                    <a:pt x="28" y="24"/>
                  </a:cubicBezTo>
                  <a:cubicBezTo>
                    <a:pt x="27" y="25"/>
                    <a:pt x="26" y="24"/>
                    <a:pt x="24" y="23"/>
                  </a:cubicBezTo>
                  <a:cubicBezTo>
                    <a:pt x="17" y="17"/>
                    <a:pt x="9" y="11"/>
                    <a:pt x="1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13" y="4"/>
                    <a:pt x="22" y="7"/>
                    <a:pt x="31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2"/>
                    <a:pt x="33" y="13"/>
                    <a:pt x="34" y="14"/>
                  </a:cubicBezTo>
                  <a:cubicBezTo>
                    <a:pt x="33" y="14"/>
                    <a:pt x="32" y="15"/>
                    <a:pt x="31" y="15"/>
                  </a:cubicBezTo>
                  <a:cubicBezTo>
                    <a:pt x="26" y="13"/>
                    <a:pt x="21" y="11"/>
                    <a:pt x="16" y="9"/>
                  </a:cubicBezTo>
                  <a:cubicBezTo>
                    <a:pt x="15" y="9"/>
                    <a:pt x="15" y="9"/>
                    <a:pt x="14" y="8"/>
                  </a:cubicBezTo>
                  <a:cubicBezTo>
                    <a:pt x="14" y="9"/>
                    <a:pt x="14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7" name="Freeform 52">
              <a:extLst>
                <a:ext uri="{FF2B5EF4-FFF2-40B4-BE49-F238E27FC236}">
                  <a16:creationId xmlns:a16="http://schemas.microsoft.com/office/drawing/2014/main" id="{BA1B33EF-0089-416E-94A5-627524756035}"/>
                </a:ext>
              </a:extLst>
            </p:cNvPr>
            <p:cNvSpPr/>
            <p:nvPr/>
          </p:nvSpPr>
          <p:spPr bwMode="auto">
            <a:xfrm>
              <a:off x="4597441" y="3824542"/>
              <a:ext cx="57519" cy="123887"/>
            </a:xfrm>
            <a:custGeom>
              <a:avLst/>
              <a:gdLst>
                <a:gd name="T0" fmla="*/ 9 w 17"/>
                <a:gd name="T1" fmla="*/ 20 h 36"/>
                <a:gd name="T2" fmla="*/ 12 w 17"/>
                <a:gd name="T3" fmla="*/ 3 h 36"/>
                <a:gd name="T4" fmla="*/ 14 w 17"/>
                <a:gd name="T5" fmla="*/ 0 h 36"/>
                <a:gd name="T6" fmla="*/ 16 w 17"/>
                <a:gd name="T7" fmla="*/ 4 h 36"/>
                <a:gd name="T8" fmla="*/ 11 w 17"/>
                <a:gd name="T9" fmla="*/ 32 h 36"/>
                <a:gd name="T10" fmla="*/ 8 w 17"/>
                <a:gd name="T11" fmla="*/ 36 h 36"/>
                <a:gd name="T12" fmla="*/ 6 w 17"/>
                <a:gd name="T13" fmla="*/ 33 h 36"/>
                <a:gd name="T14" fmla="*/ 1 w 17"/>
                <a:gd name="T15" fmla="*/ 4 h 36"/>
                <a:gd name="T16" fmla="*/ 3 w 17"/>
                <a:gd name="T17" fmla="*/ 0 h 36"/>
                <a:gd name="T18" fmla="*/ 5 w 17"/>
                <a:gd name="T19" fmla="*/ 3 h 36"/>
                <a:gd name="T20" fmla="*/ 8 w 17"/>
                <a:gd name="T21" fmla="*/ 20 h 36"/>
                <a:gd name="T22" fmla="*/ 9 w 17"/>
                <a:gd name="T2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36">
                  <a:moveTo>
                    <a:pt x="9" y="20"/>
                  </a:moveTo>
                  <a:cubicBezTo>
                    <a:pt x="10" y="15"/>
                    <a:pt x="11" y="9"/>
                    <a:pt x="12" y="3"/>
                  </a:cubicBezTo>
                  <a:cubicBezTo>
                    <a:pt x="12" y="2"/>
                    <a:pt x="13" y="0"/>
                    <a:pt x="14" y="0"/>
                  </a:cubicBezTo>
                  <a:cubicBezTo>
                    <a:pt x="17" y="0"/>
                    <a:pt x="16" y="2"/>
                    <a:pt x="16" y="4"/>
                  </a:cubicBezTo>
                  <a:cubicBezTo>
                    <a:pt x="14" y="13"/>
                    <a:pt x="12" y="23"/>
                    <a:pt x="11" y="32"/>
                  </a:cubicBezTo>
                  <a:cubicBezTo>
                    <a:pt x="11" y="34"/>
                    <a:pt x="9" y="35"/>
                    <a:pt x="8" y="36"/>
                  </a:cubicBezTo>
                  <a:cubicBezTo>
                    <a:pt x="8" y="35"/>
                    <a:pt x="7" y="34"/>
                    <a:pt x="6" y="33"/>
                  </a:cubicBezTo>
                  <a:cubicBezTo>
                    <a:pt x="5" y="23"/>
                    <a:pt x="3" y="14"/>
                    <a:pt x="1" y="4"/>
                  </a:cubicBezTo>
                  <a:cubicBezTo>
                    <a:pt x="1" y="2"/>
                    <a:pt x="0" y="1"/>
                    <a:pt x="3" y="0"/>
                  </a:cubicBezTo>
                  <a:cubicBezTo>
                    <a:pt x="5" y="0"/>
                    <a:pt x="5" y="2"/>
                    <a:pt x="5" y="3"/>
                  </a:cubicBezTo>
                  <a:cubicBezTo>
                    <a:pt x="6" y="9"/>
                    <a:pt x="7" y="15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8" name="Freeform 53">
              <a:extLst>
                <a:ext uri="{FF2B5EF4-FFF2-40B4-BE49-F238E27FC236}">
                  <a16:creationId xmlns:a16="http://schemas.microsoft.com/office/drawing/2014/main" id="{B9DC756D-8965-7C49-4735-9BCCCA3B8745}"/>
                </a:ext>
              </a:extLst>
            </p:cNvPr>
            <p:cNvSpPr/>
            <p:nvPr/>
          </p:nvSpPr>
          <p:spPr bwMode="auto">
            <a:xfrm>
              <a:off x="4752300" y="3525885"/>
              <a:ext cx="117250" cy="81854"/>
            </a:xfrm>
            <a:custGeom>
              <a:avLst/>
              <a:gdLst>
                <a:gd name="T0" fmla="*/ 20 w 34"/>
                <a:gd name="T1" fmla="*/ 8 h 24"/>
                <a:gd name="T2" fmla="*/ 4 w 34"/>
                <a:gd name="T3" fmla="*/ 14 h 24"/>
                <a:gd name="T4" fmla="*/ 0 w 34"/>
                <a:gd name="T5" fmla="*/ 14 h 24"/>
                <a:gd name="T6" fmla="*/ 2 w 34"/>
                <a:gd name="T7" fmla="*/ 11 h 24"/>
                <a:gd name="T8" fmla="*/ 30 w 34"/>
                <a:gd name="T9" fmla="*/ 1 h 24"/>
                <a:gd name="T10" fmla="*/ 34 w 34"/>
                <a:gd name="T11" fmla="*/ 1 h 24"/>
                <a:gd name="T12" fmla="*/ 32 w 34"/>
                <a:gd name="T13" fmla="*/ 4 h 24"/>
                <a:gd name="T14" fmla="*/ 9 w 34"/>
                <a:gd name="T15" fmla="*/ 23 h 24"/>
                <a:gd name="T16" fmla="*/ 6 w 34"/>
                <a:gd name="T17" fmla="*/ 24 h 24"/>
                <a:gd name="T18" fmla="*/ 7 w 34"/>
                <a:gd name="T19" fmla="*/ 20 h 24"/>
                <a:gd name="T20" fmla="*/ 21 w 34"/>
                <a:gd name="T21" fmla="*/ 9 h 24"/>
                <a:gd name="T22" fmla="*/ 20 w 34"/>
                <a:gd name="T2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24">
                  <a:moveTo>
                    <a:pt x="20" y="8"/>
                  </a:moveTo>
                  <a:cubicBezTo>
                    <a:pt x="15" y="10"/>
                    <a:pt x="9" y="12"/>
                    <a:pt x="4" y="14"/>
                  </a:cubicBezTo>
                  <a:cubicBezTo>
                    <a:pt x="2" y="15"/>
                    <a:pt x="0" y="16"/>
                    <a:pt x="0" y="14"/>
                  </a:cubicBezTo>
                  <a:cubicBezTo>
                    <a:pt x="0" y="13"/>
                    <a:pt x="1" y="11"/>
                    <a:pt x="2" y="11"/>
                  </a:cubicBezTo>
                  <a:cubicBezTo>
                    <a:pt x="12" y="7"/>
                    <a:pt x="21" y="4"/>
                    <a:pt x="30" y="1"/>
                  </a:cubicBezTo>
                  <a:cubicBezTo>
                    <a:pt x="31" y="0"/>
                    <a:pt x="33" y="1"/>
                    <a:pt x="34" y="1"/>
                  </a:cubicBezTo>
                  <a:cubicBezTo>
                    <a:pt x="33" y="2"/>
                    <a:pt x="33" y="4"/>
                    <a:pt x="32" y="4"/>
                  </a:cubicBezTo>
                  <a:cubicBezTo>
                    <a:pt x="25" y="11"/>
                    <a:pt x="17" y="17"/>
                    <a:pt x="9" y="23"/>
                  </a:cubicBezTo>
                  <a:cubicBezTo>
                    <a:pt x="9" y="24"/>
                    <a:pt x="7" y="24"/>
                    <a:pt x="6" y="24"/>
                  </a:cubicBezTo>
                  <a:cubicBezTo>
                    <a:pt x="6" y="23"/>
                    <a:pt x="6" y="21"/>
                    <a:pt x="7" y="20"/>
                  </a:cubicBezTo>
                  <a:cubicBezTo>
                    <a:pt x="12" y="16"/>
                    <a:pt x="16" y="13"/>
                    <a:pt x="21" y="9"/>
                  </a:cubicBezTo>
                  <a:cubicBezTo>
                    <a:pt x="21" y="9"/>
                    <a:pt x="21" y="8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9" name="Freeform 54">
              <a:extLst>
                <a:ext uri="{FF2B5EF4-FFF2-40B4-BE49-F238E27FC236}">
                  <a16:creationId xmlns:a16="http://schemas.microsoft.com/office/drawing/2014/main" id="{1F5088F4-13C2-C56F-AA5E-5DDFA0CE2C51}"/>
                </a:ext>
              </a:extLst>
            </p:cNvPr>
            <p:cNvSpPr/>
            <p:nvPr/>
          </p:nvSpPr>
          <p:spPr bwMode="auto">
            <a:xfrm>
              <a:off x="4599653" y="3386512"/>
              <a:ext cx="50882" cy="123887"/>
            </a:xfrm>
            <a:custGeom>
              <a:avLst/>
              <a:gdLst>
                <a:gd name="T0" fmla="*/ 7 w 15"/>
                <a:gd name="T1" fmla="*/ 15 h 36"/>
                <a:gd name="T2" fmla="*/ 5 w 15"/>
                <a:gd name="T3" fmla="*/ 31 h 36"/>
                <a:gd name="T4" fmla="*/ 4 w 15"/>
                <a:gd name="T5" fmla="*/ 34 h 36"/>
                <a:gd name="T6" fmla="*/ 2 w 15"/>
                <a:gd name="T7" fmla="*/ 36 h 36"/>
                <a:gd name="T8" fmla="*/ 0 w 15"/>
                <a:gd name="T9" fmla="*/ 33 h 36"/>
                <a:gd name="T10" fmla="*/ 5 w 15"/>
                <a:gd name="T11" fmla="*/ 3 h 36"/>
                <a:gd name="T12" fmla="*/ 7 w 15"/>
                <a:gd name="T13" fmla="*/ 0 h 36"/>
                <a:gd name="T14" fmla="*/ 10 w 15"/>
                <a:gd name="T15" fmla="*/ 3 h 36"/>
                <a:gd name="T16" fmla="*/ 15 w 15"/>
                <a:gd name="T17" fmla="*/ 33 h 36"/>
                <a:gd name="T18" fmla="*/ 13 w 15"/>
                <a:gd name="T19" fmla="*/ 36 h 36"/>
                <a:gd name="T20" fmla="*/ 11 w 15"/>
                <a:gd name="T21" fmla="*/ 34 h 36"/>
                <a:gd name="T22" fmla="*/ 8 w 15"/>
                <a:gd name="T23" fmla="*/ 16 h 36"/>
                <a:gd name="T24" fmla="*/ 7 w 15"/>
                <a:gd name="T25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6">
                  <a:moveTo>
                    <a:pt x="7" y="15"/>
                  </a:moveTo>
                  <a:cubicBezTo>
                    <a:pt x="6" y="21"/>
                    <a:pt x="5" y="26"/>
                    <a:pt x="5" y="31"/>
                  </a:cubicBezTo>
                  <a:cubicBezTo>
                    <a:pt x="4" y="32"/>
                    <a:pt x="4" y="33"/>
                    <a:pt x="4" y="34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2" y="23"/>
                    <a:pt x="4" y="13"/>
                    <a:pt x="5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1"/>
                    <a:pt x="9" y="2"/>
                    <a:pt x="10" y="3"/>
                  </a:cubicBezTo>
                  <a:cubicBezTo>
                    <a:pt x="11" y="13"/>
                    <a:pt x="13" y="23"/>
                    <a:pt x="15" y="33"/>
                  </a:cubicBezTo>
                  <a:cubicBezTo>
                    <a:pt x="15" y="34"/>
                    <a:pt x="14" y="35"/>
                    <a:pt x="13" y="36"/>
                  </a:cubicBezTo>
                  <a:cubicBezTo>
                    <a:pt x="13" y="35"/>
                    <a:pt x="11" y="35"/>
                    <a:pt x="11" y="34"/>
                  </a:cubicBezTo>
                  <a:cubicBezTo>
                    <a:pt x="10" y="28"/>
                    <a:pt x="9" y="22"/>
                    <a:pt x="8" y="16"/>
                  </a:cubicBezTo>
                  <a:cubicBezTo>
                    <a:pt x="8" y="16"/>
                    <a:pt x="7" y="16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0" name="Freeform 55">
              <a:extLst>
                <a:ext uri="{FF2B5EF4-FFF2-40B4-BE49-F238E27FC236}">
                  <a16:creationId xmlns:a16="http://schemas.microsoft.com/office/drawing/2014/main" id="{983BD8DB-60DB-8493-F06D-4C30C8B61FF4}"/>
                </a:ext>
              </a:extLst>
            </p:cNvPr>
            <p:cNvSpPr/>
            <p:nvPr/>
          </p:nvSpPr>
          <p:spPr bwMode="auto">
            <a:xfrm>
              <a:off x="4752300" y="3720565"/>
              <a:ext cx="112826" cy="86279"/>
            </a:xfrm>
            <a:custGeom>
              <a:avLst/>
              <a:gdLst>
                <a:gd name="T0" fmla="*/ 29 w 33"/>
                <a:gd name="T1" fmla="*/ 24 h 25"/>
                <a:gd name="T2" fmla="*/ 7 w 33"/>
                <a:gd name="T3" fmla="*/ 17 h 25"/>
                <a:gd name="T4" fmla="*/ 2 w 33"/>
                <a:gd name="T5" fmla="*/ 15 h 25"/>
                <a:gd name="T6" fmla="*/ 0 w 33"/>
                <a:gd name="T7" fmla="*/ 12 h 25"/>
                <a:gd name="T8" fmla="*/ 3 w 33"/>
                <a:gd name="T9" fmla="*/ 11 h 25"/>
                <a:gd name="T10" fmla="*/ 21 w 33"/>
                <a:gd name="T11" fmla="*/ 17 h 25"/>
                <a:gd name="T12" fmla="*/ 8 w 33"/>
                <a:gd name="T13" fmla="*/ 7 h 25"/>
                <a:gd name="T14" fmla="*/ 6 w 33"/>
                <a:gd name="T15" fmla="*/ 2 h 25"/>
                <a:gd name="T16" fmla="*/ 11 w 33"/>
                <a:gd name="T17" fmla="*/ 4 h 25"/>
                <a:gd name="T18" fmla="*/ 31 w 33"/>
                <a:gd name="T19" fmla="*/ 21 h 25"/>
                <a:gd name="T20" fmla="*/ 33 w 33"/>
                <a:gd name="T21" fmla="*/ 23 h 25"/>
                <a:gd name="T22" fmla="*/ 31 w 33"/>
                <a:gd name="T23" fmla="*/ 24 h 25"/>
                <a:gd name="T24" fmla="*/ 30 w 33"/>
                <a:gd name="T25" fmla="*/ 25 h 25"/>
                <a:gd name="T26" fmla="*/ 30 w 33"/>
                <a:gd name="T27" fmla="*/ 25 h 25"/>
                <a:gd name="T28" fmla="*/ 29 w 33"/>
                <a:gd name="T29" fmla="*/ 24 h 25"/>
                <a:gd name="T30" fmla="*/ 29 w 33"/>
                <a:gd name="T3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25">
                  <a:moveTo>
                    <a:pt x="29" y="24"/>
                  </a:moveTo>
                  <a:cubicBezTo>
                    <a:pt x="22" y="22"/>
                    <a:pt x="14" y="19"/>
                    <a:pt x="7" y="17"/>
                  </a:cubicBezTo>
                  <a:cubicBezTo>
                    <a:pt x="5" y="16"/>
                    <a:pt x="3" y="16"/>
                    <a:pt x="2" y="15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9" y="13"/>
                    <a:pt x="15" y="16"/>
                    <a:pt x="21" y="17"/>
                  </a:cubicBezTo>
                  <a:cubicBezTo>
                    <a:pt x="17" y="14"/>
                    <a:pt x="12" y="10"/>
                    <a:pt x="8" y="7"/>
                  </a:cubicBezTo>
                  <a:cubicBezTo>
                    <a:pt x="7" y="6"/>
                    <a:pt x="4" y="5"/>
                    <a:pt x="6" y="2"/>
                  </a:cubicBezTo>
                  <a:cubicBezTo>
                    <a:pt x="8" y="0"/>
                    <a:pt x="9" y="3"/>
                    <a:pt x="11" y="4"/>
                  </a:cubicBezTo>
                  <a:cubicBezTo>
                    <a:pt x="17" y="9"/>
                    <a:pt x="24" y="15"/>
                    <a:pt x="31" y="21"/>
                  </a:cubicBezTo>
                  <a:cubicBezTo>
                    <a:pt x="31" y="21"/>
                    <a:pt x="32" y="22"/>
                    <a:pt x="33" y="23"/>
                  </a:cubicBezTo>
                  <a:cubicBezTo>
                    <a:pt x="32" y="23"/>
                    <a:pt x="32" y="24"/>
                    <a:pt x="31" y="24"/>
                  </a:cubicBezTo>
                  <a:cubicBezTo>
                    <a:pt x="31" y="24"/>
                    <a:pt x="31" y="24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1" name="Freeform 56">
              <a:extLst>
                <a:ext uri="{FF2B5EF4-FFF2-40B4-BE49-F238E27FC236}">
                  <a16:creationId xmlns:a16="http://schemas.microsoft.com/office/drawing/2014/main" id="{9C056C3C-EABA-D8E5-0E54-691544D0FA38}"/>
                </a:ext>
              </a:extLst>
            </p:cNvPr>
            <p:cNvSpPr/>
            <p:nvPr/>
          </p:nvSpPr>
          <p:spPr bwMode="auto">
            <a:xfrm>
              <a:off x="3301049" y="3200681"/>
              <a:ext cx="123887" cy="123887"/>
            </a:xfrm>
            <a:custGeom>
              <a:avLst/>
              <a:gdLst>
                <a:gd name="T0" fmla="*/ 0 w 36"/>
                <a:gd name="T1" fmla="*/ 34 h 36"/>
                <a:gd name="T2" fmla="*/ 33 w 36"/>
                <a:gd name="T3" fmla="*/ 1 h 36"/>
                <a:gd name="T4" fmla="*/ 36 w 36"/>
                <a:gd name="T5" fmla="*/ 2 h 36"/>
                <a:gd name="T6" fmla="*/ 33 w 36"/>
                <a:gd name="T7" fmla="*/ 4 h 36"/>
                <a:gd name="T8" fmla="*/ 7 w 36"/>
                <a:gd name="T9" fmla="*/ 22 h 36"/>
                <a:gd name="T10" fmla="*/ 4 w 36"/>
                <a:gd name="T11" fmla="*/ 33 h 36"/>
                <a:gd name="T12" fmla="*/ 2 w 36"/>
                <a:gd name="T13" fmla="*/ 36 h 36"/>
                <a:gd name="T14" fmla="*/ 0 w 36"/>
                <a:gd name="T1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6">
                  <a:moveTo>
                    <a:pt x="0" y="34"/>
                  </a:moveTo>
                  <a:cubicBezTo>
                    <a:pt x="1" y="15"/>
                    <a:pt x="15" y="1"/>
                    <a:pt x="33" y="1"/>
                  </a:cubicBezTo>
                  <a:cubicBezTo>
                    <a:pt x="34" y="0"/>
                    <a:pt x="35" y="2"/>
                    <a:pt x="36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1" y="5"/>
                    <a:pt x="12" y="11"/>
                    <a:pt x="7" y="22"/>
                  </a:cubicBezTo>
                  <a:cubicBezTo>
                    <a:pt x="5" y="25"/>
                    <a:pt x="5" y="29"/>
                    <a:pt x="4" y="33"/>
                  </a:cubicBezTo>
                  <a:cubicBezTo>
                    <a:pt x="4" y="34"/>
                    <a:pt x="3" y="35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2" name="Freeform 57">
              <a:extLst>
                <a:ext uri="{FF2B5EF4-FFF2-40B4-BE49-F238E27FC236}">
                  <a16:creationId xmlns:a16="http://schemas.microsoft.com/office/drawing/2014/main" id="{043E3F1A-FCD4-E216-61FF-DCE6029E787E}"/>
                </a:ext>
              </a:extLst>
            </p:cNvPr>
            <p:cNvSpPr/>
            <p:nvPr/>
          </p:nvSpPr>
          <p:spPr bwMode="auto">
            <a:xfrm>
              <a:off x="3411663" y="3311294"/>
              <a:ext cx="123887" cy="123887"/>
            </a:xfrm>
            <a:custGeom>
              <a:avLst/>
              <a:gdLst>
                <a:gd name="T0" fmla="*/ 36 w 36"/>
                <a:gd name="T1" fmla="*/ 4 h 36"/>
                <a:gd name="T2" fmla="*/ 7 w 36"/>
                <a:gd name="T3" fmla="*/ 35 h 36"/>
                <a:gd name="T4" fmla="*/ 3 w 36"/>
                <a:gd name="T5" fmla="*/ 36 h 36"/>
                <a:gd name="T6" fmla="*/ 0 w 36"/>
                <a:gd name="T7" fmla="*/ 34 h 36"/>
                <a:gd name="T8" fmla="*/ 3 w 36"/>
                <a:gd name="T9" fmla="*/ 32 h 36"/>
                <a:gd name="T10" fmla="*/ 18 w 36"/>
                <a:gd name="T11" fmla="*/ 27 h 36"/>
                <a:gd name="T12" fmla="*/ 31 w 36"/>
                <a:gd name="T13" fmla="*/ 4 h 36"/>
                <a:gd name="T14" fmla="*/ 34 w 36"/>
                <a:gd name="T15" fmla="*/ 0 h 36"/>
                <a:gd name="T16" fmla="*/ 36 w 36"/>
                <a:gd name="T1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6">
                  <a:moveTo>
                    <a:pt x="36" y="4"/>
                  </a:moveTo>
                  <a:cubicBezTo>
                    <a:pt x="35" y="20"/>
                    <a:pt x="22" y="34"/>
                    <a:pt x="7" y="35"/>
                  </a:cubicBezTo>
                  <a:cubicBezTo>
                    <a:pt x="5" y="36"/>
                    <a:pt x="4" y="36"/>
                    <a:pt x="3" y="36"/>
                  </a:cubicBezTo>
                  <a:cubicBezTo>
                    <a:pt x="2" y="36"/>
                    <a:pt x="1" y="35"/>
                    <a:pt x="0" y="34"/>
                  </a:cubicBezTo>
                  <a:cubicBezTo>
                    <a:pt x="1" y="33"/>
                    <a:pt x="2" y="32"/>
                    <a:pt x="3" y="32"/>
                  </a:cubicBezTo>
                  <a:cubicBezTo>
                    <a:pt x="8" y="31"/>
                    <a:pt x="14" y="30"/>
                    <a:pt x="18" y="27"/>
                  </a:cubicBezTo>
                  <a:cubicBezTo>
                    <a:pt x="26" y="21"/>
                    <a:pt x="31" y="14"/>
                    <a:pt x="31" y="4"/>
                  </a:cubicBezTo>
                  <a:cubicBezTo>
                    <a:pt x="32" y="3"/>
                    <a:pt x="31" y="0"/>
                    <a:pt x="34" y="0"/>
                  </a:cubicBezTo>
                  <a:cubicBezTo>
                    <a:pt x="35" y="1"/>
                    <a:pt x="35" y="3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3" name="Freeform 58">
              <a:extLst>
                <a:ext uri="{FF2B5EF4-FFF2-40B4-BE49-F238E27FC236}">
                  <a16:creationId xmlns:a16="http://schemas.microsoft.com/office/drawing/2014/main" id="{F2DB40B1-589F-A3FD-4427-18DC107B485B}"/>
                </a:ext>
              </a:extLst>
            </p:cNvPr>
            <p:cNvSpPr/>
            <p:nvPr/>
          </p:nvSpPr>
          <p:spPr bwMode="auto">
            <a:xfrm>
              <a:off x="3491304" y="3118827"/>
              <a:ext cx="64156" cy="86279"/>
            </a:xfrm>
            <a:custGeom>
              <a:avLst/>
              <a:gdLst>
                <a:gd name="T0" fmla="*/ 0 w 19"/>
                <a:gd name="T1" fmla="*/ 22 h 25"/>
                <a:gd name="T2" fmla="*/ 2 w 19"/>
                <a:gd name="T3" fmla="*/ 20 h 25"/>
                <a:gd name="T4" fmla="*/ 7 w 19"/>
                <a:gd name="T5" fmla="*/ 18 h 25"/>
                <a:gd name="T6" fmla="*/ 12 w 19"/>
                <a:gd name="T7" fmla="*/ 12 h 25"/>
                <a:gd name="T8" fmla="*/ 13 w 19"/>
                <a:gd name="T9" fmla="*/ 10 h 25"/>
                <a:gd name="T10" fmla="*/ 15 w 19"/>
                <a:gd name="T11" fmla="*/ 3 h 25"/>
                <a:gd name="T12" fmla="*/ 17 w 19"/>
                <a:gd name="T13" fmla="*/ 0 h 25"/>
                <a:gd name="T14" fmla="*/ 19 w 19"/>
                <a:gd name="T15" fmla="*/ 3 h 25"/>
                <a:gd name="T16" fmla="*/ 17 w 19"/>
                <a:gd name="T17" fmla="*/ 8 h 25"/>
                <a:gd name="T18" fmla="*/ 7 w 19"/>
                <a:gd name="T19" fmla="*/ 23 h 25"/>
                <a:gd name="T20" fmla="*/ 1 w 19"/>
                <a:gd name="T21" fmla="*/ 22 h 25"/>
                <a:gd name="T22" fmla="*/ 0 w 19"/>
                <a:gd name="T2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5">
                  <a:moveTo>
                    <a:pt x="0" y="22"/>
                  </a:moveTo>
                  <a:cubicBezTo>
                    <a:pt x="2" y="22"/>
                    <a:pt x="3" y="21"/>
                    <a:pt x="2" y="20"/>
                  </a:cubicBezTo>
                  <a:cubicBezTo>
                    <a:pt x="4" y="19"/>
                    <a:pt x="5" y="19"/>
                    <a:pt x="7" y="18"/>
                  </a:cubicBezTo>
                  <a:cubicBezTo>
                    <a:pt x="8" y="16"/>
                    <a:pt x="10" y="14"/>
                    <a:pt x="12" y="12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6" y="9"/>
                    <a:pt x="17" y="7"/>
                    <a:pt x="15" y="3"/>
                  </a:cubicBezTo>
                  <a:cubicBezTo>
                    <a:pt x="15" y="3"/>
                    <a:pt x="16" y="2"/>
                    <a:pt x="17" y="0"/>
                  </a:cubicBezTo>
                  <a:cubicBezTo>
                    <a:pt x="18" y="1"/>
                    <a:pt x="19" y="2"/>
                    <a:pt x="19" y="3"/>
                  </a:cubicBezTo>
                  <a:cubicBezTo>
                    <a:pt x="18" y="5"/>
                    <a:pt x="17" y="7"/>
                    <a:pt x="17" y="8"/>
                  </a:cubicBezTo>
                  <a:cubicBezTo>
                    <a:pt x="15" y="14"/>
                    <a:pt x="12" y="19"/>
                    <a:pt x="7" y="23"/>
                  </a:cubicBezTo>
                  <a:cubicBezTo>
                    <a:pt x="4" y="25"/>
                    <a:pt x="2" y="25"/>
                    <a:pt x="1" y="22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4" name="Freeform 59">
              <a:extLst>
                <a:ext uri="{FF2B5EF4-FFF2-40B4-BE49-F238E27FC236}">
                  <a16:creationId xmlns:a16="http://schemas.microsoft.com/office/drawing/2014/main" id="{F3849B6A-B6DA-857B-594D-3E88AD1D22F4}"/>
                </a:ext>
              </a:extLst>
            </p:cNvPr>
            <p:cNvSpPr/>
            <p:nvPr/>
          </p:nvSpPr>
          <p:spPr bwMode="auto">
            <a:xfrm>
              <a:off x="4062071" y="3174134"/>
              <a:ext cx="44245" cy="68580"/>
            </a:xfrm>
            <a:custGeom>
              <a:avLst/>
              <a:gdLst>
                <a:gd name="T0" fmla="*/ 8 w 13"/>
                <a:gd name="T1" fmla="*/ 0 h 20"/>
                <a:gd name="T2" fmla="*/ 6 w 13"/>
                <a:gd name="T3" fmla="*/ 6 h 20"/>
                <a:gd name="T4" fmla="*/ 7 w 13"/>
                <a:gd name="T5" fmla="*/ 14 h 20"/>
                <a:gd name="T6" fmla="*/ 13 w 13"/>
                <a:gd name="T7" fmla="*/ 18 h 20"/>
                <a:gd name="T8" fmla="*/ 2 w 13"/>
                <a:gd name="T9" fmla="*/ 13 h 20"/>
                <a:gd name="T10" fmla="*/ 8 w 13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8" y="0"/>
                  </a:moveTo>
                  <a:cubicBezTo>
                    <a:pt x="7" y="3"/>
                    <a:pt x="6" y="5"/>
                    <a:pt x="6" y="6"/>
                  </a:cubicBezTo>
                  <a:cubicBezTo>
                    <a:pt x="4" y="9"/>
                    <a:pt x="4" y="12"/>
                    <a:pt x="7" y="14"/>
                  </a:cubicBezTo>
                  <a:cubicBezTo>
                    <a:pt x="9" y="15"/>
                    <a:pt x="11" y="17"/>
                    <a:pt x="13" y="18"/>
                  </a:cubicBezTo>
                  <a:cubicBezTo>
                    <a:pt x="9" y="20"/>
                    <a:pt x="4" y="18"/>
                    <a:pt x="2" y="13"/>
                  </a:cubicBezTo>
                  <a:cubicBezTo>
                    <a:pt x="0" y="8"/>
                    <a:pt x="2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5" name="Freeform 60">
              <a:extLst>
                <a:ext uri="{FF2B5EF4-FFF2-40B4-BE49-F238E27FC236}">
                  <a16:creationId xmlns:a16="http://schemas.microsoft.com/office/drawing/2014/main" id="{18351C38-BC10-B457-2D07-B25DB4A86CC6}"/>
                </a:ext>
              </a:extLst>
            </p:cNvPr>
            <p:cNvSpPr/>
            <p:nvPr/>
          </p:nvSpPr>
          <p:spPr bwMode="auto">
            <a:xfrm>
              <a:off x="4834154" y="2483905"/>
              <a:ext cx="30972" cy="50882"/>
            </a:xfrm>
            <a:custGeom>
              <a:avLst/>
              <a:gdLst>
                <a:gd name="T0" fmla="*/ 9 w 9"/>
                <a:gd name="T1" fmla="*/ 0 h 15"/>
                <a:gd name="T2" fmla="*/ 4 w 9"/>
                <a:gd name="T3" fmla="*/ 12 h 15"/>
                <a:gd name="T4" fmla="*/ 0 w 9"/>
                <a:gd name="T5" fmla="*/ 13 h 15"/>
                <a:gd name="T6" fmla="*/ 3 w 9"/>
                <a:gd name="T7" fmla="*/ 4 h 15"/>
                <a:gd name="T8" fmla="*/ 0 w 9"/>
                <a:gd name="T9" fmla="*/ 3 h 15"/>
                <a:gd name="T10" fmla="*/ 0 w 9"/>
                <a:gd name="T11" fmla="*/ 2 h 15"/>
                <a:gd name="T12" fmla="*/ 9 w 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cubicBezTo>
                    <a:pt x="7" y="5"/>
                    <a:pt x="5" y="8"/>
                    <a:pt x="4" y="12"/>
                  </a:cubicBezTo>
                  <a:cubicBezTo>
                    <a:pt x="3" y="15"/>
                    <a:pt x="2" y="13"/>
                    <a:pt x="0" y="13"/>
                  </a:cubicBezTo>
                  <a:cubicBezTo>
                    <a:pt x="1" y="10"/>
                    <a:pt x="2" y="7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6" name="Freeform 61">
              <a:extLst>
                <a:ext uri="{FF2B5EF4-FFF2-40B4-BE49-F238E27FC236}">
                  <a16:creationId xmlns:a16="http://schemas.microsoft.com/office/drawing/2014/main" id="{BF5A4DC2-3601-8016-A6E7-25F9B13913F0}"/>
                </a:ext>
              </a:extLst>
            </p:cNvPr>
            <p:cNvSpPr/>
            <p:nvPr/>
          </p:nvSpPr>
          <p:spPr bwMode="auto">
            <a:xfrm>
              <a:off x="5568628" y="2417536"/>
              <a:ext cx="30972" cy="42033"/>
            </a:xfrm>
            <a:custGeom>
              <a:avLst/>
              <a:gdLst>
                <a:gd name="T0" fmla="*/ 2 w 9"/>
                <a:gd name="T1" fmla="*/ 0 h 12"/>
                <a:gd name="T2" fmla="*/ 6 w 9"/>
                <a:gd name="T3" fmla="*/ 3 h 12"/>
                <a:gd name="T4" fmla="*/ 9 w 9"/>
                <a:gd name="T5" fmla="*/ 6 h 12"/>
                <a:gd name="T6" fmla="*/ 2 w 9"/>
                <a:gd name="T7" fmla="*/ 12 h 12"/>
                <a:gd name="T8" fmla="*/ 0 w 9"/>
                <a:gd name="T9" fmla="*/ 10 h 12"/>
                <a:gd name="T10" fmla="*/ 3 w 9"/>
                <a:gd name="T11" fmla="*/ 7 h 12"/>
                <a:gd name="T12" fmla="*/ 1 w 9"/>
                <a:gd name="T13" fmla="*/ 1 h 12"/>
                <a:gd name="T14" fmla="*/ 2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2" y="0"/>
                  </a:moveTo>
                  <a:cubicBezTo>
                    <a:pt x="4" y="0"/>
                    <a:pt x="5" y="1"/>
                    <a:pt x="6" y="3"/>
                  </a:cubicBezTo>
                  <a:cubicBezTo>
                    <a:pt x="7" y="4"/>
                    <a:pt x="8" y="5"/>
                    <a:pt x="9" y="6"/>
                  </a:cubicBezTo>
                  <a:cubicBezTo>
                    <a:pt x="7" y="8"/>
                    <a:pt x="4" y="10"/>
                    <a:pt x="2" y="12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1" y="9"/>
                    <a:pt x="2" y="7"/>
                    <a:pt x="3" y="7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7" name="Freeform 62">
              <a:extLst>
                <a:ext uri="{FF2B5EF4-FFF2-40B4-BE49-F238E27FC236}">
                  <a16:creationId xmlns:a16="http://schemas.microsoft.com/office/drawing/2014/main" id="{100331F7-440A-8BD1-118A-FC93532F9D44}"/>
                </a:ext>
              </a:extLst>
            </p:cNvPr>
            <p:cNvSpPr/>
            <p:nvPr/>
          </p:nvSpPr>
          <p:spPr bwMode="auto">
            <a:xfrm>
              <a:off x="3356356" y="3251563"/>
              <a:ext cx="37609" cy="35396"/>
            </a:xfrm>
            <a:custGeom>
              <a:avLst/>
              <a:gdLst>
                <a:gd name="T0" fmla="*/ 2 w 11"/>
                <a:gd name="T1" fmla="*/ 10 h 10"/>
                <a:gd name="T2" fmla="*/ 0 w 11"/>
                <a:gd name="T3" fmla="*/ 7 h 10"/>
                <a:gd name="T4" fmla="*/ 10 w 11"/>
                <a:gd name="T5" fmla="*/ 0 h 10"/>
                <a:gd name="T6" fmla="*/ 11 w 11"/>
                <a:gd name="T7" fmla="*/ 3 h 10"/>
                <a:gd name="T8" fmla="*/ 4 w 11"/>
                <a:gd name="T9" fmla="*/ 7 h 10"/>
                <a:gd name="T10" fmla="*/ 2 w 11"/>
                <a:gd name="T11" fmla="*/ 10 h 10"/>
                <a:gd name="T12" fmla="*/ 2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2" y="10"/>
                  </a:moveTo>
                  <a:cubicBezTo>
                    <a:pt x="1" y="9"/>
                    <a:pt x="1" y="8"/>
                    <a:pt x="0" y="7"/>
                  </a:cubicBezTo>
                  <a:cubicBezTo>
                    <a:pt x="3" y="3"/>
                    <a:pt x="6" y="0"/>
                    <a:pt x="10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8" y="3"/>
                    <a:pt x="6" y="5"/>
                    <a:pt x="4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8" name="Freeform 63">
              <a:extLst>
                <a:ext uri="{FF2B5EF4-FFF2-40B4-BE49-F238E27FC236}">
                  <a16:creationId xmlns:a16="http://schemas.microsoft.com/office/drawing/2014/main" id="{19FB41D9-3C25-DB1F-86F9-FB6F5E52EC01}"/>
                </a:ext>
              </a:extLst>
            </p:cNvPr>
            <p:cNvSpPr/>
            <p:nvPr/>
          </p:nvSpPr>
          <p:spPr bwMode="auto">
            <a:xfrm>
              <a:off x="4838578" y="2446296"/>
              <a:ext cx="50882" cy="26547"/>
            </a:xfrm>
            <a:custGeom>
              <a:avLst/>
              <a:gdLst>
                <a:gd name="T0" fmla="*/ 0 w 15"/>
                <a:gd name="T1" fmla="*/ 0 h 8"/>
                <a:gd name="T2" fmla="*/ 15 w 15"/>
                <a:gd name="T3" fmla="*/ 2 h 8"/>
                <a:gd name="T4" fmla="*/ 9 w 15"/>
                <a:gd name="T5" fmla="*/ 6 h 8"/>
                <a:gd name="T6" fmla="*/ 8 w 15"/>
                <a:gd name="T7" fmla="*/ 6 h 8"/>
                <a:gd name="T8" fmla="*/ 1 w 15"/>
                <a:gd name="T9" fmla="*/ 2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5" y="1"/>
                    <a:pt x="9" y="1"/>
                    <a:pt x="15" y="2"/>
                  </a:cubicBezTo>
                  <a:cubicBezTo>
                    <a:pt x="12" y="5"/>
                    <a:pt x="12" y="8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8" y="1"/>
                    <a:pt x="4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9" name="Freeform 64">
              <a:extLst>
                <a:ext uri="{FF2B5EF4-FFF2-40B4-BE49-F238E27FC236}">
                  <a16:creationId xmlns:a16="http://schemas.microsoft.com/office/drawing/2014/main" id="{C7084DDE-6A52-FA1D-51B2-39D32D7EAD11}"/>
                </a:ext>
              </a:extLst>
            </p:cNvPr>
            <p:cNvSpPr/>
            <p:nvPr/>
          </p:nvSpPr>
          <p:spPr bwMode="auto">
            <a:xfrm>
              <a:off x="3232468" y="3138737"/>
              <a:ext cx="17698" cy="30972"/>
            </a:xfrm>
            <a:custGeom>
              <a:avLst/>
              <a:gdLst>
                <a:gd name="T0" fmla="*/ 0 w 5"/>
                <a:gd name="T1" fmla="*/ 5 h 9"/>
                <a:gd name="T2" fmla="*/ 1 w 5"/>
                <a:gd name="T3" fmla="*/ 2 h 9"/>
                <a:gd name="T4" fmla="*/ 4 w 5"/>
                <a:gd name="T5" fmla="*/ 0 h 9"/>
                <a:gd name="T6" fmla="*/ 5 w 5"/>
                <a:gd name="T7" fmla="*/ 3 h 9"/>
                <a:gd name="T8" fmla="*/ 5 w 5"/>
                <a:gd name="T9" fmla="*/ 6 h 9"/>
                <a:gd name="T10" fmla="*/ 4 w 5"/>
                <a:gd name="T11" fmla="*/ 9 h 9"/>
                <a:gd name="T12" fmla="*/ 1 w 5"/>
                <a:gd name="T13" fmla="*/ 8 h 9"/>
                <a:gd name="T14" fmla="*/ 0 w 5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0" y="5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7"/>
                    <a:pt x="4" y="8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0" name="Freeform 65">
              <a:extLst>
                <a:ext uri="{FF2B5EF4-FFF2-40B4-BE49-F238E27FC236}">
                  <a16:creationId xmlns:a16="http://schemas.microsoft.com/office/drawing/2014/main" id="{7258547A-06AF-9BF2-0464-5B16FF10DCF7}"/>
                </a:ext>
              </a:extLst>
            </p:cNvPr>
            <p:cNvSpPr/>
            <p:nvPr/>
          </p:nvSpPr>
          <p:spPr bwMode="auto">
            <a:xfrm>
              <a:off x="3566522" y="3132100"/>
              <a:ext cx="30972" cy="17698"/>
            </a:xfrm>
            <a:custGeom>
              <a:avLst/>
              <a:gdLst>
                <a:gd name="T0" fmla="*/ 5 w 9"/>
                <a:gd name="T1" fmla="*/ 0 h 5"/>
                <a:gd name="T2" fmla="*/ 8 w 9"/>
                <a:gd name="T3" fmla="*/ 2 h 5"/>
                <a:gd name="T4" fmla="*/ 9 w 9"/>
                <a:gd name="T5" fmla="*/ 5 h 5"/>
                <a:gd name="T6" fmla="*/ 6 w 9"/>
                <a:gd name="T7" fmla="*/ 5 h 5"/>
                <a:gd name="T8" fmla="*/ 3 w 9"/>
                <a:gd name="T9" fmla="*/ 5 h 5"/>
                <a:gd name="T10" fmla="*/ 0 w 9"/>
                <a:gd name="T11" fmla="*/ 4 h 5"/>
                <a:gd name="T12" fmla="*/ 2 w 9"/>
                <a:gd name="T13" fmla="*/ 1 h 5"/>
                <a:gd name="T14" fmla="*/ 5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6" y="1"/>
                    <a:pt x="7" y="1"/>
                    <a:pt x="8" y="2"/>
                  </a:cubicBezTo>
                  <a:cubicBezTo>
                    <a:pt x="9" y="2"/>
                    <a:pt x="9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4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1" name="Freeform 66">
              <a:extLst>
                <a:ext uri="{FF2B5EF4-FFF2-40B4-BE49-F238E27FC236}">
                  <a16:creationId xmlns:a16="http://schemas.microsoft.com/office/drawing/2014/main" id="{3C2DB964-E771-EBDB-7525-F71963250958}"/>
                </a:ext>
              </a:extLst>
            </p:cNvPr>
            <p:cNvSpPr/>
            <p:nvPr/>
          </p:nvSpPr>
          <p:spPr bwMode="auto">
            <a:xfrm>
              <a:off x="3239105" y="3486064"/>
              <a:ext cx="30972" cy="17698"/>
            </a:xfrm>
            <a:custGeom>
              <a:avLst/>
              <a:gdLst>
                <a:gd name="T0" fmla="*/ 4 w 9"/>
                <a:gd name="T1" fmla="*/ 5 h 5"/>
                <a:gd name="T2" fmla="*/ 1 w 9"/>
                <a:gd name="T3" fmla="*/ 3 h 5"/>
                <a:gd name="T4" fmla="*/ 0 w 9"/>
                <a:gd name="T5" fmla="*/ 1 h 5"/>
                <a:gd name="T6" fmla="*/ 2 w 9"/>
                <a:gd name="T7" fmla="*/ 0 h 5"/>
                <a:gd name="T8" fmla="*/ 5 w 9"/>
                <a:gd name="T9" fmla="*/ 0 h 5"/>
                <a:gd name="T10" fmla="*/ 9 w 9"/>
                <a:gd name="T11" fmla="*/ 1 h 5"/>
                <a:gd name="T12" fmla="*/ 7 w 9"/>
                <a:gd name="T13" fmla="*/ 4 h 5"/>
                <a:gd name="T14" fmla="*/ 4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3" y="5"/>
                    <a:pt x="1" y="4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8" y="1"/>
                    <a:pt x="9" y="1"/>
                  </a:cubicBezTo>
                  <a:cubicBezTo>
                    <a:pt x="8" y="2"/>
                    <a:pt x="8" y="3"/>
                    <a:pt x="7" y="4"/>
                  </a:cubicBezTo>
                  <a:cubicBezTo>
                    <a:pt x="6" y="5"/>
                    <a:pt x="5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2" name="Freeform 67">
              <a:extLst>
                <a:ext uri="{FF2B5EF4-FFF2-40B4-BE49-F238E27FC236}">
                  <a16:creationId xmlns:a16="http://schemas.microsoft.com/office/drawing/2014/main" id="{B546EAA7-3FD1-143D-2CEE-7869D72F1DCF}"/>
                </a:ext>
              </a:extLst>
            </p:cNvPr>
            <p:cNvSpPr/>
            <p:nvPr/>
          </p:nvSpPr>
          <p:spPr bwMode="auto">
            <a:xfrm>
              <a:off x="3163888" y="3311294"/>
              <a:ext cx="26547" cy="26547"/>
            </a:xfrm>
            <a:custGeom>
              <a:avLst/>
              <a:gdLst>
                <a:gd name="T0" fmla="*/ 0 w 8"/>
                <a:gd name="T1" fmla="*/ 2 h 8"/>
                <a:gd name="T2" fmla="*/ 2 w 8"/>
                <a:gd name="T3" fmla="*/ 0 h 8"/>
                <a:gd name="T4" fmla="*/ 4 w 8"/>
                <a:gd name="T5" fmla="*/ 2 h 8"/>
                <a:gd name="T6" fmla="*/ 7 w 8"/>
                <a:gd name="T7" fmla="*/ 4 h 8"/>
                <a:gd name="T8" fmla="*/ 8 w 8"/>
                <a:gd name="T9" fmla="*/ 7 h 8"/>
                <a:gd name="T10" fmla="*/ 6 w 8"/>
                <a:gd name="T11" fmla="*/ 8 h 8"/>
                <a:gd name="T12" fmla="*/ 0 w 8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3" y="8"/>
                    <a:pt x="1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3" name="Freeform 68">
              <a:extLst>
                <a:ext uri="{FF2B5EF4-FFF2-40B4-BE49-F238E27FC236}">
                  <a16:creationId xmlns:a16="http://schemas.microsoft.com/office/drawing/2014/main" id="{5EEF04F8-790F-CF9E-8D3C-2926403B5599}"/>
                </a:ext>
              </a:extLst>
            </p:cNvPr>
            <p:cNvSpPr/>
            <p:nvPr/>
          </p:nvSpPr>
          <p:spPr bwMode="auto">
            <a:xfrm>
              <a:off x="3411663" y="3545795"/>
              <a:ext cx="26547" cy="26547"/>
            </a:xfrm>
            <a:custGeom>
              <a:avLst/>
              <a:gdLst>
                <a:gd name="T0" fmla="*/ 8 w 8"/>
                <a:gd name="T1" fmla="*/ 1 h 8"/>
                <a:gd name="T2" fmla="*/ 2 w 8"/>
                <a:gd name="T3" fmla="*/ 8 h 8"/>
                <a:gd name="T4" fmla="*/ 0 w 8"/>
                <a:gd name="T5" fmla="*/ 6 h 8"/>
                <a:gd name="T6" fmla="*/ 1 w 8"/>
                <a:gd name="T7" fmla="*/ 4 h 8"/>
                <a:gd name="T8" fmla="*/ 4 w 8"/>
                <a:gd name="T9" fmla="*/ 1 h 8"/>
                <a:gd name="T10" fmla="*/ 6 w 8"/>
                <a:gd name="T11" fmla="*/ 0 h 8"/>
                <a:gd name="T12" fmla="*/ 8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1"/>
                  </a:moveTo>
                  <a:cubicBezTo>
                    <a:pt x="8" y="5"/>
                    <a:pt x="5" y="8"/>
                    <a:pt x="2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4" name="Freeform 69">
              <a:extLst>
                <a:ext uri="{FF2B5EF4-FFF2-40B4-BE49-F238E27FC236}">
                  <a16:creationId xmlns:a16="http://schemas.microsoft.com/office/drawing/2014/main" id="{7E026687-AA57-8C64-B877-DEB8BD85BE2A}"/>
                </a:ext>
              </a:extLst>
            </p:cNvPr>
            <p:cNvSpPr/>
            <p:nvPr/>
          </p:nvSpPr>
          <p:spPr bwMode="auto">
            <a:xfrm>
              <a:off x="3398389" y="3065732"/>
              <a:ext cx="26547" cy="24335"/>
            </a:xfrm>
            <a:custGeom>
              <a:avLst/>
              <a:gdLst>
                <a:gd name="T0" fmla="*/ 0 w 8"/>
                <a:gd name="T1" fmla="*/ 6 h 7"/>
                <a:gd name="T2" fmla="*/ 5 w 8"/>
                <a:gd name="T3" fmla="*/ 0 h 7"/>
                <a:gd name="T4" fmla="*/ 8 w 8"/>
                <a:gd name="T5" fmla="*/ 1 h 7"/>
                <a:gd name="T6" fmla="*/ 6 w 8"/>
                <a:gd name="T7" fmla="*/ 4 h 7"/>
                <a:gd name="T8" fmla="*/ 4 w 8"/>
                <a:gd name="T9" fmla="*/ 6 h 7"/>
                <a:gd name="T10" fmla="*/ 1 w 8"/>
                <a:gd name="T11" fmla="*/ 7 h 7"/>
                <a:gd name="T12" fmla="*/ 0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0" y="6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5" name="Freeform 70">
              <a:extLst>
                <a:ext uri="{FF2B5EF4-FFF2-40B4-BE49-F238E27FC236}">
                  <a16:creationId xmlns:a16="http://schemas.microsoft.com/office/drawing/2014/main" id="{B1AFCFAA-024F-8B40-311F-CC6C0D147BEF}"/>
                </a:ext>
              </a:extLst>
            </p:cNvPr>
            <p:cNvSpPr/>
            <p:nvPr/>
          </p:nvSpPr>
          <p:spPr bwMode="auto">
            <a:xfrm>
              <a:off x="3586432" y="3466153"/>
              <a:ext cx="17698" cy="30972"/>
            </a:xfrm>
            <a:custGeom>
              <a:avLst/>
              <a:gdLst>
                <a:gd name="T0" fmla="*/ 5 w 5"/>
                <a:gd name="T1" fmla="*/ 5 h 9"/>
                <a:gd name="T2" fmla="*/ 3 w 5"/>
                <a:gd name="T3" fmla="*/ 8 h 9"/>
                <a:gd name="T4" fmla="*/ 0 w 5"/>
                <a:gd name="T5" fmla="*/ 9 h 9"/>
                <a:gd name="T6" fmla="*/ 0 w 5"/>
                <a:gd name="T7" fmla="*/ 6 h 9"/>
                <a:gd name="T8" fmla="*/ 0 w 5"/>
                <a:gd name="T9" fmla="*/ 3 h 9"/>
                <a:gd name="T10" fmla="*/ 1 w 5"/>
                <a:gd name="T11" fmla="*/ 0 h 9"/>
                <a:gd name="T12" fmla="*/ 4 w 5"/>
                <a:gd name="T13" fmla="*/ 2 h 9"/>
                <a:gd name="T14" fmla="*/ 5 w 5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5" y="5"/>
                  </a:moveTo>
                  <a:cubicBezTo>
                    <a:pt x="4" y="6"/>
                    <a:pt x="4" y="7"/>
                    <a:pt x="3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3"/>
                    <a:pt x="4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6" name="Freeform 71">
              <a:extLst>
                <a:ext uri="{FF2B5EF4-FFF2-40B4-BE49-F238E27FC236}">
                  <a16:creationId xmlns:a16="http://schemas.microsoft.com/office/drawing/2014/main" id="{5785B823-C7D4-D971-1944-9B6DB8B83F70}"/>
                </a:ext>
              </a:extLst>
            </p:cNvPr>
            <p:cNvSpPr/>
            <p:nvPr/>
          </p:nvSpPr>
          <p:spPr bwMode="auto">
            <a:xfrm>
              <a:off x="3641739" y="3298021"/>
              <a:ext cx="28760" cy="26547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8 h 8"/>
                <a:gd name="T4" fmla="*/ 4 w 8"/>
                <a:gd name="T5" fmla="*/ 6 h 8"/>
                <a:gd name="T6" fmla="*/ 2 w 8"/>
                <a:gd name="T7" fmla="*/ 4 h 8"/>
                <a:gd name="T8" fmla="*/ 0 w 8"/>
                <a:gd name="T9" fmla="*/ 2 h 8"/>
                <a:gd name="T10" fmla="*/ 3 w 8"/>
                <a:gd name="T11" fmla="*/ 0 h 8"/>
                <a:gd name="T12" fmla="*/ 8 w 8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7" y="8"/>
                    <a:pt x="7" y="8"/>
                  </a:cubicBezTo>
                  <a:cubicBezTo>
                    <a:pt x="6" y="8"/>
                    <a:pt x="5" y="7"/>
                    <a:pt x="4" y="6"/>
                  </a:cubicBezTo>
                  <a:cubicBezTo>
                    <a:pt x="3" y="6"/>
                    <a:pt x="3" y="5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6" y="0"/>
                    <a:pt x="8" y="3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7" name="Freeform 72">
              <a:extLst>
                <a:ext uri="{FF2B5EF4-FFF2-40B4-BE49-F238E27FC236}">
                  <a16:creationId xmlns:a16="http://schemas.microsoft.com/office/drawing/2014/main" id="{55E75B87-B42A-B00A-0407-8835820C5BCC}"/>
                </a:ext>
              </a:extLst>
            </p:cNvPr>
            <p:cNvSpPr/>
            <p:nvPr/>
          </p:nvSpPr>
          <p:spPr bwMode="auto">
            <a:xfrm>
              <a:off x="4110741" y="3152011"/>
              <a:ext cx="37609" cy="28760"/>
            </a:xfrm>
            <a:custGeom>
              <a:avLst/>
              <a:gdLst>
                <a:gd name="T0" fmla="*/ 11 w 11"/>
                <a:gd name="T1" fmla="*/ 1 h 8"/>
                <a:gd name="T2" fmla="*/ 0 w 11"/>
                <a:gd name="T3" fmla="*/ 8 h 8"/>
                <a:gd name="T4" fmla="*/ 10 w 11"/>
                <a:gd name="T5" fmla="*/ 0 h 8"/>
                <a:gd name="T6" fmla="*/ 11 w 11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1" y="1"/>
                  </a:moveTo>
                  <a:cubicBezTo>
                    <a:pt x="7" y="3"/>
                    <a:pt x="4" y="5"/>
                    <a:pt x="0" y="8"/>
                  </a:cubicBezTo>
                  <a:cubicBezTo>
                    <a:pt x="1" y="2"/>
                    <a:pt x="1" y="2"/>
                    <a:pt x="10" y="0"/>
                  </a:cubicBezTo>
                  <a:cubicBezTo>
                    <a:pt x="10" y="0"/>
                    <a:pt x="10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8" name="Freeform 73">
              <a:extLst>
                <a:ext uri="{FF2B5EF4-FFF2-40B4-BE49-F238E27FC236}">
                  <a16:creationId xmlns:a16="http://schemas.microsoft.com/office/drawing/2014/main" id="{58F9A0A1-E15F-8D2D-3ED0-FF72CBF756DE}"/>
                </a:ext>
              </a:extLst>
            </p:cNvPr>
            <p:cNvSpPr/>
            <p:nvPr/>
          </p:nvSpPr>
          <p:spPr bwMode="auto">
            <a:xfrm>
              <a:off x="4197019" y="3145374"/>
              <a:ext cx="33184" cy="19910"/>
            </a:xfrm>
            <a:custGeom>
              <a:avLst/>
              <a:gdLst>
                <a:gd name="T0" fmla="*/ 9 w 10"/>
                <a:gd name="T1" fmla="*/ 6 h 6"/>
                <a:gd name="T2" fmla="*/ 0 w 10"/>
                <a:gd name="T3" fmla="*/ 2 h 6"/>
                <a:gd name="T4" fmla="*/ 10 w 10"/>
                <a:gd name="T5" fmla="*/ 5 h 6"/>
                <a:gd name="T6" fmla="*/ 9 w 10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9" y="6"/>
                  </a:moveTo>
                  <a:cubicBezTo>
                    <a:pt x="6" y="5"/>
                    <a:pt x="3" y="3"/>
                    <a:pt x="0" y="2"/>
                  </a:cubicBezTo>
                  <a:cubicBezTo>
                    <a:pt x="6" y="0"/>
                    <a:pt x="8" y="1"/>
                    <a:pt x="10" y="5"/>
                  </a:cubicBezTo>
                  <a:cubicBezTo>
                    <a:pt x="10" y="6"/>
                    <a:pt x="9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9" name="Freeform 74">
              <a:extLst>
                <a:ext uri="{FF2B5EF4-FFF2-40B4-BE49-F238E27FC236}">
                  <a16:creationId xmlns:a16="http://schemas.microsoft.com/office/drawing/2014/main" id="{28F4A7D9-FC0B-2F43-CE0E-30ADED9968E0}"/>
                </a:ext>
              </a:extLst>
            </p:cNvPr>
            <p:cNvSpPr/>
            <p:nvPr/>
          </p:nvSpPr>
          <p:spPr bwMode="auto">
            <a:xfrm>
              <a:off x="5402708" y="2612216"/>
              <a:ext cx="17698" cy="19910"/>
            </a:xfrm>
            <a:custGeom>
              <a:avLst/>
              <a:gdLst>
                <a:gd name="T0" fmla="*/ 0 w 5"/>
                <a:gd name="T1" fmla="*/ 0 h 6"/>
                <a:gd name="T2" fmla="*/ 5 w 5"/>
                <a:gd name="T3" fmla="*/ 5 h 6"/>
                <a:gd name="T4" fmla="*/ 0 w 5"/>
                <a:gd name="T5" fmla="*/ 6 h 6"/>
                <a:gd name="T6" fmla="*/ 0 w 5"/>
                <a:gd name="T7" fmla="*/ 0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2" y="1"/>
                    <a:pt x="5" y="1"/>
                    <a:pt x="5" y="5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0" name="Freeform 75">
              <a:extLst>
                <a:ext uri="{FF2B5EF4-FFF2-40B4-BE49-F238E27FC236}">
                  <a16:creationId xmlns:a16="http://schemas.microsoft.com/office/drawing/2014/main" id="{305A3E74-1937-5476-B0B1-82A29883C60D}"/>
                </a:ext>
              </a:extLst>
            </p:cNvPr>
            <p:cNvSpPr/>
            <p:nvPr/>
          </p:nvSpPr>
          <p:spPr bwMode="auto">
            <a:xfrm>
              <a:off x="4121802" y="3207318"/>
              <a:ext cx="26547" cy="22123"/>
            </a:xfrm>
            <a:custGeom>
              <a:avLst/>
              <a:gdLst>
                <a:gd name="T0" fmla="*/ 0 w 8"/>
                <a:gd name="T1" fmla="*/ 3 h 6"/>
                <a:gd name="T2" fmla="*/ 8 w 8"/>
                <a:gd name="T3" fmla="*/ 4 h 6"/>
                <a:gd name="T4" fmla="*/ 2 w 8"/>
                <a:gd name="T5" fmla="*/ 6 h 6"/>
                <a:gd name="T6" fmla="*/ 0 w 8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3"/>
                  </a:moveTo>
                  <a:cubicBezTo>
                    <a:pt x="3" y="1"/>
                    <a:pt x="5" y="0"/>
                    <a:pt x="8" y="4"/>
                  </a:cubicBezTo>
                  <a:cubicBezTo>
                    <a:pt x="6" y="4"/>
                    <a:pt x="4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1" name="Freeform 76">
              <a:extLst>
                <a:ext uri="{FF2B5EF4-FFF2-40B4-BE49-F238E27FC236}">
                  <a16:creationId xmlns:a16="http://schemas.microsoft.com/office/drawing/2014/main" id="{D77EAAC5-E264-6A5B-5A3B-35FECDC8BB3F}"/>
                </a:ext>
              </a:extLst>
            </p:cNvPr>
            <p:cNvSpPr/>
            <p:nvPr/>
          </p:nvSpPr>
          <p:spPr bwMode="auto">
            <a:xfrm>
              <a:off x="4115165" y="2541424"/>
              <a:ext cx="26547" cy="17698"/>
            </a:xfrm>
            <a:custGeom>
              <a:avLst/>
              <a:gdLst>
                <a:gd name="T0" fmla="*/ 8 w 8"/>
                <a:gd name="T1" fmla="*/ 2 h 5"/>
                <a:gd name="T2" fmla="*/ 4 w 8"/>
                <a:gd name="T3" fmla="*/ 4 h 5"/>
                <a:gd name="T4" fmla="*/ 0 w 8"/>
                <a:gd name="T5" fmla="*/ 3 h 5"/>
                <a:gd name="T6" fmla="*/ 4 w 8"/>
                <a:gd name="T7" fmla="*/ 0 h 5"/>
                <a:gd name="T8" fmla="*/ 8 w 8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7" y="3"/>
                    <a:pt x="6" y="3"/>
                    <a:pt x="4" y="4"/>
                  </a:cubicBezTo>
                  <a:cubicBezTo>
                    <a:pt x="2" y="5"/>
                    <a:pt x="1" y="5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2" name="Freeform 77">
              <a:extLst>
                <a:ext uri="{FF2B5EF4-FFF2-40B4-BE49-F238E27FC236}">
                  <a16:creationId xmlns:a16="http://schemas.microsoft.com/office/drawing/2014/main" id="{7D5B8FA9-65A6-F550-7DAE-082A8FCE8155}"/>
                </a:ext>
              </a:extLst>
            </p:cNvPr>
            <p:cNvSpPr/>
            <p:nvPr/>
          </p:nvSpPr>
          <p:spPr bwMode="auto">
            <a:xfrm>
              <a:off x="4827517" y="2541424"/>
              <a:ext cx="17698" cy="22123"/>
            </a:xfrm>
            <a:custGeom>
              <a:avLst/>
              <a:gdLst>
                <a:gd name="T0" fmla="*/ 0 w 5"/>
                <a:gd name="T1" fmla="*/ 4 h 6"/>
                <a:gd name="T2" fmla="*/ 1 w 5"/>
                <a:gd name="T3" fmla="*/ 0 h 6"/>
                <a:gd name="T4" fmla="*/ 5 w 5"/>
                <a:gd name="T5" fmla="*/ 0 h 6"/>
                <a:gd name="T6" fmla="*/ 4 w 5"/>
                <a:gd name="T7" fmla="*/ 6 h 6"/>
                <a:gd name="T8" fmla="*/ 0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4" y="2"/>
                    <a:pt x="4" y="4"/>
                    <a:pt x="4" y="6"/>
                  </a:cubicBezTo>
                  <a:cubicBezTo>
                    <a:pt x="3" y="5"/>
                    <a:pt x="2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3" name="Freeform 78">
              <a:extLst>
                <a:ext uri="{FF2B5EF4-FFF2-40B4-BE49-F238E27FC236}">
                  <a16:creationId xmlns:a16="http://schemas.microsoft.com/office/drawing/2014/main" id="{402CBCCA-F6D3-ACB5-1800-0E1C640A07AE}"/>
                </a:ext>
              </a:extLst>
            </p:cNvPr>
            <p:cNvSpPr/>
            <p:nvPr/>
          </p:nvSpPr>
          <p:spPr bwMode="auto">
            <a:xfrm>
              <a:off x="5475713" y="2534787"/>
              <a:ext cx="17698" cy="24335"/>
            </a:xfrm>
            <a:custGeom>
              <a:avLst/>
              <a:gdLst>
                <a:gd name="T0" fmla="*/ 4 w 5"/>
                <a:gd name="T1" fmla="*/ 7 h 7"/>
                <a:gd name="T2" fmla="*/ 1 w 5"/>
                <a:gd name="T3" fmla="*/ 2 h 7"/>
                <a:gd name="T4" fmla="*/ 5 w 5"/>
                <a:gd name="T5" fmla="*/ 2 h 7"/>
                <a:gd name="T6" fmla="*/ 4 w 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5" y="4"/>
                    <a:pt x="4" y="5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4" name="Freeform 79">
              <a:extLst>
                <a:ext uri="{FF2B5EF4-FFF2-40B4-BE49-F238E27FC236}">
                  <a16:creationId xmlns:a16="http://schemas.microsoft.com/office/drawing/2014/main" id="{336E8685-80AC-C924-7F5A-D6467CA98D4D}"/>
                </a:ext>
              </a:extLst>
            </p:cNvPr>
            <p:cNvSpPr/>
            <p:nvPr/>
          </p:nvSpPr>
          <p:spPr bwMode="auto">
            <a:xfrm>
              <a:off x="4183746" y="3200681"/>
              <a:ext cx="19910" cy="19910"/>
            </a:xfrm>
            <a:custGeom>
              <a:avLst/>
              <a:gdLst>
                <a:gd name="T0" fmla="*/ 6 w 6"/>
                <a:gd name="T1" fmla="*/ 1 h 6"/>
                <a:gd name="T2" fmla="*/ 0 w 6"/>
                <a:gd name="T3" fmla="*/ 4 h 6"/>
                <a:gd name="T4" fmla="*/ 6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1"/>
                  </a:moveTo>
                  <a:cubicBezTo>
                    <a:pt x="6" y="6"/>
                    <a:pt x="3" y="4"/>
                    <a:pt x="0" y="4"/>
                  </a:cubicBezTo>
                  <a:cubicBezTo>
                    <a:pt x="2" y="0"/>
                    <a:pt x="1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5" name="Freeform 80">
              <a:extLst>
                <a:ext uri="{FF2B5EF4-FFF2-40B4-BE49-F238E27FC236}">
                  <a16:creationId xmlns:a16="http://schemas.microsoft.com/office/drawing/2014/main" id="{9D778683-14BF-4273-6F90-BF520A8E73C3}"/>
                </a:ext>
              </a:extLst>
            </p:cNvPr>
            <p:cNvSpPr/>
            <p:nvPr/>
          </p:nvSpPr>
          <p:spPr bwMode="auto">
            <a:xfrm>
              <a:off x="4803182" y="2525938"/>
              <a:ext cx="17698" cy="13274"/>
            </a:xfrm>
            <a:custGeom>
              <a:avLst/>
              <a:gdLst>
                <a:gd name="T0" fmla="*/ 5 w 5"/>
                <a:gd name="T1" fmla="*/ 4 h 4"/>
                <a:gd name="T2" fmla="*/ 0 w 5"/>
                <a:gd name="T3" fmla="*/ 4 h 4"/>
                <a:gd name="T4" fmla="*/ 2 w 5"/>
                <a:gd name="T5" fmla="*/ 0 h 4"/>
                <a:gd name="T6" fmla="*/ 5 w 5"/>
                <a:gd name="T7" fmla="*/ 3 h 4"/>
                <a:gd name="T8" fmla="*/ 5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cubicBezTo>
                    <a:pt x="3" y="4"/>
                    <a:pt x="2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6" name="Freeform 81">
              <a:extLst>
                <a:ext uri="{FF2B5EF4-FFF2-40B4-BE49-F238E27FC236}">
                  <a16:creationId xmlns:a16="http://schemas.microsoft.com/office/drawing/2014/main" id="{2E07416E-F378-70BA-E38E-8E33FB4CB02F}"/>
                </a:ext>
              </a:extLst>
            </p:cNvPr>
            <p:cNvSpPr/>
            <p:nvPr/>
          </p:nvSpPr>
          <p:spPr bwMode="auto">
            <a:xfrm>
              <a:off x="4141712" y="2508240"/>
              <a:ext cx="17698" cy="24335"/>
            </a:xfrm>
            <a:custGeom>
              <a:avLst/>
              <a:gdLst>
                <a:gd name="T0" fmla="*/ 5 w 5"/>
                <a:gd name="T1" fmla="*/ 2 h 7"/>
                <a:gd name="T2" fmla="*/ 4 w 5"/>
                <a:gd name="T3" fmla="*/ 7 h 7"/>
                <a:gd name="T4" fmla="*/ 2 w 5"/>
                <a:gd name="T5" fmla="*/ 0 h 7"/>
                <a:gd name="T6" fmla="*/ 5 w 5"/>
                <a:gd name="T7" fmla="*/ 2 h 7"/>
                <a:gd name="T8" fmla="*/ 5 w 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4" y="4"/>
                    <a:pt x="4" y="5"/>
                    <a:pt x="4" y="7"/>
                  </a:cubicBezTo>
                  <a:cubicBezTo>
                    <a:pt x="0" y="5"/>
                    <a:pt x="1" y="2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7" name="Freeform 82">
              <a:extLst>
                <a:ext uri="{FF2B5EF4-FFF2-40B4-BE49-F238E27FC236}">
                  <a16:creationId xmlns:a16="http://schemas.microsoft.com/office/drawing/2014/main" id="{DC47998F-337A-8BD3-BC61-FA6597C3753D}"/>
                </a:ext>
              </a:extLst>
            </p:cNvPr>
            <p:cNvSpPr/>
            <p:nvPr/>
          </p:nvSpPr>
          <p:spPr bwMode="auto">
            <a:xfrm>
              <a:off x="3345294" y="3282535"/>
              <a:ext cx="17698" cy="28760"/>
            </a:xfrm>
            <a:custGeom>
              <a:avLst/>
              <a:gdLst>
                <a:gd name="T0" fmla="*/ 0 w 5"/>
                <a:gd name="T1" fmla="*/ 4 h 8"/>
                <a:gd name="T2" fmla="*/ 1 w 5"/>
                <a:gd name="T3" fmla="*/ 0 h 8"/>
                <a:gd name="T4" fmla="*/ 5 w 5"/>
                <a:gd name="T5" fmla="*/ 1 h 8"/>
                <a:gd name="T6" fmla="*/ 5 w 5"/>
                <a:gd name="T7" fmla="*/ 1 h 8"/>
                <a:gd name="T8" fmla="*/ 3 w 5"/>
                <a:gd name="T9" fmla="*/ 8 h 8"/>
                <a:gd name="T10" fmla="*/ 2 w 5"/>
                <a:gd name="T11" fmla="*/ 8 h 8"/>
                <a:gd name="T12" fmla="*/ 2 w 5"/>
                <a:gd name="T13" fmla="*/ 3 h 8"/>
                <a:gd name="T14" fmla="*/ 0 w 5"/>
                <a:gd name="T15" fmla="*/ 4 h 8"/>
                <a:gd name="T16" fmla="*/ 0 w 5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0" y="4"/>
                  </a:moveTo>
                  <a:cubicBezTo>
                    <a:pt x="1" y="3"/>
                    <a:pt x="1" y="1"/>
                    <a:pt x="1" y="0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3"/>
                    <a:pt x="3" y="6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6"/>
                    <a:pt x="2" y="5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8" name="Freeform 83">
              <a:extLst>
                <a:ext uri="{FF2B5EF4-FFF2-40B4-BE49-F238E27FC236}">
                  <a16:creationId xmlns:a16="http://schemas.microsoft.com/office/drawing/2014/main" id="{1AA2A2A7-49B6-5B2A-3D51-18F6DA7B49AA}"/>
                </a:ext>
              </a:extLst>
            </p:cNvPr>
            <p:cNvSpPr/>
            <p:nvPr/>
          </p:nvSpPr>
          <p:spPr bwMode="auto">
            <a:xfrm>
              <a:off x="4135076" y="2528150"/>
              <a:ext cx="13274" cy="19910"/>
            </a:xfrm>
            <a:custGeom>
              <a:avLst/>
              <a:gdLst>
                <a:gd name="T0" fmla="*/ 2 w 4"/>
                <a:gd name="T1" fmla="*/ 6 h 6"/>
                <a:gd name="T2" fmla="*/ 0 w 4"/>
                <a:gd name="T3" fmla="*/ 3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3" y="4"/>
                    <a:pt x="3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9" name="Freeform 84">
              <a:extLst>
                <a:ext uri="{FF2B5EF4-FFF2-40B4-BE49-F238E27FC236}">
                  <a16:creationId xmlns:a16="http://schemas.microsoft.com/office/drawing/2014/main" id="{BB1E3F81-5853-C8CE-7FCB-C9F602A5F0DC}"/>
                </a:ext>
              </a:extLst>
            </p:cNvPr>
            <p:cNvSpPr/>
            <p:nvPr/>
          </p:nvSpPr>
          <p:spPr bwMode="auto">
            <a:xfrm>
              <a:off x="5484562" y="2521513"/>
              <a:ext cx="22123" cy="17698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3 h 5"/>
                <a:gd name="T4" fmla="*/ 4 w 6"/>
                <a:gd name="T5" fmla="*/ 0 h 5"/>
                <a:gd name="T6" fmla="*/ 6 w 6"/>
                <a:gd name="T7" fmla="*/ 3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3" y="4"/>
                    <a:pt x="2" y="3"/>
                    <a:pt x="0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1"/>
                    <a:pt x="6" y="3"/>
                  </a:cubicBezTo>
                  <a:cubicBezTo>
                    <a:pt x="5" y="3"/>
                    <a:pt x="5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0" name="Freeform 85">
              <a:extLst>
                <a:ext uri="{FF2B5EF4-FFF2-40B4-BE49-F238E27FC236}">
                  <a16:creationId xmlns:a16="http://schemas.microsoft.com/office/drawing/2014/main" id="{A0C6ACAE-41D2-B7E1-A850-8F13028775D3}"/>
                </a:ext>
              </a:extLst>
            </p:cNvPr>
            <p:cNvSpPr/>
            <p:nvPr/>
          </p:nvSpPr>
          <p:spPr bwMode="auto">
            <a:xfrm>
              <a:off x="5506684" y="2508240"/>
              <a:ext cx="17698" cy="19910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3 h 6"/>
                <a:gd name="T4" fmla="*/ 5 w 5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3" y="5"/>
                    <a:pt x="1" y="6"/>
                    <a:pt x="0" y="3"/>
                  </a:cubicBezTo>
                  <a:cubicBezTo>
                    <a:pt x="2" y="0"/>
                    <a:pt x="4" y="2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1" name="Freeform 86">
              <a:extLst>
                <a:ext uri="{FF2B5EF4-FFF2-40B4-BE49-F238E27FC236}">
                  <a16:creationId xmlns:a16="http://schemas.microsoft.com/office/drawing/2014/main" id="{FA611F7C-06AD-CECE-75EB-5C57CD63B50D}"/>
                </a:ext>
              </a:extLst>
            </p:cNvPr>
            <p:cNvSpPr/>
            <p:nvPr/>
          </p:nvSpPr>
          <p:spPr bwMode="auto">
            <a:xfrm>
              <a:off x="4221354" y="3205105"/>
              <a:ext cx="13274" cy="15486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0 w 4"/>
                <a:gd name="T5" fmla="*/ 4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3" y="4"/>
                    <a:pt x="3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1"/>
                    <a:pt x="1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2" name="Freeform 87">
              <a:extLst>
                <a:ext uri="{FF2B5EF4-FFF2-40B4-BE49-F238E27FC236}">
                  <a16:creationId xmlns:a16="http://schemas.microsoft.com/office/drawing/2014/main" id="{F137CCB2-579C-8150-263F-83CE9FF5AD03}"/>
                </a:ext>
              </a:extLst>
            </p:cNvPr>
            <p:cNvSpPr/>
            <p:nvPr/>
          </p:nvSpPr>
          <p:spPr bwMode="auto">
            <a:xfrm>
              <a:off x="3469182" y="3176346"/>
              <a:ext cx="24335" cy="17698"/>
            </a:xfrm>
            <a:custGeom>
              <a:avLst/>
              <a:gdLst>
                <a:gd name="T0" fmla="*/ 7 w 7"/>
                <a:gd name="T1" fmla="*/ 5 h 5"/>
                <a:gd name="T2" fmla="*/ 0 w 7"/>
                <a:gd name="T3" fmla="*/ 2 h 5"/>
                <a:gd name="T4" fmla="*/ 6 w 7"/>
                <a:gd name="T5" fmla="*/ 5 h 5"/>
                <a:gd name="T6" fmla="*/ 7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cubicBezTo>
                    <a:pt x="4" y="4"/>
                    <a:pt x="2" y="3"/>
                    <a:pt x="0" y="2"/>
                  </a:cubicBezTo>
                  <a:cubicBezTo>
                    <a:pt x="2" y="0"/>
                    <a:pt x="4" y="1"/>
                    <a:pt x="6" y="5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3" name="Freeform 88">
              <a:extLst>
                <a:ext uri="{FF2B5EF4-FFF2-40B4-BE49-F238E27FC236}">
                  <a16:creationId xmlns:a16="http://schemas.microsoft.com/office/drawing/2014/main" id="{220E3E92-F929-1748-9BC9-B92802829197}"/>
                </a:ext>
              </a:extLst>
            </p:cNvPr>
            <p:cNvSpPr/>
            <p:nvPr/>
          </p:nvSpPr>
          <p:spPr bwMode="auto">
            <a:xfrm>
              <a:off x="4154986" y="3205105"/>
              <a:ext cx="22123" cy="6637"/>
            </a:xfrm>
            <a:custGeom>
              <a:avLst/>
              <a:gdLst>
                <a:gd name="T0" fmla="*/ 0 w 6"/>
                <a:gd name="T1" fmla="*/ 0 h 2"/>
                <a:gd name="T2" fmla="*/ 6 w 6"/>
                <a:gd name="T3" fmla="*/ 0 h 2"/>
                <a:gd name="T4" fmla="*/ 6 w 6"/>
                <a:gd name="T5" fmla="*/ 1 h 2"/>
                <a:gd name="T6" fmla="*/ 0 w 6"/>
                <a:gd name="T7" fmla="*/ 2 h 2"/>
                <a:gd name="T8" fmla="*/ 0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4" name="Freeform 89">
              <a:extLst>
                <a:ext uri="{FF2B5EF4-FFF2-40B4-BE49-F238E27FC236}">
                  <a16:creationId xmlns:a16="http://schemas.microsoft.com/office/drawing/2014/main" id="{9A1A6CA0-9399-B675-7DDA-A228FBBAFCB9}"/>
                </a:ext>
              </a:extLst>
            </p:cNvPr>
            <p:cNvSpPr/>
            <p:nvPr/>
          </p:nvSpPr>
          <p:spPr bwMode="auto">
            <a:xfrm>
              <a:off x="5561991" y="2404263"/>
              <a:ext cx="19910" cy="17698"/>
            </a:xfrm>
            <a:custGeom>
              <a:avLst/>
              <a:gdLst>
                <a:gd name="T0" fmla="*/ 4 w 6"/>
                <a:gd name="T1" fmla="*/ 4 h 5"/>
                <a:gd name="T2" fmla="*/ 3 w 6"/>
                <a:gd name="T3" fmla="*/ 5 h 5"/>
                <a:gd name="T4" fmla="*/ 0 w 6"/>
                <a:gd name="T5" fmla="*/ 2 h 5"/>
                <a:gd name="T6" fmla="*/ 0 w 6"/>
                <a:gd name="T7" fmla="*/ 2 h 5"/>
                <a:gd name="T8" fmla="*/ 1 w 6"/>
                <a:gd name="T9" fmla="*/ 0 h 5"/>
                <a:gd name="T10" fmla="*/ 2 w 6"/>
                <a:gd name="T11" fmla="*/ 2 h 5"/>
                <a:gd name="T12" fmla="*/ 2 w 6"/>
                <a:gd name="T13" fmla="*/ 2 h 5"/>
                <a:gd name="T14" fmla="*/ 2 w 6"/>
                <a:gd name="T15" fmla="*/ 2 h 5"/>
                <a:gd name="T16" fmla="*/ 2 w 6"/>
                <a:gd name="T17" fmla="*/ 2 h 5"/>
                <a:gd name="T18" fmla="*/ 3 w 6"/>
                <a:gd name="T19" fmla="*/ 3 h 5"/>
                <a:gd name="T20" fmla="*/ 4 w 6"/>
                <a:gd name="T21" fmla="*/ 3 h 5"/>
                <a:gd name="T22" fmla="*/ 4 w 6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4" y="4"/>
                  </a:moveTo>
                  <a:cubicBezTo>
                    <a:pt x="4" y="5"/>
                    <a:pt x="3" y="5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6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5" name="Freeform 90">
              <a:extLst>
                <a:ext uri="{FF2B5EF4-FFF2-40B4-BE49-F238E27FC236}">
                  <a16:creationId xmlns:a16="http://schemas.microsoft.com/office/drawing/2014/main" id="{68F96ED6-6833-0532-2727-C4BE134492F9}"/>
                </a:ext>
              </a:extLst>
            </p:cNvPr>
            <p:cNvSpPr/>
            <p:nvPr/>
          </p:nvSpPr>
          <p:spPr bwMode="auto">
            <a:xfrm>
              <a:off x="4858489" y="3800207"/>
              <a:ext cx="6637" cy="442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6" name="Oval 91">
              <a:extLst>
                <a:ext uri="{FF2B5EF4-FFF2-40B4-BE49-F238E27FC236}">
                  <a16:creationId xmlns:a16="http://schemas.microsoft.com/office/drawing/2014/main" id="{A9C22FD7-6CBC-16AE-4134-8DE1D6DD1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8628" y="2410900"/>
              <a:ext cx="2212" cy="22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7" name="Freeform 92">
              <a:extLst>
                <a:ext uri="{FF2B5EF4-FFF2-40B4-BE49-F238E27FC236}">
                  <a16:creationId xmlns:a16="http://schemas.microsoft.com/office/drawing/2014/main" id="{47649D2D-546E-49A6-2DBC-50A19E31279C}"/>
                </a:ext>
              </a:extLst>
            </p:cNvPr>
            <p:cNvSpPr/>
            <p:nvPr/>
          </p:nvSpPr>
          <p:spPr bwMode="auto">
            <a:xfrm>
              <a:off x="5570840" y="2415324"/>
              <a:ext cx="442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8" name="Freeform 93">
              <a:extLst>
                <a:ext uri="{FF2B5EF4-FFF2-40B4-BE49-F238E27FC236}">
                  <a16:creationId xmlns:a16="http://schemas.microsoft.com/office/drawing/2014/main" id="{A27E0175-EBAD-1478-1A88-2EB124B98EA8}"/>
                </a:ext>
              </a:extLst>
            </p:cNvPr>
            <p:cNvSpPr/>
            <p:nvPr/>
          </p:nvSpPr>
          <p:spPr bwMode="auto">
            <a:xfrm flipH="1">
              <a:off x="4851852" y="38046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9" name="Freeform 94">
              <a:extLst>
                <a:ext uri="{FF2B5EF4-FFF2-40B4-BE49-F238E27FC236}">
                  <a16:creationId xmlns:a16="http://schemas.microsoft.com/office/drawing/2014/main" id="{F0A3FB36-EF33-4BF3-4D77-8A20E4EEDF71}"/>
                </a:ext>
              </a:extLst>
            </p:cNvPr>
            <p:cNvSpPr/>
            <p:nvPr/>
          </p:nvSpPr>
          <p:spPr bwMode="auto">
            <a:xfrm>
              <a:off x="4858489" y="3800207"/>
              <a:ext cx="6637" cy="442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0" name="Freeform 95">
              <a:extLst>
                <a:ext uri="{FF2B5EF4-FFF2-40B4-BE49-F238E27FC236}">
                  <a16:creationId xmlns:a16="http://schemas.microsoft.com/office/drawing/2014/main" id="{EBFEFB9A-7408-6902-5837-3446CCE72EE7}"/>
                </a:ext>
              </a:extLst>
            </p:cNvPr>
            <p:cNvSpPr/>
            <p:nvPr/>
          </p:nvSpPr>
          <p:spPr bwMode="auto">
            <a:xfrm flipH="1">
              <a:off x="4854064" y="38068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1" name="Freeform 96">
              <a:extLst>
                <a:ext uri="{FF2B5EF4-FFF2-40B4-BE49-F238E27FC236}">
                  <a16:creationId xmlns:a16="http://schemas.microsoft.com/office/drawing/2014/main" id="{D27A5CC8-7165-8AF6-E38C-922E3D967C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7212" y="1979507"/>
              <a:ext cx="141585" cy="134949"/>
            </a:xfrm>
            <a:custGeom>
              <a:avLst/>
              <a:gdLst>
                <a:gd name="T0" fmla="*/ 23 w 41"/>
                <a:gd name="T1" fmla="*/ 39 h 39"/>
                <a:gd name="T2" fmla="*/ 2 w 41"/>
                <a:gd name="T3" fmla="*/ 24 h 39"/>
                <a:gd name="T4" fmla="*/ 13 w 41"/>
                <a:gd name="T5" fmla="*/ 2 h 39"/>
                <a:gd name="T6" fmla="*/ 22 w 41"/>
                <a:gd name="T7" fmla="*/ 6 h 39"/>
                <a:gd name="T8" fmla="*/ 35 w 41"/>
                <a:gd name="T9" fmla="*/ 19 h 39"/>
                <a:gd name="T10" fmla="*/ 39 w 41"/>
                <a:gd name="T11" fmla="*/ 28 h 39"/>
                <a:gd name="T12" fmla="*/ 23 w 41"/>
                <a:gd name="T13" fmla="*/ 39 h 39"/>
                <a:gd name="T14" fmla="*/ 23 w 41"/>
                <a:gd name="T15" fmla="*/ 35 h 39"/>
                <a:gd name="T16" fmla="*/ 35 w 41"/>
                <a:gd name="T17" fmla="*/ 28 h 39"/>
                <a:gd name="T18" fmla="*/ 33 w 41"/>
                <a:gd name="T19" fmla="*/ 23 h 39"/>
                <a:gd name="T20" fmla="*/ 18 w 41"/>
                <a:gd name="T21" fmla="*/ 7 h 39"/>
                <a:gd name="T22" fmla="*/ 14 w 41"/>
                <a:gd name="T23" fmla="*/ 6 h 39"/>
                <a:gd name="T24" fmla="*/ 6 w 41"/>
                <a:gd name="T25" fmla="*/ 23 h 39"/>
                <a:gd name="T26" fmla="*/ 23 w 41"/>
                <a:gd name="T27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9">
                  <a:moveTo>
                    <a:pt x="23" y="39"/>
                  </a:moveTo>
                  <a:cubicBezTo>
                    <a:pt x="12" y="39"/>
                    <a:pt x="4" y="33"/>
                    <a:pt x="2" y="24"/>
                  </a:cubicBezTo>
                  <a:cubicBezTo>
                    <a:pt x="0" y="15"/>
                    <a:pt x="5" y="6"/>
                    <a:pt x="13" y="2"/>
                  </a:cubicBezTo>
                  <a:cubicBezTo>
                    <a:pt x="17" y="0"/>
                    <a:pt x="20" y="1"/>
                    <a:pt x="22" y="6"/>
                  </a:cubicBezTo>
                  <a:cubicBezTo>
                    <a:pt x="23" y="13"/>
                    <a:pt x="28" y="18"/>
                    <a:pt x="35" y="19"/>
                  </a:cubicBezTo>
                  <a:cubicBezTo>
                    <a:pt x="39" y="20"/>
                    <a:pt x="41" y="24"/>
                    <a:pt x="39" y="28"/>
                  </a:cubicBezTo>
                  <a:cubicBezTo>
                    <a:pt x="36" y="36"/>
                    <a:pt x="29" y="39"/>
                    <a:pt x="23" y="39"/>
                  </a:cubicBezTo>
                  <a:close/>
                  <a:moveTo>
                    <a:pt x="23" y="35"/>
                  </a:moveTo>
                  <a:cubicBezTo>
                    <a:pt x="28" y="35"/>
                    <a:pt x="32" y="33"/>
                    <a:pt x="35" y="28"/>
                  </a:cubicBezTo>
                  <a:cubicBezTo>
                    <a:pt x="37" y="25"/>
                    <a:pt x="36" y="24"/>
                    <a:pt x="33" y="23"/>
                  </a:cubicBezTo>
                  <a:cubicBezTo>
                    <a:pt x="25" y="21"/>
                    <a:pt x="20" y="16"/>
                    <a:pt x="18" y="7"/>
                  </a:cubicBezTo>
                  <a:cubicBezTo>
                    <a:pt x="18" y="5"/>
                    <a:pt x="16" y="4"/>
                    <a:pt x="14" y="6"/>
                  </a:cubicBezTo>
                  <a:cubicBezTo>
                    <a:pt x="8" y="9"/>
                    <a:pt x="4" y="16"/>
                    <a:pt x="6" y="23"/>
                  </a:cubicBezTo>
                  <a:cubicBezTo>
                    <a:pt x="8" y="31"/>
                    <a:pt x="14" y="35"/>
                    <a:pt x="2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2" name="Freeform 97">
              <a:extLst>
                <a:ext uri="{FF2B5EF4-FFF2-40B4-BE49-F238E27FC236}">
                  <a16:creationId xmlns:a16="http://schemas.microsoft.com/office/drawing/2014/main" id="{DE3F2DD7-1C95-874F-AF36-B4C43A40D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9822" y="2634339"/>
              <a:ext cx="117250" cy="126100"/>
            </a:xfrm>
            <a:custGeom>
              <a:avLst/>
              <a:gdLst>
                <a:gd name="T0" fmla="*/ 0 w 34"/>
                <a:gd name="T1" fmla="*/ 16 h 36"/>
                <a:gd name="T2" fmla="*/ 5 w 34"/>
                <a:gd name="T3" fmla="*/ 4 h 36"/>
                <a:gd name="T4" fmla="*/ 20 w 34"/>
                <a:gd name="T5" fmla="*/ 5 h 36"/>
                <a:gd name="T6" fmla="*/ 29 w 34"/>
                <a:gd name="T7" fmla="*/ 14 h 36"/>
                <a:gd name="T8" fmla="*/ 30 w 34"/>
                <a:gd name="T9" fmla="*/ 30 h 36"/>
                <a:gd name="T10" fmla="*/ 10 w 34"/>
                <a:gd name="T11" fmla="*/ 33 h 36"/>
                <a:gd name="T12" fmla="*/ 0 w 34"/>
                <a:gd name="T13" fmla="*/ 16 h 36"/>
                <a:gd name="T14" fmla="*/ 3 w 34"/>
                <a:gd name="T15" fmla="*/ 16 h 36"/>
                <a:gd name="T16" fmla="*/ 4 w 34"/>
                <a:gd name="T17" fmla="*/ 17 h 36"/>
                <a:gd name="T18" fmla="*/ 12 w 34"/>
                <a:gd name="T19" fmla="*/ 29 h 36"/>
                <a:gd name="T20" fmla="*/ 27 w 34"/>
                <a:gd name="T21" fmla="*/ 27 h 36"/>
                <a:gd name="T22" fmla="*/ 26 w 34"/>
                <a:gd name="T23" fmla="*/ 17 h 36"/>
                <a:gd name="T24" fmla="*/ 17 w 34"/>
                <a:gd name="T25" fmla="*/ 8 h 36"/>
                <a:gd name="T26" fmla="*/ 7 w 34"/>
                <a:gd name="T27" fmla="*/ 7 h 36"/>
                <a:gd name="T28" fmla="*/ 3 w 34"/>
                <a:gd name="T2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6">
                  <a:moveTo>
                    <a:pt x="0" y="16"/>
                  </a:moveTo>
                  <a:cubicBezTo>
                    <a:pt x="0" y="11"/>
                    <a:pt x="2" y="7"/>
                    <a:pt x="5" y="4"/>
                  </a:cubicBezTo>
                  <a:cubicBezTo>
                    <a:pt x="9" y="0"/>
                    <a:pt x="16" y="0"/>
                    <a:pt x="20" y="5"/>
                  </a:cubicBezTo>
                  <a:cubicBezTo>
                    <a:pt x="22" y="9"/>
                    <a:pt x="25" y="12"/>
                    <a:pt x="29" y="14"/>
                  </a:cubicBezTo>
                  <a:cubicBezTo>
                    <a:pt x="34" y="18"/>
                    <a:pt x="34" y="25"/>
                    <a:pt x="30" y="30"/>
                  </a:cubicBezTo>
                  <a:cubicBezTo>
                    <a:pt x="25" y="34"/>
                    <a:pt x="16" y="36"/>
                    <a:pt x="10" y="33"/>
                  </a:cubicBezTo>
                  <a:cubicBezTo>
                    <a:pt x="3" y="29"/>
                    <a:pt x="0" y="24"/>
                    <a:pt x="0" y="16"/>
                  </a:cubicBezTo>
                  <a:close/>
                  <a:moveTo>
                    <a:pt x="3" y="16"/>
                  </a:moveTo>
                  <a:cubicBezTo>
                    <a:pt x="3" y="16"/>
                    <a:pt x="3" y="17"/>
                    <a:pt x="4" y="17"/>
                  </a:cubicBezTo>
                  <a:cubicBezTo>
                    <a:pt x="4" y="23"/>
                    <a:pt x="7" y="27"/>
                    <a:pt x="12" y="29"/>
                  </a:cubicBezTo>
                  <a:cubicBezTo>
                    <a:pt x="17" y="32"/>
                    <a:pt x="22" y="31"/>
                    <a:pt x="27" y="27"/>
                  </a:cubicBezTo>
                  <a:cubicBezTo>
                    <a:pt x="30" y="24"/>
                    <a:pt x="30" y="20"/>
                    <a:pt x="26" y="17"/>
                  </a:cubicBezTo>
                  <a:cubicBezTo>
                    <a:pt x="22" y="15"/>
                    <a:pt x="19" y="12"/>
                    <a:pt x="17" y="8"/>
                  </a:cubicBezTo>
                  <a:cubicBezTo>
                    <a:pt x="15" y="4"/>
                    <a:pt x="10" y="4"/>
                    <a:pt x="7" y="7"/>
                  </a:cubicBezTo>
                  <a:cubicBezTo>
                    <a:pt x="5" y="10"/>
                    <a:pt x="4" y="13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3" name="Freeform 98">
              <a:extLst>
                <a:ext uri="{FF2B5EF4-FFF2-40B4-BE49-F238E27FC236}">
                  <a16:creationId xmlns:a16="http://schemas.microsoft.com/office/drawing/2014/main" id="{6F87ED56-E408-6F67-9BCC-8DD9D6A930BC}"/>
                </a:ext>
              </a:extLst>
            </p:cNvPr>
            <p:cNvSpPr/>
            <p:nvPr/>
          </p:nvSpPr>
          <p:spPr bwMode="auto">
            <a:xfrm>
              <a:off x="3066548" y="2603367"/>
              <a:ext cx="86279" cy="48670"/>
            </a:xfrm>
            <a:custGeom>
              <a:avLst/>
              <a:gdLst>
                <a:gd name="T0" fmla="*/ 25 w 25"/>
                <a:gd name="T1" fmla="*/ 2 h 14"/>
                <a:gd name="T2" fmla="*/ 21 w 25"/>
                <a:gd name="T3" fmla="*/ 3 h 14"/>
                <a:gd name="T4" fmla="*/ 3 w 25"/>
                <a:gd name="T5" fmla="*/ 13 h 14"/>
                <a:gd name="T6" fmla="*/ 0 w 25"/>
                <a:gd name="T7" fmla="*/ 14 h 14"/>
                <a:gd name="T8" fmla="*/ 0 w 25"/>
                <a:gd name="T9" fmla="*/ 11 h 14"/>
                <a:gd name="T10" fmla="*/ 21 w 25"/>
                <a:gd name="T11" fmla="*/ 0 h 14"/>
                <a:gd name="T12" fmla="*/ 25 w 25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4">
                  <a:moveTo>
                    <a:pt x="25" y="2"/>
                  </a:moveTo>
                  <a:cubicBezTo>
                    <a:pt x="23" y="3"/>
                    <a:pt x="22" y="3"/>
                    <a:pt x="21" y="3"/>
                  </a:cubicBezTo>
                  <a:cubicBezTo>
                    <a:pt x="14" y="4"/>
                    <a:pt x="8" y="7"/>
                    <a:pt x="3" y="13"/>
                  </a:cubicBezTo>
                  <a:cubicBezTo>
                    <a:pt x="3" y="14"/>
                    <a:pt x="1" y="14"/>
                    <a:pt x="0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5" y="4"/>
                    <a:pt x="12" y="0"/>
                    <a:pt x="21" y="0"/>
                  </a:cubicBezTo>
                  <a:cubicBezTo>
                    <a:pt x="22" y="0"/>
                    <a:pt x="23" y="1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4" name="Freeform 99">
              <a:extLst>
                <a:ext uri="{FF2B5EF4-FFF2-40B4-BE49-F238E27FC236}">
                  <a16:creationId xmlns:a16="http://schemas.microsoft.com/office/drawing/2014/main" id="{98D30AF6-57A0-9289-5620-E19B3166F102}"/>
                </a:ext>
              </a:extLst>
            </p:cNvPr>
            <p:cNvSpPr/>
            <p:nvPr/>
          </p:nvSpPr>
          <p:spPr bwMode="auto">
            <a:xfrm>
              <a:off x="3135129" y="2731679"/>
              <a:ext cx="79642" cy="48670"/>
            </a:xfrm>
            <a:custGeom>
              <a:avLst/>
              <a:gdLst>
                <a:gd name="T0" fmla="*/ 2 w 23"/>
                <a:gd name="T1" fmla="*/ 14 h 14"/>
                <a:gd name="T2" fmla="*/ 0 w 23"/>
                <a:gd name="T3" fmla="*/ 13 h 14"/>
                <a:gd name="T4" fmla="*/ 2 w 23"/>
                <a:gd name="T5" fmla="*/ 10 h 14"/>
                <a:gd name="T6" fmla="*/ 20 w 23"/>
                <a:gd name="T7" fmla="*/ 1 h 14"/>
                <a:gd name="T8" fmla="*/ 23 w 23"/>
                <a:gd name="T9" fmla="*/ 0 h 14"/>
                <a:gd name="T10" fmla="*/ 23 w 23"/>
                <a:gd name="T11" fmla="*/ 3 h 14"/>
                <a:gd name="T12" fmla="*/ 2 w 23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4">
                  <a:moveTo>
                    <a:pt x="2" y="14"/>
                  </a:moveTo>
                  <a:cubicBezTo>
                    <a:pt x="1" y="14"/>
                    <a:pt x="1" y="13"/>
                    <a:pt x="0" y="13"/>
                  </a:cubicBezTo>
                  <a:cubicBezTo>
                    <a:pt x="1" y="12"/>
                    <a:pt x="1" y="10"/>
                    <a:pt x="2" y="10"/>
                  </a:cubicBezTo>
                  <a:cubicBezTo>
                    <a:pt x="10" y="10"/>
                    <a:pt x="15" y="7"/>
                    <a:pt x="20" y="1"/>
                  </a:cubicBezTo>
                  <a:cubicBezTo>
                    <a:pt x="20" y="0"/>
                    <a:pt x="22" y="0"/>
                    <a:pt x="23" y="0"/>
                  </a:cubicBezTo>
                  <a:cubicBezTo>
                    <a:pt x="23" y="1"/>
                    <a:pt x="23" y="2"/>
                    <a:pt x="23" y="3"/>
                  </a:cubicBezTo>
                  <a:cubicBezTo>
                    <a:pt x="18" y="10"/>
                    <a:pt x="1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5" name="Freeform 100">
              <a:extLst>
                <a:ext uri="{FF2B5EF4-FFF2-40B4-BE49-F238E27FC236}">
                  <a16:creationId xmlns:a16="http://schemas.microsoft.com/office/drawing/2014/main" id="{69387B4A-CFBB-88FB-4D55-3AFFFD00B25C}"/>
                </a:ext>
              </a:extLst>
            </p:cNvPr>
            <p:cNvSpPr/>
            <p:nvPr/>
          </p:nvSpPr>
          <p:spPr bwMode="auto">
            <a:xfrm>
              <a:off x="3214770" y="2683009"/>
              <a:ext cx="17698" cy="35396"/>
            </a:xfrm>
            <a:custGeom>
              <a:avLst/>
              <a:gdLst>
                <a:gd name="T0" fmla="*/ 5 w 5"/>
                <a:gd name="T1" fmla="*/ 3 h 10"/>
                <a:gd name="T2" fmla="*/ 4 w 5"/>
                <a:gd name="T3" fmla="*/ 8 h 10"/>
                <a:gd name="T4" fmla="*/ 2 w 5"/>
                <a:gd name="T5" fmla="*/ 10 h 10"/>
                <a:gd name="T6" fmla="*/ 0 w 5"/>
                <a:gd name="T7" fmla="*/ 7 h 10"/>
                <a:gd name="T8" fmla="*/ 1 w 5"/>
                <a:gd name="T9" fmla="*/ 3 h 10"/>
                <a:gd name="T10" fmla="*/ 3 w 5"/>
                <a:gd name="T11" fmla="*/ 0 h 10"/>
                <a:gd name="T12" fmla="*/ 5 w 5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4" y="5"/>
                    <a:pt x="4" y="7"/>
                    <a:pt x="4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6" name="Freeform 101">
              <a:extLst>
                <a:ext uri="{FF2B5EF4-FFF2-40B4-BE49-F238E27FC236}">
                  <a16:creationId xmlns:a16="http://schemas.microsoft.com/office/drawing/2014/main" id="{5B58D8BC-9928-0EB8-16C5-ACF94BB41FB5}"/>
                </a:ext>
              </a:extLst>
            </p:cNvPr>
            <p:cNvSpPr/>
            <p:nvPr/>
          </p:nvSpPr>
          <p:spPr bwMode="auto">
            <a:xfrm>
              <a:off x="3053274" y="2665311"/>
              <a:ext cx="13274" cy="30972"/>
            </a:xfrm>
            <a:custGeom>
              <a:avLst/>
              <a:gdLst>
                <a:gd name="T0" fmla="*/ 4 w 4"/>
                <a:gd name="T1" fmla="*/ 2 h 9"/>
                <a:gd name="T2" fmla="*/ 4 w 4"/>
                <a:gd name="T3" fmla="*/ 7 h 9"/>
                <a:gd name="T4" fmla="*/ 2 w 4"/>
                <a:gd name="T5" fmla="*/ 9 h 9"/>
                <a:gd name="T6" fmla="*/ 0 w 4"/>
                <a:gd name="T7" fmla="*/ 7 h 9"/>
                <a:gd name="T8" fmla="*/ 0 w 4"/>
                <a:gd name="T9" fmla="*/ 2 h 9"/>
                <a:gd name="T10" fmla="*/ 3 w 4"/>
                <a:gd name="T11" fmla="*/ 0 h 9"/>
                <a:gd name="T12" fmla="*/ 4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4" y="2"/>
                  </a:moveTo>
                  <a:cubicBezTo>
                    <a:pt x="4" y="4"/>
                    <a:pt x="4" y="6"/>
                    <a:pt x="4" y="7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1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7" name="Freeform 102">
              <a:extLst>
                <a:ext uri="{FF2B5EF4-FFF2-40B4-BE49-F238E27FC236}">
                  <a16:creationId xmlns:a16="http://schemas.microsoft.com/office/drawing/2014/main" id="{4D2D99E4-1E0F-2C4B-303B-E70E9496EF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5460" y="1461835"/>
              <a:ext cx="115038" cy="207954"/>
            </a:xfrm>
            <a:custGeom>
              <a:avLst/>
              <a:gdLst>
                <a:gd name="T0" fmla="*/ 33 w 33"/>
                <a:gd name="T1" fmla="*/ 10 h 60"/>
                <a:gd name="T2" fmla="*/ 31 w 33"/>
                <a:gd name="T3" fmla="*/ 14 h 60"/>
                <a:gd name="T4" fmla="*/ 28 w 33"/>
                <a:gd name="T5" fmla="*/ 47 h 60"/>
                <a:gd name="T6" fmla="*/ 24 w 33"/>
                <a:gd name="T7" fmla="*/ 59 h 60"/>
                <a:gd name="T8" fmla="*/ 18 w 33"/>
                <a:gd name="T9" fmla="*/ 58 h 60"/>
                <a:gd name="T10" fmla="*/ 14 w 33"/>
                <a:gd name="T11" fmla="*/ 9 h 60"/>
                <a:gd name="T12" fmla="*/ 22 w 33"/>
                <a:gd name="T13" fmla="*/ 3 h 60"/>
                <a:gd name="T14" fmla="*/ 33 w 33"/>
                <a:gd name="T15" fmla="*/ 10 h 60"/>
                <a:gd name="T16" fmla="*/ 8 w 33"/>
                <a:gd name="T17" fmla="*/ 30 h 60"/>
                <a:gd name="T18" fmla="*/ 20 w 33"/>
                <a:gd name="T19" fmla="*/ 55 h 60"/>
                <a:gd name="T20" fmla="*/ 25 w 33"/>
                <a:gd name="T21" fmla="*/ 53 h 60"/>
                <a:gd name="T22" fmla="*/ 24 w 33"/>
                <a:gd name="T23" fmla="*/ 49 h 60"/>
                <a:gd name="T24" fmla="*/ 20 w 33"/>
                <a:gd name="T25" fmla="*/ 28 h 60"/>
                <a:gd name="T26" fmla="*/ 27 w 33"/>
                <a:gd name="T27" fmla="*/ 12 h 60"/>
                <a:gd name="T28" fmla="*/ 28 w 33"/>
                <a:gd name="T29" fmla="*/ 7 h 60"/>
                <a:gd name="T30" fmla="*/ 23 w 33"/>
                <a:gd name="T31" fmla="*/ 7 h 60"/>
                <a:gd name="T32" fmla="*/ 8 w 33"/>
                <a:gd name="T3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60">
                  <a:moveTo>
                    <a:pt x="33" y="10"/>
                  </a:moveTo>
                  <a:cubicBezTo>
                    <a:pt x="32" y="11"/>
                    <a:pt x="32" y="13"/>
                    <a:pt x="31" y="14"/>
                  </a:cubicBezTo>
                  <a:cubicBezTo>
                    <a:pt x="22" y="25"/>
                    <a:pt x="22" y="36"/>
                    <a:pt x="28" y="47"/>
                  </a:cubicBezTo>
                  <a:cubicBezTo>
                    <a:pt x="31" y="53"/>
                    <a:pt x="29" y="58"/>
                    <a:pt x="24" y="59"/>
                  </a:cubicBezTo>
                  <a:cubicBezTo>
                    <a:pt x="22" y="60"/>
                    <a:pt x="19" y="59"/>
                    <a:pt x="18" y="58"/>
                  </a:cubicBezTo>
                  <a:cubicBezTo>
                    <a:pt x="2" y="48"/>
                    <a:pt x="0" y="21"/>
                    <a:pt x="14" y="9"/>
                  </a:cubicBezTo>
                  <a:cubicBezTo>
                    <a:pt x="16" y="6"/>
                    <a:pt x="19" y="4"/>
                    <a:pt x="22" y="3"/>
                  </a:cubicBezTo>
                  <a:cubicBezTo>
                    <a:pt x="27" y="0"/>
                    <a:pt x="32" y="4"/>
                    <a:pt x="33" y="10"/>
                  </a:cubicBezTo>
                  <a:close/>
                  <a:moveTo>
                    <a:pt x="8" y="30"/>
                  </a:moveTo>
                  <a:cubicBezTo>
                    <a:pt x="8" y="41"/>
                    <a:pt x="13" y="50"/>
                    <a:pt x="20" y="55"/>
                  </a:cubicBezTo>
                  <a:cubicBezTo>
                    <a:pt x="22" y="56"/>
                    <a:pt x="25" y="55"/>
                    <a:pt x="25" y="53"/>
                  </a:cubicBezTo>
                  <a:cubicBezTo>
                    <a:pt x="25" y="51"/>
                    <a:pt x="25" y="50"/>
                    <a:pt x="24" y="49"/>
                  </a:cubicBezTo>
                  <a:cubicBezTo>
                    <a:pt x="21" y="42"/>
                    <a:pt x="19" y="36"/>
                    <a:pt x="20" y="28"/>
                  </a:cubicBezTo>
                  <a:cubicBezTo>
                    <a:pt x="21" y="22"/>
                    <a:pt x="23" y="17"/>
                    <a:pt x="27" y="12"/>
                  </a:cubicBezTo>
                  <a:cubicBezTo>
                    <a:pt x="29" y="11"/>
                    <a:pt x="29" y="9"/>
                    <a:pt x="28" y="7"/>
                  </a:cubicBezTo>
                  <a:cubicBezTo>
                    <a:pt x="26" y="5"/>
                    <a:pt x="24" y="6"/>
                    <a:pt x="23" y="7"/>
                  </a:cubicBezTo>
                  <a:cubicBezTo>
                    <a:pt x="13" y="12"/>
                    <a:pt x="8" y="21"/>
                    <a:pt x="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8" name="Freeform 103">
              <a:extLst>
                <a:ext uri="{FF2B5EF4-FFF2-40B4-BE49-F238E27FC236}">
                  <a16:creationId xmlns:a16="http://schemas.microsoft.com/office/drawing/2014/main" id="{BBC561D9-C7B8-6FEF-CB5B-238640B3BA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49" y="1304764"/>
              <a:ext cx="150435" cy="148222"/>
            </a:xfrm>
            <a:custGeom>
              <a:avLst/>
              <a:gdLst>
                <a:gd name="T0" fmla="*/ 22 w 44"/>
                <a:gd name="T1" fmla="*/ 43 h 43"/>
                <a:gd name="T2" fmla="*/ 0 w 44"/>
                <a:gd name="T3" fmla="*/ 21 h 43"/>
                <a:gd name="T4" fmla="*/ 22 w 44"/>
                <a:gd name="T5" fmla="*/ 0 h 43"/>
                <a:gd name="T6" fmla="*/ 44 w 44"/>
                <a:gd name="T7" fmla="*/ 22 h 43"/>
                <a:gd name="T8" fmla="*/ 22 w 44"/>
                <a:gd name="T9" fmla="*/ 43 h 43"/>
                <a:gd name="T10" fmla="*/ 22 w 44"/>
                <a:gd name="T11" fmla="*/ 39 h 43"/>
                <a:gd name="T12" fmla="*/ 40 w 44"/>
                <a:gd name="T13" fmla="*/ 20 h 43"/>
                <a:gd name="T14" fmla="*/ 22 w 44"/>
                <a:gd name="T15" fmla="*/ 3 h 43"/>
                <a:gd name="T16" fmla="*/ 4 w 44"/>
                <a:gd name="T17" fmla="*/ 22 h 43"/>
                <a:gd name="T18" fmla="*/ 22 w 44"/>
                <a:gd name="T19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22" y="43"/>
                  </a:moveTo>
                  <a:cubicBezTo>
                    <a:pt x="10" y="43"/>
                    <a:pt x="0" y="33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3"/>
                    <a:pt x="22" y="43"/>
                  </a:cubicBezTo>
                  <a:close/>
                  <a:moveTo>
                    <a:pt x="22" y="39"/>
                  </a:moveTo>
                  <a:cubicBezTo>
                    <a:pt x="33" y="39"/>
                    <a:pt x="40" y="31"/>
                    <a:pt x="40" y="20"/>
                  </a:cubicBezTo>
                  <a:cubicBezTo>
                    <a:pt x="40" y="11"/>
                    <a:pt x="31" y="3"/>
                    <a:pt x="22" y="3"/>
                  </a:cubicBez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3" y="40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9" name="Freeform 104">
              <a:extLst>
                <a:ext uri="{FF2B5EF4-FFF2-40B4-BE49-F238E27FC236}">
                  <a16:creationId xmlns:a16="http://schemas.microsoft.com/office/drawing/2014/main" id="{1CD3E0DF-3CDE-F52A-9979-51A9E9008E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9437" y="1366707"/>
              <a:ext cx="117250" cy="137161"/>
            </a:xfrm>
            <a:custGeom>
              <a:avLst/>
              <a:gdLst>
                <a:gd name="T0" fmla="*/ 1 w 34"/>
                <a:gd name="T1" fmla="*/ 23 h 40"/>
                <a:gd name="T2" fmla="*/ 7 w 34"/>
                <a:gd name="T3" fmla="*/ 6 h 40"/>
                <a:gd name="T4" fmla="*/ 26 w 34"/>
                <a:gd name="T5" fmla="*/ 5 h 40"/>
                <a:gd name="T6" fmla="*/ 33 w 34"/>
                <a:gd name="T7" fmla="*/ 20 h 40"/>
                <a:gd name="T8" fmla="*/ 25 w 34"/>
                <a:gd name="T9" fmla="*/ 37 h 40"/>
                <a:gd name="T10" fmla="*/ 15 w 34"/>
                <a:gd name="T11" fmla="*/ 39 h 40"/>
                <a:gd name="T12" fmla="*/ 1 w 34"/>
                <a:gd name="T13" fmla="*/ 23 h 40"/>
                <a:gd name="T14" fmla="*/ 29 w 34"/>
                <a:gd name="T15" fmla="*/ 21 h 40"/>
                <a:gd name="T16" fmla="*/ 18 w 34"/>
                <a:gd name="T17" fmla="*/ 5 h 40"/>
                <a:gd name="T18" fmla="*/ 11 w 34"/>
                <a:gd name="T19" fmla="*/ 7 h 40"/>
                <a:gd name="T20" fmla="*/ 5 w 34"/>
                <a:gd name="T21" fmla="*/ 19 h 40"/>
                <a:gd name="T22" fmla="*/ 16 w 34"/>
                <a:gd name="T23" fmla="*/ 36 h 40"/>
                <a:gd name="T24" fmla="*/ 23 w 34"/>
                <a:gd name="T25" fmla="*/ 34 h 40"/>
                <a:gd name="T26" fmla="*/ 29 w 34"/>
                <a:gd name="T27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0">
                  <a:moveTo>
                    <a:pt x="1" y="23"/>
                  </a:moveTo>
                  <a:cubicBezTo>
                    <a:pt x="1" y="16"/>
                    <a:pt x="3" y="11"/>
                    <a:pt x="7" y="6"/>
                  </a:cubicBezTo>
                  <a:cubicBezTo>
                    <a:pt x="12" y="0"/>
                    <a:pt x="19" y="0"/>
                    <a:pt x="26" y="5"/>
                  </a:cubicBezTo>
                  <a:cubicBezTo>
                    <a:pt x="31" y="9"/>
                    <a:pt x="34" y="14"/>
                    <a:pt x="33" y="20"/>
                  </a:cubicBezTo>
                  <a:cubicBezTo>
                    <a:pt x="33" y="27"/>
                    <a:pt x="30" y="33"/>
                    <a:pt x="25" y="37"/>
                  </a:cubicBezTo>
                  <a:cubicBezTo>
                    <a:pt x="22" y="40"/>
                    <a:pt x="19" y="40"/>
                    <a:pt x="15" y="39"/>
                  </a:cubicBezTo>
                  <a:cubicBezTo>
                    <a:pt x="9" y="38"/>
                    <a:pt x="0" y="32"/>
                    <a:pt x="1" y="23"/>
                  </a:cubicBezTo>
                  <a:close/>
                  <a:moveTo>
                    <a:pt x="29" y="21"/>
                  </a:moveTo>
                  <a:cubicBezTo>
                    <a:pt x="30" y="13"/>
                    <a:pt x="24" y="6"/>
                    <a:pt x="18" y="5"/>
                  </a:cubicBezTo>
                  <a:cubicBezTo>
                    <a:pt x="15" y="5"/>
                    <a:pt x="12" y="5"/>
                    <a:pt x="11" y="7"/>
                  </a:cubicBezTo>
                  <a:cubicBezTo>
                    <a:pt x="9" y="11"/>
                    <a:pt x="6" y="15"/>
                    <a:pt x="5" y="19"/>
                  </a:cubicBezTo>
                  <a:cubicBezTo>
                    <a:pt x="3" y="26"/>
                    <a:pt x="8" y="33"/>
                    <a:pt x="16" y="36"/>
                  </a:cubicBezTo>
                  <a:cubicBezTo>
                    <a:pt x="18" y="36"/>
                    <a:pt x="21" y="36"/>
                    <a:pt x="23" y="34"/>
                  </a:cubicBezTo>
                  <a:cubicBezTo>
                    <a:pt x="27" y="30"/>
                    <a:pt x="29" y="25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0" name="Freeform 105">
              <a:extLst>
                <a:ext uri="{FF2B5EF4-FFF2-40B4-BE49-F238E27FC236}">
                  <a16:creationId xmlns:a16="http://schemas.microsoft.com/office/drawing/2014/main" id="{4BB29FD0-A873-4386-A5F6-0409913B3DA8}"/>
                </a:ext>
              </a:extLst>
            </p:cNvPr>
            <p:cNvSpPr/>
            <p:nvPr/>
          </p:nvSpPr>
          <p:spPr bwMode="auto">
            <a:xfrm>
              <a:off x="3652800" y="1514929"/>
              <a:ext cx="55307" cy="81854"/>
            </a:xfrm>
            <a:custGeom>
              <a:avLst/>
              <a:gdLst>
                <a:gd name="T0" fmla="*/ 0 w 16"/>
                <a:gd name="T1" fmla="*/ 22 h 24"/>
                <a:gd name="T2" fmla="*/ 13 w 16"/>
                <a:gd name="T3" fmla="*/ 0 h 24"/>
                <a:gd name="T4" fmla="*/ 15 w 16"/>
                <a:gd name="T5" fmla="*/ 0 h 24"/>
                <a:gd name="T6" fmla="*/ 15 w 16"/>
                <a:gd name="T7" fmla="*/ 3 h 24"/>
                <a:gd name="T8" fmla="*/ 4 w 16"/>
                <a:gd name="T9" fmla="*/ 23 h 24"/>
                <a:gd name="T10" fmla="*/ 2 w 16"/>
                <a:gd name="T11" fmla="*/ 24 h 24"/>
                <a:gd name="T12" fmla="*/ 0 w 16"/>
                <a:gd name="T1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0" y="22"/>
                  </a:moveTo>
                  <a:cubicBezTo>
                    <a:pt x="3" y="13"/>
                    <a:pt x="7" y="6"/>
                    <a:pt x="13" y="0"/>
                  </a:cubicBezTo>
                  <a:cubicBezTo>
                    <a:pt x="13" y="0"/>
                    <a:pt x="15" y="0"/>
                    <a:pt x="15" y="0"/>
                  </a:cubicBezTo>
                  <a:cubicBezTo>
                    <a:pt x="15" y="1"/>
                    <a:pt x="16" y="3"/>
                    <a:pt x="15" y="3"/>
                  </a:cubicBezTo>
                  <a:cubicBezTo>
                    <a:pt x="10" y="9"/>
                    <a:pt x="6" y="15"/>
                    <a:pt x="4" y="23"/>
                  </a:cubicBezTo>
                  <a:cubicBezTo>
                    <a:pt x="4" y="23"/>
                    <a:pt x="2" y="24"/>
                    <a:pt x="2" y="24"/>
                  </a:cubicBezTo>
                  <a:cubicBezTo>
                    <a:pt x="1" y="24"/>
                    <a:pt x="1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1" name="Freeform 106">
              <a:extLst>
                <a:ext uri="{FF2B5EF4-FFF2-40B4-BE49-F238E27FC236}">
                  <a16:creationId xmlns:a16="http://schemas.microsoft.com/office/drawing/2014/main" id="{47CCCFC9-51BC-3D87-5D1E-B7D684E0C7BE}"/>
                </a:ext>
              </a:extLst>
            </p:cNvPr>
            <p:cNvSpPr/>
            <p:nvPr/>
          </p:nvSpPr>
          <p:spPr bwMode="auto">
            <a:xfrm>
              <a:off x="3734654" y="1329099"/>
              <a:ext cx="48670" cy="33184"/>
            </a:xfrm>
            <a:custGeom>
              <a:avLst/>
              <a:gdLst>
                <a:gd name="T0" fmla="*/ 1 w 14"/>
                <a:gd name="T1" fmla="*/ 10 h 10"/>
                <a:gd name="T2" fmla="*/ 0 w 14"/>
                <a:gd name="T3" fmla="*/ 8 h 10"/>
                <a:gd name="T4" fmla="*/ 1 w 14"/>
                <a:gd name="T5" fmla="*/ 6 h 10"/>
                <a:gd name="T6" fmla="*/ 11 w 14"/>
                <a:gd name="T7" fmla="*/ 0 h 10"/>
                <a:gd name="T8" fmla="*/ 14 w 14"/>
                <a:gd name="T9" fmla="*/ 1 h 10"/>
                <a:gd name="T10" fmla="*/ 13 w 14"/>
                <a:gd name="T11" fmla="*/ 4 h 10"/>
                <a:gd name="T12" fmla="*/ 2 w 14"/>
                <a:gd name="T13" fmla="*/ 10 h 10"/>
                <a:gd name="T14" fmla="*/ 1 w 14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4" y="4"/>
                    <a:pt x="8" y="2"/>
                    <a:pt x="11" y="0"/>
                  </a:cubicBezTo>
                  <a:cubicBezTo>
                    <a:pt x="12" y="0"/>
                    <a:pt x="14" y="1"/>
                    <a:pt x="14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10" y="6"/>
                    <a:pt x="6" y="8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2" name="Freeform 107">
              <a:extLst>
                <a:ext uri="{FF2B5EF4-FFF2-40B4-BE49-F238E27FC236}">
                  <a16:creationId xmlns:a16="http://schemas.microsoft.com/office/drawing/2014/main" id="{DB999D67-53E1-E8AF-6975-739CB79ACC03}"/>
                </a:ext>
              </a:extLst>
            </p:cNvPr>
            <p:cNvSpPr/>
            <p:nvPr/>
          </p:nvSpPr>
          <p:spPr bwMode="auto">
            <a:xfrm>
              <a:off x="3615192" y="1428651"/>
              <a:ext cx="33184" cy="33184"/>
            </a:xfrm>
            <a:custGeom>
              <a:avLst/>
              <a:gdLst>
                <a:gd name="T0" fmla="*/ 10 w 10"/>
                <a:gd name="T1" fmla="*/ 2 h 10"/>
                <a:gd name="T2" fmla="*/ 7 w 10"/>
                <a:gd name="T3" fmla="*/ 6 h 10"/>
                <a:gd name="T4" fmla="*/ 2 w 10"/>
                <a:gd name="T5" fmla="*/ 8 h 10"/>
                <a:gd name="T6" fmla="*/ 4 w 10"/>
                <a:gd name="T7" fmla="*/ 3 h 10"/>
                <a:gd name="T8" fmla="*/ 7 w 10"/>
                <a:gd name="T9" fmla="*/ 0 h 10"/>
                <a:gd name="T10" fmla="*/ 9 w 10"/>
                <a:gd name="T11" fmla="*/ 0 h 10"/>
                <a:gd name="T12" fmla="*/ 10 w 10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2"/>
                  </a:moveTo>
                  <a:cubicBezTo>
                    <a:pt x="9" y="3"/>
                    <a:pt x="8" y="5"/>
                    <a:pt x="7" y="6"/>
                  </a:cubicBezTo>
                  <a:cubicBezTo>
                    <a:pt x="6" y="7"/>
                    <a:pt x="5" y="10"/>
                    <a:pt x="2" y="8"/>
                  </a:cubicBezTo>
                  <a:cubicBezTo>
                    <a:pt x="0" y="6"/>
                    <a:pt x="3" y="5"/>
                    <a:pt x="4" y="3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3" name="Freeform 108">
              <a:extLst>
                <a:ext uri="{FF2B5EF4-FFF2-40B4-BE49-F238E27FC236}">
                  <a16:creationId xmlns:a16="http://schemas.microsoft.com/office/drawing/2014/main" id="{EA796A90-EDF7-0CA3-506D-2E107FADDDAE}"/>
                </a:ext>
              </a:extLst>
            </p:cNvPr>
            <p:cNvSpPr/>
            <p:nvPr/>
          </p:nvSpPr>
          <p:spPr bwMode="auto">
            <a:xfrm>
              <a:off x="3783324" y="1448561"/>
              <a:ext cx="35396" cy="24335"/>
            </a:xfrm>
            <a:custGeom>
              <a:avLst/>
              <a:gdLst>
                <a:gd name="T0" fmla="*/ 10 w 10"/>
                <a:gd name="T1" fmla="*/ 2 h 7"/>
                <a:gd name="T2" fmla="*/ 9 w 10"/>
                <a:gd name="T3" fmla="*/ 4 h 7"/>
                <a:gd name="T4" fmla="*/ 1 w 10"/>
                <a:gd name="T5" fmla="*/ 6 h 7"/>
                <a:gd name="T6" fmla="*/ 0 w 10"/>
                <a:gd name="T7" fmla="*/ 5 h 7"/>
                <a:gd name="T8" fmla="*/ 1 w 10"/>
                <a:gd name="T9" fmla="*/ 3 h 7"/>
                <a:gd name="T10" fmla="*/ 8 w 10"/>
                <a:gd name="T11" fmla="*/ 1 h 7"/>
                <a:gd name="T12" fmla="*/ 10 w 10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cubicBezTo>
                    <a:pt x="10" y="3"/>
                    <a:pt x="10" y="3"/>
                    <a:pt x="9" y="4"/>
                  </a:cubicBezTo>
                  <a:cubicBezTo>
                    <a:pt x="7" y="5"/>
                    <a:pt x="4" y="6"/>
                    <a:pt x="1" y="6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3" y="2"/>
                    <a:pt x="5" y="1"/>
                    <a:pt x="8" y="1"/>
                  </a:cubicBezTo>
                  <a:cubicBezTo>
                    <a:pt x="8" y="0"/>
                    <a:pt x="9" y="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4" name="Freeform 109">
              <a:extLst>
                <a:ext uri="{FF2B5EF4-FFF2-40B4-BE49-F238E27FC236}">
                  <a16:creationId xmlns:a16="http://schemas.microsoft.com/office/drawing/2014/main" id="{67495CC6-0A73-1C2E-9739-6F63D07CE7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8426" y="1362283"/>
              <a:ext cx="121675" cy="128312"/>
            </a:xfrm>
            <a:custGeom>
              <a:avLst/>
              <a:gdLst>
                <a:gd name="T0" fmla="*/ 0 w 35"/>
                <a:gd name="T1" fmla="*/ 16 h 37"/>
                <a:gd name="T2" fmla="*/ 4 w 35"/>
                <a:gd name="T3" fmla="*/ 7 h 37"/>
                <a:gd name="T4" fmla="*/ 21 w 35"/>
                <a:gd name="T5" fmla="*/ 8 h 37"/>
                <a:gd name="T6" fmla="*/ 28 w 35"/>
                <a:gd name="T7" fmla="*/ 15 h 37"/>
                <a:gd name="T8" fmla="*/ 29 w 35"/>
                <a:gd name="T9" fmla="*/ 32 h 37"/>
                <a:gd name="T10" fmla="*/ 10 w 35"/>
                <a:gd name="T11" fmla="*/ 34 h 37"/>
                <a:gd name="T12" fmla="*/ 0 w 35"/>
                <a:gd name="T13" fmla="*/ 16 h 37"/>
                <a:gd name="T14" fmla="*/ 4 w 35"/>
                <a:gd name="T15" fmla="*/ 16 h 37"/>
                <a:gd name="T16" fmla="*/ 12 w 35"/>
                <a:gd name="T17" fmla="*/ 30 h 37"/>
                <a:gd name="T18" fmla="*/ 26 w 35"/>
                <a:gd name="T19" fmla="*/ 29 h 37"/>
                <a:gd name="T20" fmla="*/ 26 w 35"/>
                <a:gd name="T21" fmla="*/ 18 h 37"/>
                <a:gd name="T22" fmla="*/ 18 w 35"/>
                <a:gd name="T23" fmla="*/ 10 h 37"/>
                <a:gd name="T24" fmla="*/ 7 w 35"/>
                <a:gd name="T25" fmla="*/ 9 h 37"/>
                <a:gd name="T26" fmla="*/ 4 w 35"/>
                <a:gd name="T27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0" y="16"/>
                  </a:moveTo>
                  <a:cubicBezTo>
                    <a:pt x="1" y="14"/>
                    <a:pt x="2" y="10"/>
                    <a:pt x="4" y="7"/>
                  </a:cubicBezTo>
                  <a:cubicBezTo>
                    <a:pt x="9" y="0"/>
                    <a:pt x="17" y="1"/>
                    <a:pt x="21" y="8"/>
                  </a:cubicBezTo>
                  <a:cubicBezTo>
                    <a:pt x="23" y="10"/>
                    <a:pt x="25" y="13"/>
                    <a:pt x="28" y="15"/>
                  </a:cubicBezTo>
                  <a:cubicBezTo>
                    <a:pt x="35" y="19"/>
                    <a:pt x="35" y="27"/>
                    <a:pt x="29" y="32"/>
                  </a:cubicBezTo>
                  <a:cubicBezTo>
                    <a:pt x="23" y="37"/>
                    <a:pt x="16" y="37"/>
                    <a:pt x="10" y="34"/>
                  </a:cubicBezTo>
                  <a:cubicBezTo>
                    <a:pt x="3" y="31"/>
                    <a:pt x="0" y="25"/>
                    <a:pt x="0" y="16"/>
                  </a:cubicBezTo>
                  <a:close/>
                  <a:moveTo>
                    <a:pt x="4" y="16"/>
                  </a:moveTo>
                  <a:cubicBezTo>
                    <a:pt x="4" y="24"/>
                    <a:pt x="7" y="28"/>
                    <a:pt x="12" y="30"/>
                  </a:cubicBezTo>
                  <a:cubicBezTo>
                    <a:pt x="17" y="33"/>
                    <a:pt x="22" y="32"/>
                    <a:pt x="26" y="29"/>
                  </a:cubicBezTo>
                  <a:cubicBezTo>
                    <a:pt x="31" y="26"/>
                    <a:pt x="30" y="21"/>
                    <a:pt x="26" y="18"/>
                  </a:cubicBezTo>
                  <a:cubicBezTo>
                    <a:pt x="23" y="16"/>
                    <a:pt x="20" y="13"/>
                    <a:pt x="18" y="10"/>
                  </a:cubicBezTo>
                  <a:cubicBezTo>
                    <a:pt x="14" y="6"/>
                    <a:pt x="10" y="5"/>
                    <a:pt x="7" y="9"/>
                  </a:cubicBezTo>
                  <a:cubicBezTo>
                    <a:pt x="6" y="12"/>
                    <a:pt x="5" y="15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5" name="Freeform 110">
              <a:extLst>
                <a:ext uri="{FF2B5EF4-FFF2-40B4-BE49-F238E27FC236}">
                  <a16:creationId xmlns:a16="http://schemas.microsoft.com/office/drawing/2014/main" id="{3D1EBF78-2BB1-CC6F-EB19-33D6508CA8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8820" y="3034760"/>
              <a:ext cx="128312" cy="123887"/>
            </a:xfrm>
            <a:custGeom>
              <a:avLst/>
              <a:gdLst>
                <a:gd name="T0" fmla="*/ 37 w 37"/>
                <a:gd name="T1" fmla="*/ 9 h 36"/>
                <a:gd name="T2" fmla="*/ 10 w 37"/>
                <a:gd name="T3" fmla="*/ 36 h 36"/>
                <a:gd name="T4" fmla="*/ 1 w 37"/>
                <a:gd name="T5" fmla="*/ 28 h 36"/>
                <a:gd name="T6" fmla="*/ 9 w 37"/>
                <a:gd name="T7" fmla="*/ 19 h 36"/>
                <a:gd name="T8" fmla="*/ 20 w 37"/>
                <a:gd name="T9" fmla="*/ 8 h 36"/>
                <a:gd name="T10" fmla="*/ 29 w 37"/>
                <a:gd name="T11" fmla="*/ 0 h 36"/>
                <a:gd name="T12" fmla="*/ 37 w 37"/>
                <a:gd name="T13" fmla="*/ 9 h 36"/>
                <a:gd name="T14" fmla="*/ 33 w 37"/>
                <a:gd name="T15" fmla="*/ 10 h 36"/>
                <a:gd name="T16" fmla="*/ 29 w 37"/>
                <a:gd name="T17" fmla="*/ 4 h 36"/>
                <a:gd name="T18" fmla="*/ 24 w 37"/>
                <a:gd name="T19" fmla="*/ 8 h 36"/>
                <a:gd name="T20" fmla="*/ 9 w 37"/>
                <a:gd name="T21" fmla="*/ 23 h 36"/>
                <a:gd name="T22" fmla="*/ 5 w 37"/>
                <a:gd name="T23" fmla="*/ 28 h 36"/>
                <a:gd name="T24" fmla="*/ 9 w 37"/>
                <a:gd name="T25" fmla="*/ 32 h 36"/>
                <a:gd name="T26" fmla="*/ 33 w 37"/>
                <a:gd name="T2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6">
                  <a:moveTo>
                    <a:pt x="37" y="9"/>
                  </a:moveTo>
                  <a:cubicBezTo>
                    <a:pt x="36" y="24"/>
                    <a:pt x="24" y="36"/>
                    <a:pt x="10" y="36"/>
                  </a:cubicBezTo>
                  <a:cubicBezTo>
                    <a:pt x="5" y="36"/>
                    <a:pt x="1" y="33"/>
                    <a:pt x="1" y="28"/>
                  </a:cubicBezTo>
                  <a:cubicBezTo>
                    <a:pt x="0" y="23"/>
                    <a:pt x="4" y="19"/>
                    <a:pt x="9" y="19"/>
                  </a:cubicBezTo>
                  <a:cubicBezTo>
                    <a:pt x="15" y="19"/>
                    <a:pt x="19" y="15"/>
                    <a:pt x="20" y="8"/>
                  </a:cubicBezTo>
                  <a:cubicBezTo>
                    <a:pt x="21" y="3"/>
                    <a:pt x="24" y="0"/>
                    <a:pt x="29" y="0"/>
                  </a:cubicBezTo>
                  <a:cubicBezTo>
                    <a:pt x="34" y="0"/>
                    <a:pt x="37" y="4"/>
                    <a:pt x="37" y="9"/>
                  </a:cubicBezTo>
                  <a:close/>
                  <a:moveTo>
                    <a:pt x="33" y="10"/>
                  </a:moveTo>
                  <a:cubicBezTo>
                    <a:pt x="33" y="6"/>
                    <a:pt x="32" y="4"/>
                    <a:pt x="29" y="4"/>
                  </a:cubicBezTo>
                  <a:cubicBezTo>
                    <a:pt x="26" y="4"/>
                    <a:pt x="24" y="5"/>
                    <a:pt x="24" y="8"/>
                  </a:cubicBezTo>
                  <a:cubicBezTo>
                    <a:pt x="22" y="18"/>
                    <a:pt x="19" y="21"/>
                    <a:pt x="9" y="23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30"/>
                    <a:pt x="7" y="32"/>
                    <a:pt x="9" y="32"/>
                  </a:cubicBezTo>
                  <a:cubicBezTo>
                    <a:pt x="23" y="31"/>
                    <a:pt x="32" y="21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6" name="Freeform 111">
              <a:extLst>
                <a:ext uri="{FF2B5EF4-FFF2-40B4-BE49-F238E27FC236}">
                  <a16:creationId xmlns:a16="http://schemas.microsoft.com/office/drawing/2014/main" id="{5748A80B-D820-5D24-7A34-92A98D9C24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2452" y="2966180"/>
              <a:ext cx="128312" cy="128312"/>
            </a:xfrm>
            <a:custGeom>
              <a:avLst/>
              <a:gdLst>
                <a:gd name="T0" fmla="*/ 0 w 37"/>
                <a:gd name="T1" fmla="*/ 27 h 37"/>
                <a:gd name="T2" fmla="*/ 28 w 37"/>
                <a:gd name="T3" fmla="*/ 0 h 37"/>
                <a:gd name="T4" fmla="*/ 36 w 37"/>
                <a:gd name="T5" fmla="*/ 9 h 37"/>
                <a:gd name="T6" fmla="*/ 28 w 37"/>
                <a:gd name="T7" fmla="*/ 17 h 37"/>
                <a:gd name="T8" fmla="*/ 17 w 37"/>
                <a:gd name="T9" fmla="*/ 28 h 37"/>
                <a:gd name="T10" fmla="*/ 8 w 37"/>
                <a:gd name="T11" fmla="*/ 36 h 37"/>
                <a:gd name="T12" fmla="*/ 0 w 37"/>
                <a:gd name="T13" fmla="*/ 27 h 37"/>
                <a:gd name="T14" fmla="*/ 27 w 37"/>
                <a:gd name="T15" fmla="*/ 4 h 37"/>
                <a:gd name="T16" fmla="*/ 4 w 37"/>
                <a:gd name="T17" fmla="*/ 27 h 37"/>
                <a:gd name="T18" fmla="*/ 8 w 37"/>
                <a:gd name="T19" fmla="*/ 33 h 37"/>
                <a:gd name="T20" fmla="*/ 13 w 37"/>
                <a:gd name="T21" fmla="*/ 28 h 37"/>
                <a:gd name="T22" fmla="*/ 28 w 37"/>
                <a:gd name="T23" fmla="*/ 13 h 37"/>
                <a:gd name="T24" fmla="*/ 33 w 37"/>
                <a:gd name="T25" fmla="*/ 9 h 37"/>
                <a:gd name="T26" fmla="*/ 27 w 37"/>
                <a:gd name="T2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0" y="27"/>
                  </a:moveTo>
                  <a:cubicBezTo>
                    <a:pt x="0" y="13"/>
                    <a:pt x="13" y="0"/>
                    <a:pt x="28" y="0"/>
                  </a:cubicBezTo>
                  <a:cubicBezTo>
                    <a:pt x="33" y="0"/>
                    <a:pt x="36" y="4"/>
                    <a:pt x="36" y="9"/>
                  </a:cubicBezTo>
                  <a:cubicBezTo>
                    <a:pt x="37" y="13"/>
                    <a:pt x="33" y="17"/>
                    <a:pt x="28" y="17"/>
                  </a:cubicBezTo>
                  <a:cubicBezTo>
                    <a:pt x="22" y="18"/>
                    <a:pt x="18" y="21"/>
                    <a:pt x="17" y="28"/>
                  </a:cubicBezTo>
                  <a:cubicBezTo>
                    <a:pt x="17" y="34"/>
                    <a:pt x="13" y="37"/>
                    <a:pt x="8" y="36"/>
                  </a:cubicBezTo>
                  <a:cubicBezTo>
                    <a:pt x="3" y="36"/>
                    <a:pt x="0" y="33"/>
                    <a:pt x="0" y="27"/>
                  </a:cubicBezTo>
                  <a:close/>
                  <a:moveTo>
                    <a:pt x="27" y="4"/>
                  </a:moveTo>
                  <a:cubicBezTo>
                    <a:pt x="15" y="5"/>
                    <a:pt x="5" y="15"/>
                    <a:pt x="4" y="27"/>
                  </a:cubicBezTo>
                  <a:cubicBezTo>
                    <a:pt x="4" y="30"/>
                    <a:pt x="6" y="32"/>
                    <a:pt x="8" y="33"/>
                  </a:cubicBezTo>
                  <a:cubicBezTo>
                    <a:pt x="11" y="33"/>
                    <a:pt x="13" y="31"/>
                    <a:pt x="13" y="28"/>
                  </a:cubicBezTo>
                  <a:cubicBezTo>
                    <a:pt x="14" y="19"/>
                    <a:pt x="19" y="14"/>
                    <a:pt x="28" y="13"/>
                  </a:cubicBezTo>
                  <a:cubicBezTo>
                    <a:pt x="31" y="13"/>
                    <a:pt x="33" y="11"/>
                    <a:pt x="33" y="9"/>
                  </a:cubicBezTo>
                  <a:cubicBezTo>
                    <a:pt x="32" y="6"/>
                    <a:pt x="30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7" name="Freeform 112">
              <a:extLst>
                <a:ext uri="{FF2B5EF4-FFF2-40B4-BE49-F238E27FC236}">
                  <a16:creationId xmlns:a16="http://schemas.microsoft.com/office/drawing/2014/main" id="{ACA8DF71-83FE-7970-FF29-EBD58DE430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844" y="2014903"/>
              <a:ext cx="68580" cy="64156"/>
            </a:xfrm>
            <a:custGeom>
              <a:avLst/>
              <a:gdLst>
                <a:gd name="T0" fmla="*/ 20 w 20"/>
                <a:gd name="T1" fmla="*/ 9 h 19"/>
                <a:gd name="T2" fmla="*/ 10 w 20"/>
                <a:gd name="T3" fmla="*/ 19 h 19"/>
                <a:gd name="T4" fmla="*/ 0 w 20"/>
                <a:gd name="T5" fmla="*/ 10 h 19"/>
                <a:gd name="T6" fmla="*/ 10 w 20"/>
                <a:gd name="T7" fmla="*/ 0 h 19"/>
                <a:gd name="T8" fmla="*/ 20 w 20"/>
                <a:gd name="T9" fmla="*/ 9 h 19"/>
                <a:gd name="T10" fmla="*/ 10 w 20"/>
                <a:gd name="T11" fmla="*/ 3 h 19"/>
                <a:gd name="T12" fmla="*/ 4 w 20"/>
                <a:gd name="T13" fmla="*/ 9 h 19"/>
                <a:gd name="T14" fmla="*/ 10 w 20"/>
                <a:gd name="T15" fmla="*/ 16 h 19"/>
                <a:gd name="T16" fmla="*/ 16 w 20"/>
                <a:gd name="T17" fmla="*/ 10 h 19"/>
                <a:gd name="T18" fmla="*/ 10 w 20"/>
                <a:gd name="T1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9">
                  <a:moveTo>
                    <a:pt x="20" y="9"/>
                  </a:moveTo>
                  <a:cubicBezTo>
                    <a:pt x="20" y="15"/>
                    <a:pt x="16" y="19"/>
                    <a:pt x="10" y="19"/>
                  </a:cubicBezTo>
                  <a:cubicBezTo>
                    <a:pt x="5" y="19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20" y="4"/>
                    <a:pt x="20" y="9"/>
                  </a:cubicBezTo>
                  <a:close/>
                  <a:moveTo>
                    <a:pt x="10" y="3"/>
                  </a:moveTo>
                  <a:cubicBezTo>
                    <a:pt x="7" y="3"/>
                    <a:pt x="4" y="6"/>
                    <a:pt x="4" y="9"/>
                  </a:cubicBezTo>
                  <a:cubicBezTo>
                    <a:pt x="4" y="13"/>
                    <a:pt x="7" y="15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6"/>
                    <a:pt x="13" y="4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8" name="Freeform 113">
              <a:extLst>
                <a:ext uri="{FF2B5EF4-FFF2-40B4-BE49-F238E27FC236}">
                  <a16:creationId xmlns:a16="http://schemas.microsoft.com/office/drawing/2014/main" id="{1CB2ADF0-39C2-7483-C7BB-F3AA6646E4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0764" y="2094545"/>
              <a:ext cx="66368" cy="68580"/>
            </a:xfrm>
            <a:custGeom>
              <a:avLst/>
              <a:gdLst>
                <a:gd name="T0" fmla="*/ 19 w 19"/>
                <a:gd name="T1" fmla="*/ 10 h 20"/>
                <a:gd name="T2" fmla="*/ 10 w 19"/>
                <a:gd name="T3" fmla="*/ 20 h 20"/>
                <a:gd name="T4" fmla="*/ 0 w 19"/>
                <a:gd name="T5" fmla="*/ 10 h 20"/>
                <a:gd name="T6" fmla="*/ 9 w 19"/>
                <a:gd name="T7" fmla="*/ 1 h 20"/>
                <a:gd name="T8" fmla="*/ 19 w 19"/>
                <a:gd name="T9" fmla="*/ 10 h 20"/>
                <a:gd name="T10" fmla="*/ 16 w 19"/>
                <a:gd name="T11" fmla="*/ 10 h 20"/>
                <a:gd name="T12" fmla="*/ 10 w 19"/>
                <a:gd name="T13" fmla="*/ 4 h 20"/>
                <a:gd name="T14" fmla="*/ 3 w 19"/>
                <a:gd name="T15" fmla="*/ 10 h 20"/>
                <a:gd name="T16" fmla="*/ 9 w 19"/>
                <a:gd name="T17" fmla="*/ 16 h 20"/>
                <a:gd name="T18" fmla="*/ 16 w 19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19" y="10"/>
                  </a:moveTo>
                  <a:cubicBezTo>
                    <a:pt x="19" y="16"/>
                    <a:pt x="15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1"/>
                    <a:pt x="9" y="1"/>
                  </a:cubicBezTo>
                  <a:cubicBezTo>
                    <a:pt x="15" y="0"/>
                    <a:pt x="19" y="5"/>
                    <a:pt x="19" y="10"/>
                  </a:cubicBezTo>
                  <a:close/>
                  <a:moveTo>
                    <a:pt x="16" y="10"/>
                  </a:move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3" y="13"/>
                    <a:pt x="6" y="16"/>
                    <a:pt x="9" y="16"/>
                  </a:cubicBezTo>
                  <a:cubicBezTo>
                    <a:pt x="13" y="16"/>
                    <a:pt x="16" y="14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9" name="Freeform 114">
              <a:extLst>
                <a:ext uri="{FF2B5EF4-FFF2-40B4-BE49-F238E27FC236}">
                  <a16:creationId xmlns:a16="http://schemas.microsoft.com/office/drawing/2014/main" id="{064CA136-D69D-3674-CA1A-988D27024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8910" y="1904289"/>
              <a:ext cx="68580" cy="6858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6 w 20"/>
                <a:gd name="T11" fmla="*/ 10 h 20"/>
                <a:gd name="T12" fmla="*/ 10 w 20"/>
                <a:gd name="T13" fmla="*/ 4 h 20"/>
                <a:gd name="T14" fmla="*/ 4 w 20"/>
                <a:gd name="T15" fmla="*/ 10 h 20"/>
                <a:gd name="T16" fmla="*/ 10 w 20"/>
                <a:gd name="T17" fmla="*/ 16 h 20"/>
                <a:gd name="T18" fmla="*/ 16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19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lose/>
                  <a:moveTo>
                    <a:pt x="16" y="10"/>
                  </a:move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6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0" name="Freeform 115">
              <a:extLst>
                <a:ext uri="{FF2B5EF4-FFF2-40B4-BE49-F238E27FC236}">
                  <a16:creationId xmlns:a16="http://schemas.microsoft.com/office/drawing/2014/main" id="{A9DE6B75-75FC-6D39-3C98-8B0E15695C01}"/>
                </a:ext>
              </a:extLst>
            </p:cNvPr>
            <p:cNvSpPr/>
            <p:nvPr/>
          </p:nvSpPr>
          <p:spPr bwMode="auto">
            <a:xfrm>
              <a:off x="5203603" y="2041450"/>
              <a:ext cx="68580" cy="66368"/>
            </a:xfrm>
            <a:custGeom>
              <a:avLst/>
              <a:gdLst>
                <a:gd name="T0" fmla="*/ 2 w 20"/>
                <a:gd name="T1" fmla="*/ 19 h 19"/>
                <a:gd name="T2" fmla="*/ 0 w 20"/>
                <a:gd name="T3" fmla="*/ 17 h 19"/>
                <a:gd name="T4" fmla="*/ 3 w 20"/>
                <a:gd name="T5" fmla="*/ 15 h 19"/>
                <a:gd name="T6" fmla="*/ 16 w 20"/>
                <a:gd name="T7" fmla="*/ 2 h 19"/>
                <a:gd name="T8" fmla="*/ 18 w 20"/>
                <a:gd name="T9" fmla="*/ 0 h 19"/>
                <a:gd name="T10" fmla="*/ 20 w 20"/>
                <a:gd name="T11" fmla="*/ 3 h 19"/>
                <a:gd name="T12" fmla="*/ 2 w 20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" y="19"/>
                  </a:moveTo>
                  <a:cubicBezTo>
                    <a:pt x="2" y="19"/>
                    <a:pt x="1" y="18"/>
                    <a:pt x="0" y="17"/>
                  </a:cubicBezTo>
                  <a:cubicBezTo>
                    <a:pt x="1" y="17"/>
                    <a:pt x="2" y="16"/>
                    <a:pt x="3" y="15"/>
                  </a:cubicBezTo>
                  <a:cubicBezTo>
                    <a:pt x="10" y="15"/>
                    <a:pt x="15" y="10"/>
                    <a:pt x="16" y="2"/>
                  </a:cubicBezTo>
                  <a:cubicBezTo>
                    <a:pt x="16" y="1"/>
                    <a:pt x="17" y="1"/>
                    <a:pt x="18" y="0"/>
                  </a:cubicBezTo>
                  <a:cubicBezTo>
                    <a:pt x="19" y="1"/>
                    <a:pt x="20" y="2"/>
                    <a:pt x="20" y="3"/>
                  </a:cubicBezTo>
                  <a:cubicBezTo>
                    <a:pt x="20" y="11"/>
                    <a:pt x="1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1" name="Freeform 116">
              <a:extLst>
                <a:ext uri="{FF2B5EF4-FFF2-40B4-BE49-F238E27FC236}">
                  <a16:creationId xmlns:a16="http://schemas.microsoft.com/office/drawing/2014/main" id="{CAE96507-A7A4-3110-0818-B86F00562AE3}"/>
                </a:ext>
              </a:extLst>
            </p:cNvPr>
            <p:cNvSpPr/>
            <p:nvPr/>
          </p:nvSpPr>
          <p:spPr bwMode="auto">
            <a:xfrm>
              <a:off x="5314217" y="2065785"/>
              <a:ext cx="64156" cy="68580"/>
            </a:xfrm>
            <a:custGeom>
              <a:avLst/>
              <a:gdLst>
                <a:gd name="T0" fmla="*/ 18 w 19"/>
                <a:gd name="T1" fmla="*/ 0 h 20"/>
                <a:gd name="T2" fmla="*/ 19 w 19"/>
                <a:gd name="T3" fmla="*/ 2 h 20"/>
                <a:gd name="T4" fmla="*/ 17 w 19"/>
                <a:gd name="T5" fmla="*/ 4 h 20"/>
                <a:gd name="T6" fmla="*/ 4 w 19"/>
                <a:gd name="T7" fmla="*/ 18 h 20"/>
                <a:gd name="T8" fmla="*/ 1 w 19"/>
                <a:gd name="T9" fmla="*/ 20 h 20"/>
                <a:gd name="T10" fmla="*/ 0 w 19"/>
                <a:gd name="T11" fmla="*/ 17 h 20"/>
                <a:gd name="T12" fmla="*/ 18 w 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8" y="0"/>
                  </a:moveTo>
                  <a:cubicBezTo>
                    <a:pt x="18" y="1"/>
                    <a:pt x="19" y="1"/>
                    <a:pt x="19" y="2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9" y="6"/>
                    <a:pt x="5" y="10"/>
                    <a:pt x="4" y="18"/>
                  </a:cubicBezTo>
                  <a:cubicBezTo>
                    <a:pt x="3" y="19"/>
                    <a:pt x="2" y="19"/>
                    <a:pt x="1" y="20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9"/>
                    <a:pt x="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2" name="Freeform 117">
              <a:extLst>
                <a:ext uri="{FF2B5EF4-FFF2-40B4-BE49-F238E27FC236}">
                  <a16:creationId xmlns:a16="http://schemas.microsoft.com/office/drawing/2014/main" id="{10B7759C-3FE9-F278-B854-123CAA27B79C}"/>
                </a:ext>
              </a:extLst>
            </p:cNvPr>
            <p:cNvSpPr/>
            <p:nvPr/>
          </p:nvSpPr>
          <p:spPr bwMode="auto">
            <a:xfrm>
              <a:off x="5247849" y="1966233"/>
              <a:ext cx="88491" cy="35396"/>
            </a:xfrm>
            <a:custGeom>
              <a:avLst/>
              <a:gdLst>
                <a:gd name="T0" fmla="*/ 13 w 26"/>
                <a:gd name="T1" fmla="*/ 10 h 10"/>
                <a:gd name="T2" fmla="*/ 1 w 26"/>
                <a:gd name="T3" fmla="*/ 5 h 10"/>
                <a:gd name="T4" fmla="*/ 0 w 26"/>
                <a:gd name="T5" fmla="*/ 2 h 10"/>
                <a:gd name="T6" fmla="*/ 4 w 26"/>
                <a:gd name="T7" fmla="*/ 2 h 10"/>
                <a:gd name="T8" fmla="*/ 22 w 26"/>
                <a:gd name="T9" fmla="*/ 2 h 10"/>
                <a:gd name="T10" fmla="*/ 26 w 26"/>
                <a:gd name="T11" fmla="*/ 2 h 10"/>
                <a:gd name="T12" fmla="*/ 24 w 26"/>
                <a:gd name="T13" fmla="*/ 5 h 10"/>
                <a:gd name="T14" fmla="*/ 13 w 2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">
                  <a:moveTo>
                    <a:pt x="13" y="10"/>
                  </a:moveTo>
                  <a:cubicBezTo>
                    <a:pt x="8" y="10"/>
                    <a:pt x="4" y="8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2" y="1"/>
                    <a:pt x="4" y="2"/>
                  </a:cubicBezTo>
                  <a:cubicBezTo>
                    <a:pt x="9" y="7"/>
                    <a:pt x="16" y="7"/>
                    <a:pt x="22" y="2"/>
                  </a:cubicBezTo>
                  <a:cubicBezTo>
                    <a:pt x="23" y="2"/>
                    <a:pt x="24" y="2"/>
                    <a:pt x="26" y="2"/>
                  </a:cubicBezTo>
                  <a:cubicBezTo>
                    <a:pt x="25" y="3"/>
                    <a:pt x="25" y="5"/>
                    <a:pt x="24" y="5"/>
                  </a:cubicBezTo>
                  <a:cubicBezTo>
                    <a:pt x="21" y="8"/>
                    <a:pt x="17" y="1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3" name="Freeform 118">
              <a:extLst>
                <a:ext uri="{FF2B5EF4-FFF2-40B4-BE49-F238E27FC236}">
                  <a16:creationId xmlns:a16="http://schemas.microsoft.com/office/drawing/2014/main" id="{628FB592-72AE-6276-6FB0-2E92228B59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3374" y="2899812"/>
              <a:ext cx="121675" cy="126100"/>
            </a:xfrm>
            <a:custGeom>
              <a:avLst/>
              <a:gdLst>
                <a:gd name="T0" fmla="*/ 17 w 35"/>
                <a:gd name="T1" fmla="*/ 36 h 36"/>
                <a:gd name="T2" fmla="*/ 0 w 35"/>
                <a:gd name="T3" fmla="*/ 18 h 36"/>
                <a:gd name="T4" fmla="*/ 18 w 35"/>
                <a:gd name="T5" fmla="*/ 0 h 36"/>
                <a:gd name="T6" fmla="*/ 35 w 35"/>
                <a:gd name="T7" fmla="*/ 19 h 36"/>
                <a:gd name="T8" fmla="*/ 17 w 35"/>
                <a:gd name="T9" fmla="*/ 36 h 36"/>
                <a:gd name="T10" fmla="*/ 31 w 35"/>
                <a:gd name="T11" fmla="*/ 18 h 36"/>
                <a:gd name="T12" fmla="*/ 17 w 35"/>
                <a:gd name="T13" fmla="*/ 4 h 36"/>
                <a:gd name="T14" fmla="*/ 3 w 35"/>
                <a:gd name="T15" fmla="*/ 18 h 36"/>
                <a:gd name="T16" fmla="*/ 17 w 35"/>
                <a:gd name="T17" fmla="*/ 32 h 36"/>
                <a:gd name="T18" fmla="*/ 31 w 35"/>
                <a:gd name="T1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7" y="36"/>
                    <a:pt x="0" y="28"/>
                    <a:pt x="0" y="18"/>
                  </a:cubicBezTo>
                  <a:cubicBezTo>
                    <a:pt x="0" y="8"/>
                    <a:pt x="7" y="0"/>
                    <a:pt x="18" y="0"/>
                  </a:cubicBezTo>
                  <a:cubicBezTo>
                    <a:pt x="28" y="1"/>
                    <a:pt x="35" y="8"/>
                    <a:pt x="35" y="19"/>
                  </a:cubicBezTo>
                  <a:cubicBezTo>
                    <a:pt x="35" y="28"/>
                    <a:pt x="27" y="36"/>
                    <a:pt x="17" y="36"/>
                  </a:cubicBezTo>
                  <a:close/>
                  <a:moveTo>
                    <a:pt x="31" y="18"/>
                  </a:moveTo>
                  <a:cubicBezTo>
                    <a:pt x="31" y="11"/>
                    <a:pt x="25" y="4"/>
                    <a:pt x="17" y="4"/>
                  </a:cubicBezTo>
                  <a:cubicBezTo>
                    <a:pt x="10" y="4"/>
                    <a:pt x="3" y="10"/>
                    <a:pt x="3" y="18"/>
                  </a:cubicBezTo>
                  <a:cubicBezTo>
                    <a:pt x="3" y="25"/>
                    <a:pt x="10" y="32"/>
                    <a:pt x="17" y="32"/>
                  </a:cubicBezTo>
                  <a:cubicBezTo>
                    <a:pt x="25" y="32"/>
                    <a:pt x="31" y="26"/>
                    <a:pt x="3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4" name="Freeform 119">
              <a:extLst>
                <a:ext uri="{FF2B5EF4-FFF2-40B4-BE49-F238E27FC236}">
                  <a16:creationId xmlns:a16="http://schemas.microsoft.com/office/drawing/2014/main" id="{0608085C-7135-4DA8-0565-876F8C563D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1238" y="3045822"/>
              <a:ext cx="97340" cy="92915"/>
            </a:xfrm>
            <a:custGeom>
              <a:avLst/>
              <a:gdLst>
                <a:gd name="T0" fmla="*/ 14 w 28"/>
                <a:gd name="T1" fmla="*/ 27 h 27"/>
                <a:gd name="T2" fmla="*/ 0 w 28"/>
                <a:gd name="T3" fmla="*/ 14 h 27"/>
                <a:gd name="T4" fmla="*/ 13 w 28"/>
                <a:gd name="T5" fmla="*/ 0 h 27"/>
                <a:gd name="T6" fmla="*/ 27 w 28"/>
                <a:gd name="T7" fmla="*/ 13 h 27"/>
                <a:gd name="T8" fmla="*/ 14 w 28"/>
                <a:gd name="T9" fmla="*/ 27 h 27"/>
                <a:gd name="T10" fmla="*/ 14 w 28"/>
                <a:gd name="T11" fmla="*/ 24 h 27"/>
                <a:gd name="T12" fmla="*/ 24 w 28"/>
                <a:gd name="T13" fmla="*/ 14 h 27"/>
                <a:gd name="T14" fmla="*/ 14 w 28"/>
                <a:gd name="T15" fmla="*/ 4 h 27"/>
                <a:gd name="T16" fmla="*/ 4 w 28"/>
                <a:gd name="T17" fmla="*/ 14 h 27"/>
                <a:gd name="T18" fmla="*/ 14 w 28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8" y="21"/>
                    <a:pt x="22" y="27"/>
                    <a:pt x="14" y="27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4" y="8"/>
                    <a:pt x="19" y="4"/>
                    <a:pt x="14" y="4"/>
                  </a:cubicBezTo>
                  <a:cubicBezTo>
                    <a:pt x="8" y="3"/>
                    <a:pt x="4" y="8"/>
                    <a:pt x="4" y="14"/>
                  </a:cubicBezTo>
                  <a:cubicBezTo>
                    <a:pt x="4" y="19"/>
                    <a:pt x="8" y="24"/>
                    <a:pt x="1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5" name="Freeform 120">
              <a:extLst>
                <a:ext uri="{FF2B5EF4-FFF2-40B4-BE49-F238E27FC236}">
                  <a16:creationId xmlns:a16="http://schemas.microsoft.com/office/drawing/2014/main" id="{72657576-38E7-132F-EC1C-E9BE34314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8578" y="3200681"/>
              <a:ext cx="95128" cy="92915"/>
            </a:xfrm>
            <a:custGeom>
              <a:avLst/>
              <a:gdLst>
                <a:gd name="T0" fmla="*/ 14 w 28"/>
                <a:gd name="T1" fmla="*/ 0 h 27"/>
                <a:gd name="T2" fmla="*/ 28 w 28"/>
                <a:gd name="T3" fmla="*/ 13 h 27"/>
                <a:gd name="T4" fmla="*/ 14 w 28"/>
                <a:gd name="T5" fmla="*/ 27 h 27"/>
                <a:gd name="T6" fmla="*/ 0 w 28"/>
                <a:gd name="T7" fmla="*/ 13 h 27"/>
                <a:gd name="T8" fmla="*/ 14 w 28"/>
                <a:gd name="T9" fmla="*/ 0 h 27"/>
                <a:gd name="T10" fmla="*/ 14 w 28"/>
                <a:gd name="T11" fmla="*/ 3 h 27"/>
                <a:gd name="T12" fmla="*/ 4 w 28"/>
                <a:gd name="T13" fmla="*/ 13 h 27"/>
                <a:gd name="T14" fmla="*/ 14 w 28"/>
                <a:gd name="T15" fmla="*/ 23 h 27"/>
                <a:gd name="T16" fmla="*/ 24 w 28"/>
                <a:gd name="T17" fmla="*/ 13 h 27"/>
                <a:gd name="T18" fmla="*/ 14 w 28"/>
                <a:gd name="T1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0"/>
                  </a:moveTo>
                  <a:cubicBezTo>
                    <a:pt x="22" y="0"/>
                    <a:pt x="28" y="6"/>
                    <a:pt x="28" y="13"/>
                  </a:cubicBezTo>
                  <a:cubicBezTo>
                    <a:pt x="28" y="21"/>
                    <a:pt x="22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  <a:moveTo>
                    <a:pt x="14" y="3"/>
                  </a:moveTo>
                  <a:cubicBezTo>
                    <a:pt x="9" y="3"/>
                    <a:pt x="4" y="8"/>
                    <a:pt x="4" y="13"/>
                  </a:cubicBezTo>
                  <a:cubicBezTo>
                    <a:pt x="4" y="19"/>
                    <a:pt x="8" y="23"/>
                    <a:pt x="14" y="23"/>
                  </a:cubicBezTo>
                  <a:cubicBezTo>
                    <a:pt x="19" y="24"/>
                    <a:pt x="24" y="19"/>
                    <a:pt x="24" y="13"/>
                  </a:cubicBezTo>
                  <a:cubicBezTo>
                    <a:pt x="24" y="8"/>
                    <a:pt x="20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6" name="Freeform 121">
              <a:extLst>
                <a:ext uri="{FF2B5EF4-FFF2-40B4-BE49-F238E27FC236}">
                  <a16:creationId xmlns:a16="http://schemas.microsoft.com/office/drawing/2014/main" id="{4B1631F9-0529-84B3-5F62-B3B1578BDA25}"/>
                </a:ext>
              </a:extLst>
            </p:cNvPr>
            <p:cNvSpPr/>
            <p:nvPr/>
          </p:nvSpPr>
          <p:spPr bwMode="auto">
            <a:xfrm>
              <a:off x="4754512" y="2935208"/>
              <a:ext cx="146010" cy="154859"/>
            </a:xfrm>
            <a:custGeom>
              <a:avLst/>
              <a:gdLst>
                <a:gd name="T0" fmla="*/ 2 w 42"/>
                <a:gd name="T1" fmla="*/ 0 h 45"/>
                <a:gd name="T2" fmla="*/ 5 w 42"/>
                <a:gd name="T3" fmla="*/ 2 h 45"/>
                <a:gd name="T4" fmla="*/ 41 w 42"/>
                <a:gd name="T5" fmla="*/ 42 h 45"/>
                <a:gd name="T6" fmla="*/ 41 w 42"/>
                <a:gd name="T7" fmla="*/ 45 h 45"/>
                <a:gd name="T8" fmla="*/ 38 w 42"/>
                <a:gd name="T9" fmla="*/ 43 h 45"/>
                <a:gd name="T10" fmla="*/ 3 w 42"/>
                <a:gd name="T11" fmla="*/ 5 h 45"/>
                <a:gd name="T12" fmla="*/ 0 w 42"/>
                <a:gd name="T13" fmla="*/ 3 h 45"/>
                <a:gd name="T14" fmla="*/ 0 w 42"/>
                <a:gd name="T15" fmla="*/ 1 h 45"/>
                <a:gd name="T16" fmla="*/ 2 w 42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5">
                  <a:moveTo>
                    <a:pt x="2" y="0"/>
                  </a:moveTo>
                  <a:cubicBezTo>
                    <a:pt x="3" y="0"/>
                    <a:pt x="4" y="1"/>
                    <a:pt x="5" y="2"/>
                  </a:cubicBezTo>
                  <a:cubicBezTo>
                    <a:pt x="21" y="12"/>
                    <a:pt x="33" y="25"/>
                    <a:pt x="41" y="42"/>
                  </a:cubicBezTo>
                  <a:cubicBezTo>
                    <a:pt x="42" y="43"/>
                    <a:pt x="41" y="44"/>
                    <a:pt x="41" y="45"/>
                  </a:cubicBezTo>
                  <a:cubicBezTo>
                    <a:pt x="40" y="45"/>
                    <a:pt x="39" y="44"/>
                    <a:pt x="38" y="43"/>
                  </a:cubicBezTo>
                  <a:cubicBezTo>
                    <a:pt x="30" y="28"/>
                    <a:pt x="18" y="15"/>
                    <a:pt x="3" y="5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7" name="Freeform 122">
              <a:extLst>
                <a:ext uri="{FF2B5EF4-FFF2-40B4-BE49-F238E27FC236}">
                  <a16:creationId xmlns:a16="http://schemas.microsoft.com/office/drawing/2014/main" id="{2C532CBF-8B7A-1F48-A983-EB0713D7513A}"/>
                </a:ext>
              </a:extLst>
            </p:cNvPr>
            <p:cNvSpPr/>
            <p:nvPr/>
          </p:nvSpPr>
          <p:spPr bwMode="auto">
            <a:xfrm>
              <a:off x="4772210" y="3152011"/>
              <a:ext cx="86279" cy="159284"/>
            </a:xfrm>
            <a:custGeom>
              <a:avLst/>
              <a:gdLst>
                <a:gd name="T0" fmla="*/ 8 w 25"/>
                <a:gd name="T1" fmla="*/ 21 h 46"/>
                <a:gd name="T2" fmla="*/ 21 w 25"/>
                <a:gd name="T3" fmla="*/ 42 h 46"/>
                <a:gd name="T4" fmla="*/ 24 w 25"/>
                <a:gd name="T5" fmla="*/ 44 h 46"/>
                <a:gd name="T6" fmla="*/ 20 w 25"/>
                <a:gd name="T7" fmla="*/ 45 h 46"/>
                <a:gd name="T8" fmla="*/ 4 w 25"/>
                <a:gd name="T9" fmla="*/ 26 h 46"/>
                <a:gd name="T10" fmla="*/ 1 w 25"/>
                <a:gd name="T11" fmla="*/ 4 h 46"/>
                <a:gd name="T12" fmla="*/ 1 w 25"/>
                <a:gd name="T13" fmla="*/ 0 h 46"/>
                <a:gd name="T14" fmla="*/ 4 w 25"/>
                <a:gd name="T15" fmla="*/ 3 h 46"/>
                <a:gd name="T16" fmla="*/ 8 w 25"/>
                <a:gd name="T1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6">
                  <a:moveTo>
                    <a:pt x="8" y="21"/>
                  </a:moveTo>
                  <a:cubicBezTo>
                    <a:pt x="8" y="32"/>
                    <a:pt x="13" y="39"/>
                    <a:pt x="21" y="42"/>
                  </a:cubicBezTo>
                  <a:cubicBezTo>
                    <a:pt x="23" y="42"/>
                    <a:pt x="25" y="42"/>
                    <a:pt x="24" y="44"/>
                  </a:cubicBezTo>
                  <a:cubicBezTo>
                    <a:pt x="23" y="45"/>
                    <a:pt x="21" y="46"/>
                    <a:pt x="20" y="45"/>
                  </a:cubicBezTo>
                  <a:cubicBezTo>
                    <a:pt x="11" y="43"/>
                    <a:pt x="4" y="35"/>
                    <a:pt x="4" y="26"/>
                  </a:cubicBezTo>
                  <a:cubicBezTo>
                    <a:pt x="4" y="18"/>
                    <a:pt x="3" y="11"/>
                    <a:pt x="1" y="4"/>
                  </a:cubicBezTo>
                  <a:cubicBezTo>
                    <a:pt x="0" y="3"/>
                    <a:pt x="1" y="2"/>
                    <a:pt x="1" y="0"/>
                  </a:cubicBezTo>
                  <a:cubicBezTo>
                    <a:pt x="2" y="1"/>
                    <a:pt x="4" y="2"/>
                    <a:pt x="4" y="3"/>
                  </a:cubicBezTo>
                  <a:cubicBezTo>
                    <a:pt x="6" y="10"/>
                    <a:pt x="7" y="17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8" name="Freeform 123">
              <a:extLst>
                <a:ext uri="{FF2B5EF4-FFF2-40B4-BE49-F238E27FC236}">
                  <a16:creationId xmlns:a16="http://schemas.microsoft.com/office/drawing/2014/main" id="{D0E31A99-E2F6-19CF-591C-0CD51D40C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6021" y="2997152"/>
              <a:ext cx="68580" cy="68580"/>
            </a:xfrm>
            <a:custGeom>
              <a:avLst/>
              <a:gdLst>
                <a:gd name="T0" fmla="*/ 9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9 w 20"/>
                <a:gd name="T9" fmla="*/ 20 h 20"/>
                <a:gd name="T10" fmla="*/ 16 w 20"/>
                <a:gd name="T11" fmla="*/ 10 h 20"/>
                <a:gd name="T12" fmla="*/ 10 w 20"/>
                <a:gd name="T13" fmla="*/ 4 h 20"/>
                <a:gd name="T14" fmla="*/ 4 w 20"/>
                <a:gd name="T15" fmla="*/ 10 h 20"/>
                <a:gd name="T16" fmla="*/ 10 w 20"/>
                <a:gd name="T17" fmla="*/ 16 h 20"/>
                <a:gd name="T18" fmla="*/ 16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9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1"/>
                    <a:pt x="20" y="5"/>
                    <a:pt x="20" y="10"/>
                  </a:cubicBezTo>
                  <a:cubicBezTo>
                    <a:pt x="20" y="16"/>
                    <a:pt x="15" y="20"/>
                    <a:pt x="9" y="20"/>
                  </a:cubicBezTo>
                  <a:close/>
                  <a:moveTo>
                    <a:pt x="16" y="10"/>
                  </a:moveTo>
                  <a:cubicBezTo>
                    <a:pt x="16" y="7"/>
                    <a:pt x="13" y="4"/>
                    <a:pt x="10" y="4"/>
                  </a:cubicBezTo>
                  <a:cubicBezTo>
                    <a:pt x="6" y="4"/>
                    <a:pt x="4" y="7"/>
                    <a:pt x="4" y="10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9" name="Freeform 124">
              <a:extLst>
                <a:ext uri="{FF2B5EF4-FFF2-40B4-BE49-F238E27FC236}">
                  <a16:creationId xmlns:a16="http://schemas.microsoft.com/office/drawing/2014/main" id="{D670461F-2C01-EFC1-C24F-A1D3D6F7BC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72658" y="2910873"/>
              <a:ext cx="68580" cy="68580"/>
            </a:xfrm>
            <a:custGeom>
              <a:avLst/>
              <a:gdLst>
                <a:gd name="T0" fmla="*/ 10 w 20"/>
                <a:gd name="T1" fmla="*/ 0 h 20"/>
                <a:gd name="T2" fmla="*/ 20 w 20"/>
                <a:gd name="T3" fmla="*/ 10 h 20"/>
                <a:gd name="T4" fmla="*/ 10 w 20"/>
                <a:gd name="T5" fmla="*/ 20 h 20"/>
                <a:gd name="T6" fmla="*/ 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16 w 20"/>
                <a:gd name="T13" fmla="*/ 10 h 20"/>
                <a:gd name="T14" fmla="*/ 10 w 20"/>
                <a:gd name="T15" fmla="*/ 4 h 20"/>
                <a:gd name="T16" fmla="*/ 4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  <a:moveTo>
                    <a:pt x="10" y="16"/>
                  </a:move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0" name="Freeform 125">
              <a:extLst>
                <a:ext uri="{FF2B5EF4-FFF2-40B4-BE49-F238E27FC236}">
                  <a16:creationId xmlns:a16="http://schemas.microsoft.com/office/drawing/2014/main" id="{7871D93D-868C-8828-E8EA-46BC3F8581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1852" y="3103341"/>
              <a:ext cx="68580" cy="70793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11 h 20"/>
                <a:gd name="T6" fmla="*/ 10 w 20"/>
                <a:gd name="T7" fmla="*/ 20 h 20"/>
                <a:gd name="T8" fmla="*/ 0 w 20"/>
                <a:gd name="T9" fmla="*/ 10 h 20"/>
                <a:gd name="T10" fmla="*/ 4 w 20"/>
                <a:gd name="T11" fmla="*/ 10 h 20"/>
                <a:gd name="T12" fmla="*/ 10 w 20"/>
                <a:gd name="T13" fmla="*/ 16 h 20"/>
                <a:gd name="T14" fmla="*/ 16 w 20"/>
                <a:gd name="T15" fmla="*/ 11 h 20"/>
                <a:gd name="T16" fmla="*/ 11 w 20"/>
                <a:gd name="T17" fmla="*/ 4 h 20"/>
                <a:gd name="T18" fmla="*/ 4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5"/>
                    <a:pt x="20" y="11"/>
                  </a:cubicBezTo>
                  <a:cubicBezTo>
                    <a:pt x="20" y="16"/>
                    <a:pt x="15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lose/>
                  <a:moveTo>
                    <a:pt x="4" y="10"/>
                  </a:move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4"/>
                    <a:pt x="16" y="11"/>
                  </a:cubicBezTo>
                  <a:cubicBezTo>
                    <a:pt x="16" y="8"/>
                    <a:pt x="14" y="4"/>
                    <a:pt x="11" y="4"/>
                  </a:cubicBezTo>
                  <a:cubicBezTo>
                    <a:pt x="7" y="4"/>
                    <a:pt x="4" y="7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1" name="Freeform 126">
              <a:extLst>
                <a:ext uri="{FF2B5EF4-FFF2-40B4-BE49-F238E27FC236}">
                  <a16:creationId xmlns:a16="http://schemas.microsoft.com/office/drawing/2014/main" id="{84A6992F-5D71-D5D4-DB49-B6FD2FB5992B}"/>
                </a:ext>
              </a:extLst>
            </p:cNvPr>
            <p:cNvSpPr/>
            <p:nvPr/>
          </p:nvSpPr>
          <p:spPr bwMode="auto">
            <a:xfrm>
              <a:off x="4612926" y="2886538"/>
              <a:ext cx="61944" cy="24335"/>
            </a:xfrm>
            <a:custGeom>
              <a:avLst/>
              <a:gdLst>
                <a:gd name="T0" fmla="*/ 2 w 18"/>
                <a:gd name="T1" fmla="*/ 0 h 7"/>
                <a:gd name="T2" fmla="*/ 16 w 18"/>
                <a:gd name="T3" fmla="*/ 3 h 7"/>
                <a:gd name="T4" fmla="*/ 18 w 18"/>
                <a:gd name="T5" fmla="*/ 6 h 7"/>
                <a:gd name="T6" fmla="*/ 15 w 18"/>
                <a:gd name="T7" fmla="*/ 7 h 7"/>
                <a:gd name="T8" fmla="*/ 2 w 18"/>
                <a:gd name="T9" fmla="*/ 5 h 7"/>
                <a:gd name="T10" fmla="*/ 0 w 18"/>
                <a:gd name="T11" fmla="*/ 2 h 7"/>
                <a:gd name="T12" fmla="*/ 2 w 1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2" y="0"/>
                  </a:moveTo>
                  <a:cubicBezTo>
                    <a:pt x="7" y="1"/>
                    <a:pt x="12" y="2"/>
                    <a:pt x="16" y="3"/>
                  </a:cubicBezTo>
                  <a:cubicBezTo>
                    <a:pt x="17" y="3"/>
                    <a:pt x="18" y="5"/>
                    <a:pt x="18" y="6"/>
                  </a:cubicBezTo>
                  <a:cubicBezTo>
                    <a:pt x="17" y="6"/>
                    <a:pt x="16" y="7"/>
                    <a:pt x="15" y="7"/>
                  </a:cubicBezTo>
                  <a:cubicBezTo>
                    <a:pt x="11" y="6"/>
                    <a:pt x="7" y="6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2" name="Freeform 127">
              <a:extLst>
                <a:ext uri="{FF2B5EF4-FFF2-40B4-BE49-F238E27FC236}">
                  <a16:creationId xmlns:a16="http://schemas.microsoft.com/office/drawing/2014/main" id="{17BC8995-49AD-52ED-8A08-17E08B06F138}"/>
                </a:ext>
              </a:extLst>
            </p:cNvPr>
            <p:cNvSpPr/>
            <p:nvPr/>
          </p:nvSpPr>
          <p:spPr bwMode="auto">
            <a:xfrm>
              <a:off x="4610714" y="3025911"/>
              <a:ext cx="39821" cy="19910"/>
            </a:xfrm>
            <a:custGeom>
              <a:avLst/>
              <a:gdLst>
                <a:gd name="T0" fmla="*/ 2 w 12"/>
                <a:gd name="T1" fmla="*/ 0 h 6"/>
                <a:gd name="T2" fmla="*/ 10 w 12"/>
                <a:gd name="T3" fmla="*/ 2 h 6"/>
                <a:gd name="T4" fmla="*/ 12 w 12"/>
                <a:gd name="T5" fmla="*/ 5 h 6"/>
                <a:gd name="T6" fmla="*/ 9 w 12"/>
                <a:gd name="T7" fmla="*/ 6 h 6"/>
                <a:gd name="T8" fmla="*/ 2 w 12"/>
                <a:gd name="T9" fmla="*/ 4 h 6"/>
                <a:gd name="T10" fmla="*/ 0 w 12"/>
                <a:gd name="T11" fmla="*/ 2 h 6"/>
                <a:gd name="T12" fmla="*/ 2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2" y="0"/>
                  </a:moveTo>
                  <a:cubicBezTo>
                    <a:pt x="5" y="1"/>
                    <a:pt x="8" y="2"/>
                    <a:pt x="10" y="2"/>
                  </a:cubicBezTo>
                  <a:cubicBezTo>
                    <a:pt x="11" y="3"/>
                    <a:pt x="11" y="4"/>
                    <a:pt x="12" y="5"/>
                  </a:cubicBezTo>
                  <a:cubicBezTo>
                    <a:pt x="11" y="5"/>
                    <a:pt x="10" y="6"/>
                    <a:pt x="9" y="6"/>
                  </a:cubicBezTo>
                  <a:cubicBezTo>
                    <a:pt x="7" y="6"/>
                    <a:pt x="4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3" name="Freeform 128">
              <a:extLst>
                <a:ext uri="{FF2B5EF4-FFF2-40B4-BE49-F238E27FC236}">
                  <a16:creationId xmlns:a16="http://schemas.microsoft.com/office/drawing/2014/main" id="{F84B45BA-63ED-5B81-F3A5-4B696834B99E}"/>
                </a:ext>
              </a:extLst>
            </p:cNvPr>
            <p:cNvSpPr/>
            <p:nvPr/>
          </p:nvSpPr>
          <p:spPr bwMode="auto">
            <a:xfrm>
              <a:off x="4913795" y="3174134"/>
              <a:ext cx="19910" cy="24335"/>
            </a:xfrm>
            <a:custGeom>
              <a:avLst/>
              <a:gdLst>
                <a:gd name="T0" fmla="*/ 0 w 6"/>
                <a:gd name="T1" fmla="*/ 2 h 7"/>
                <a:gd name="T2" fmla="*/ 3 w 6"/>
                <a:gd name="T3" fmla="*/ 0 h 7"/>
                <a:gd name="T4" fmla="*/ 5 w 6"/>
                <a:gd name="T5" fmla="*/ 5 h 7"/>
                <a:gd name="T6" fmla="*/ 4 w 6"/>
                <a:gd name="T7" fmla="*/ 7 h 7"/>
                <a:gd name="T8" fmla="*/ 0 w 6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6" y="0"/>
                    <a:pt x="5" y="3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3" y="6"/>
                    <a:pt x="2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4" name="Freeform 129">
              <a:extLst>
                <a:ext uri="{FF2B5EF4-FFF2-40B4-BE49-F238E27FC236}">
                  <a16:creationId xmlns:a16="http://schemas.microsoft.com/office/drawing/2014/main" id="{67862BBF-6B7D-EC76-44C8-E3BA107B2D96}"/>
                </a:ext>
              </a:extLst>
            </p:cNvPr>
            <p:cNvSpPr/>
            <p:nvPr/>
          </p:nvSpPr>
          <p:spPr bwMode="auto">
            <a:xfrm>
              <a:off x="3670498" y="2658674"/>
              <a:ext cx="360600" cy="404846"/>
            </a:xfrm>
            <a:custGeom>
              <a:avLst/>
              <a:gdLst>
                <a:gd name="T0" fmla="*/ 99 w 105"/>
                <a:gd name="T1" fmla="*/ 69 h 117"/>
                <a:gd name="T2" fmla="*/ 81 w 105"/>
                <a:gd name="T3" fmla="*/ 24 h 117"/>
                <a:gd name="T4" fmla="*/ 54 w 105"/>
                <a:gd name="T5" fmla="*/ 5 h 117"/>
                <a:gd name="T6" fmla="*/ 53 w 105"/>
                <a:gd name="T7" fmla="*/ 4 h 117"/>
                <a:gd name="T8" fmla="*/ 51 w 105"/>
                <a:gd name="T9" fmla="*/ 1 h 117"/>
                <a:gd name="T10" fmla="*/ 55 w 105"/>
                <a:gd name="T11" fmla="*/ 1 h 117"/>
                <a:gd name="T12" fmla="*/ 64 w 105"/>
                <a:gd name="T13" fmla="*/ 5 h 117"/>
                <a:gd name="T14" fmla="*/ 101 w 105"/>
                <a:gd name="T15" fmla="*/ 50 h 117"/>
                <a:gd name="T16" fmla="*/ 91 w 105"/>
                <a:gd name="T17" fmla="*/ 98 h 117"/>
                <a:gd name="T18" fmla="*/ 59 w 105"/>
                <a:gd name="T19" fmla="*/ 115 h 117"/>
                <a:gd name="T20" fmla="*/ 34 w 105"/>
                <a:gd name="T21" fmla="*/ 106 h 117"/>
                <a:gd name="T22" fmla="*/ 26 w 105"/>
                <a:gd name="T23" fmla="*/ 93 h 117"/>
                <a:gd name="T24" fmla="*/ 7 w 105"/>
                <a:gd name="T25" fmla="*/ 67 h 117"/>
                <a:gd name="T26" fmla="*/ 2 w 105"/>
                <a:gd name="T27" fmla="*/ 62 h 117"/>
                <a:gd name="T28" fmla="*/ 0 w 105"/>
                <a:gd name="T29" fmla="*/ 59 h 117"/>
                <a:gd name="T30" fmla="*/ 4 w 105"/>
                <a:gd name="T31" fmla="*/ 59 h 117"/>
                <a:gd name="T32" fmla="*/ 24 w 105"/>
                <a:gd name="T33" fmla="*/ 82 h 117"/>
                <a:gd name="T34" fmla="*/ 34 w 105"/>
                <a:gd name="T35" fmla="*/ 98 h 117"/>
                <a:gd name="T36" fmla="*/ 63 w 105"/>
                <a:gd name="T37" fmla="*/ 110 h 117"/>
                <a:gd name="T38" fmla="*/ 98 w 105"/>
                <a:gd name="T39" fmla="*/ 74 h 117"/>
                <a:gd name="T40" fmla="*/ 99 w 105"/>
                <a:gd name="T41" fmla="*/ 6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17">
                  <a:moveTo>
                    <a:pt x="99" y="69"/>
                  </a:moveTo>
                  <a:cubicBezTo>
                    <a:pt x="99" y="51"/>
                    <a:pt x="94" y="36"/>
                    <a:pt x="81" y="24"/>
                  </a:cubicBezTo>
                  <a:cubicBezTo>
                    <a:pt x="74" y="16"/>
                    <a:pt x="65" y="10"/>
                    <a:pt x="54" y="5"/>
                  </a:cubicBezTo>
                  <a:cubicBezTo>
                    <a:pt x="54" y="4"/>
                    <a:pt x="53" y="4"/>
                    <a:pt x="53" y="4"/>
                  </a:cubicBezTo>
                  <a:cubicBezTo>
                    <a:pt x="52" y="3"/>
                    <a:pt x="52" y="2"/>
                    <a:pt x="51" y="1"/>
                  </a:cubicBezTo>
                  <a:cubicBezTo>
                    <a:pt x="52" y="1"/>
                    <a:pt x="54" y="0"/>
                    <a:pt x="55" y="1"/>
                  </a:cubicBezTo>
                  <a:cubicBezTo>
                    <a:pt x="58" y="2"/>
                    <a:pt x="61" y="3"/>
                    <a:pt x="64" y="5"/>
                  </a:cubicBezTo>
                  <a:cubicBezTo>
                    <a:pt x="81" y="16"/>
                    <a:pt x="95" y="29"/>
                    <a:pt x="101" y="50"/>
                  </a:cubicBezTo>
                  <a:cubicBezTo>
                    <a:pt x="105" y="68"/>
                    <a:pt x="103" y="84"/>
                    <a:pt x="91" y="98"/>
                  </a:cubicBezTo>
                  <a:cubicBezTo>
                    <a:pt x="83" y="108"/>
                    <a:pt x="71" y="113"/>
                    <a:pt x="59" y="115"/>
                  </a:cubicBezTo>
                  <a:cubicBezTo>
                    <a:pt x="49" y="117"/>
                    <a:pt x="40" y="114"/>
                    <a:pt x="34" y="106"/>
                  </a:cubicBezTo>
                  <a:cubicBezTo>
                    <a:pt x="31" y="102"/>
                    <a:pt x="29" y="98"/>
                    <a:pt x="26" y="93"/>
                  </a:cubicBezTo>
                  <a:cubicBezTo>
                    <a:pt x="21" y="84"/>
                    <a:pt x="15" y="75"/>
                    <a:pt x="7" y="67"/>
                  </a:cubicBezTo>
                  <a:cubicBezTo>
                    <a:pt x="5" y="65"/>
                    <a:pt x="3" y="64"/>
                    <a:pt x="2" y="62"/>
                  </a:cubicBezTo>
                  <a:cubicBezTo>
                    <a:pt x="1" y="61"/>
                    <a:pt x="0" y="59"/>
                    <a:pt x="0" y="59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13" y="65"/>
                    <a:pt x="19" y="74"/>
                    <a:pt x="24" y="82"/>
                  </a:cubicBezTo>
                  <a:cubicBezTo>
                    <a:pt x="27" y="88"/>
                    <a:pt x="31" y="93"/>
                    <a:pt x="34" y="98"/>
                  </a:cubicBezTo>
                  <a:cubicBezTo>
                    <a:pt x="42" y="111"/>
                    <a:pt x="48" y="114"/>
                    <a:pt x="63" y="110"/>
                  </a:cubicBezTo>
                  <a:cubicBezTo>
                    <a:pt x="82" y="106"/>
                    <a:pt x="94" y="94"/>
                    <a:pt x="98" y="74"/>
                  </a:cubicBezTo>
                  <a:cubicBezTo>
                    <a:pt x="98" y="72"/>
                    <a:pt x="98" y="71"/>
                    <a:pt x="9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5" name="Freeform 130">
              <a:extLst>
                <a:ext uri="{FF2B5EF4-FFF2-40B4-BE49-F238E27FC236}">
                  <a16:creationId xmlns:a16="http://schemas.microsoft.com/office/drawing/2014/main" id="{537B4D6D-B41A-9AFF-EE8A-FF88E86B79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0767" y="2612216"/>
              <a:ext cx="221227" cy="241138"/>
            </a:xfrm>
            <a:custGeom>
              <a:avLst/>
              <a:gdLst>
                <a:gd name="T0" fmla="*/ 0 w 64"/>
                <a:gd name="T1" fmla="*/ 52 h 70"/>
                <a:gd name="T2" fmla="*/ 56 w 64"/>
                <a:gd name="T3" fmla="*/ 7 h 70"/>
                <a:gd name="T4" fmla="*/ 64 w 64"/>
                <a:gd name="T5" fmla="*/ 17 h 70"/>
                <a:gd name="T6" fmla="*/ 55 w 64"/>
                <a:gd name="T7" fmla="*/ 26 h 70"/>
                <a:gd name="T8" fmla="*/ 21 w 64"/>
                <a:gd name="T9" fmla="*/ 61 h 70"/>
                <a:gd name="T10" fmla="*/ 11 w 64"/>
                <a:gd name="T11" fmla="*/ 70 h 70"/>
                <a:gd name="T12" fmla="*/ 2 w 64"/>
                <a:gd name="T13" fmla="*/ 62 h 70"/>
                <a:gd name="T14" fmla="*/ 0 w 64"/>
                <a:gd name="T15" fmla="*/ 52 h 70"/>
                <a:gd name="T16" fmla="*/ 4 w 64"/>
                <a:gd name="T17" fmla="*/ 52 h 70"/>
                <a:gd name="T18" fmla="*/ 6 w 64"/>
                <a:gd name="T19" fmla="*/ 62 h 70"/>
                <a:gd name="T20" fmla="*/ 10 w 64"/>
                <a:gd name="T21" fmla="*/ 66 h 70"/>
                <a:gd name="T22" fmla="*/ 16 w 64"/>
                <a:gd name="T23" fmla="*/ 62 h 70"/>
                <a:gd name="T24" fmla="*/ 17 w 64"/>
                <a:gd name="T25" fmla="*/ 59 h 70"/>
                <a:gd name="T26" fmla="*/ 46 w 64"/>
                <a:gd name="T27" fmla="*/ 25 h 70"/>
                <a:gd name="T28" fmla="*/ 56 w 64"/>
                <a:gd name="T29" fmla="*/ 22 h 70"/>
                <a:gd name="T30" fmla="*/ 60 w 64"/>
                <a:gd name="T31" fmla="*/ 16 h 70"/>
                <a:gd name="T32" fmla="*/ 55 w 64"/>
                <a:gd name="T33" fmla="*/ 11 h 70"/>
                <a:gd name="T34" fmla="*/ 40 w 64"/>
                <a:gd name="T35" fmla="*/ 11 h 70"/>
                <a:gd name="T36" fmla="*/ 4 w 64"/>
                <a:gd name="T3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70">
                  <a:moveTo>
                    <a:pt x="0" y="52"/>
                  </a:moveTo>
                  <a:cubicBezTo>
                    <a:pt x="0" y="22"/>
                    <a:pt x="28" y="0"/>
                    <a:pt x="56" y="7"/>
                  </a:cubicBezTo>
                  <a:cubicBezTo>
                    <a:pt x="62" y="9"/>
                    <a:pt x="64" y="12"/>
                    <a:pt x="64" y="17"/>
                  </a:cubicBezTo>
                  <a:cubicBezTo>
                    <a:pt x="64" y="22"/>
                    <a:pt x="60" y="26"/>
                    <a:pt x="55" y="26"/>
                  </a:cubicBezTo>
                  <a:cubicBezTo>
                    <a:pt x="38" y="29"/>
                    <a:pt x="24" y="44"/>
                    <a:pt x="21" y="61"/>
                  </a:cubicBezTo>
                  <a:cubicBezTo>
                    <a:pt x="20" y="66"/>
                    <a:pt x="16" y="70"/>
                    <a:pt x="11" y="70"/>
                  </a:cubicBezTo>
                  <a:cubicBezTo>
                    <a:pt x="6" y="70"/>
                    <a:pt x="3" y="67"/>
                    <a:pt x="2" y="62"/>
                  </a:cubicBezTo>
                  <a:cubicBezTo>
                    <a:pt x="1" y="58"/>
                    <a:pt x="1" y="55"/>
                    <a:pt x="0" y="52"/>
                  </a:cubicBezTo>
                  <a:close/>
                  <a:moveTo>
                    <a:pt x="4" y="52"/>
                  </a:moveTo>
                  <a:cubicBezTo>
                    <a:pt x="5" y="55"/>
                    <a:pt x="5" y="59"/>
                    <a:pt x="6" y="62"/>
                  </a:cubicBezTo>
                  <a:cubicBezTo>
                    <a:pt x="6" y="64"/>
                    <a:pt x="9" y="66"/>
                    <a:pt x="10" y="66"/>
                  </a:cubicBezTo>
                  <a:cubicBezTo>
                    <a:pt x="12" y="66"/>
                    <a:pt x="14" y="64"/>
                    <a:pt x="16" y="62"/>
                  </a:cubicBezTo>
                  <a:cubicBezTo>
                    <a:pt x="17" y="62"/>
                    <a:pt x="17" y="60"/>
                    <a:pt x="17" y="59"/>
                  </a:cubicBezTo>
                  <a:cubicBezTo>
                    <a:pt x="21" y="43"/>
                    <a:pt x="30" y="31"/>
                    <a:pt x="46" y="25"/>
                  </a:cubicBezTo>
                  <a:cubicBezTo>
                    <a:pt x="50" y="24"/>
                    <a:pt x="53" y="23"/>
                    <a:pt x="56" y="22"/>
                  </a:cubicBezTo>
                  <a:cubicBezTo>
                    <a:pt x="59" y="21"/>
                    <a:pt x="60" y="19"/>
                    <a:pt x="60" y="16"/>
                  </a:cubicBezTo>
                  <a:cubicBezTo>
                    <a:pt x="60" y="14"/>
                    <a:pt x="58" y="12"/>
                    <a:pt x="55" y="11"/>
                  </a:cubicBezTo>
                  <a:cubicBezTo>
                    <a:pt x="50" y="11"/>
                    <a:pt x="45" y="10"/>
                    <a:pt x="40" y="11"/>
                  </a:cubicBezTo>
                  <a:cubicBezTo>
                    <a:pt x="19" y="13"/>
                    <a:pt x="4" y="31"/>
                    <a:pt x="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6" name="Freeform 131">
              <a:extLst>
                <a:ext uri="{FF2B5EF4-FFF2-40B4-BE49-F238E27FC236}">
                  <a16:creationId xmlns:a16="http://schemas.microsoft.com/office/drawing/2014/main" id="{1A055F88-CE17-BAB2-C460-0935C1F20954}"/>
                </a:ext>
              </a:extLst>
            </p:cNvPr>
            <p:cNvSpPr/>
            <p:nvPr/>
          </p:nvSpPr>
          <p:spPr bwMode="auto">
            <a:xfrm>
              <a:off x="4464704" y="1866681"/>
              <a:ext cx="373874" cy="360600"/>
            </a:xfrm>
            <a:custGeom>
              <a:avLst/>
              <a:gdLst>
                <a:gd name="T0" fmla="*/ 80 w 108"/>
                <a:gd name="T1" fmla="*/ 11 h 105"/>
                <a:gd name="T2" fmla="*/ 90 w 108"/>
                <a:gd name="T3" fmla="*/ 20 h 105"/>
                <a:gd name="T4" fmla="*/ 75 w 108"/>
                <a:gd name="T5" fmla="*/ 94 h 105"/>
                <a:gd name="T6" fmla="*/ 32 w 108"/>
                <a:gd name="T7" fmla="*/ 99 h 105"/>
                <a:gd name="T8" fmla="*/ 2 w 108"/>
                <a:gd name="T9" fmla="*/ 58 h 105"/>
                <a:gd name="T10" fmla="*/ 25 w 108"/>
                <a:gd name="T11" fmla="*/ 12 h 105"/>
                <a:gd name="T12" fmla="*/ 76 w 108"/>
                <a:gd name="T13" fmla="*/ 8 h 105"/>
                <a:gd name="T14" fmla="*/ 80 w 108"/>
                <a:gd name="T15" fmla="*/ 11 h 105"/>
                <a:gd name="T16" fmla="*/ 80 w 108"/>
                <a:gd name="T17" fmla="*/ 15 h 105"/>
                <a:gd name="T18" fmla="*/ 74 w 108"/>
                <a:gd name="T19" fmla="*/ 11 h 105"/>
                <a:gd name="T20" fmla="*/ 27 w 108"/>
                <a:gd name="T21" fmla="*/ 15 h 105"/>
                <a:gd name="T22" fmla="*/ 5 w 108"/>
                <a:gd name="T23" fmla="*/ 59 h 105"/>
                <a:gd name="T24" fmla="*/ 37 w 108"/>
                <a:gd name="T25" fmla="*/ 97 h 105"/>
                <a:gd name="T26" fmla="*/ 79 w 108"/>
                <a:gd name="T27" fmla="*/ 86 h 105"/>
                <a:gd name="T28" fmla="*/ 96 w 108"/>
                <a:gd name="T29" fmla="*/ 48 h 105"/>
                <a:gd name="T30" fmla="*/ 84 w 108"/>
                <a:gd name="T31" fmla="*/ 18 h 105"/>
                <a:gd name="T32" fmla="*/ 84 w 108"/>
                <a:gd name="T33" fmla="*/ 16 h 105"/>
                <a:gd name="T34" fmla="*/ 80 w 108"/>
                <a:gd name="T35" fmla="*/ 1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" h="105">
                  <a:moveTo>
                    <a:pt x="80" y="11"/>
                  </a:moveTo>
                  <a:cubicBezTo>
                    <a:pt x="84" y="14"/>
                    <a:pt x="87" y="16"/>
                    <a:pt x="90" y="20"/>
                  </a:cubicBezTo>
                  <a:cubicBezTo>
                    <a:pt x="108" y="44"/>
                    <a:pt x="103" y="76"/>
                    <a:pt x="75" y="94"/>
                  </a:cubicBezTo>
                  <a:cubicBezTo>
                    <a:pt x="62" y="103"/>
                    <a:pt x="47" y="105"/>
                    <a:pt x="32" y="99"/>
                  </a:cubicBezTo>
                  <a:cubicBezTo>
                    <a:pt x="12" y="93"/>
                    <a:pt x="3" y="78"/>
                    <a:pt x="2" y="58"/>
                  </a:cubicBezTo>
                  <a:cubicBezTo>
                    <a:pt x="0" y="38"/>
                    <a:pt x="9" y="23"/>
                    <a:pt x="25" y="12"/>
                  </a:cubicBezTo>
                  <a:cubicBezTo>
                    <a:pt x="41" y="1"/>
                    <a:pt x="59" y="0"/>
                    <a:pt x="76" y="8"/>
                  </a:cubicBezTo>
                  <a:cubicBezTo>
                    <a:pt x="77" y="9"/>
                    <a:pt x="79" y="10"/>
                    <a:pt x="80" y="11"/>
                  </a:cubicBezTo>
                  <a:cubicBezTo>
                    <a:pt x="80" y="12"/>
                    <a:pt x="80" y="14"/>
                    <a:pt x="80" y="15"/>
                  </a:cubicBezTo>
                  <a:cubicBezTo>
                    <a:pt x="78" y="14"/>
                    <a:pt x="76" y="12"/>
                    <a:pt x="74" y="11"/>
                  </a:cubicBezTo>
                  <a:cubicBezTo>
                    <a:pt x="57" y="4"/>
                    <a:pt x="41" y="5"/>
                    <a:pt x="27" y="15"/>
                  </a:cubicBezTo>
                  <a:cubicBezTo>
                    <a:pt x="12" y="26"/>
                    <a:pt x="3" y="40"/>
                    <a:pt x="5" y="59"/>
                  </a:cubicBezTo>
                  <a:cubicBezTo>
                    <a:pt x="7" y="79"/>
                    <a:pt x="19" y="93"/>
                    <a:pt x="37" y="97"/>
                  </a:cubicBezTo>
                  <a:cubicBezTo>
                    <a:pt x="53" y="101"/>
                    <a:pt x="67" y="97"/>
                    <a:pt x="79" y="86"/>
                  </a:cubicBezTo>
                  <a:cubicBezTo>
                    <a:pt x="91" y="76"/>
                    <a:pt x="97" y="64"/>
                    <a:pt x="96" y="48"/>
                  </a:cubicBezTo>
                  <a:cubicBezTo>
                    <a:pt x="95" y="37"/>
                    <a:pt x="91" y="27"/>
                    <a:pt x="84" y="18"/>
                  </a:cubicBezTo>
                  <a:cubicBezTo>
                    <a:pt x="86" y="18"/>
                    <a:pt x="86" y="18"/>
                    <a:pt x="84" y="16"/>
                  </a:cubicBezTo>
                  <a:cubicBezTo>
                    <a:pt x="83" y="15"/>
                    <a:pt x="82" y="13"/>
                    <a:pt x="8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7" name="Freeform 132">
              <a:extLst>
                <a:ext uri="{FF2B5EF4-FFF2-40B4-BE49-F238E27FC236}">
                  <a16:creationId xmlns:a16="http://schemas.microsoft.com/office/drawing/2014/main" id="{9B2488DA-CD2F-596C-5652-3F6928FDE5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97" y="3632074"/>
              <a:ext cx="126100" cy="123887"/>
            </a:xfrm>
            <a:custGeom>
              <a:avLst/>
              <a:gdLst>
                <a:gd name="T0" fmla="*/ 25 w 37"/>
                <a:gd name="T1" fmla="*/ 36 h 36"/>
                <a:gd name="T2" fmla="*/ 1 w 37"/>
                <a:gd name="T3" fmla="*/ 11 h 36"/>
                <a:gd name="T4" fmla="*/ 10 w 37"/>
                <a:gd name="T5" fmla="*/ 1 h 36"/>
                <a:gd name="T6" fmla="*/ 20 w 37"/>
                <a:gd name="T7" fmla="*/ 10 h 36"/>
                <a:gd name="T8" fmla="*/ 27 w 37"/>
                <a:gd name="T9" fmla="*/ 16 h 36"/>
                <a:gd name="T10" fmla="*/ 36 w 37"/>
                <a:gd name="T11" fmla="*/ 27 h 36"/>
                <a:gd name="T12" fmla="*/ 25 w 37"/>
                <a:gd name="T13" fmla="*/ 36 h 36"/>
                <a:gd name="T14" fmla="*/ 26 w 37"/>
                <a:gd name="T15" fmla="*/ 32 h 36"/>
                <a:gd name="T16" fmla="*/ 32 w 37"/>
                <a:gd name="T17" fmla="*/ 27 h 36"/>
                <a:gd name="T18" fmla="*/ 27 w 37"/>
                <a:gd name="T19" fmla="*/ 20 h 36"/>
                <a:gd name="T20" fmla="*/ 16 w 37"/>
                <a:gd name="T21" fmla="*/ 10 h 36"/>
                <a:gd name="T22" fmla="*/ 10 w 37"/>
                <a:gd name="T23" fmla="*/ 4 h 36"/>
                <a:gd name="T24" fmla="*/ 5 w 37"/>
                <a:gd name="T25" fmla="*/ 11 h 36"/>
                <a:gd name="T26" fmla="*/ 26 w 37"/>
                <a:gd name="T2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6">
                  <a:moveTo>
                    <a:pt x="25" y="36"/>
                  </a:moveTo>
                  <a:cubicBezTo>
                    <a:pt x="12" y="36"/>
                    <a:pt x="1" y="25"/>
                    <a:pt x="1" y="11"/>
                  </a:cubicBezTo>
                  <a:cubicBezTo>
                    <a:pt x="0" y="6"/>
                    <a:pt x="5" y="1"/>
                    <a:pt x="10" y="1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1" y="14"/>
                    <a:pt x="22" y="16"/>
                    <a:pt x="27" y="16"/>
                  </a:cubicBezTo>
                  <a:cubicBezTo>
                    <a:pt x="33" y="17"/>
                    <a:pt x="37" y="21"/>
                    <a:pt x="36" y="27"/>
                  </a:cubicBezTo>
                  <a:cubicBezTo>
                    <a:pt x="36" y="33"/>
                    <a:pt x="32" y="36"/>
                    <a:pt x="25" y="36"/>
                  </a:cubicBezTo>
                  <a:close/>
                  <a:moveTo>
                    <a:pt x="26" y="32"/>
                  </a:moveTo>
                  <a:cubicBezTo>
                    <a:pt x="29" y="32"/>
                    <a:pt x="32" y="30"/>
                    <a:pt x="32" y="27"/>
                  </a:cubicBezTo>
                  <a:cubicBezTo>
                    <a:pt x="33" y="23"/>
                    <a:pt x="30" y="21"/>
                    <a:pt x="27" y="20"/>
                  </a:cubicBezTo>
                  <a:cubicBezTo>
                    <a:pt x="20" y="19"/>
                    <a:pt x="17" y="17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ubicBezTo>
                    <a:pt x="7" y="5"/>
                    <a:pt x="5" y="8"/>
                    <a:pt x="5" y="11"/>
                  </a:cubicBezTo>
                  <a:cubicBezTo>
                    <a:pt x="5" y="22"/>
                    <a:pt x="14" y="32"/>
                    <a:pt x="2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8" name="Freeform 133">
              <a:extLst>
                <a:ext uri="{FF2B5EF4-FFF2-40B4-BE49-F238E27FC236}">
                  <a16:creationId xmlns:a16="http://schemas.microsoft.com/office/drawing/2014/main" id="{35A32307-7D26-0BAC-10ED-E802604FF9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5716" y="3651984"/>
              <a:ext cx="119463" cy="123887"/>
            </a:xfrm>
            <a:custGeom>
              <a:avLst/>
              <a:gdLst>
                <a:gd name="T0" fmla="*/ 35 w 35"/>
                <a:gd name="T1" fmla="*/ 18 h 36"/>
                <a:gd name="T2" fmla="*/ 18 w 35"/>
                <a:gd name="T3" fmla="*/ 36 h 36"/>
                <a:gd name="T4" fmla="*/ 0 w 35"/>
                <a:gd name="T5" fmla="*/ 18 h 36"/>
                <a:gd name="T6" fmla="*/ 18 w 35"/>
                <a:gd name="T7" fmla="*/ 1 h 36"/>
                <a:gd name="T8" fmla="*/ 35 w 35"/>
                <a:gd name="T9" fmla="*/ 18 h 36"/>
                <a:gd name="T10" fmla="*/ 32 w 35"/>
                <a:gd name="T11" fmla="*/ 18 h 36"/>
                <a:gd name="T12" fmla="*/ 18 w 35"/>
                <a:gd name="T13" fmla="*/ 4 h 36"/>
                <a:gd name="T14" fmla="*/ 4 w 35"/>
                <a:gd name="T15" fmla="*/ 18 h 36"/>
                <a:gd name="T16" fmla="*/ 18 w 35"/>
                <a:gd name="T17" fmla="*/ 32 h 36"/>
                <a:gd name="T18" fmla="*/ 32 w 35"/>
                <a:gd name="T1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cubicBezTo>
                    <a:pt x="35" y="28"/>
                    <a:pt x="2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1"/>
                  </a:cubicBezTo>
                  <a:cubicBezTo>
                    <a:pt x="28" y="1"/>
                    <a:pt x="35" y="9"/>
                    <a:pt x="35" y="18"/>
                  </a:cubicBezTo>
                  <a:close/>
                  <a:moveTo>
                    <a:pt x="32" y="18"/>
                  </a:moveTo>
                  <a:cubicBezTo>
                    <a:pt x="32" y="11"/>
                    <a:pt x="26" y="4"/>
                    <a:pt x="18" y="4"/>
                  </a:cubicBezTo>
                  <a:cubicBezTo>
                    <a:pt x="10" y="4"/>
                    <a:pt x="4" y="10"/>
                    <a:pt x="4" y="18"/>
                  </a:cubicBezTo>
                  <a:cubicBezTo>
                    <a:pt x="4" y="26"/>
                    <a:pt x="10" y="32"/>
                    <a:pt x="18" y="32"/>
                  </a:cubicBezTo>
                  <a:cubicBezTo>
                    <a:pt x="25" y="32"/>
                    <a:pt x="32" y="26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9" name="Freeform 134">
              <a:extLst>
                <a:ext uri="{FF2B5EF4-FFF2-40B4-BE49-F238E27FC236}">
                  <a16:creationId xmlns:a16="http://schemas.microsoft.com/office/drawing/2014/main" id="{C76FBD8D-9F8B-D6F6-367C-9184391A6F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518" y="3736051"/>
              <a:ext cx="97340" cy="95128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24 h 28"/>
                <a:gd name="T12" fmla="*/ 24 w 28"/>
                <a:gd name="T13" fmla="*/ 14 h 28"/>
                <a:gd name="T14" fmla="*/ 14 w 28"/>
                <a:gd name="T15" fmla="*/ 4 h 28"/>
                <a:gd name="T16" fmla="*/ 4 w 28"/>
                <a:gd name="T17" fmla="*/ 14 h 28"/>
                <a:gd name="T18" fmla="*/ 14 w 28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24"/>
                  </a:moveTo>
                  <a:cubicBezTo>
                    <a:pt x="20" y="24"/>
                    <a:pt x="24" y="20"/>
                    <a:pt x="24" y="14"/>
                  </a:cubicBezTo>
                  <a:cubicBezTo>
                    <a:pt x="24" y="9"/>
                    <a:pt x="20" y="4"/>
                    <a:pt x="14" y="4"/>
                  </a:cubicBezTo>
                  <a:cubicBezTo>
                    <a:pt x="9" y="4"/>
                    <a:pt x="4" y="9"/>
                    <a:pt x="4" y="14"/>
                  </a:cubicBezTo>
                  <a:cubicBezTo>
                    <a:pt x="4" y="19"/>
                    <a:pt x="9" y="24"/>
                    <a:pt x="1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0" name="Freeform 135">
              <a:extLst>
                <a:ext uri="{FF2B5EF4-FFF2-40B4-BE49-F238E27FC236}">
                  <a16:creationId xmlns:a16="http://schemas.microsoft.com/office/drawing/2014/main" id="{0D8FBA7C-D228-47F0-95D2-3A89C70436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2518" y="3601102"/>
              <a:ext cx="97340" cy="92915"/>
            </a:xfrm>
            <a:custGeom>
              <a:avLst/>
              <a:gdLst>
                <a:gd name="T0" fmla="*/ 28 w 28"/>
                <a:gd name="T1" fmla="*/ 14 h 27"/>
                <a:gd name="T2" fmla="*/ 14 w 28"/>
                <a:gd name="T3" fmla="*/ 27 h 27"/>
                <a:gd name="T4" fmla="*/ 0 w 28"/>
                <a:gd name="T5" fmla="*/ 13 h 27"/>
                <a:gd name="T6" fmla="*/ 14 w 28"/>
                <a:gd name="T7" fmla="*/ 0 h 27"/>
                <a:gd name="T8" fmla="*/ 28 w 28"/>
                <a:gd name="T9" fmla="*/ 14 h 27"/>
                <a:gd name="T10" fmla="*/ 14 w 28"/>
                <a:gd name="T11" fmla="*/ 24 h 27"/>
                <a:gd name="T12" fmla="*/ 24 w 28"/>
                <a:gd name="T13" fmla="*/ 14 h 27"/>
                <a:gd name="T14" fmla="*/ 15 w 28"/>
                <a:gd name="T15" fmla="*/ 3 h 27"/>
                <a:gd name="T16" fmla="*/ 4 w 28"/>
                <a:gd name="T17" fmla="*/ 13 h 27"/>
                <a:gd name="T18" fmla="*/ 14 w 28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8" y="14"/>
                  </a:moveTo>
                  <a:cubicBezTo>
                    <a:pt x="28" y="21"/>
                    <a:pt x="22" y="27"/>
                    <a:pt x="14" y="27"/>
                  </a:cubicBezTo>
                  <a:cubicBezTo>
                    <a:pt x="7" y="27"/>
                    <a:pt x="0" y="21"/>
                    <a:pt x="0" y="13"/>
                  </a:cubicBezTo>
                  <a:cubicBezTo>
                    <a:pt x="1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5" y="9"/>
                    <a:pt x="20" y="4"/>
                    <a:pt x="15" y="3"/>
                  </a:cubicBezTo>
                  <a:cubicBezTo>
                    <a:pt x="9" y="3"/>
                    <a:pt x="4" y="8"/>
                    <a:pt x="4" y="13"/>
                  </a:cubicBezTo>
                  <a:cubicBezTo>
                    <a:pt x="4" y="18"/>
                    <a:pt x="9" y="23"/>
                    <a:pt x="1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1" name="Freeform 136">
              <a:extLst>
                <a:ext uri="{FF2B5EF4-FFF2-40B4-BE49-F238E27FC236}">
                  <a16:creationId xmlns:a16="http://schemas.microsoft.com/office/drawing/2014/main" id="{AA599F37-733B-686C-252C-3B5105343D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1905" y="3545795"/>
              <a:ext cx="68580" cy="6858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1 w 20"/>
                <a:gd name="T5" fmla="*/ 10 h 20"/>
                <a:gd name="T6" fmla="*/ 10 w 20"/>
                <a:gd name="T7" fmla="*/ 0 h 20"/>
                <a:gd name="T8" fmla="*/ 20 w 20"/>
                <a:gd name="T9" fmla="*/ 10 h 20"/>
                <a:gd name="T10" fmla="*/ 16 w 20"/>
                <a:gd name="T11" fmla="*/ 10 h 20"/>
                <a:gd name="T12" fmla="*/ 11 w 20"/>
                <a:gd name="T13" fmla="*/ 4 h 20"/>
                <a:gd name="T14" fmla="*/ 4 w 20"/>
                <a:gd name="T15" fmla="*/ 10 h 20"/>
                <a:gd name="T16" fmla="*/ 11 w 20"/>
                <a:gd name="T17" fmla="*/ 16 h 20"/>
                <a:gd name="T18" fmla="*/ 16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6" y="20"/>
                    <a:pt x="10" y="20"/>
                  </a:cubicBezTo>
                  <a:cubicBezTo>
                    <a:pt x="5" y="19"/>
                    <a:pt x="1" y="15"/>
                    <a:pt x="1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16" y="10"/>
                  </a:moveTo>
                  <a:cubicBezTo>
                    <a:pt x="16" y="6"/>
                    <a:pt x="14" y="4"/>
                    <a:pt x="11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5" y="13"/>
                    <a:pt x="7" y="16"/>
                    <a:pt x="11" y="16"/>
                  </a:cubicBezTo>
                  <a:cubicBezTo>
                    <a:pt x="14" y="16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2" name="Freeform 137">
              <a:extLst>
                <a:ext uri="{FF2B5EF4-FFF2-40B4-BE49-F238E27FC236}">
                  <a16:creationId xmlns:a16="http://schemas.microsoft.com/office/drawing/2014/main" id="{FDC39E7D-2464-FDEE-E6AD-8ADD9C3300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3132" y="3545795"/>
              <a:ext cx="68580" cy="68580"/>
            </a:xfrm>
            <a:custGeom>
              <a:avLst/>
              <a:gdLst>
                <a:gd name="T0" fmla="*/ 10 w 20"/>
                <a:gd name="T1" fmla="*/ 0 h 20"/>
                <a:gd name="T2" fmla="*/ 20 w 20"/>
                <a:gd name="T3" fmla="*/ 10 h 20"/>
                <a:gd name="T4" fmla="*/ 10 w 20"/>
                <a:gd name="T5" fmla="*/ 20 h 20"/>
                <a:gd name="T6" fmla="*/ 0 w 20"/>
                <a:gd name="T7" fmla="*/ 10 h 20"/>
                <a:gd name="T8" fmla="*/ 10 w 20"/>
                <a:gd name="T9" fmla="*/ 0 h 20"/>
                <a:gd name="T10" fmla="*/ 4 w 20"/>
                <a:gd name="T11" fmla="*/ 10 h 20"/>
                <a:gd name="T12" fmla="*/ 10 w 20"/>
                <a:gd name="T13" fmla="*/ 16 h 20"/>
                <a:gd name="T14" fmla="*/ 16 w 20"/>
                <a:gd name="T15" fmla="*/ 10 h 20"/>
                <a:gd name="T16" fmla="*/ 10 w 20"/>
                <a:gd name="T17" fmla="*/ 4 h 20"/>
                <a:gd name="T18" fmla="*/ 4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  <a:moveTo>
                    <a:pt x="4" y="10"/>
                  </a:move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3" name="Freeform 138">
              <a:extLst>
                <a:ext uri="{FF2B5EF4-FFF2-40B4-BE49-F238E27FC236}">
                  <a16:creationId xmlns:a16="http://schemas.microsoft.com/office/drawing/2014/main" id="{17894CD7-9E0B-1084-F883-2863AD8ED7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1905" y="3817905"/>
              <a:ext cx="68580" cy="6858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1 w 20"/>
                <a:gd name="T5" fmla="*/ 10 h 20"/>
                <a:gd name="T6" fmla="*/ 11 w 20"/>
                <a:gd name="T7" fmla="*/ 0 h 20"/>
                <a:gd name="T8" fmla="*/ 20 w 20"/>
                <a:gd name="T9" fmla="*/ 10 h 20"/>
                <a:gd name="T10" fmla="*/ 11 w 20"/>
                <a:gd name="T11" fmla="*/ 16 h 20"/>
                <a:gd name="T12" fmla="*/ 16 w 20"/>
                <a:gd name="T13" fmla="*/ 10 h 20"/>
                <a:gd name="T14" fmla="*/ 11 w 20"/>
                <a:gd name="T15" fmla="*/ 4 h 20"/>
                <a:gd name="T16" fmla="*/ 4 w 20"/>
                <a:gd name="T17" fmla="*/ 10 h 20"/>
                <a:gd name="T18" fmla="*/ 11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6"/>
                    <a:pt x="16" y="20"/>
                    <a:pt x="10" y="20"/>
                  </a:cubicBezTo>
                  <a:cubicBezTo>
                    <a:pt x="5" y="20"/>
                    <a:pt x="0" y="15"/>
                    <a:pt x="1" y="10"/>
                  </a:cubicBezTo>
                  <a:cubicBezTo>
                    <a:pt x="1" y="5"/>
                    <a:pt x="5" y="0"/>
                    <a:pt x="11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11" y="16"/>
                  </a:move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1" y="4"/>
                  </a:cubicBezTo>
                  <a:cubicBezTo>
                    <a:pt x="8" y="4"/>
                    <a:pt x="5" y="7"/>
                    <a:pt x="4" y="10"/>
                  </a:cubicBezTo>
                  <a:cubicBezTo>
                    <a:pt x="4" y="13"/>
                    <a:pt x="7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4" name="Freeform 139">
              <a:extLst>
                <a:ext uri="{FF2B5EF4-FFF2-40B4-BE49-F238E27FC236}">
                  <a16:creationId xmlns:a16="http://schemas.microsoft.com/office/drawing/2014/main" id="{C35A939C-367E-9A10-A980-D89F0EA328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4372" y="3435182"/>
              <a:ext cx="70793" cy="68580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10 h 20"/>
                <a:gd name="T6" fmla="*/ 10 w 20"/>
                <a:gd name="T7" fmla="*/ 20 h 20"/>
                <a:gd name="T8" fmla="*/ 0 w 20"/>
                <a:gd name="T9" fmla="*/ 1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5" name="Freeform 140">
              <a:extLst>
                <a:ext uri="{FF2B5EF4-FFF2-40B4-BE49-F238E27FC236}">
                  <a16:creationId xmlns:a16="http://schemas.microsoft.com/office/drawing/2014/main" id="{4B625BBA-ED4B-04B3-5085-34C620705DC4}"/>
                </a:ext>
              </a:extLst>
            </p:cNvPr>
            <p:cNvSpPr/>
            <p:nvPr/>
          </p:nvSpPr>
          <p:spPr bwMode="auto">
            <a:xfrm>
              <a:off x="3801022" y="3601102"/>
              <a:ext cx="68580" cy="37609"/>
            </a:xfrm>
            <a:custGeom>
              <a:avLst/>
              <a:gdLst>
                <a:gd name="T0" fmla="*/ 20 w 20"/>
                <a:gd name="T1" fmla="*/ 10 h 11"/>
                <a:gd name="T2" fmla="*/ 17 w 20"/>
                <a:gd name="T3" fmla="*/ 11 h 11"/>
                <a:gd name="T4" fmla="*/ 1 w 20"/>
                <a:gd name="T5" fmla="*/ 3 h 11"/>
                <a:gd name="T6" fmla="*/ 0 w 20"/>
                <a:gd name="T7" fmla="*/ 1 h 11"/>
                <a:gd name="T8" fmla="*/ 3 w 20"/>
                <a:gd name="T9" fmla="*/ 0 h 11"/>
                <a:gd name="T10" fmla="*/ 18 w 20"/>
                <a:gd name="T11" fmla="*/ 8 h 11"/>
                <a:gd name="T12" fmla="*/ 20 w 20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20" y="10"/>
                  </a:moveTo>
                  <a:cubicBezTo>
                    <a:pt x="19" y="11"/>
                    <a:pt x="17" y="11"/>
                    <a:pt x="17" y="11"/>
                  </a:cubicBezTo>
                  <a:cubicBezTo>
                    <a:pt x="11" y="9"/>
                    <a:pt x="6" y="6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2"/>
                    <a:pt x="13" y="5"/>
                    <a:pt x="18" y="8"/>
                  </a:cubicBezTo>
                  <a:cubicBezTo>
                    <a:pt x="19" y="8"/>
                    <a:pt x="19" y="9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6" name="Freeform 141">
              <a:extLst>
                <a:ext uri="{FF2B5EF4-FFF2-40B4-BE49-F238E27FC236}">
                  <a16:creationId xmlns:a16="http://schemas.microsoft.com/office/drawing/2014/main" id="{6EB78459-A6C9-C31D-1335-12FF820863DA}"/>
                </a:ext>
              </a:extLst>
            </p:cNvPr>
            <p:cNvSpPr/>
            <p:nvPr/>
          </p:nvSpPr>
          <p:spPr bwMode="auto">
            <a:xfrm>
              <a:off x="3856329" y="3762598"/>
              <a:ext cx="68580" cy="42033"/>
            </a:xfrm>
            <a:custGeom>
              <a:avLst/>
              <a:gdLst>
                <a:gd name="T0" fmla="*/ 20 w 20"/>
                <a:gd name="T1" fmla="*/ 1 h 12"/>
                <a:gd name="T2" fmla="*/ 18 w 20"/>
                <a:gd name="T3" fmla="*/ 4 h 12"/>
                <a:gd name="T4" fmla="*/ 3 w 20"/>
                <a:gd name="T5" fmla="*/ 12 h 12"/>
                <a:gd name="T6" fmla="*/ 0 w 20"/>
                <a:gd name="T7" fmla="*/ 11 h 12"/>
                <a:gd name="T8" fmla="*/ 1 w 20"/>
                <a:gd name="T9" fmla="*/ 8 h 12"/>
                <a:gd name="T10" fmla="*/ 16 w 20"/>
                <a:gd name="T11" fmla="*/ 1 h 12"/>
                <a:gd name="T12" fmla="*/ 20 w 20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">
                  <a:moveTo>
                    <a:pt x="20" y="1"/>
                  </a:moveTo>
                  <a:cubicBezTo>
                    <a:pt x="19" y="3"/>
                    <a:pt x="18" y="4"/>
                    <a:pt x="18" y="4"/>
                  </a:cubicBezTo>
                  <a:cubicBezTo>
                    <a:pt x="13" y="7"/>
                    <a:pt x="8" y="9"/>
                    <a:pt x="3" y="12"/>
                  </a:cubicBezTo>
                  <a:cubicBezTo>
                    <a:pt x="2" y="12"/>
                    <a:pt x="1" y="11"/>
                    <a:pt x="0" y="11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6" y="6"/>
                    <a:pt x="11" y="3"/>
                    <a:pt x="16" y="1"/>
                  </a:cubicBezTo>
                  <a:cubicBezTo>
                    <a:pt x="17" y="0"/>
                    <a:pt x="18" y="1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7" name="Freeform 142">
              <a:extLst>
                <a:ext uri="{FF2B5EF4-FFF2-40B4-BE49-F238E27FC236}">
                  <a16:creationId xmlns:a16="http://schemas.microsoft.com/office/drawing/2014/main" id="{52441C09-406D-23AC-9F14-A9C6394D5E74}"/>
                </a:ext>
              </a:extLst>
            </p:cNvPr>
            <p:cNvSpPr/>
            <p:nvPr/>
          </p:nvSpPr>
          <p:spPr bwMode="auto">
            <a:xfrm>
              <a:off x="3911636" y="3651984"/>
              <a:ext cx="37609" cy="68580"/>
            </a:xfrm>
            <a:custGeom>
              <a:avLst/>
              <a:gdLst>
                <a:gd name="T0" fmla="*/ 2 w 11"/>
                <a:gd name="T1" fmla="*/ 0 h 20"/>
                <a:gd name="T2" fmla="*/ 3 w 11"/>
                <a:gd name="T3" fmla="*/ 2 h 20"/>
                <a:gd name="T4" fmla="*/ 11 w 11"/>
                <a:gd name="T5" fmla="*/ 17 h 20"/>
                <a:gd name="T6" fmla="*/ 10 w 11"/>
                <a:gd name="T7" fmla="*/ 20 h 20"/>
                <a:gd name="T8" fmla="*/ 7 w 11"/>
                <a:gd name="T9" fmla="*/ 18 h 20"/>
                <a:gd name="T10" fmla="*/ 0 w 11"/>
                <a:gd name="T11" fmla="*/ 4 h 20"/>
                <a:gd name="T12" fmla="*/ 1 w 11"/>
                <a:gd name="T13" fmla="*/ 0 h 20"/>
                <a:gd name="T14" fmla="*/ 2 w 11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6" y="7"/>
                    <a:pt x="8" y="12"/>
                    <a:pt x="11" y="17"/>
                  </a:cubicBezTo>
                  <a:cubicBezTo>
                    <a:pt x="11" y="18"/>
                    <a:pt x="10" y="19"/>
                    <a:pt x="10" y="20"/>
                  </a:cubicBezTo>
                  <a:cubicBezTo>
                    <a:pt x="9" y="20"/>
                    <a:pt x="8" y="19"/>
                    <a:pt x="7" y="18"/>
                  </a:cubicBezTo>
                  <a:cubicBezTo>
                    <a:pt x="5" y="14"/>
                    <a:pt x="2" y="9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8" name="Freeform 143">
              <a:extLst>
                <a:ext uri="{FF2B5EF4-FFF2-40B4-BE49-F238E27FC236}">
                  <a16:creationId xmlns:a16="http://schemas.microsoft.com/office/drawing/2014/main" id="{3BE90ED6-7F1D-67D4-62C6-F2F440430696}"/>
                </a:ext>
              </a:extLst>
            </p:cNvPr>
            <p:cNvSpPr/>
            <p:nvPr/>
          </p:nvSpPr>
          <p:spPr bwMode="auto">
            <a:xfrm>
              <a:off x="4128439" y="3490488"/>
              <a:ext cx="64156" cy="37609"/>
            </a:xfrm>
            <a:custGeom>
              <a:avLst/>
              <a:gdLst>
                <a:gd name="T0" fmla="*/ 2 w 19"/>
                <a:gd name="T1" fmla="*/ 0 h 11"/>
                <a:gd name="T2" fmla="*/ 4 w 19"/>
                <a:gd name="T3" fmla="*/ 1 h 11"/>
                <a:gd name="T4" fmla="*/ 18 w 19"/>
                <a:gd name="T5" fmla="*/ 8 h 11"/>
                <a:gd name="T6" fmla="*/ 19 w 19"/>
                <a:gd name="T7" fmla="*/ 11 h 11"/>
                <a:gd name="T8" fmla="*/ 16 w 19"/>
                <a:gd name="T9" fmla="*/ 11 h 11"/>
                <a:gd name="T10" fmla="*/ 2 w 19"/>
                <a:gd name="T11" fmla="*/ 4 h 11"/>
                <a:gd name="T12" fmla="*/ 0 w 19"/>
                <a:gd name="T13" fmla="*/ 1 h 11"/>
                <a:gd name="T14" fmla="*/ 2 w 1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1">
                  <a:moveTo>
                    <a:pt x="2" y="0"/>
                  </a:moveTo>
                  <a:cubicBezTo>
                    <a:pt x="3" y="0"/>
                    <a:pt x="4" y="0"/>
                    <a:pt x="4" y="1"/>
                  </a:cubicBezTo>
                  <a:cubicBezTo>
                    <a:pt x="9" y="3"/>
                    <a:pt x="13" y="5"/>
                    <a:pt x="18" y="8"/>
                  </a:cubicBezTo>
                  <a:cubicBezTo>
                    <a:pt x="19" y="8"/>
                    <a:pt x="19" y="10"/>
                    <a:pt x="19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1" y="9"/>
                    <a:pt x="7" y="6"/>
                    <a:pt x="2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9" name="Freeform 144">
              <a:extLst>
                <a:ext uri="{FF2B5EF4-FFF2-40B4-BE49-F238E27FC236}">
                  <a16:creationId xmlns:a16="http://schemas.microsoft.com/office/drawing/2014/main" id="{BA4194FF-FFD6-8B4A-8F23-D23F5BA0E0F4}"/>
                </a:ext>
              </a:extLst>
            </p:cNvPr>
            <p:cNvSpPr/>
            <p:nvPr/>
          </p:nvSpPr>
          <p:spPr bwMode="auto">
            <a:xfrm>
              <a:off x="3938183" y="3572343"/>
              <a:ext cx="37609" cy="39821"/>
            </a:xfrm>
            <a:custGeom>
              <a:avLst/>
              <a:gdLst>
                <a:gd name="T0" fmla="*/ 11 w 11"/>
                <a:gd name="T1" fmla="*/ 2 h 11"/>
                <a:gd name="T2" fmla="*/ 10 w 11"/>
                <a:gd name="T3" fmla="*/ 3 h 11"/>
                <a:gd name="T4" fmla="*/ 3 w 11"/>
                <a:gd name="T5" fmla="*/ 11 h 11"/>
                <a:gd name="T6" fmla="*/ 0 w 11"/>
                <a:gd name="T7" fmla="*/ 11 h 11"/>
                <a:gd name="T8" fmla="*/ 0 w 11"/>
                <a:gd name="T9" fmla="*/ 8 h 11"/>
                <a:gd name="T10" fmla="*/ 8 w 11"/>
                <a:gd name="T11" fmla="*/ 0 h 11"/>
                <a:gd name="T12" fmla="*/ 10 w 11"/>
                <a:gd name="T13" fmla="*/ 0 h 11"/>
                <a:gd name="T14" fmla="*/ 11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cubicBezTo>
                    <a:pt x="11" y="2"/>
                    <a:pt x="11" y="3"/>
                    <a:pt x="10" y="3"/>
                  </a:cubicBezTo>
                  <a:cubicBezTo>
                    <a:pt x="8" y="6"/>
                    <a:pt x="6" y="8"/>
                    <a:pt x="3" y="11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3" y="5"/>
                    <a:pt x="5" y="3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0" name="Freeform 145">
              <a:extLst>
                <a:ext uri="{FF2B5EF4-FFF2-40B4-BE49-F238E27FC236}">
                  <a16:creationId xmlns:a16="http://schemas.microsoft.com/office/drawing/2014/main" id="{89202238-2883-B9F2-524E-FEE868D3C601}"/>
                </a:ext>
              </a:extLst>
            </p:cNvPr>
            <p:cNvSpPr/>
            <p:nvPr/>
          </p:nvSpPr>
          <p:spPr bwMode="auto">
            <a:xfrm>
              <a:off x="4028887" y="3525885"/>
              <a:ext cx="30972" cy="30972"/>
            </a:xfrm>
            <a:custGeom>
              <a:avLst/>
              <a:gdLst>
                <a:gd name="T0" fmla="*/ 9 w 9"/>
                <a:gd name="T1" fmla="*/ 2 h 9"/>
                <a:gd name="T2" fmla="*/ 7 w 9"/>
                <a:gd name="T3" fmla="*/ 5 h 9"/>
                <a:gd name="T4" fmla="*/ 3 w 9"/>
                <a:gd name="T5" fmla="*/ 9 h 9"/>
                <a:gd name="T6" fmla="*/ 0 w 9"/>
                <a:gd name="T7" fmla="*/ 9 h 9"/>
                <a:gd name="T8" fmla="*/ 0 w 9"/>
                <a:gd name="T9" fmla="*/ 6 h 9"/>
                <a:gd name="T10" fmla="*/ 6 w 9"/>
                <a:gd name="T11" fmla="*/ 1 h 9"/>
                <a:gd name="T12" fmla="*/ 8 w 9"/>
                <a:gd name="T13" fmla="*/ 0 h 9"/>
                <a:gd name="T14" fmla="*/ 9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9" y="3"/>
                    <a:pt x="8" y="4"/>
                    <a:pt x="7" y="5"/>
                  </a:cubicBezTo>
                  <a:cubicBezTo>
                    <a:pt x="6" y="6"/>
                    <a:pt x="5" y="8"/>
                    <a:pt x="3" y="9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1" name="Freeform 146">
              <a:extLst>
                <a:ext uri="{FF2B5EF4-FFF2-40B4-BE49-F238E27FC236}">
                  <a16:creationId xmlns:a16="http://schemas.microsoft.com/office/drawing/2014/main" id="{0BB5D0A0-5C13-00F9-8004-E87BC485FADD}"/>
                </a:ext>
              </a:extLst>
            </p:cNvPr>
            <p:cNvSpPr/>
            <p:nvPr/>
          </p:nvSpPr>
          <p:spPr bwMode="auto">
            <a:xfrm>
              <a:off x="3801022" y="3804631"/>
              <a:ext cx="19910" cy="42033"/>
            </a:xfrm>
            <a:custGeom>
              <a:avLst/>
              <a:gdLst>
                <a:gd name="T0" fmla="*/ 6 w 6"/>
                <a:gd name="T1" fmla="*/ 2 h 12"/>
                <a:gd name="T2" fmla="*/ 3 w 6"/>
                <a:gd name="T3" fmla="*/ 10 h 12"/>
                <a:gd name="T4" fmla="*/ 1 w 6"/>
                <a:gd name="T5" fmla="*/ 12 h 12"/>
                <a:gd name="T6" fmla="*/ 0 w 6"/>
                <a:gd name="T7" fmla="*/ 9 h 12"/>
                <a:gd name="T8" fmla="*/ 2 w 6"/>
                <a:gd name="T9" fmla="*/ 2 h 12"/>
                <a:gd name="T10" fmla="*/ 4 w 6"/>
                <a:gd name="T11" fmla="*/ 0 h 12"/>
                <a:gd name="T12" fmla="*/ 6 w 6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6" y="2"/>
                  </a:moveTo>
                  <a:cubicBezTo>
                    <a:pt x="5" y="5"/>
                    <a:pt x="4" y="8"/>
                    <a:pt x="3" y="10"/>
                  </a:cubicBezTo>
                  <a:cubicBezTo>
                    <a:pt x="3" y="11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7"/>
                    <a:pt x="1" y="4"/>
                    <a:pt x="2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5" y="1"/>
                    <a:pt x="5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2" name="Freeform 147">
              <a:extLst>
                <a:ext uri="{FF2B5EF4-FFF2-40B4-BE49-F238E27FC236}">
                  <a16:creationId xmlns:a16="http://schemas.microsoft.com/office/drawing/2014/main" id="{AA86C469-B6A5-095B-211B-EFECF757E143}"/>
                </a:ext>
              </a:extLst>
            </p:cNvPr>
            <p:cNvSpPr/>
            <p:nvPr/>
          </p:nvSpPr>
          <p:spPr bwMode="auto">
            <a:xfrm>
              <a:off x="4048797" y="3698442"/>
              <a:ext cx="33184" cy="33184"/>
            </a:xfrm>
            <a:custGeom>
              <a:avLst/>
              <a:gdLst>
                <a:gd name="T0" fmla="*/ 2 w 10"/>
                <a:gd name="T1" fmla="*/ 10 h 10"/>
                <a:gd name="T2" fmla="*/ 1 w 10"/>
                <a:gd name="T3" fmla="*/ 7 h 10"/>
                <a:gd name="T4" fmla="*/ 7 w 10"/>
                <a:gd name="T5" fmla="*/ 1 h 10"/>
                <a:gd name="T6" fmla="*/ 9 w 10"/>
                <a:gd name="T7" fmla="*/ 1 h 10"/>
                <a:gd name="T8" fmla="*/ 10 w 10"/>
                <a:gd name="T9" fmla="*/ 3 h 10"/>
                <a:gd name="T10" fmla="*/ 4 w 10"/>
                <a:gd name="T11" fmla="*/ 9 h 10"/>
                <a:gd name="T12" fmla="*/ 2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2" y="10"/>
                  </a:moveTo>
                  <a:cubicBezTo>
                    <a:pt x="1" y="9"/>
                    <a:pt x="0" y="8"/>
                    <a:pt x="1" y="7"/>
                  </a:cubicBezTo>
                  <a:cubicBezTo>
                    <a:pt x="3" y="5"/>
                    <a:pt x="5" y="3"/>
                    <a:pt x="7" y="1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3" name="Freeform 148">
              <a:extLst>
                <a:ext uri="{FF2B5EF4-FFF2-40B4-BE49-F238E27FC236}">
                  <a16:creationId xmlns:a16="http://schemas.microsoft.com/office/drawing/2014/main" id="{12B25E6A-2CC7-F627-65C2-207DA579E8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9985" y="1441924"/>
              <a:ext cx="115038" cy="196892"/>
            </a:xfrm>
            <a:custGeom>
              <a:avLst/>
              <a:gdLst>
                <a:gd name="T0" fmla="*/ 33 w 33"/>
                <a:gd name="T1" fmla="*/ 39 h 57"/>
                <a:gd name="T2" fmla="*/ 31 w 33"/>
                <a:gd name="T3" fmla="*/ 48 h 57"/>
                <a:gd name="T4" fmla="*/ 19 w 33"/>
                <a:gd name="T5" fmla="*/ 56 h 57"/>
                <a:gd name="T6" fmla="*/ 12 w 33"/>
                <a:gd name="T7" fmla="*/ 44 h 57"/>
                <a:gd name="T8" fmla="*/ 4 w 33"/>
                <a:gd name="T9" fmla="*/ 18 h 57"/>
                <a:gd name="T10" fmla="*/ 3 w 33"/>
                <a:gd name="T11" fmla="*/ 6 h 57"/>
                <a:gd name="T12" fmla="*/ 13 w 33"/>
                <a:gd name="T13" fmla="*/ 1 h 57"/>
                <a:gd name="T14" fmla="*/ 17 w 33"/>
                <a:gd name="T15" fmla="*/ 3 h 57"/>
                <a:gd name="T16" fmla="*/ 33 w 33"/>
                <a:gd name="T17" fmla="*/ 39 h 57"/>
                <a:gd name="T18" fmla="*/ 29 w 33"/>
                <a:gd name="T19" fmla="*/ 39 h 57"/>
                <a:gd name="T20" fmla="*/ 18 w 33"/>
                <a:gd name="T21" fmla="*/ 10 h 57"/>
                <a:gd name="T22" fmla="*/ 16 w 33"/>
                <a:gd name="T23" fmla="*/ 7 h 57"/>
                <a:gd name="T24" fmla="*/ 7 w 33"/>
                <a:gd name="T25" fmla="*/ 6 h 57"/>
                <a:gd name="T26" fmla="*/ 7 w 33"/>
                <a:gd name="T27" fmla="*/ 15 h 57"/>
                <a:gd name="T28" fmla="*/ 16 w 33"/>
                <a:gd name="T29" fmla="*/ 45 h 57"/>
                <a:gd name="T30" fmla="*/ 20 w 33"/>
                <a:gd name="T31" fmla="*/ 52 h 57"/>
                <a:gd name="T32" fmla="*/ 27 w 33"/>
                <a:gd name="T33" fmla="*/ 48 h 57"/>
                <a:gd name="T34" fmla="*/ 29 w 33"/>
                <a:gd name="T35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57">
                  <a:moveTo>
                    <a:pt x="33" y="39"/>
                  </a:moveTo>
                  <a:cubicBezTo>
                    <a:pt x="33" y="41"/>
                    <a:pt x="32" y="45"/>
                    <a:pt x="31" y="48"/>
                  </a:cubicBezTo>
                  <a:cubicBezTo>
                    <a:pt x="30" y="54"/>
                    <a:pt x="25" y="57"/>
                    <a:pt x="19" y="56"/>
                  </a:cubicBezTo>
                  <a:cubicBezTo>
                    <a:pt x="14" y="55"/>
                    <a:pt x="11" y="50"/>
                    <a:pt x="12" y="44"/>
                  </a:cubicBezTo>
                  <a:cubicBezTo>
                    <a:pt x="15" y="34"/>
                    <a:pt x="11" y="25"/>
                    <a:pt x="4" y="18"/>
                  </a:cubicBezTo>
                  <a:cubicBezTo>
                    <a:pt x="1" y="14"/>
                    <a:pt x="0" y="10"/>
                    <a:pt x="3" y="6"/>
                  </a:cubicBezTo>
                  <a:cubicBezTo>
                    <a:pt x="5" y="2"/>
                    <a:pt x="9" y="0"/>
                    <a:pt x="13" y="1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27" y="13"/>
                    <a:pt x="33" y="24"/>
                    <a:pt x="33" y="39"/>
                  </a:cubicBezTo>
                  <a:close/>
                  <a:moveTo>
                    <a:pt x="29" y="39"/>
                  </a:moveTo>
                  <a:cubicBezTo>
                    <a:pt x="29" y="27"/>
                    <a:pt x="25" y="18"/>
                    <a:pt x="18" y="10"/>
                  </a:cubicBezTo>
                  <a:cubicBezTo>
                    <a:pt x="17" y="9"/>
                    <a:pt x="17" y="8"/>
                    <a:pt x="16" y="7"/>
                  </a:cubicBezTo>
                  <a:cubicBezTo>
                    <a:pt x="13" y="4"/>
                    <a:pt x="10" y="4"/>
                    <a:pt x="7" y="6"/>
                  </a:cubicBezTo>
                  <a:cubicBezTo>
                    <a:pt x="4" y="9"/>
                    <a:pt x="4" y="12"/>
                    <a:pt x="7" y="15"/>
                  </a:cubicBezTo>
                  <a:cubicBezTo>
                    <a:pt x="15" y="24"/>
                    <a:pt x="19" y="33"/>
                    <a:pt x="16" y="45"/>
                  </a:cubicBezTo>
                  <a:cubicBezTo>
                    <a:pt x="15" y="49"/>
                    <a:pt x="17" y="51"/>
                    <a:pt x="20" y="52"/>
                  </a:cubicBezTo>
                  <a:cubicBezTo>
                    <a:pt x="23" y="53"/>
                    <a:pt x="26" y="51"/>
                    <a:pt x="27" y="48"/>
                  </a:cubicBezTo>
                  <a:cubicBezTo>
                    <a:pt x="28" y="44"/>
                    <a:pt x="29" y="41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4" name="Freeform 149">
              <a:extLst>
                <a:ext uri="{FF2B5EF4-FFF2-40B4-BE49-F238E27FC236}">
                  <a16:creationId xmlns:a16="http://schemas.microsoft.com/office/drawing/2014/main" id="{4C7AAA9A-6D6C-E67D-580F-FEC1B062C0E3}"/>
                </a:ext>
              </a:extLst>
            </p:cNvPr>
            <p:cNvSpPr/>
            <p:nvPr/>
          </p:nvSpPr>
          <p:spPr bwMode="auto">
            <a:xfrm>
              <a:off x="4300996" y="2541424"/>
              <a:ext cx="95128" cy="79642"/>
            </a:xfrm>
            <a:custGeom>
              <a:avLst/>
              <a:gdLst>
                <a:gd name="T0" fmla="*/ 1 w 28"/>
                <a:gd name="T1" fmla="*/ 23 h 23"/>
                <a:gd name="T2" fmla="*/ 0 w 28"/>
                <a:gd name="T3" fmla="*/ 22 h 23"/>
                <a:gd name="T4" fmla="*/ 1 w 28"/>
                <a:gd name="T5" fmla="*/ 19 h 23"/>
                <a:gd name="T6" fmla="*/ 17 w 28"/>
                <a:gd name="T7" fmla="*/ 5 h 23"/>
                <a:gd name="T8" fmla="*/ 25 w 28"/>
                <a:gd name="T9" fmla="*/ 0 h 23"/>
                <a:gd name="T10" fmla="*/ 28 w 28"/>
                <a:gd name="T11" fmla="*/ 1 h 23"/>
                <a:gd name="T12" fmla="*/ 27 w 28"/>
                <a:gd name="T13" fmla="*/ 4 h 23"/>
                <a:gd name="T14" fmla="*/ 3 w 28"/>
                <a:gd name="T15" fmla="*/ 22 h 23"/>
                <a:gd name="T16" fmla="*/ 1 w 28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3">
                  <a:moveTo>
                    <a:pt x="1" y="23"/>
                  </a:moveTo>
                  <a:cubicBezTo>
                    <a:pt x="1" y="23"/>
                    <a:pt x="0" y="22"/>
                    <a:pt x="0" y="22"/>
                  </a:cubicBezTo>
                  <a:cubicBezTo>
                    <a:pt x="0" y="21"/>
                    <a:pt x="0" y="20"/>
                    <a:pt x="1" y="19"/>
                  </a:cubicBezTo>
                  <a:cubicBezTo>
                    <a:pt x="6" y="14"/>
                    <a:pt x="11" y="9"/>
                    <a:pt x="17" y="5"/>
                  </a:cubicBezTo>
                  <a:cubicBezTo>
                    <a:pt x="19" y="3"/>
                    <a:pt x="22" y="2"/>
                    <a:pt x="25" y="0"/>
                  </a:cubicBezTo>
                  <a:cubicBezTo>
                    <a:pt x="26" y="0"/>
                    <a:pt x="27" y="1"/>
                    <a:pt x="28" y="1"/>
                  </a:cubicBezTo>
                  <a:cubicBezTo>
                    <a:pt x="28" y="2"/>
                    <a:pt x="27" y="3"/>
                    <a:pt x="27" y="4"/>
                  </a:cubicBezTo>
                  <a:cubicBezTo>
                    <a:pt x="18" y="8"/>
                    <a:pt x="10" y="14"/>
                    <a:pt x="3" y="22"/>
                  </a:cubicBezTo>
                  <a:cubicBezTo>
                    <a:pt x="3" y="22"/>
                    <a:pt x="2" y="23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5" name="Freeform 150">
              <a:extLst>
                <a:ext uri="{FF2B5EF4-FFF2-40B4-BE49-F238E27FC236}">
                  <a16:creationId xmlns:a16="http://schemas.microsoft.com/office/drawing/2014/main" id="{71ACF490-502D-6E36-9A62-86BF705638FF}"/>
                </a:ext>
              </a:extLst>
            </p:cNvPr>
            <p:cNvSpPr/>
            <p:nvPr/>
          </p:nvSpPr>
          <p:spPr bwMode="auto">
            <a:xfrm>
              <a:off x="4239052" y="2632127"/>
              <a:ext cx="55307" cy="110614"/>
            </a:xfrm>
            <a:custGeom>
              <a:avLst/>
              <a:gdLst>
                <a:gd name="T0" fmla="*/ 0 w 16"/>
                <a:gd name="T1" fmla="*/ 30 h 32"/>
                <a:gd name="T2" fmla="*/ 3 w 16"/>
                <a:gd name="T3" fmla="*/ 19 h 32"/>
                <a:gd name="T4" fmla="*/ 13 w 16"/>
                <a:gd name="T5" fmla="*/ 1 h 32"/>
                <a:gd name="T6" fmla="*/ 16 w 16"/>
                <a:gd name="T7" fmla="*/ 0 h 32"/>
                <a:gd name="T8" fmla="*/ 16 w 16"/>
                <a:gd name="T9" fmla="*/ 3 h 32"/>
                <a:gd name="T10" fmla="*/ 4 w 16"/>
                <a:gd name="T11" fmla="*/ 30 h 32"/>
                <a:gd name="T12" fmla="*/ 1 w 16"/>
                <a:gd name="T13" fmla="*/ 32 h 32"/>
                <a:gd name="T14" fmla="*/ 0 w 16"/>
                <a:gd name="T1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2">
                  <a:moveTo>
                    <a:pt x="0" y="30"/>
                  </a:moveTo>
                  <a:cubicBezTo>
                    <a:pt x="1" y="26"/>
                    <a:pt x="2" y="23"/>
                    <a:pt x="3" y="19"/>
                  </a:cubicBezTo>
                  <a:cubicBezTo>
                    <a:pt x="6" y="13"/>
                    <a:pt x="9" y="7"/>
                    <a:pt x="13" y="1"/>
                  </a:cubicBezTo>
                  <a:cubicBezTo>
                    <a:pt x="13" y="0"/>
                    <a:pt x="15" y="0"/>
                    <a:pt x="16" y="0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1" y="12"/>
                    <a:pt x="7" y="21"/>
                    <a:pt x="4" y="30"/>
                  </a:cubicBezTo>
                  <a:cubicBezTo>
                    <a:pt x="4" y="31"/>
                    <a:pt x="2" y="31"/>
                    <a:pt x="1" y="32"/>
                  </a:cubicBezTo>
                  <a:cubicBezTo>
                    <a:pt x="1" y="31"/>
                    <a:pt x="0" y="31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6" name="Freeform 151">
              <a:extLst>
                <a:ext uri="{FF2B5EF4-FFF2-40B4-BE49-F238E27FC236}">
                  <a16:creationId xmlns:a16="http://schemas.microsoft.com/office/drawing/2014/main" id="{BC4A1882-9ECF-380C-0864-A8198F9B1C19}"/>
                </a:ext>
              </a:extLst>
            </p:cNvPr>
            <p:cNvSpPr/>
            <p:nvPr/>
          </p:nvSpPr>
          <p:spPr bwMode="auto">
            <a:xfrm>
              <a:off x="4216930" y="2756014"/>
              <a:ext cx="28760" cy="121675"/>
            </a:xfrm>
            <a:custGeom>
              <a:avLst/>
              <a:gdLst>
                <a:gd name="T0" fmla="*/ 0 w 8"/>
                <a:gd name="T1" fmla="*/ 28 h 35"/>
                <a:gd name="T2" fmla="*/ 4 w 8"/>
                <a:gd name="T3" fmla="*/ 4 h 35"/>
                <a:gd name="T4" fmla="*/ 4 w 8"/>
                <a:gd name="T5" fmla="*/ 2 h 35"/>
                <a:gd name="T6" fmla="*/ 6 w 8"/>
                <a:gd name="T7" fmla="*/ 0 h 35"/>
                <a:gd name="T8" fmla="*/ 8 w 8"/>
                <a:gd name="T9" fmla="*/ 3 h 35"/>
                <a:gd name="T10" fmla="*/ 5 w 8"/>
                <a:gd name="T11" fmla="*/ 24 h 35"/>
                <a:gd name="T12" fmla="*/ 5 w 8"/>
                <a:gd name="T13" fmla="*/ 33 h 35"/>
                <a:gd name="T14" fmla="*/ 3 w 8"/>
                <a:gd name="T15" fmla="*/ 35 h 35"/>
                <a:gd name="T16" fmla="*/ 1 w 8"/>
                <a:gd name="T17" fmla="*/ 33 h 35"/>
                <a:gd name="T18" fmla="*/ 1 w 8"/>
                <a:gd name="T19" fmla="*/ 28 h 35"/>
                <a:gd name="T20" fmla="*/ 0 w 8"/>
                <a:gd name="T21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5">
                  <a:moveTo>
                    <a:pt x="0" y="28"/>
                  </a:moveTo>
                  <a:cubicBezTo>
                    <a:pt x="1" y="20"/>
                    <a:pt x="2" y="12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7" y="10"/>
                    <a:pt x="6" y="17"/>
                    <a:pt x="5" y="24"/>
                  </a:cubicBezTo>
                  <a:cubicBezTo>
                    <a:pt x="5" y="27"/>
                    <a:pt x="5" y="30"/>
                    <a:pt x="5" y="33"/>
                  </a:cubicBezTo>
                  <a:cubicBezTo>
                    <a:pt x="4" y="34"/>
                    <a:pt x="3" y="35"/>
                    <a:pt x="3" y="35"/>
                  </a:cubicBezTo>
                  <a:cubicBezTo>
                    <a:pt x="2" y="35"/>
                    <a:pt x="1" y="34"/>
                    <a:pt x="1" y="33"/>
                  </a:cubicBezTo>
                  <a:cubicBezTo>
                    <a:pt x="0" y="31"/>
                    <a:pt x="1" y="30"/>
                    <a:pt x="1" y="28"/>
                  </a:cubicBezTo>
                  <a:cubicBezTo>
                    <a:pt x="1" y="28"/>
                    <a:pt x="0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7" name="Freeform 152">
              <a:extLst>
                <a:ext uri="{FF2B5EF4-FFF2-40B4-BE49-F238E27FC236}">
                  <a16:creationId xmlns:a16="http://schemas.microsoft.com/office/drawing/2014/main" id="{52668398-9058-65C1-2C04-90CA49774505}"/>
                </a:ext>
              </a:extLst>
            </p:cNvPr>
            <p:cNvSpPr/>
            <p:nvPr/>
          </p:nvSpPr>
          <p:spPr bwMode="auto">
            <a:xfrm>
              <a:off x="4409397" y="2525938"/>
              <a:ext cx="42033" cy="19910"/>
            </a:xfrm>
            <a:custGeom>
              <a:avLst/>
              <a:gdLst>
                <a:gd name="T0" fmla="*/ 10 w 12"/>
                <a:gd name="T1" fmla="*/ 0 h 6"/>
                <a:gd name="T2" fmla="*/ 12 w 12"/>
                <a:gd name="T3" fmla="*/ 2 h 6"/>
                <a:gd name="T4" fmla="*/ 10 w 12"/>
                <a:gd name="T5" fmla="*/ 4 h 6"/>
                <a:gd name="T6" fmla="*/ 3 w 12"/>
                <a:gd name="T7" fmla="*/ 6 h 6"/>
                <a:gd name="T8" fmla="*/ 0 w 12"/>
                <a:gd name="T9" fmla="*/ 5 h 6"/>
                <a:gd name="T10" fmla="*/ 2 w 12"/>
                <a:gd name="T11" fmla="*/ 2 h 6"/>
                <a:gd name="T12" fmla="*/ 10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10" y="0"/>
                  </a:moveTo>
                  <a:cubicBezTo>
                    <a:pt x="11" y="0"/>
                    <a:pt x="12" y="1"/>
                    <a:pt x="12" y="2"/>
                  </a:cubicBezTo>
                  <a:cubicBezTo>
                    <a:pt x="12" y="2"/>
                    <a:pt x="11" y="4"/>
                    <a:pt x="10" y="4"/>
                  </a:cubicBezTo>
                  <a:cubicBezTo>
                    <a:pt x="8" y="5"/>
                    <a:pt x="5" y="5"/>
                    <a:pt x="3" y="6"/>
                  </a:cubicBezTo>
                  <a:cubicBezTo>
                    <a:pt x="2" y="6"/>
                    <a:pt x="1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4" y="1"/>
                    <a:pt x="7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8" name="Freeform 153">
              <a:extLst>
                <a:ext uri="{FF2B5EF4-FFF2-40B4-BE49-F238E27FC236}">
                  <a16:creationId xmlns:a16="http://schemas.microsoft.com/office/drawing/2014/main" id="{EAEF2770-3AD9-BB22-2AEC-5CA44D7AC8AE}"/>
                </a:ext>
              </a:extLst>
            </p:cNvPr>
            <p:cNvSpPr/>
            <p:nvPr/>
          </p:nvSpPr>
          <p:spPr bwMode="auto">
            <a:xfrm>
              <a:off x="5075291" y="3508187"/>
              <a:ext cx="42033" cy="39821"/>
            </a:xfrm>
            <a:custGeom>
              <a:avLst/>
              <a:gdLst>
                <a:gd name="T0" fmla="*/ 0 w 12"/>
                <a:gd name="T1" fmla="*/ 10 h 12"/>
                <a:gd name="T2" fmla="*/ 9 w 12"/>
                <a:gd name="T3" fmla="*/ 1 h 12"/>
                <a:gd name="T4" fmla="*/ 12 w 12"/>
                <a:gd name="T5" fmla="*/ 2 h 12"/>
                <a:gd name="T6" fmla="*/ 10 w 12"/>
                <a:gd name="T7" fmla="*/ 4 h 12"/>
                <a:gd name="T8" fmla="*/ 4 w 12"/>
                <a:gd name="T9" fmla="*/ 10 h 12"/>
                <a:gd name="T10" fmla="*/ 1 w 12"/>
                <a:gd name="T11" fmla="*/ 12 h 12"/>
                <a:gd name="T12" fmla="*/ 0 w 12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0"/>
                  </a:moveTo>
                  <a:cubicBezTo>
                    <a:pt x="0" y="5"/>
                    <a:pt x="5" y="0"/>
                    <a:pt x="9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1" y="3"/>
                    <a:pt x="11" y="4"/>
                    <a:pt x="10" y="4"/>
                  </a:cubicBezTo>
                  <a:cubicBezTo>
                    <a:pt x="6" y="5"/>
                    <a:pt x="4" y="7"/>
                    <a:pt x="4" y="10"/>
                  </a:cubicBezTo>
                  <a:cubicBezTo>
                    <a:pt x="4" y="11"/>
                    <a:pt x="2" y="12"/>
                    <a:pt x="1" y="12"/>
                  </a:cubicBezTo>
                  <a:cubicBezTo>
                    <a:pt x="1" y="12"/>
                    <a:pt x="0" y="11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9" name="Freeform 154">
              <a:extLst>
                <a:ext uri="{FF2B5EF4-FFF2-40B4-BE49-F238E27FC236}">
                  <a16:creationId xmlns:a16="http://schemas.microsoft.com/office/drawing/2014/main" id="{0E37C55F-802A-40FD-071F-ECA6BF6E089E}"/>
                </a:ext>
              </a:extLst>
            </p:cNvPr>
            <p:cNvSpPr/>
            <p:nvPr/>
          </p:nvSpPr>
          <p:spPr bwMode="auto">
            <a:xfrm>
              <a:off x="3814296" y="1331311"/>
              <a:ext cx="55307" cy="53095"/>
            </a:xfrm>
            <a:custGeom>
              <a:avLst/>
              <a:gdLst>
                <a:gd name="T0" fmla="*/ 0 w 16"/>
                <a:gd name="T1" fmla="*/ 14 h 15"/>
                <a:gd name="T2" fmla="*/ 13 w 16"/>
                <a:gd name="T3" fmla="*/ 0 h 15"/>
                <a:gd name="T4" fmla="*/ 16 w 16"/>
                <a:gd name="T5" fmla="*/ 1 h 15"/>
                <a:gd name="T6" fmla="*/ 14 w 16"/>
                <a:gd name="T7" fmla="*/ 3 h 15"/>
                <a:gd name="T8" fmla="*/ 4 w 16"/>
                <a:gd name="T9" fmla="*/ 13 h 15"/>
                <a:gd name="T10" fmla="*/ 2 w 16"/>
                <a:gd name="T11" fmla="*/ 15 h 15"/>
                <a:gd name="T12" fmla="*/ 0 w 16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0" y="14"/>
                  </a:moveTo>
                  <a:cubicBezTo>
                    <a:pt x="0" y="6"/>
                    <a:pt x="7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8" y="5"/>
                    <a:pt x="5" y="7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ubicBezTo>
                    <a:pt x="1" y="15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0" name="Freeform 155">
              <a:extLst>
                <a:ext uri="{FF2B5EF4-FFF2-40B4-BE49-F238E27FC236}">
                  <a16:creationId xmlns:a16="http://schemas.microsoft.com/office/drawing/2014/main" id="{3B7A5BEA-3145-2041-AEC0-B0EFA5EA43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0983" y="2039238"/>
              <a:ext cx="123887" cy="12388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32 h 36"/>
                <a:gd name="T12" fmla="*/ 32 w 36"/>
                <a:gd name="T13" fmla="*/ 18 h 36"/>
                <a:gd name="T14" fmla="*/ 18 w 36"/>
                <a:gd name="T15" fmla="*/ 4 h 36"/>
                <a:gd name="T16" fmla="*/ 4 w 36"/>
                <a:gd name="T17" fmla="*/ 18 h 36"/>
                <a:gd name="T18" fmla="*/ 18 w 36"/>
                <a:gd name="T1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1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32"/>
                  </a:moveTo>
                  <a:cubicBezTo>
                    <a:pt x="25" y="32"/>
                    <a:pt x="32" y="26"/>
                    <a:pt x="32" y="18"/>
                  </a:cubicBezTo>
                  <a:cubicBezTo>
                    <a:pt x="32" y="11"/>
                    <a:pt x="25" y="4"/>
                    <a:pt x="18" y="4"/>
                  </a:cubicBezTo>
                  <a:cubicBezTo>
                    <a:pt x="10" y="4"/>
                    <a:pt x="4" y="11"/>
                    <a:pt x="4" y="18"/>
                  </a:cubicBezTo>
                  <a:cubicBezTo>
                    <a:pt x="4" y="26"/>
                    <a:pt x="10" y="32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1" name="Freeform 156">
              <a:extLst>
                <a:ext uri="{FF2B5EF4-FFF2-40B4-BE49-F238E27FC236}">
                  <a16:creationId xmlns:a16="http://schemas.microsoft.com/office/drawing/2014/main" id="{07C5B92B-5BAC-B555-754F-863AD4848F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9742" y="1930837"/>
              <a:ext cx="95128" cy="95128"/>
            </a:xfrm>
            <a:custGeom>
              <a:avLst/>
              <a:gdLst>
                <a:gd name="T0" fmla="*/ 14 w 28"/>
                <a:gd name="T1" fmla="*/ 27 h 27"/>
                <a:gd name="T2" fmla="*/ 0 w 28"/>
                <a:gd name="T3" fmla="*/ 14 h 27"/>
                <a:gd name="T4" fmla="*/ 14 w 28"/>
                <a:gd name="T5" fmla="*/ 0 h 27"/>
                <a:gd name="T6" fmla="*/ 28 w 28"/>
                <a:gd name="T7" fmla="*/ 14 h 27"/>
                <a:gd name="T8" fmla="*/ 14 w 28"/>
                <a:gd name="T9" fmla="*/ 27 h 27"/>
                <a:gd name="T10" fmla="*/ 14 w 28"/>
                <a:gd name="T11" fmla="*/ 24 h 27"/>
                <a:gd name="T12" fmla="*/ 24 w 28"/>
                <a:gd name="T13" fmla="*/ 14 h 27"/>
                <a:gd name="T14" fmla="*/ 14 w 28"/>
                <a:gd name="T15" fmla="*/ 4 h 27"/>
                <a:gd name="T16" fmla="*/ 4 w 28"/>
                <a:gd name="T17" fmla="*/ 14 h 27"/>
                <a:gd name="T18" fmla="*/ 14 w 28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8" y="6"/>
                    <a:pt x="28" y="14"/>
                  </a:cubicBezTo>
                  <a:cubicBezTo>
                    <a:pt x="28" y="21"/>
                    <a:pt x="21" y="27"/>
                    <a:pt x="14" y="27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4" y="9"/>
                    <a:pt x="19" y="4"/>
                    <a:pt x="14" y="4"/>
                  </a:cubicBezTo>
                  <a:cubicBezTo>
                    <a:pt x="8" y="4"/>
                    <a:pt x="4" y="8"/>
                    <a:pt x="4" y="14"/>
                  </a:cubicBezTo>
                  <a:cubicBezTo>
                    <a:pt x="4" y="19"/>
                    <a:pt x="8" y="23"/>
                    <a:pt x="1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2" name="Freeform 157">
              <a:extLst>
                <a:ext uri="{FF2B5EF4-FFF2-40B4-BE49-F238E27FC236}">
                  <a16:creationId xmlns:a16="http://schemas.microsoft.com/office/drawing/2014/main" id="{0062BA9E-6F26-66F8-C8B5-1970BF2267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0356" y="1986143"/>
              <a:ext cx="68580" cy="70793"/>
            </a:xfrm>
            <a:custGeom>
              <a:avLst/>
              <a:gdLst>
                <a:gd name="T0" fmla="*/ 0 w 20"/>
                <a:gd name="T1" fmla="*/ 9 h 20"/>
                <a:gd name="T2" fmla="*/ 10 w 20"/>
                <a:gd name="T3" fmla="*/ 0 h 20"/>
                <a:gd name="T4" fmla="*/ 19 w 20"/>
                <a:gd name="T5" fmla="*/ 10 h 20"/>
                <a:gd name="T6" fmla="*/ 9 w 20"/>
                <a:gd name="T7" fmla="*/ 19 h 20"/>
                <a:gd name="T8" fmla="*/ 0 w 20"/>
                <a:gd name="T9" fmla="*/ 9 h 20"/>
                <a:gd name="T10" fmla="*/ 10 w 20"/>
                <a:gd name="T11" fmla="*/ 4 h 20"/>
                <a:gd name="T12" fmla="*/ 4 w 20"/>
                <a:gd name="T13" fmla="*/ 10 h 20"/>
                <a:gd name="T14" fmla="*/ 9 w 20"/>
                <a:gd name="T15" fmla="*/ 15 h 20"/>
                <a:gd name="T16" fmla="*/ 16 w 20"/>
                <a:gd name="T17" fmla="*/ 9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9"/>
                  </a:move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19" y="10"/>
                  </a:cubicBezTo>
                  <a:cubicBezTo>
                    <a:pt x="19" y="15"/>
                    <a:pt x="15" y="20"/>
                    <a:pt x="9" y="19"/>
                  </a:cubicBezTo>
                  <a:cubicBezTo>
                    <a:pt x="4" y="19"/>
                    <a:pt x="0" y="15"/>
                    <a:pt x="0" y="9"/>
                  </a:cubicBezTo>
                  <a:close/>
                  <a:moveTo>
                    <a:pt x="10" y="4"/>
                  </a:moveTo>
                  <a:cubicBezTo>
                    <a:pt x="6" y="4"/>
                    <a:pt x="4" y="6"/>
                    <a:pt x="4" y="10"/>
                  </a:cubicBezTo>
                  <a:cubicBezTo>
                    <a:pt x="4" y="13"/>
                    <a:pt x="6" y="15"/>
                    <a:pt x="9" y="15"/>
                  </a:cubicBezTo>
                  <a:cubicBezTo>
                    <a:pt x="13" y="15"/>
                    <a:pt x="16" y="13"/>
                    <a:pt x="16" y="9"/>
                  </a:cubicBezTo>
                  <a:cubicBezTo>
                    <a:pt x="15" y="6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44131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046656" y="506310"/>
            <a:ext cx="6876256" cy="576064"/>
          </a:xfrm>
          <a:solidFill>
            <a:srgbClr val="90C683"/>
          </a:solidFill>
        </p:spPr>
        <p:txBody>
          <a:bodyPr>
            <a:noAutofit/>
          </a:bodyPr>
          <a:lstStyle/>
          <a:p>
            <a:pPr rtl="1"/>
            <a:r>
              <a:rPr lang="fa-IR" altLang="ko-KR" sz="4000" b="1" dirty="0">
                <a:cs typeface="B Nazanin" panose="00000400000000000000" pitchFamily="2" charset="-78"/>
              </a:rPr>
              <a:t>سبک اینفوگرافیک</a:t>
            </a:r>
            <a:endParaRPr lang="ko-KR" altLang="en-US" sz="4000" b="1" dirty="0">
              <a:cs typeface="B Nazanin" panose="000004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05792" y="1190887"/>
            <a:ext cx="8332416" cy="949715"/>
            <a:chOff x="395536" y="745364"/>
            <a:chExt cx="4752528" cy="949715"/>
          </a:xfrm>
        </p:grpSpPr>
        <p:sp>
          <p:nvSpPr>
            <p:cNvPr id="7" name="TextBox 6"/>
            <p:cNvSpPr txBox="1"/>
            <p:nvPr/>
          </p:nvSpPr>
          <p:spPr>
            <a:xfrm>
              <a:off x="395536" y="1233414"/>
              <a:ext cx="47525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78949" y="745364"/>
              <a:ext cx="2376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20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9088" y="3846084"/>
            <a:ext cx="2124294" cy="863358"/>
            <a:chOff x="592453" y="3362835"/>
            <a:chExt cx="2270845" cy="863358"/>
          </a:xfrm>
        </p:grpSpPr>
        <p:sp>
          <p:nvSpPr>
            <p:cNvPr id="14" name="TextBox 13"/>
            <p:cNvSpPr txBox="1"/>
            <p:nvPr/>
          </p:nvSpPr>
          <p:spPr>
            <a:xfrm>
              <a:off x="592453" y="3579862"/>
              <a:ext cx="22708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522967" y="3846084"/>
            <a:ext cx="2124294" cy="863358"/>
            <a:chOff x="592453" y="3362835"/>
            <a:chExt cx="2270845" cy="863358"/>
          </a:xfrm>
        </p:grpSpPr>
        <p:sp>
          <p:nvSpPr>
            <p:cNvPr id="17" name="TextBox 16"/>
            <p:cNvSpPr txBox="1"/>
            <p:nvPr/>
          </p:nvSpPr>
          <p:spPr>
            <a:xfrm>
              <a:off x="592453" y="3579862"/>
              <a:ext cx="22708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06846" y="3846084"/>
            <a:ext cx="2098067" cy="863358"/>
            <a:chOff x="620488" y="3362835"/>
            <a:chExt cx="2242809" cy="863358"/>
          </a:xfrm>
        </p:grpSpPr>
        <p:sp>
          <p:nvSpPr>
            <p:cNvPr id="20" name="TextBox 19"/>
            <p:cNvSpPr txBox="1"/>
            <p:nvPr/>
          </p:nvSpPr>
          <p:spPr>
            <a:xfrm>
              <a:off x="620488" y="3579862"/>
              <a:ext cx="22428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1788" y="2568123"/>
            <a:ext cx="1165992" cy="1190978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084" y="2567166"/>
            <a:ext cx="1165992" cy="1190978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629796"/>
            <a:ext cx="1165992" cy="119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065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0" y="411510"/>
            <a:ext cx="9144000" cy="576064"/>
          </a:xfrm>
        </p:spPr>
        <p:txBody>
          <a:bodyPr>
            <a:noAutofit/>
          </a:bodyPr>
          <a:lstStyle/>
          <a:p>
            <a:pPr rtl="1"/>
            <a:r>
              <a:rPr lang="fa-IR" altLang="ko-KR" sz="4400" b="1" dirty="0">
                <a:solidFill>
                  <a:srgbClr val="027696"/>
                </a:solidFill>
                <a:cs typeface="B Nazanin" panose="00000400000000000000" pitchFamily="2" charset="-78"/>
              </a:rPr>
              <a:t>طرح بندی ستون های ما</a:t>
            </a:r>
            <a:endParaRPr lang="ko-KR" altLang="en-US" sz="4400" b="1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5529" y="1539382"/>
            <a:ext cx="3635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5529" y="2054334"/>
            <a:ext cx="36352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5158" y="1539382"/>
            <a:ext cx="3635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25158" y="2054334"/>
            <a:ext cx="36352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5530" y="1932223"/>
            <a:ext cx="3528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25159" y="1932223"/>
            <a:ext cx="3528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765852"/>
            <a:ext cx="578946" cy="5520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833" y="1346856"/>
            <a:ext cx="512173" cy="417131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0965" y="3393162"/>
            <a:ext cx="641931" cy="614021"/>
          </a:xfrm>
          <a:prstGeom prst="rect">
            <a:avLst/>
          </a:prstGeom>
        </p:spPr>
      </p:pic>
      <p:grpSp>
        <p:nvGrpSpPr>
          <p:cNvPr id="22" name="Grupo 21">
            <a:extLst>
              <a:ext uri="{FF2B5EF4-FFF2-40B4-BE49-F238E27FC236}">
                <a16:creationId xmlns:a16="http://schemas.microsoft.com/office/drawing/2014/main" id="{9B4A6040-97D4-4769-B015-E63C7811FEC8}"/>
              </a:ext>
            </a:extLst>
          </p:cNvPr>
          <p:cNvGrpSpPr/>
          <p:nvPr/>
        </p:nvGrpSpPr>
        <p:grpSpPr>
          <a:xfrm>
            <a:off x="4183063" y="4037012"/>
            <a:ext cx="641350" cy="831851"/>
            <a:chOff x="4183063" y="4037012"/>
            <a:chExt cx="641350" cy="831851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DDBBE13E-1D55-41E9-A82A-89EA47D40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6876" y="4037012"/>
              <a:ext cx="598488" cy="652463"/>
            </a:xfrm>
            <a:custGeom>
              <a:avLst/>
              <a:gdLst>
                <a:gd name="T0" fmla="*/ 46 w 224"/>
                <a:gd name="T1" fmla="*/ 163 h 245"/>
                <a:gd name="T2" fmla="*/ 8 w 224"/>
                <a:gd name="T3" fmla="*/ 186 h 245"/>
                <a:gd name="T4" fmla="*/ 18 w 224"/>
                <a:gd name="T5" fmla="*/ 160 h 245"/>
                <a:gd name="T6" fmla="*/ 37 w 224"/>
                <a:gd name="T7" fmla="*/ 134 h 245"/>
                <a:gd name="T8" fmla="*/ 11 w 224"/>
                <a:gd name="T9" fmla="*/ 114 h 245"/>
                <a:gd name="T10" fmla="*/ 44 w 224"/>
                <a:gd name="T11" fmla="*/ 86 h 245"/>
                <a:gd name="T12" fmla="*/ 8 w 224"/>
                <a:gd name="T13" fmla="*/ 65 h 245"/>
                <a:gd name="T14" fmla="*/ 33 w 224"/>
                <a:gd name="T15" fmla="*/ 59 h 245"/>
                <a:gd name="T16" fmla="*/ 65 w 224"/>
                <a:gd name="T17" fmla="*/ 63 h 245"/>
                <a:gd name="T18" fmla="*/ 70 w 224"/>
                <a:gd name="T19" fmla="*/ 33 h 245"/>
                <a:gd name="T20" fmla="*/ 110 w 224"/>
                <a:gd name="T21" fmla="*/ 45 h 245"/>
                <a:gd name="T22" fmla="*/ 111 w 224"/>
                <a:gd name="T23" fmla="*/ 2 h 245"/>
                <a:gd name="T24" fmla="*/ 127 w 224"/>
                <a:gd name="T25" fmla="*/ 25 h 245"/>
                <a:gd name="T26" fmla="*/ 146 w 224"/>
                <a:gd name="T27" fmla="*/ 54 h 245"/>
                <a:gd name="T28" fmla="*/ 173 w 224"/>
                <a:gd name="T29" fmla="*/ 45 h 245"/>
                <a:gd name="T30" fmla="*/ 184 w 224"/>
                <a:gd name="T31" fmla="*/ 87 h 245"/>
                <a:gd name="T32" fmla="*/ 216 w 224"/>
                <a:gd name="T33" fmla="*/ 61 h 245"/>
                <a:gd name="T34" fmla="*/ 203 w 224"/>
                <a:gd name="T35" fmla="*/ 86 h 245"/>
                <a:gd name="T36" fmla="*/ 189 w 224"/>
                <a:gd name="T37" fmla="*/ 116 h 245"/>
                <a:gd name="T38" fmla="*/ 214 w 224"/>
                <a:gd name="T39" fmla="*/ 138 h 245"/>
                <a:gd name="T40" fmla="*/ 181 w 224"/>
                <a:gd name="T41" fmla="*/ 160 h 245"/>
                <a:gd name="T42" fmla="*/ 218 w 224"/>
                <a:gd name="T43" fmla="*/ 181 h 245"/>
                <a:gd name="T44" fmla="*/ 191 w 224"/>
                <a:gd name="T45" fmla="*/ 185 h 245"/>
                <a:gd name="T46" fmla="*/ 157 w 224"/>
                <a:gd name="T47" fmla="*/ 186 h 245"/>
                <a:gd name="T48" fmla="*/ 152 w 224"/>
                <a:gd name="T49" fmla="*/ 216 h 245"/>
                <a:gd name="T50" fmla="*/ 114 w 224"/>
                <a:gd name="T51" fmla="*/ 201 h 245"/>
                <a:gd name="T52" fmla="*/ 116 w 224"/>
                <a:gd name="T53" fmla="*/ 243 h 245"/>
                <a:gd name="T54" fmla="*/ 97 w 224"/>
                <a:gd name="T55" fmla="*/ 224 h 245"/>
                <a:gd name="T56" fmla="*/ 81 w 224"/>
                <a:gd name="T57" fmla="*/ 193 h 245"/>
                <a:gd name="T58" fmla="*/ 51 w 224"/>
                <a:gd name="T59" fmla="*/ 202 h 245"/>
                <a:gd name="T60" fmla="*/ 146 w 224"/>
                <a:gd name="T61" fmla="*/ 75 h 245"/>
                <a:gd name="T62" fmla="*/ 121 w 224"/>
                <a:gd name="T63" fmla="*/ 99 h 245"/>
                <a:gd name="T64" fmla="*/ 162 w 224"/>
                <a:gd name="T65" fmla="*/ 10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4" h="245">
                  <a:moveTo>
                    <a:pt x="62" y="180"/>
                  </a:moveTo>
                  <a:cubicBezTo>
                    <a:pt x="58" y="177"/>
                    <a:pt x="53" y="171"/>
                    <a:pt x="46" y="163"/>
                  </a:cubicBezTo>
                  <a:cubicBezTo>
                    <a:pt x="39" y="170"/>
                    <a:pt x="34" y="177"/>
                    <a:pt x="28" y="181"/>
                  </a:cubicBezTo>
                  <a:cubicBezTo>
                    <a:pt x="22" y="185"/>
                    <a:pt x="15" y="187"/>
                    <a:pt x="8" y="186"/>
                  </a:cubicBezTo>
                  <a:cubicBezTo>
                    <a:pt x="5" y="185"/>
                    <a:pt x="0" y="174"/>
                    <a:pt x="2" y="172"/>
                  </a:cubicBezTo>
                  <a:cubicBezTo>
                    <a:pt x="5" y="166"/>
                    <a:pt x="12" y="162"/>
                    <a:pt x="18" y="160"/>
                  </a:cubicBezTo>
                  <a:cubicBezTo>
                    <a:pt x="25" y="158"/>
                    <a:pt x="33" y="159"/>
                    <a:pt x="43" y="159"/>
                  </a:cubicBezTo>
                  <a:cubicBezTo>
                    <a:pt x="40" y="148"/>
                    <a:pt x="38" y="139"/>
                    <a:pt x="37" y="134"/>
                  </a:cubicBezTo>
                  <a:cubicBezTo>
                    <a:pt x="26" y="131"/>
                    <a:pt x="17" y="129"/>
                    <a:pt x="9" y="126"/>
                  </a:cubicBezTo>
                  <a:cubicBezTo>
                    <a:pt x="8" y="125"/>
                    <a:pt x="9" y="114"/>
                    <a:pt x="11" y="114"/>
                  </a:cubicBezTo>
                  <a:cubicBezTo>
                    <a:pt x="18" y="112"/>
                    <a:pt x="26" y="112"/>
                    <a:pt x="36" y="111"/>
                  </a:cubicBezTo>
                  <a:cubicBezTo>
                    <a:pt x="38" y="106"/>
                    <a:pt x="41" y="97"/>
                    <a:pt x="44" y="86"/>
                  </a:cubicBezTo>
                  <a:cubicBezTo>
                    <a:pt x="35" y="83"/>
                    <a:pt x="26" y="83"/>
                    <a:pt x="19" y="79"/>
                  </a:cubicBezTo>
                  <a:cubicBezTo>
                    <a:pt x="14" y="77"/>
                    <a:pt x="9" y="71"/>
                    <a:pt x="8" y="65"/>
                  </a:cubicBezTo>
                  <a:cubicBezTo>
                    <a:pt x="7" y="62"/>
                    <a:pt x="13" y="53"/>
                    <a:pt x="16" y="53"/>
                  </a:cubicBezTo>
                  <a:cubicBezTo>
                    <a:pt x="22" y="52"/>
                    <a:pt x="29" y="55"/>
                    <a:pt x="33" y="59"/>
                  </a:cubicBezTo>
                  <a:cubicBezTo>
                    <a:pt x="38" y="64"/>
                    <a:pt x="41" y="72"/>
                    <a:pt x="46" y="81"/>
                  </a:cubicBezTo>
                  <a:cubicBezTo>
                    <a:pt x="55" y="73"/>
                    <a:pt x="61" y="67"/>
                    <a:pt x="65" y="63"/>
                  </a:cubicBezTo>
                  <a:cubicBezTo>
                    <a:pt x="63" y="53"/>
                    <a:pt x="61" y="45"/>
                    <a:pt x="61" y="37"/>
                  </a:cubicBezTo>
                  <a:cubicBezTo>
                    <a:pt x="61" y="36"/>
                    <a:pt x="69" y="32"/>
                    <a:pt x="70" y="33"/>
                  </a:cubicBezTo>
                  <a:cubicBezTo>
                    <a:pt x="75" y="38"/>
                    <a:pt x="79" y="44"/>
                    <a:pt x="85" y="51"/>
                  </a:cubicBezTo>
                  <a:cubicBezTo>
                    <a:pt x="91" y="50"/>
                    <a:pt x="99" y="48"/>
                    <a:pt x="110" y="45"/>
                  </a:cubicBezTo>
                  <a:cubicBezTo>
                    <a:pt x="108" y="37"/>
                    <a:pt x="104" y="30"/>
                    <a:pt x="105" y="22"/>
                  </a:cubicBezTo>
                  <a:cubicBezTo>
                    <a:pt x="105" y="15"/>
                    <a:pt x="107" y="8"/>
                    <a:pt x="111" y="2"/>
                  </a:cubicBezTo>
                  <a:cubicBezTo>
                    <a:pt x="113" y="0"/>
                    <a:pt x="125" y="2"/>
                    <a:pt x="126" y="6"/>
                  </a:cubicBezTo>
                  <a:cubicBezTo>
                    <a:pt x="129" y="11"/>
                    <a:pt x="128" y="19"/>
                    <a:pt x="127" y="25"/>
                  </a:cubicBezTo>
                  <a:cubicBezTo>
                    <a:pt x="125" y="32"/>
                    <a:pt x="121" y="38"/>
                    <a:pt x="117" y="45"/>
                  </a:cubicBezTo>
                  <a:cubicBezTo>
                    <a:pt x="129" y="48"/>
                    <a:pt x="138" y="51"/>
                    <a:pt x="146" y="54"/>
                  </a:cubicBezTo>
                  <a:cubicBezTo>
                    <a:pt x="152" y="47"/>
                    <a:pt x="157" y="42"/>
                    <a:pt x="163" y="37"/>
                  </a:cubicBezTo>
                  <a:cubicBezTo>
                    <a:pt x="164" y="36"/>
                    <a:pt x="173" y="43"/>
                    <a:pt x="173" y="45"/>
                  </a:cubicBezTo>
                  <a:cubicBezTo>
                    <a:pt x="171" y="51"/>
                    <a:pt x="166" y="57"/>
                    <a:pt x="163" y="65"/>
                  </a:cubicBezTo>
                  <a:cubicBezTo>
                    <a:pt x="166" y="69"/>
                    <a:pt x="172" y="75"/>
                    <a:pt x="184" y="87"/>
                  </a:cubicBezTo>
                  <a:cubicBezTo>
                    <a:pt x="187" y="80"/>
                    <a:pt x="189" y="72"/>
                    <a:pt x="194" y="68"/>
                  </a:cubicBezTo>
                  <a:cubicBezTo>
                    <a:pt x="200" y="63"/>
                    <a:pt x="209" y="62"/>
                    <a:pt x="216" y="61"/>
                  </a:cubicBezTo>
                  <a:cubicBezTo>
                    <a:pt x="218" y="61"/>
                    <a:pt x="224" y="74"/>
                    <a:pt x="222" y="75"/>
                  </a:cubicBezTo>
                  <a:cubicBezTo>
                    <a:pt x="217" y="81"/>
                    <a:pt x="210" y="84"/>
                    <a:pt x="203" y="86"/>
                  </a:cubicBezTo>
                  <a:cubicBezTo>
                    <a:pt x="197" y="88"/>
                    <a:pt x="191" y="87"/>
                    <a:pt x="183" y="88"/>
                  </a:cubicBezTo>
                  <a:cubicBezTo>
                    <a:pt x="185" y="100"/>
                    <a:pt x="187" y="110"/>
                    <a:pt x="189" y="116"/>
                  </a:cubicBezTo>
                  <a:cubicBezTo>
                    <a:pt x="200" y="120"/>
                    <a:pt x="208" y="123"/>
                    <a:pt x="216" y="127"/>
                  </a:cubicBezTo>
                  <a:cubicBezTo>
                    <a:pt x="217" y="127"/>
                    <a:pt x="215" y="138"/>
                    <a:pt x="214" y="138"/>
                  </a:cubicBezTo>
                  <a:cubicBezTo>
                    <a:pt x="206" y="140"/>
                    <a:pt x="197" y="139"/>
                    <a:pt x="188" y="139"/>
                  </a:cubicBezTo>
                  <a:cubicBezTo>
                    <a:pt x="186" y="143"/>
                    <a:pt x="184" y="150"/>
                    <a:pt x="181" y="160"/>
                  </a:cubicBezTo>
                  <a:cubicBezTo>
                    <a:pt x="190" y="162"/>
                    <a:pt x="198" y="163"/>
                    <a:pt x="205" y="167"/>
                  </a:cubicBezTo>
                  <a:cubicBezTo>
                    <a:pt x="211" y="170"/>
                    <a:pt x="216" y="176"/>
                    <a:pt x="218" y="181"/>
                  </a:cubicBezTo>
                  <a:cubicBezTo>
                    <a:pt x="219" y="185"/>
                    <a:pt x="212" y="194"/>
                    <a:pt x="209" y="194"/>
                  </a:cubicBezTo>
                  <a:cubicBezTo>
                    <a:pt x="203" y="194"/>
                    <a:pt x="196" y="190"/>
                    <a:pt x="191" y="185"/>
                  </a:cubicBezTo>
                  <a:cubicBezTo>
                    <a:pt x="186" y="180"/>
                    <a:pt x="183" y="173"/>
                    <a:pt x="179" y="166"/>
                  </a:cubicBezTo>
                  <a:cubicBezTo>
                    <a:pt x="170" y="174"/>
                    <a:pt x="163" y="180"/>
                    <a:pt x="157" y="186"/>
                  </a:cubicBezTo>
                  <a:cubicBezTo>
                    <a:pt x="160" y="195"/>
                    <a:pt x="163" y="202"/>
                    <a:pt x="165" y="210"/>
                  </a:cubicBezTo>
                  <a:cubicBezTo>
                    <a:pt x="165" y="212"/>
                    <a:pt x="153" y="217"/>
                    <a:pt x="152" y="216"/>
                  </a:cubicBezTo>
                  <a:cubicBezTo>
                    <a:pt x="147" y="210"/>
                    <a:pt x="143" y="203"/>
                    <a:pt x="139" y="195"/>
                  </a:cubicBezTo>
                  <a:cubicBezTo>
                    <a:pt x="133" y="197"/>
                    <a:pt x="125" y="199"/>
                    <a:pt x="114" y="201"/>
                  </a:cubicBezTo>
                  <a:cubicBezTo>
                    <a:pt x="117" y="210"/>
                    <a:pt x="121" y="218"/>
                    <a:pt x="122" y="226"/>
                  </a:cubicBezTo>
                  <a:cubicBezTo>
                    <a:pt x="122" y="232"/>
                    <a:pt x="120" y="239"/>
                    <a:pt x="116" y="243"/>
                  </a:cubicBezTo>
                  <a:cubicBezTo>
                    <a:pt x="113" y="245"/>
                    <a:pt x="102" y="245"/>
                    <a:pt x="100" y="242"/>
                  </a:cubicBezTo>
                  <a:cubicBezTo>
                    <a:pt x="97" y="238"/>
                    <a:pt x="96" y="230"/>
                    <a:pt x="97" y="224"/>
                  </a:cubicBezTo>
                  <a:cubicBezTo>
                    <a:pt x="99" y="217"/>
                    <a:pt x="104" y="210"/>
                    <a:pt x="109" y="202"/>
                  </a:cubicBezTo>
                  <a:cubicBezTo>
                    <a:pt x="97" y="198"/>
                    <a:pt x="87" y="195"/>
                    <a:pt x="81" y="193"/>
                  </a:cubicBezTo>
                  <a:cubicBezTo>
                    <a:pt x="73" y="200"/>
                    <a:pt x="67" y="206"/>
                    <a:pt x="60" y="211"/>
                  </a:cubicBezTo>
                  <a:cubicBezTo>
                    <a:pt x="59" y="211"/>
                    <a:pt x="50" y="204"/>
                    <a:pt x="51" y="202"/>
                  </a:cubicBezTo>
                  <a:cubicBezTo>
                    <a:pt x="53" y="195"/>
                    <a:pt x="57" y="189"/>
                    <a:pt x="62" y="180"/>
                  </a:cubicBezTo>
                  <a:close/>
                  <a:moveTo>
                    <a:pt x="146" y="75"/>
                  </a:moveTo>
                  <a:cubicBezTo>
                    <a:pt x="143" y="75"/>
                    <a:pt x="140" y="75"/>
                    <a:pt x="137" y="75"/>
                  </a:cubicBezTo>
                  <a:cubicBezTo>
                    <a:pt x="131" y="83"/>
                    <a:pt x="121" y="91"/>
                    <a:pt x="121" y="99"/>
                  </a:cubicBezTo>
                  <a:cubicBezTo>
                    <a:pt x="121" y="106"/>
                    <a:pt x="132" y="117"/>
                    <a:pt x="140" y="119"/>
                  </a:cubicBezTo>
                  <a:cubicBezTo>
                    <a:pt x="153" y="122"/>
                    <a:pt x="163" y="112"/>
                    <a:pt x="162" y="100"/>
                  </a:cubicBezTo>
                  <a:cubicBezTo>
                    <a:pt x="161" y="91"/>
                    <a:pt x="151" y="83"/>
                    <a:pt x="146" y="75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8D9C0C56-EAAB-4227-9B29-9FB5FD820B60}"/>
                </a:ext>
              </a:extLst>
            </p:cNvPr>
            <p:cNvSpPr/>
            <p:nvPr/>
          </p:nvSpPr>
          <p:spPr bwMode="auto">
            <a:xfrm>
              <a:off x="4589463" y="4591050"/>
              <a:ext cx="234950" cy="215900"/>
            </a:xfrm>
            <a:custGeom>
              <a:avLst/>
              <a:gdLst>
                <a:gd name="T0" fmla="*/ 45 w 88"/>
                <a:gd name="T1" fmla="*/ 67 h 81"/>
                <a:gd name="T2" fmla="*/ 35 w 88"/>
                <a:gd name="T3" fmla="*/ 76 h 81"/>
                <a:gd name="T4" fmla="*/ 30 w 88"/>
                <a:gd name="T5" fmla="*/ 63 h 81"/>
                <a:gd name="T6" fmla="*/ 13 w 88"/>
                <a:gd name="T7" fmla="*/ 75 h 81"/>
                <a:gd name="T8" fmla="*/ 9 w 88"/>
                <a:gd name="T9" fmla="*/ 52 h 81"/>
                <a:gd name="T10" fmla="*/ 18 w 88"/>
                <a:gd name="T11" fmla="*/ 39 h 81"/>
                <a:gd name="T12" fmla="*/ 0 w 88"/>
                <a:gd name="T13" fmla="*/ 34 h 81"/>
                <a:gd name="T14" fmla="*/ 1 w 88"/>
                <a:gd name="T15" fmla="*/ 30 h 81"/>
                <a:gd name="T16" fmla="*/ 19 w 88"/>
                <a:gd name="T17" fmla="*/ 31 h 81"/>
                <a:gd name="T18" fmla="*/ 14 w 88"/>
                <a:gd name="T19" fmla="*/ 17 h 81"/>
                <a:gd name="T20" fmla="*/ 29 w 88"/>
                <a:gd name="T21" fmla="*/ 20 h 81"/>
                <a:gd name="T22" fmla="*/ 28 w 88"/>
                <a:gd name="T23" fmla="*/ 1 h 81"/>
                <a:gd name="T24" fmla="*/ 31 w 88"/>
                <a:gd name="T25" fmla="*/ 0 h 81"/>
                <a:gd name="T26" fmla="*/ 39 w 88"/>
                <a:gd name="T27" fmla="*/ 15 h 81"/>
                <a:gd name="T28" fmla="*/ 49 w 88"/>
                <a:gd name="T29" fmla="*/ 7 h 81"/>
                <a:gd name="T30" fmla="*/ 56 w 88"/>
                <a:gd name="T31" fmla="*/ 19 h 81"/>
                <a:gd name="T32" fmla="*/ 69 w 88"/>
                <a:gd name="T33" fmla="*/ 8 h 81"/>
                <a:gd name="T34" fmla="*/ 72 w 88"/>
                <a:gd name="T35" fmla="*/ 10 h 81"/>
                <a:gd name="T36" fmla="*/ 63 w 88"/>
                <a:gd name="T37" fmla="*/ 26 h 81"/>
                <a:gd name="T38" fmla="*/ 76 w 88"/>
                <a:gd name="T39" fmla="*/ 31 h 81"/>
                <a:gd name="T40" fmla="*/ 68 w 88"/>
                <a:gd name="T41" fmla="*/ 42 h 81"/>
                <a:gd name="T42" fmla="*/ 88 w 88"/>
                <a:gd name="T43" fmla="*/ 48 h 81"/>
                <a:gd name="T44" fmla="*/ 71 w 88"/>
                <a:gd name="T45" fmla="*/ 68 h 81"/>
                <a:gd name="T46" fmla="*/ 53 w 88"/>
                <a:gd name="T47" fmla="*/ 63 h 81"/>
                <a:gd name="T48" fmla="*/ 59 w 88"/>
                <a:gd name="T49" fmla="*/ 78 h 81"/>
                <a:gd name="T50" fmla="*/ 55 w 88"/>
                <a:gd name="T51" fmla="*/ 81 h 81"/>
                <a:gd name="T52" fmla="*/ 45 w 88"/>
                <a:gd name="T53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81">
                  <a:moveTo>
                    <a:pt x="45" y="67"/>
                  </a:moveTo>
                  <a:cubicBezTo>
                    <a:pt x="42" y="70"/>
                    <a:pt x="39" y="72"/>
                    <a:pt x="35" y="76"/>
                  </a:cubicBezTo>
                  <a:cubicBezTo>
                    <a:pt x="33" y="72"/>
                    <a:pt x="32" y="68"/>
                    <a:pt x="30" y="63"/>
                  </a:cubicBezTo>
                  <a:cubicBezTo>
                    <a:pt x="25" y="67"/>
                    <a:pt x="20" y="70"/>
                    <a:pt x="13" y="75"/>
                  </a:cubicBezTo>
                  <a:cubicBezTo>
                    <a:pt x="13" y="65"/>
                    <a:pt x="34" y="52"/>
                    <a:pt x="9" y="52"/>
                  </a:cubicBezTo>
                  <a:cubicBezTo>
                    <a:pt x="12" y="47"/>
                    <a:pt x="14" y="44"/>
                    <a:pt x="18" y="39"/>
                  </a:cubicBezTo>
                  <a:cubicBezTo>
                    <a:pt x="11" y="37"/>
                    <a:pt x="6" y="36"/>
                    <a:pt x="0" y="34"/>
                  </a:cubicBezTo>
                  <a:cubicBezTo>
                    <a:pt x="1" y="33"/>
                    <a:pt x="1" y="31"/>
                    <a:pt x="1" y="30"/>
                  </a:cubicBezTo>
                  <a:cubicBezTo>
                    <a:pt x="6" y="30"/>
                    <a:pt x="11" y="31"/>
                    <a:pt x="19" y="31"/>
                  </a:cubicBezTo>
                  <a:cubicBezTo>
                    <a:pt x="17" y="26"/>
                    <a:pt x="16" y="22"/>
                    <a:pt x="14" y="17"/>
                  </a:cubicBezTo>
                  <a:cubicBezTo>
                    <a:pt x="19" y="18"/>
                    <a:pt x="23" y="19"/>
                    <a:pt x="29" y="20"/>
                  </a:cubicBezTo>
                  <a:cubicBezTo>
                    <a:pt x="29" y="12"/>
                    <a:pt x="29" y="7"/>
                    <a:pt x="28" y="1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4" y="5"/>
                    <a:pt x="36" y="10"/>
                    <a:pt x="39" y="15"/>
                  </a:cubicBezTo>
                  <a:cubicBezTo>
                    <a:pt x="42" y="12"/>
                    <a:pt x="45" y="10"/>
                    <a:pt x="49" y="7"/>
                  </a:cubicBezTo>
                  <a:cubicBezTo>
                    <a:pt x="51" y="11"/>
                    <a:pt x="54" y="15"/>
                    <a:pt x="56" y="19"/>
                  </a:cubicBezTo>
                  <a:cubicBezTo>
                    <a:pt x="61" y="14"/>
                    <a:pt x="65" y="11"/>
                    <a:pt x="69" y="8"/>
                  </a:cubicBezTo>
                  <a:cubicBezTo>
                    <a:pt x="70" y="8"/>
                    <a:pt x="71" y="9"/>
                    <a:pt x="72" y="10"/>
                  </a:cubicBezTo>
                  <a:cubicBezTo>
                    <a:pt x="69" y="15"/>
                    <a:pt x="66" y="19"/>
                    <a:pt x="63" y="26"/>
                  </a:cubicBezTo>
                  <a:cubicBezTo>
                    <a:pt x="67" y="27"/>
                    <a:pt x="71" y="29"/>
                    <a:pt x="76" y="31"/>
                  </a:cubicBezTo>
                  <a:cubicBezTo>
                    <a:pt x="74" y="34"/>
                    <a:pt x="71" y="37"/>
                    <a:pt x="68" y="42"/>
                  </a:cubicBezTo>
                  <a:cubicBezTo>
                    <a:pt x="74" y="44"/>
                    <a:pt x="79" y="45"/>
                    <a:pt x="88" y="48"/>
                  </a:cubicBezTo>
                  <a:cubicBezTo>
                    <a:pt x="78" y="54"/>
                    <a:pt x="54" y="43"/>
                    <a:pt x="71" y="68"/>
                  </a:cubicBezTo>
                  <a:cubicBezTo>
                    <a:pt x="63" y="66"/>
                    <a:pt x="60" y="65"/>
                    <a:pt x="53" y="63"/>
                  </a:cubicBezTo>
                  <a:cubicBezTo>
                    <a:pt x="55" y="70"/>
                    <a:pt x="57" y="74"/>
                    <a:pt x="59" y="78"/>
                  </a:cubicBezTo>
                  <a:cubicBezTo>
                    <a:pt x="57" y="79"/>
                    <a:pt x="56" y="80"/>
                    <a:pt x="55" y="81"/>
                  </a:cubicBezTo>
                  <a:cubicBezTo>
                    <a:pt x="52" y="77"/>
                    <a:pt x="49" y="73"/>
                    <a:pt x="45" y="6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48B44ED5-660B-49B1-9DA6-8E11C1B607CA}"/>
                </a:ext>
              </a:extLst>
            </p:cNvPr>
            <p:cNvSpPr/>
            <p:nvPr/>
          </p:nvSpPr>
          <p:spPr bwMode="auto">
            <a:xfrm>
              <a:off x="4183063" y="4670425"/>
              <a:ext cx="195263" cy="198438"/>
            </a:xfrm>
            <a:custGeom>
              <a:avLst/>
              <a:gdLst>
                <a:gd name="T0" fmla="*/ 15 w 73"/>
                <a:gd name="T1" fmla="*/ 12 h 74"/>
                <a:gd name="T2" fmla="*/ 50 w 73"/>
                <a:gd name="T3" fmla="*/ 1 h 74"/>
                <a:gd name="T4" fmla="*/ 55 w 73"/>
                <a:gd name="T5" fmla="*/ 11 h 74"/>
                <a:gd name="T6" fmla="*/ 69 w 73"/>
                <a:gd name="T7" fmla="*/ 0 h 74"/>
                <a:gd name="T8" fmla="*/ 72 w 73"/>
                <a:gd name="T9" fmla="*/ 3 h 74"/>
                <a:gd name="T10" fmla="*/ 63 w 73"/>
                <a:gd name="T11" fmla="*/ 16 h 74"/>
                <a:gd name="T12" fmla="*/ 73 w 73"/>
                <a:gd name="T13" fmla="*/ 22 h 74"/>
                <a:gd name="T14" fmla="*/ 65 w 73"/>
                <a:gd name="T15" fmla="*/ 58 h 74"/>
                <a:gd name="T16" fmla="*/ 55 w 73"/>
                <a:gd name="T17" fmla="*/ 54 h 74"/>
                <a:gd name="T18" fmla="*/ 58 w 73"/>
                <a:gd name="T19" fmla="*/ 72 h 74"/>
                <a:gd name="T20" fmla="*/ 53 w 73"/>
                <a:gd name="T21" fmla="*/ 74 h 74"/>
                <a:gd name="T22" fmla="*/ 46 w 73"/>
                <a:gd name="T23" fmla="*/ 58 h 74"/>
                <a:gd name="T24" fmla="*/ 37 w 73"/>
                <a:gd name="T25" fmla="*/ 66 h 74"/>
                <a:gd name="T26" fmla="*/ 10 w 73"/>
                <a:gd name="T27" fmla="*/ 40 h 74"/>
                <a:gd name="T28" fmla="*/ 17 w 73"/>
                <a:gd name="T29" fmla="*/ 32 h 74"/>
                <a:gd name="T30" fmla="*/ 0 w 73"/>
                <a:gd name="T31" fmla="*/ 26 h 74"/>
                <a:gd name="T32" fmla="*/ 1 w 73"/>
                <a:gd name="T33" fmla="*/ 21 h 74"/>
                <a:gd name="T34" fmla="*/ 18 w 73"/>
                <a:gd name="T35" fmla="*/ 25 h 74"/>
                <a:gd name="T36" fmla="*/ 15 w 73"/>
                <a:gd name="T37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74">
                  <a:moveTo>
                    <a:pt x="15" y="12"/>
                  </a:moveTo>
                  <a:cubicBezTo>
                    <a:pt x="26" y="8"/>
                    <a:pt x="38" y="5"/>
                    <a:pt x="50" y="1"/>
                  </a:cubicBezTo>
                  <a:cubicBezTo>
                    <a:pt x="51" y="2"/>
                    <a:pt x="53" y="6"/>
                    <a:pt x="55" y="11"/>
                  </a:cubicBezTo>
                  <a:cubicBezTo>
                    <a:pt x="60" y="7"/>
                    <a:pt x="65" y="3"/>
                    <a:pt x="69" y="0"/>
                  </a:cubicBezTo>
                  <a:cubicBezTo>
                    <a:pt x="70" y="1"/>
                    <a:pt x="71" y="2"/>
                    <a:pt x="72" y="3"/>
                  </a:cubicBezTo>
                  <a:cubicBezTo>
                    <a:pt x="70" y="7"/>
                    <a:pt x="67" y="11"/>
                    <a:pt x="63" y="16"/>
                  </a:cubicBezTo>
                  <a:cubicBezTo>
                    <a:pt x="67" y="19"/>
                    <a:pt x="71" y="21"/>
                    <a:pt x="73" y="22"/>
                  </a:cubicBezTo>
                  <a:cubicBezTo>
                    <a:pt x="70" y="34"/>
                    <a:pt x="68" y="46"/>
                    <a:pt x="65" y="58"/>
                  </a:cubicBezTo>
                  <a:cubicBezTo>
                    <a:pt x="64" y="57"/>
                    <a:pt x="60" y="56"/>
                    <a:pt x="55" y="54"/>
                  </a:cubicBezTo>
                  <a:cubicBezTo>
                    <a:pt x="56" y="61"/>
                    <a:pt x="57" y="67"/>
                    <a:pt x="58" y="72"/>
                  </a:cubicBezTo>
                  <a:cubicBezTo>
                    <a:pt x="56" y="73"/>
                    <a:pt x="55" y="73"/>
                    <a:pt x="53" y="74"/>
                  </a:cubicBezTo>
                  <a:cubicBezTo>
                    <a:pt x="51" y="69"/>
                    <a:pt x="49" y="64"/>
                    <a:pt x="46" y="58"/>
                  </a:cubicBezTo>
                  <a:cubicBezTo>
                    <a:pt x="42" y="61"/>
                    <a:pt x="39" y="64"/>
                    <a:pt x="37" y="66"/>
                  </a:cubicBezTo>
                  <a:cubicBezTo>
                    <a:pt x="28" y="57"/>
                    <a:pt x="20" y="49"/>
                    <a:pt x="10" y="40"/>
                  </a:cubicBezTo>
                  <a:cubicBezTo>
                    <a:pt x="11" y="40"/>
                    <a:pt x="13" y="37"/>
                    <a:pt x="17" y="32"/>
                  </a:cubicBezTo>
                  <a:cubicBezTo>
                    <a:pt x="10" y="30"/>
                    <a:pt x="5" y="28"/>
                    <a:pt x="0" y="26"/>
                  </a:cubicBezTo>
                  <a:cubicBezTo>
                    <a:pt x="0" y="24"/>
                    <a:pt x="1" y="23"/>
                    <a:pt x="1" y="21"/>
                  </a:cubicBezTo>
                  <a:cubicBezTo>
                    <a:pt x="6" y="22"/>
                    <a:pt x="11" y="23"/>
                    <a:pt x="18" y="25"/>
                  </a:cubicBezTo>
                  <a:cubicBezTo>
                    <a:pt x="17" y="19"/>
                    <a:pt x="16" y="14"/>
                    <a:pt x="15" y="12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upo 46">
            <a:extLst>
              <a:ext uri="{FF2B5EF4-FFF2-40B4-BE49-F238E27FC236}">
                <a16:creationId xmlns:a16="http://schemas.microsoft.com/office/drawing/2014/main" id="{D2647B2A-5481-43A0-B63C-B34D806DC5EC}"/>
              </a:ext>
            </a:extLst>
          </p:cNvPr>
          <p:cNvGrpSpPr/>
          <p:nvPr/>
        </p:nvGrpSpPr>
        <p:grpSpPr>
          <a:xfrm>
            <a:off x="8096250" y="514351"/>
            <a:ext cx="728663" cy="866775"/>
            <a:chOff x="8096250" y="514351"/>
            <a:chExt cx="728663" cy="866775"/>
          </a:xfrm>
        </p:grpSpPr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7D6A6C93-37D9-44C5-9618-9E9C21359C7E}"/>
                </a:ext>
              </a:extLst>
            </p:cNvPr>
            <p:cNvSpPr/>
            <p:nvPr/>
          </p:nvSpPr>
          <p:spPr bwMode="auto">
            <a:xfrm>
              <a:off x="8226425" y="514351"/>
              <a:ext cx="365125" cy="569913"/>
            </a:xfrm>
            <a:custGeom>
              <a:avLst/>
              <a:gdLst>
                <a:gd name="T0" fmla="*/ 33 w 96"/>
                <a:gd name="T1" fmla="*/ 146 h 150"/>
                <a:gd name="T2" fmla="*/ 30 w 96"/>
                <a:gd name="T3" fmla="*/ 135 h 150"/>
                <a:gd name="T4" fmla="*/ 2 w 96"/>
                <a:gd name="T5" fmla="*/ 127 h 150"/>
                <a:gd name="T6" fmla="*/ 4 w 96"/>
                <a:gd name="T7" fmla="*/ 120 h 150"/>
                <a:gd name="T8" fmla="*/ 38 w 96"/>
                <a:gd name="T9" fmla="*/ 123 h 150"/>
                <a:gd name="T10" fmla="*/ 51 w 96"/>
                <a:gd name="T11" fmla="*/ 111 h 150"/>
                <a:gd name="T12" fmla="*/ 57 w 96"/>
                <a:gd name="T13" fmla="*/ 106 h 150"/>
                <a:gd name="T14" fmla="*/ 65 w 96"/>
                <a:gd name="T15" fmla="*/ 69 h 150"/>
                <a:gd name="T16" fmla="*/ 61 w 96"/>
                <a:gd name="T17" fmla="*/ 58 h 150"/>
                <a:gd name="T18" fmla="*/ 22 w 96"/>
                <a:gd name="T19" fmla="*/ 46 h 150"/>
                <a:gd name="T20" fmla="*/ 20 w 96"/>
                <a:gd name="T21" fmla="*/ 25 h 150"/>
                <a:gd name="T22" fmla="*/ 21 w 96"/>
                <a:gd name="T23" fmla="*/ 0 h 150"/>
                <a:gd name="T24" fmla="*/ 45 w 96"/>
                <a:gd name="T25" fmla="*/ 39 h 150"/>
                <a:gd name="T26" fmla="*/ 96 w 96"/>
                <a:gd name="T27" fmla="*/ 40 h 150"/>
                <a:gd name="T28" fmla="*/ 74 w 96"/>
                <a:gd name="T29" fmla="*/ 61 h 150"/>
                <a:gd name="T30" fmla="*/ 76 w 96"/>
                <a:gd name="T31" fmla="*/ 93 h 150"/>
                <a:gd name="T32" fmla="*/ 73 w 96"/>
                <a:gd name="T33" fmla="*/ 106 h 150"/>
                <a:gd name="T34" fmla="*/ 37 w 96"/>
                <a:gd name="T35" fmla="*/ 150 h 150"/>
                <a:gd name="T36" fmla="*/ 33 w 96"/>
                <a:gd name="T37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150">
                  <a:moveTo>
                    <a:pt x="33" y="146"/>
                  </a:moveTo>
                  <a:cubicBezTo>
                    <a:pt x="36" y="141"/>
                    <a:pt x="37" y="136"/>
                    <a:pt x="30" y="135"/>
                  </a:cubicBezTo>
                  <a:cubicBezTo>
                    <a:pt x="20" y="134"/>
                    <a:pt x="12" y="126"/>
                    <a:pt x="2" y="127"/>
                  </a:cubicBezTo>
                  <a:cubicBezTo>
                    <a:pt x="0" y="124"/>
                    <a:pt x="2" y="122"/>
                    <a:pt x="4" y="120"/>
                  </a:cubicBezTo>
                  <a:cubicBezTo>
                    <a:pt x="16" y="116"/>
                    <a:pt x="26" y="128"/>
                    <a:pt x="38" y="123"/>
                  </a:cubicBezTo>
                  <a:cubicBezTo>
                    <a:pt x="43" y="120"/>
                    <a:pt x="46" y="114"/>
                    <a:pt x="51" y="111"/>
                  </a:cubicBezTo>
                  <a:cubicBezTo>
                    <a:pt x="53" y="109"/>
                    <a:pt x="55" y="108"/>
                    <a:pt x="57" y="106"/>
                  </a:cubicBezTo>
                  <a:cubicBezTo>
                    <a:pt x="69" y="95"/>
                    <a:pt x="64" y="81"/>
                    <a:pt x="65" y="69"/>
                  </a:cubicBezTo>
                  <a:cubicBezTo>
                    <a:pt x="65" y="65"/>
                    <a:pt x="64" y="60"/>
                    <a:pt x="61" y="58"/>
                  </a:cubicBezTo>
                  <a:cubicBezTo>
                    <a:pt x="49" y="49"/>
                    <a:pt x="35" y="50"/>
                    <a:pt x="22" y="46"/>
                  </a:cubicBezTo>
                  <a:cubicBezTo>
                    <a:pt x="30" y="38"/>
                    <a:pt x="36" y="32"/>
                    <a:pt x="20" y="25"/>
                  </a:cubicBezTo>
                  <a:cubicBezTo>
                    <a:pt x="11" y="21"/>
                    <a:pt x="11" y="10"/>
                    <a:pt x="21" y="0"/>
                  </a:cubicBezTo>
                  <a:cubicBezTo>
                    <a:pt x="14" y="25"/>
                    <a:pt x="36" y="29"/>
                    <a:pt x="45" y="39"/>
                  </a:cubicBezTo>
                  <a:cubicBezTo>
                    <a:pt x="58" y="53"/>
                    <a:pt x="76" y="46"/>
                    <a:pt x="96" y="40"/>
                  </a:cubicBezTo>
                  <a:cubicBezTo>
                    <a:pt x="88" y="51"/>
                    <a:pt x="71" y="45"/>
                    <a:pt x="74" y="61"/>
                  </a:cubicBezTo>
                  <a:cubicBezTo>
                    <a:pt x="75" y="72"/>
                    <a:pt x="71" y="84"/>
                    <a:pt x="76" y="93"/>
                  </a:cubicBezTo>
                  <a:cubicBezTo>
                    <a:pt x="79" y="100"/>
                    <a:pt x="78" y="101"/>
                    <a:pt x="73" y="106"/>
                  </a:cubicBezTo>
                  <a:cubicBezTo>
                    <a:pt x="59" y="119"/>
                    <a:pt x="44" y="131"/>
                    <a:pt x="37" y="150"/>
                  </a:cubicBezTo>
                  <a:cubicBezTo>
                    <a:pt x="34" y="150"/>
                    <a:pt x="32" y="150"/>
                    <a:pt x="33" y="14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C15BF998-824F-4856-B30D-8D37F74D804D}"/>
                </a:ext>
              </a:extLst>
            </p:cNvPr>
            <p:cNvSpPr/>
            <p:nvPr/>
          </p:nvSpPr>
          <p:spPr bwMode="auto">
            <a:xfrm>
              <a:off x="8485188" y="896938"/>
              <a:ext cx="339725" cy="239713"/>
            </a:xfrm>
            <a:custGeom>
              <a:avLst/>
              <a:gdLst>
                <a:gd name="T0" fmla="*/ 1 w 89"/>
                <a:gd name="T1" fmla="*/ 49 h 63"/>
                <a:gd name="T2" fmla="*/ 29 w 89"/>
                <a:gd name="T3" fmla="*/ 0 h 63"/>
                <a:gd name="T4" fmla="*/ 33 w 89"/>
                <a:gd name="T5" fmla="*/ 18 h 63"/>
                <a:gd name="T6" fmla="*/ 38 w 89"/>
                <a:gd name="T7" fmla="*/ 30 h 63"/>
                <a:gd name="T8" fmla="*/ 79 w 89"/>
                <a:gd name="T9" fmla="*/ 10 h 63"/>
                <a:gd name="T10" fmla="*/ 77 w 89"/>
                <a:gd name="T11" fmla="*/ 33 h 63"/>
                <a:gd name="T12" fmla="*/ 59 w 89"/>
                <a:gd name="T13" fmla="*/ 61 h 63"/>
                <a:gd name="T14" fmla="*/ 54 w 89"/>
                <a:gd name="T15" fmla="*/ 62 h 63"/>
                <a:gd name="T16" fmla="*/ 40 w 89"/>
                <a:gd name="T17" fmla="*/ 43 h 63"/>
                <a:gd name="T18" fmla="*/ 6 w 89"/>
                <a:gd name="T19" fmla="*/ 55 h 63"/>
                <a:gd name="T20" fmla="*/ 1 w 89"/>
                <a:gd name="T21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62">
                  <a:moveTo>
                    <a:pt x="1" y="49"/>
                  </a:moveTo>
                  <a:cubicBezTo>
                    <a:pt x="28" y="20"/>
                    <a:pt x="27" y="19"/>
                    <a:pt x="29" y="0"/>
                  </a:cubicBezTo>
                  <a:cubicBezTo>
                    <a:pt x="36" y="5"/>
                    <a:pt x="39" y="10"/>
                    <a:pt x="33" y="18"/>
                  </a:cubicBezTo>
                  <a:cubicBezTo>
                    <a:pt x="26" y="25"/>
                    <a:pt x="31" y="27"/>
                    <a:pt x="38" y="30"/>
                  </a:cubicBezTo>
                  <a:cubicBezTo>
                    <a:pt x="59" y="38"/>
                    <a:pt x="78" y="30"/>
                    <a:pt x="79" y="10"/>
                  </a:cubicBezTo>
                  <a:cubicBezTo>
                    <a:pt x="89" y="20"/>
                    <a:pt x="88" y="33"/>
                    <a:pt x="77" y="33"/>
                  </a:cubicBezTo>
                  <a:cubicBezTo>
                    <a:pt x="52" y="33"/>
                    <a:pt x="60" y="48"/>
                    <a:pt x="59" y="61"/>
                  </a:cubicBezTo>
                  <a:cubicBezTo>
                    <a:pt x="57" y="62"/>
                    <a:pt x="56" y="63"/>
                    <a:pt x="54" y="62"/>
                  </a:cubicBezTo>
                  <a:cubicBezTo>
                    <a:pt x="48" y="57"/>
                    <a:pt x="50" y="45"/>
                    <a:pt x="40" y="43"/>
                  </a:cubicBezTo>
                  <a:cubicBezTo>
                    <a:pt x="23" y="33"/>
                    <a:pt x="17" y="51"/>
                    <a:pt x="6" y="55"/>
                  </a:cubicBezTo>
                  <a:cubicBezTo>
                    <a:pt x="3" y="54"/>
                    <a:pt x="0" y="53"/>
                    <a:pt x="1" y="49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3D75FFD3-C96E-4534-9D5E-081ECD9B98D1}"/>
                </a:ext>
              </a:extLst>
            </p:cNvPr>
            <p:cNvSpPr/>
            <p:nvPr/>
          </p:nvSpPr>
          <p:spPr bwMode="auto">
            <a:xfrm>
              <a:off x="8451850" y="1128713"/>
              <a:ext cx="300038" cy="252413"/>
            </a:xfrm>
            <a:custGeom>
              <a:avLst/>
              <a:gdLst>
                <a:gd name="T0" fmla="*/ 63 w 79"/>
                <a:gd name="T1" fmla="*/ 0 h 66"/>
                <a:gd name="T2" fmla="*/ 68 w 79"/>
                <a:gd name="T3" fmla="*/ 0 h 66"/>
                <a:gd name="T4" fmla="*/ 52 w 79"/>
                <a:gd name="T5" fmla="*/ 41 h 66"/>
                <a:gd name="T6" fmla="*/ 51 w 79"/>
                <a:gd name="T7" fmla="*/ 66 h 66"/>
                <a:gd name="T8" fmla="*/ 4 w 79"/>
                <a:gd name="T9" fmla="*/ 39 h 66"/>
                <a:gd name="T10" fmla="*/ 4 w 79"/>
                <a:gd name="T11" fmla="*/ 24 h 66"/>
                <a:gd name="T12" fmla="*/ 9 w 79"/>
                <a:gd name="T13" fmla="*/ 19 h 66"/>
                <a:gd name="T14" fmla="*/ 13 w 79"/>
                <a:gd name="T15" fmla="*/ 22 h 66"/>
                <a:gd name="T16" fmla="*/ 29 w 79"/>
                <a:gd name="T17" fmla="*/ 37 h 66"/>
                <a:gd name="T18" fmla="*/ 58 w 79"/>
                <a:gd name="T19" fmla="*/ 10 h 66"/>
                <a:gd name="T20" fmla="*/ 63 w 79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66">
                  <a:moveTo>
                    <a:pt x="63" y="0"/>
                  </a:moveTo>
                  <a:cubicBezTo>
                    <a:pt x="65" y="0"/>
                    <a:pt x="66" y="0"/>
                    <a:pt x="68" y="0"/>
                  </a:cubicBezTo>
                  <a:cubicBezTo>
                    <a:pt x="79" y="20"/>
                    <a:pt x="63" y="30"/>
                    <a:pt x="52" y="41"/>
                  </a:cubicBezTo>
                  <a:cubicBezTo>
                    <a:pt x="44" y="49"/>
                    <a:pt x="38" y="56"/>
                    <a:pt x="51" y="66"/>
                  </a:cubicBezTo>
                  <a:cubicBezTo>
                    <a:pt x="35" y="55"/>
                    <a:pt x="22" y="44"/>
                    <a:pt x="4" y="39"/>
                  </a:cubicBezTo>
                  <a:cubicBezTo>
                    <a:pt x="0" y="38"/>
                    <a:pt x="3" y="29"/>
                    <a:pt x="4" y="24"/>
                  </a:cubicBezTo>
                  <a:cubicBezTo>
                    <a:pt x="5" y="22"/>
                    <a:pt x="5" y="19"/>
                    <a:pt x="9" y="19"/>
                  </a:cubicBezTo>
                  <a:cubicBezTo>
                    <a:pt x="11" y="20"/>
                    <a:pt x="12" y="21"/>
                    <a:pt x="13" y="22"/>
                  </a:cubicBezTo>
                  <a:cubicBezTo>
                    <a:pt x="16" y="29"/>
                    <a:pt x="20" y="35"/>
                    <a:pt x="29" y="37"/>
                  </a:cubicBezTo>
                  <a:cubicBezTo>
                    <a:pt x="48" y="39"/>
                    <a:pt x="54" y="25"/>
                    <a:pt x="58" y="10"/>
                  </a:cubicBezTo>
                  <a:cubicBezTo>
                    <a:pt x="59" y="6"/>
                    <a:pt x="60" y="3"/>
                    <a:pt x="63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06A45121-6714-4522-AFAA-44BF0BF7C4AF}"/>
                </a:ext>
              </a:extLst>
            </p:cNvPr>
            <p:cNvSpPr/>
            <p:nvPr/>
          </p:nvSpPr>
          <p:spPr bwMode="auto">
            <a:xfrm>
              <a:off x="8245475" y="684213"/>
              <a:ext cx="190500" cy="244475"/>
            </a:xfrm>
            <a:custGeom>
              <a:avLst/>
              <a:gdLst>
                <a:gd name="T0" fmla="*/ 4 w 50"/>
                <a:gd name="T1" fmla="*/ 24 h 64"/>
                <a:gd name="T2" fmla="*/ 5 w 50"/>
                <a:gd name="T3" fmla="*/ 22 h 64"/>
                <a:gd name="T4" fmla="*/ 14 w 50"/>
                <a:gd name="T5" fmla="*/ 14 h 64"/>
                <a:gd name="T6" fmla="*/ 49 w 50"/>
                <a:gd name="T7" fmla="*/ 8 h 64"/>
                <a:gd name="T8" fmla="*/ 46 w 50"/>
                <a:gd name="T9" fmla="*/ 16 h 64"/>
                <a:gd name="T10" fmla="*/ 38 w 50"/>
                <a:gd name="T11" fmla="*/ 26 h 64"/>
                <a:gd name="T12" fmla="*/ 28 w 50"/>
                <a:gd name="T13" fmla="*/ 57 h 64"/>
                <a:gd name="T14" fmla="*/ 11 w 50"/>
                <a:gd name="T15" fmla="*/ 51 h 64"/>
                <a:gd name="T16" fmla="*/ 14 w 50"/>
                <a:gd name="T17" fmla="*/ 47 h 64"/>
                <a:gd name="T18" fmla="*/ 23 w 50"/>
                <a:gd name="T19" fmla="*/ 38 h 64"/>
                <a:gd name="T20" fmla="*/ 17 w 50"/>
                <a:gd name="T21" fmla="*/ 38 h 64"/>
                <a:gd name="T22" fmla="*/ 4 w 50"/>
                <a:gd name="T23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64">
                  <a:moveTo>
                    <a:pt x="4" y="24"/>
                  </a:moveTo>
                  <a:cubicBezTo>
                    <a:pt x="4" y="24"/>
                    <a:pt x="5" y="23"/>
                    <a:pt x="5" y="22"/>
                  </a:cubicBezTo>
                  <a:cubicBezTo>
                    <a:pt x="8" y="19"/>
                    <a:pt x="12" y="17"/>
                    <a:pt x="14" y="14"/>
                  </a:cubicBezTo>
                  <a:cubicBezTo>
                    <a:pt x="24" y="0"/>
                    <a:pt x="36" y="0"/>
                    <a:pt x="49" y="8"/>
                  </a:cubicBezTo>
                  <a:cubicBezTo>
                    <a:pt x="50" y="12"/>
                    <a:pt x="49" y="14"/>
                    <a:pt x="46" y="16"/>
                  </a:cubicBezTo>
                  <a:cubicBezTo>
                    <a:pt x="42" y="18"/>
                    <a:pt x="31" y="13"/>
                    <a:pt x="38" y="26"/>
                  </a:cubicBezTo>
                  <a:cubicBezTo>
                    <a:pt x="45" y="38"/>
                    <a:pt x="38" y="49"/>
                    <a:pt x="28" y="57"/>
                  </a:cubicBezTo>
                  <a:cubicBezTo>
                    <a:pt x="21" y="62"/>
                    <a:pt x="12" y="64"/>
                    <a:pt x="11" y="51"/>
                  </a:cubicBezTo>
                  <a:cubicBezTo>
                    <a:pt x="12" y="49"/>
                    <a:pt x="13" y="48"/>
                    <a:pt x="14" y="47"/>
                  </a:cubicBezTo>
                  <a:cubicBezTo>
                    <a:pt x="18" y="44"/>
                    <a:pt x="24" y="43"/>
                    <a:pt x="23" y="38"/>
                  </a:cubicBezTo>
                  <a:cubicBezTo>
                    <a:pt x="22" y="35"/>
                    <a:pt x="19" y="38"/>
                    <a:pt x="17" y="38"/>
                  </a:cubicBezTo>
                  <a:cubicBezTo>
                    <a:pt x="11" y="35"/>
                    <a:pt x="0" y="37"/>
                    <a:pt x="4" y="2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8BBF82A7-4494-45EA-A870-093E4434F33D}"/>
                </a:ext>
              </a:extLst>
            </p:cNvPr>
            <p:cNvSpPr/>
            <p:nvPr/>
          </p:nvSpPr>
          <p:spPr bwMode="auto">
            <a:xfrm>
              <a:off x="8261350" y="661988"/>
              <a:ext cx="223838" cy="106363"/>
            </a:xfrm>
            <a:custGeom>
              <a:avLst/>
              <a:gdLst>
                <a:gd name="T0" fmla="*/ 44 w 59"/>
                <a:gd name="T1" fmla="*/ 16 h 28"/>
                <a:gd name="T2" fmla="*/ 11 w 59"/>
                <a:gd name="T3" fmla="*/ 23 h 28"/>
                <a:gd name="T4" fmla="*/ 1 w 59"/>
                <a:gd name="T5" fmla="*/ 28 h 28"/>
                <a:gd name="T6" fmla="*/ 13 w 59"/>
                <a:gd name="T7" fmla="*/ 7 h 28"/>
                <a:gd name="T8" fmla="*/ 57 w 59"/>
                <a:gd name="T9" fmla="*/ 15 h 28"/>
                <a:gd name="T10" fmla="*/ 56 w 59"/>
                <a:gd name="T11" fmla="*/ 23 h 28"/>
                <a:gd name="T12" fmla="*/ 44 w 59"/>
                <a:gd name="T1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8">
                  <a:moveTo>
                    <a:pt x="44" y="16"/>
                  </a:moveTo>
                  <a:cubicBezTo>
                    <a:pt x="31" y="9"/>
                    <a:pt x="20" y="9"/>
                    <a:pt x="11" y="23"/>
                  </a:cubicBezTo>
                  <a:cubicBezTo>
                    <a:pt x="9" y="26"/>
                    <a:pt x="5" y="28"/>
                    <a:pt x="1" y="28"/>
                  </a:cubicBezTo>
                  <a:cubicBezTo>
                    <a:pt x="0" y="18"/>
                    <a:pt x="11" y="15"/>
                    <a:pt x="13" y="7"/>
                  </a:cubicBezTo>
                  <a:cubicBezTo>
                    <a:pt x="30" y="0"/>
                    <a:pt x="43" y="9"/>
                    <a:pt x="57" y="15"/>
                  </a:cubicBezTo>
                  <a:cubicBezTo>
                    <a:pt x="59" y="18"/>
                    <a:pt x="59" y="22"/>
                    <a:pt x="56" y="23"/>
                  </a:cubicBezTo>
                  <a:cubicBezTo>
                    <a:pt x="50" y="25"/>
                    <a:pt x="47" y="21"/>
                    <a:pt x="44" y="1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4D7207ED-31F8-4740-8570-0E0326F7EBB5}"/>
                </a:ext>
              </a:extLst>
            </p:cNvPr>
            <p:cNvSpPr/>
            <p:nvPr/>
          </p:nvSpPr>
          <p:spPr bwMode="auto">
            <a:xfrm>
              <a:off x="8161338" y="749301"/>
              <a:ext cx="111125" cy="269875"/>
            </a:xfrm>
            <a:custGeom>
              <a:avLst/>
              <a:gdLst>
                <a:gd name="T0" fmla="*/ 23 w 29"/>
                <a:gd name="T1" fmla="*/ 60 h 71"/>
                <a:gd name="T2" fmla="*/ 19 w 29"/>
                <a:gd name="T3" fmla="*/ 65 h 71"/>
                <a:gd name="T4" fmla="*/ 15 w 29"/>
                <a:gd name="T5" fmla="*/ 71 h 71"/>
                <a:gd name="T6" fmla="*/ 10 w 29"/>
                <a:gd name="T7" fmla="*/ 68 h 71"/>
                <a:gd name="T8" fmla="*/ 0 w 29"/>
                <a:gd name="T9" fmla="*/ 7 h 71"/>
                <a:gd name="T10" fmla="*/ 23 w 29"/>
                <a:gd name="T11" fmla="*/ 8 h 71"/>
                <a:gd name="T12" fmla="*/ 24 w 29"/>
                <a:gd name="T13" fmla="*/ 14 h 71"/>
                <a:gd name="T14" fmla="*/ 23 w 29"/>
                <a:gd name="T15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1">
                  <a:moveTo>
                    <a:pt x="23" y="60"/>
                  </a:moveTo>
                  <a:cubicBezTo>
                    <a:pt x="22" y="62"/>
                    <a:pt x="20" y="63"/>
                    <a:pt x="19" y="65"/>
                  </a:cubicBezTo>
                  <a:cubicBezTo>
                    <a:pt x="19" y="68"/>
                    <a:pt x="18" y="71"/>
                    <a:pt x="15" y="71"/>
                  </a:cubicBezTo>
                  <a:cubicBezTo>
                    <a:pt x="13" y="71"/>
                    <a:pt x="11" y="70"/>
                    <a:pt x="10" y="68"/>
                  </a:cubicBezTo>
                  <a:cubicBezTo>
                    <a:pt x="21" y="46"/>
                    <a:pt x="16" y="16"/>
                    <a:pt x="0" y="7"/>
                  </a:cubicBezTo>
                  <a:cubicBezTo>
                    <a:pt x="8" y="0"/>
                    <a:pt x="15" y="9"/>
                    <a:pt x="23" y="8"/>
                  </a:cubicBezTo>
                  <a:cubicBezTo>
                    <a:pt x="24" y="10"/>
                    <a:pt x="25" y="12"/>
                    <a:pt x="24" y="14"/>
                  </a:cubicBezTo>
                  <a:cubicBezTo>
                    <a:pt x="22" y="29"/>
                    <a:pt x="29" y="45"/>
                    <a:pt x="23" y="6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4E6DF4F4-9D31-459D-9E7D-68D289952532}"/>
                </a:ext>
              </a:extLst>
            </p:cNvPr>
            <p:cNvSpPr/>
            <p:nvPr/>
          </p:nvSpPr>
          <p:spPr bwMode="auto">
            <a:xfrm>
              <a:off x="8215313" y="776288"/>
              <a:ext cx="106363" cy="117475"/>
            </a:xfrm>
            <a:custGeom>
              <a:avLst/>
              <a:gdLst>
                <a:gd name="T0" fmla="*/ 9 w 28"/>
                <a:gd name="T1" fmla="*/ 5 h 31"/>
                <a:gd name="T2" fmla="*/ 9 w 28"/>
                <a:gd name="T3" fmla="*/ 1 h 31"/>
                <a:gd name="T4" fmla="*/ 12 w 28"/>
                <a:gd name="T5" fmla="*/ 0 h 31"/>
                <a:gd name="T6" fmla="*/ 24 w 28"/>
                <a:gd name="T7" fmla="*/ 13 h 31"/>
                <a:gd name="T8" fmla="*/ 25 w 28"/>
                <a:gd name="T9" fmla="*/ 25 h 31"/>
                <a:gd name="T10" fmla="*/ 19 w 28"/>
                <a:gd name="T11" fmla="*/ 26 h 31"/>
                <a:gd name="T12" fmla="*/ 15 w 28"/>
                <a:gd name="T13" fmla="*/ 31 h 31"/>
                <a:gd name="T14" fmla="*/ 9 w 28"/>
                <a:gd name="T15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1">
                  <a:moveTo>
                    <a:pt x="9" y="5"/>
                  </a:moveTo>
                  <a:cubicBezTo>
                    <a:pt x="9" y="4"/>
                    <a:pt x="9" y="3"/>
                    <a:pt x="9" y="1"/>
                  </a:cubicBezTo>
                  <a:cubicBezTo>
                    <a:pt x="10" y="1"/>
                    <a:pt x="11" y="1"/>
                    <a:pt x="12" y="0"/>
                  </a:cubicBezTo>
                  <a:cubicBezTo>
                    <a:pt x="13" y="8"/>
                    <a:pt x="23" y="7"/>
                    <a:pt x="24" y="13"/>
                  </a:cubicBezTo>
                  <a:cubicBezTo>
                    <a:pt x="28" y="17"/>
                    <a:pt x="28" y="21"/>
                    <a:pt x="25" y="25"/>
                  </a:cubicBezTo>
                  <a:cubicBezTo>
                    <a:pt x="23" y="26"/>
                    <a:pt x="21" y="26"/>
                    <a:pt x="19" y="26"/>
                  </a:cubicBezTo>
                  <a:cubicBezTo>
                    <a:pt x="19" y="29"/>
                    <a:pt x="17" y="30"/>
                    <a:pt x="15" y="31"/>
                  </a:cubicBezTo>
                  <a:cubicBezTo>
                    <a:pt x="0" y="25"/>
                    <a:pt x="8" y="14"/>
                    <a:pt x="9" y="5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C1D70691-51EB-4B11-BF59-92C6082F5746}"/>
                </a:ext>
              </a:extLst>
            </p:cNvPr>
            <p:cNvSpPr/>
            <p:nvPr/>
          </p:nvSpPr>
          <p:spPr bwMode="auto">
            <a:xfrm>
              <a:off x="8401050" y="1114426"/>
              <a:ext cx="114300" cy="106363"/>
            </a:xfrm>
            <a:custGeom>
              <a:avLst/>
              <a:gdLst>
                <a:gd name="T0" fmla="*/ 20 w 30"/>
                <a:gd name="T1" fmla="*/ 24 h 28"/>
                <a:gd name="T2" fmla="*/ 17 w 30"/>
                <a:gd name="T3" fmla="*/ 28 h 28"/>
                <a:gd name="T4" fmla="*/ 15 w 30"/>
                <a:gd name="T5" fmla="*/ 7 h 28"/>
                <a:gd name="T6" fmla="*/ 0 w 30"/>
                <a:gd name="T7" fmla="*/ 11 h 28"/>
                <a:gd name="T8" fmla="*/ 15 w 30"/>
                <a:gd name="T9" fmla="*/ 0 h 28"/>
                <a:gd name="T10" fmla="*/ 20 w 30"/>
                <a:gd name="T11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8">
                  <a:moveTo>
                    <a:pt x="20" y="24"/>
                  </a:moveTo>
                  <a:cubicBezTo>
                    <a:pt x="19" y="26"/>
                    <a:pt x="18" y="27"/>
                    <a:pt x="17" y="28"/>
                  </a:cubicBezTo>
                  <a:cubicBezTo>
                    <a:pt x="16" y="21"/>
                    <a:pt x="16" y="14"/>
                    <a:pt x="15" y="7"/>
                  </a:cubicBezTo>
                  <a:cubicBezTo>
                    <a:pt x="9" y="5"/>
                    <a:pt x="7" y="14"/>
                    <a:pt x="0" y="11"/>
                  </a:cubicBezTo>
                  <a:cubicBezTo>
                    <a:pt x="3" y="4"/>
                    <a:pt x="8" y="0"/>
                    <a:pt x="15" y="0"/>
                  </a:cubicBezTo>
                  <a:cubicBezTo>
                    <a:pt x="30" y="6"/>
                    <a:pt x="26" y="15"/>
                    <a:pt x="20" y="2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7823E49C-EC02-4657-834C-AE9F1097BF5B}"/>
                </a:ext>
              </a:extLst>
            </p:cNvPr>
            <p:cNvSpPr/>
            <p:nvPr/>
          </p:nvSpPr>
          <p:spPr bwMode="auto">
            <a:xfrm>
              <a:off x="8096250" y="1008063"/>
              <a:ext cx="122238" cy="95250"/>
            </a:xfrm>
            <a:custGeom>
              <a:avLst/>
              <a:gdLst>
                <a:gd name="T0" fmla="*/ 27 w 32"/>
                <a:gd name="T1" fmla="*/ 0 h 25"/>
                <a:gd name="T2" fmla="*/ 32 w 32"/>
                <a:gd name="T3" fmla="*/ 3 h 25"/>
                <a:gd name="T4" fmla="*/ 7 w 32"/>
                <a:gd name="T5" fmla="*/ 25 h 25"/>
                <a:gd name="T6" fmla="*/ 27 w 32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27" y="0"/>
                  </a:moveTo>
                  <a:cubicBezTo>
                    <a:pt x="29" y="1"/>
                    <a:pt x="30" y="2"/>
                    <a:pt x="32" y="3"/>
                  </a:cubicBezTo>
                  <a:cubicBezTo>
                    <a:pt x="9" y="6"/>
                    <a:pt x="9" y="6"/>
                    <a:pt x="7" y="25"/>
                  </a:cubicBezTo>
                  <a:cubicBezTo>
                    <a:pt x="0" y="3"/>
                    <a:pt x="3" y="0"/>
                    <a:pt x="27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BD810534-FE58-490D-A344-0E6CCB1EAD29}"/>
                </a:ext>
              </a:extLst>
            </p:cNvPr>
            <p:cNvSpPr/>
            <p:nvPr/>
          </p:nvSpPr>
          <p:spPr bwMode="auto">
            <a:xfrm>
              <a:off x="8310563" y="1068388"/>
              <a:ext cx="65088" cy="79375"/>
            </a:xfrm>
            <a:custGeom>
              <a:avLst/>
              <a:gdLst>
                <a:gd name="T0" fmla="*/ 11 w 17"/>
                <a:gd name="T1" fmla="*/ 0 h 21"/>
                <a:gd name="T2" fmla="*/ 15 w 17"/>
                <a:gd name="T3" fmla="*/ 4 h 21"/>
                <a:gd name="T4" fmla="*/ 17 w 17"/>
                <a:gd name="T5" fmla="*/ 21 h 21"/>
                <a:gd name="T6" fmla="*/ 11 w 17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11" y="0"/>
                  </a:moveTo>
                  <a:cubicBezTo>
                    <a:pt x="13" y="1"/>
                    <a:pt x="14" y="3"/>
                    <a:pt x="15" y="4"/>
                  </a:cubicBezTo>
                  <a:cubicBezTo>
                    <a:pt x="12" y="10"/>
                    <a:pt x="11" y="16"/>
                    <a:pt x="17" y="21"/>
                  </a:cubicBezTo>
                  <a:cubicBezTo>
                    <a:pt x="0" y="15"/>
                    <a:pt x="0" y="15"/>
                    <a:pt x="11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E648E31E-A5B0-4A25-9132-08DB085DEEAB}"/>
                </a:ext>
              </a:extLst>
            </p:cNvPr>
            <p:cNvSpPr/>
            <p:nvPr/>
          </p:nvSpPr>
          <p:spPr bwMode="auto">
            <a:xfrm>
              <a:off x="8458200" y="1084263"/>
              <a:ext cx="61913" cy="120650"/>
            </a:xfrm>
            <a:custGeom>
              <a:avLst/>
              <a:gdLst>
                <a:gd name="T0" fmla="*/ 5 w 16"/>
                <a:gd name="T1" fmla="*/ 32 h 32"/>
                <a:gd name="T2" fmla="*/ 0 w 16"/>
                <a:gd name="T3" fmla="*/ 8 h 32"/>
                <a:gd name="T4" fmla="*/ 8 w 16"/>
                <a:gd name="T5" fmla="*/ 0 h 32"/>
                <a:gd name="T6" fmla="*/ 13 w 16"/>
                <a:gd name="T7" fmla="*/ 4 h 32"/>
                <a:gd name="T8" fmla="*/ 12 w 16"/>
                <a:gd name="T9" fmla="*/ 29 h 32"/>
                <a:gd name="T10" fmla="*/ 8 w 16"/>
                <a:gd name="T11" fmla="*/ 32 h 32"/>
                <a:gd name="T12" fmla="*/ 6 w 16"/>
                <a:gd name="T13" fmla="*/ 32 h 32"/>
                <a:gd name="T14" fmla="*/ 5 w 16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2">
                  <a:moveTo>
                    <a:pt x="5" y="32"/>
                  </a:moveTo>
                  <a:cubicBezTo>
                    <a:pt x="4" y="24"/>
                    <a:pt x="9" y="15"/>
                    <a:pt x="0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10" y="2"/>
                    <a:pt x="11" y="3"/>
                    <a:pt x="13" y="4"/>
                  </a:cubicBezTo>
                  <a:cubicBezTo>
                    <a:pt x="16" y="13"/>
                    <a:pt x="13" y="20"/>
                    <a:pt x="12" y="29"/>
                  </a:cubicBezTo>
                  <a:cubicBezTo>
                    <a:pt x="11" y="30"/>
                    <a:pt x="10" y="32"/>
                    <a:pt x="8" y="32"/>
                  </a:cubicBezTo>
                  <a:cubicBezTo>
                    <a:pt x="6" y="32"/>
                    <a:pt x="6" y="32"/>
                    <a:pt x="6" y="32"/>
                  </a:cubicBezTo>
                  <a:lnTo>
                    <a:pt x="5" y="32"/>
                  </a:ln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447E89DA-8B08-48AB-8C38-FAF87E258DA8}"/>
                </a:ext>
              </a:extLst>
            </p:cNvPr>
            <p:cNvSpPr/>
            <p:nvPr/>
          </p:nvSpPr>
          <p:spPr bwMode="auto">
            <a:xfrm>
              <a:off x="8408988" y="711201"/>
              <a:ext cx="92075" cy="236538"/>
            </a:xfrm>
            <a:custGeom>
              <a:avLst/>
              <a:gdLst>
                <a:gd name="T0" fmla="*/ 5 w 24"/>
                <a:gd name="T1" fmla="*/ 3 h 62"/>
                <a:gd name="T2" fmla="*/ 18 w 24"/>
                <a:gd name="T3" fmla="*/ 2 h 62"/>
                <a:gd name="T4" fmla="*/ 21 w 24"/>
                <a:gd name="T5" fmla="*/ 16 h 62"/>
                <a:gd name="T6" fmla="*/ 10 w 24"/>
                <a:gd name="T7" fmla="*/ 59 h 62"/>
                <a:gd name="T8" fmla="*/ 6 w 24"/>
                <a:gd name="T9" fmla="*/ 62 h 62"/>
                <a:gd name="T10" fmla="*/ 0 w 24"/>
                <a:gd name="T11" fmla="*/ 56 h 62"/>
                <a:gd name="T12" fmla="*/ 1 w 24"/>
                <a:gd name="T13" fmla="*/ 7 h 62"/>
                <a:gd name="T14" fmla="*/ 5 w 24"/>
                <a:gd name="T15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2">
                  <a:moveTo>
                    <a:pt x="5" y="3"/>
                  </a:moveTo>
                  <a:cubicBezTo>
                    <a:pt x="9" y="0"/>
                    <a:pt x="15" y="16"/>
                    <a:pt x="18" y="2"/>
                  </a:cubicBezTo>
                  <a:cubicBezTo>
                    <a:pt x="23" y="6"/>
                    <a:pt x="22" y="11"/>
                    <a:pt x="21" y="16"/>
                  </a:cubicBezTo>
                  <a:cubicBezTo>
                    <a:pt x="18" y="30"/>
                    <a:pt x="24" y="47"/>
                    <a:pt x="10" y="59"/>
                  </a:cubicBezTo>
                  <a:cubicBezTo>
                    <a:pt x="9" y="61"/>
                    <a:pt x="8" y="62"/>
                    <a:pt x="6" y="62"/>
                  </a:cubicBezTo>
                  <a:cubicBezTo>
                    <a:pt x="3" y="61"/>
                    <a:pt x="1" y="60"/>
                    <a:pt x="0" y="56"/>
                  </a:cubicBezTo>
                  <a:cubicBezTo>
                    <a:pt x="4" y="40"/>
                    <a:pt x="7" y="23"/>
                    <a:pt x="1" y="7"/>
                  </a:cubicBezTo>
                  <a:cubicBezTo>
                    <a:pt x="3" y="6"/>
                    <a:pt x="4" y="4"/>
                    <a:pt x="5" y="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B7D73F34-DE16-4836-815D-524EBF7F4111}"/>
                </a:ext>
              </a:extLst>
            </p:cNvPr>
            <p:cNvSpPr/>
            <p:nvPr/>
          </p:nvSpPr>
          <p:spPr bwMode="auto">
            <a:xfrm>
              <a:off x="8215313" y="795338"/>
              <a:ext cx="171450" cy="246063"/>
            </a:xfrm>
            <a:custGeom>
              <a:avLst/>
              <a:gdLst>
                <a:gd name="T0" fmla="*/ 9 w 45"/>
                <a:gd name="T1" fmla="*/ 0 h 65"/>
                <a:gd name="T2" fmla="*/ 17 w 45"/>
                <a:gd name="T3" fmla="*/ 25 h 65"/>
                <a:gd name="T4" fmla="*/ 22 w 45"/>
                <a:gd name="T5" fmla="*/ 39 h 65"/>
                <a:gd name="T6" fmla="*/ 45 w 45"/>
                <a:gd name="T7" fmla="*/ 52 h 65"/>
                <a:gd name="T8" fmla="*/ 9 w 45"/>
                <a:gd name="T9" fmla="*/ 48 h 65"/>
                <a:gd name="T10" fmla="*/ 9 w 45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5">
                  <a:moveTo>
                    <a:pt x="9" y="0"/>
                  </a:moveTo>
                  <a:cubicBezTo>
                    <a:pt x="11" y="9"/>
                    <a:pt x="3" y="20"/>
                    <a:pt x="17" y="25"/>
                  </a:cubicBezTo>
                  <a:cubicBezTo>
                    <a:pt x="21" y="29"/>
                    <a:pt x="19" y="35"/>
                    <a:pt x="22" y="39"/>
                  </a:cubicBezTo>
                  <a:cubicBezTo>
                    <a:pt x="29" y="45"/>
                    <a:pt x="40" y="44"/>
                    <a:pt x="45" y="52"/>
                  </a:cubicBezTo>
                  <a:cubicBezTo>
                    <a:pt x="32" y="65"/>
                    <a:pt x="22" y="47"/>
                    <a:pt x="9" y="48"/>
                  </a:cubicBezTo>
                  <a:cubicBezTo>
                    <a:pt x="7" y="32"/>
                    <a:pt x="0" y="16"/>
                    <a:pt x="9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CB6CF044-9E64-4CAD-B235-C6EA2DAA3FD5}"/>
                </a:ext>
              </a:extLst>
            </p:cNvPr>
            <p:cNvSpPr/>
            <p:nvPr/>
          </p:nvSpPr>
          <p:spPr bwMode="auto">
            <a:xfrm>
              <a:off x="8267700" y="923926"/>
              <a:ext cx="165100" cy="68263"/>
            </a:xfrm>
            <a:custGeom>
              <a:avLst/>
              <a:gdLst>
                <a:gd name="T0" fmla="*/ 31 w 43"/>
                <a:gd name="T1" fmla="*/ 18 h 18"/>
                <a:gd name="T2" fmla="*/ 0 w 43"/>
                <a:gd name="T3" fmla="*/ 6 h 18"/>
                <a:gd name="T4" fmla="*/ 37 w 43"/>
                <a:gd name="T5" fmla="*/ 1 h 18"/>
                <a:gd name="T6" fmla="*/ 43 w 43"/>
                <a:gd name="T7" fmla="*/ 6 h 18"/>
                <a:gd name="T8" fmla="*/ 31 w 4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8">
                  <a:moveTo>
                    <a:pt x="31" y="18"/>
                  </a:moveTo>
                  <a:cubicBezTo>
                    <a:pt x="20" y="16"/>
                    <a:pt x="9" y="13"/>
                    <a:pt x="0" y="6"/>
                  </a:cubicBezTo>
                  <a:cubicBezTo>
                    <a:pt x="12" y="0"/>
                    <a:pt x="25" y="6"/>
                    <a:pt x="37" y="1"/>
                  </a:cubicBezTo>
                  <a:cubicBezTo>
                    <a:pt x="39" y="3"/>
                    <a:pt x="41" y="4"/>
                    <a:pt x="43" y="6"/>
                  </a:cubicBezTo>
                  <a:cubicBezTo>
                    <a:pt x="39" y="10"/>
                    <a:pt x="35" y="14"/>
                    <a:pt x="31" y="18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C5B814CE-CE7F-4615-9CF4-DF21E92A00B4}"/>
                </a:ext>
              </a:extLst>
            </p:cNvPr>
            <p:cNvSpPr/>
            <p:nvPr/>
          </p:nvSpPr>
          <p:spPr bwMode="auto">
            <a:xfrm>
              <a:off x="8447088" y="771526"/>
              <a:ext cx="73025" cy="163513"/>
            </a:xfrm>
            <a:custGeom>
              <a:avLst/>
              <a:gdLst>
                <a:gd name="T0" fmla="*/ 0 w 19"/>
                <a:gd name="T1" fmla="*/ 43 h 43"/>
                <a:gd name="T2" fmla="*/ 11 w 19"/>
                <a:gd name="T3" fmla="*/ 0 h 43"/>
                <a:gd name="T4" fmla="*/ 0 w 1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3">
                  <a:moveTo>
                    <a:pt x="0" y="43"/>
                  </a:moveTo>
                  <a:cubicBezTo>
                    <a:pt x="11" y="31"/>
                    <a:pt x="5" y="13"/>
                    <a:pt x="11" y="0"/>
                  </a:cubicBezTo>
                  <a:cubicBezTo>
                    <a:pt x="10" y="15"/>
                    <a:pt x="19" y="33"/>
                    <a:pt x="0" y="4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F466D3A3-8608-40C3-A927-DFB5CAF7FC6C}"/>
                </a:ext>
              </a:extLst>
            </p:cNvPr>
            <p:cNvSpPr/>
            <p:nvPr/>
          </p:nvSpPr>
          <p:spPr bwMode="auto">
            <a:xfrm>
              <a:off x="8485188" y="1035051"/>
              <a:ext cx="217488" cy="261938"/>
            </a:xfrm>
            <a:custGeom>
              <a:avLst/>
              <a:gdLst>
                <a:gd name="T0" fmla="*/ 17 w 57"/>
                <a:gd name="T1" fmla="*/ 66 h 69"/>
                <a:gd name="T2" fmla="*/ 1 w 57"/>
                <a:gd name="T3" fmla="*/ 45 h 69"/>
                <a:gd name="T4" fmla="*/ 3 w 57"/>
                <a:gd name="T5" fmla="*/ 45 h 69"/>
                <a:gd name="T6" fmla="*/ 42 w 57"/>
                <a:gd name="T7" fmla="*/ 2 h 69"/>
                <a:gd name="T8" fmla="*/ 54 w 57"/>
                <a:gd name="T9" fmla="*/ 25 h 69"/>
                <a:gd name="T10" fmla="*/ 53 w 57"/>
                <a:gd name="T11" fmla="*/ 37 h 69"/>
                <a:gd name="T12" fmla="*/ 45 w 57"/>
                <a:gd name="T13" fmla="*/ 42 h 69"/>
                <a:gd name="T14" fmla="*/ 40 w 57"/>
                <a:gd name="T15" fmla="*/ 30 h 69"/>
                <a:gd name="T16" fmla="*/ 36 w 57"/>
                <a:gd name="T17" fmla="*/ 28 h 69"/>
                <a:gd name="T18" fmla="*/ 35 w 57"/>
                <a:gd name="T19" fmla="*/ 55 h 69"/>
                <a:gd name="T20" fmla="*/ 17 w 57"/>
                <a:gd name="T2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69">
                  <a:moveTo>
                    <a:pt x="17" y="66"/>
                  </a:moveTo>
                  <a:cubicBezTo>
                    <a:pt x="5" y="64"/>
                    <a:pt x="0" y="57"/>
                    <a:pt x="1" y="45"/>
                  </a:cubicBezTo>
                  <a:cubicBezTo>
                    <a:pt x="1" y="45"/>
                    <a:pt x="3" y="45"/>
                    <a:pt x="3" y="45"/>
                  </a:cubicBezTo>
                  <a:cubicBezTo>
                    <a:pt x="3" y="17"/>
                    <a:pt x="20" y="0"/>
                    <a:pt x="42" y="2"/>
                  </a:cubicBezTo>
                  <a:cubicBezTo>
                    <a:pt x="57" y="4"/>
                    <a:pt x="52" y="17"/>
                    <a:pt x="54" y="25"/>
                  </a:cubicBezTo>
                  <a:cubicBezTo>
                    <a:pt x="54" y="29"/>
                    <a:pt x="54" y="33"/>
                    <a:pt x="53" y="37"/>
                  </a:cubicBezTo>
                  <a:cubicBezTo>
                    <a:pt x="52" y="41"/>
                    <a:pt x="50" y="43"/>
                    <a:pt x="45" y="42"/>
                  </a:cubicBezTo>
                  <a:cubicBezTo>
                    <a:pt x="42" y="39"/>
                    <a:pt x="42" y="34"/>
                    <a:pt x="40" y="30"/>
                  </a:cubicBezTo>
                  <a:cubicBezTo>
                    <a:pt x="39" y="29"/>
                    <a:pt x="37" y="29"/>
                    <a:pt x="36" y="28"/>
                  </a:cubicBezTo>
                  <a:cubicBezTo>
                    <a:pt x="21" y="37"/>
                    <a:pt x="30" y="46"/>
                    <a:pt x="35" y="55"/>
                  </a:cubicBezTo>
                  <a:cubicBezTo>
                    <a:pt x="33" y="64"/>
                    <a:pt x="27" y="69"/>
                    <a:pt x="17" y="6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8BACD233-AF09-4B42-B913-35C31BE457E2}"/>
                </a:ext>
              </a:extLst>
            </p:cNvPr>
            <p:cNvSpPr/>
            <p:nvPr/>
          </p:nvSpPr>
          <p:spPr bwMode="auto">
            <a:xfrm>
              <a:off x="8482013" y="996951"/>
              <a:ext cx="163513" cy="207963"/>
            </a:xfrm>
            <a:custGeom>
              <a:avLst/>
              <a:gdLst>
                <a:gd name="T0" fmla="*/ 43 w 43"/>
                <a:gd name="T1" fmla="*/ 12 h 55"/>
                <a:gd name="T2" fmla="*/ 4 w 43"/>
                <a:gd name="T3" fmla="*/ 55 h 55"/>
                <a:gd name="T4" fmla="*/ 7 w 43"/>
                <a:gd name="T5" fmla="*/ 27 h 55"/>
                <a:gd name="T6" fmla="*/ 43 w 43"/>
                <a:gd name="T7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5">
                  <a:moveTo>
                    <a:pt x="43" y="12"/>
                  </a:moveTo>
                  <a:cubicBezTo>
                    <a:pt x="20" y="18"/>
                    <a:pt x="7" y="32"/>
                    <a:pt x="4" y="55"/>
                  </a:cubicBezTo>
                  <a:cubicBezTo>
                    <a:pt x="3" y="46"/>
                    <a:pt x="0" y="36"/>
                    <a:pt x="7" y="27"/>
                  </a:cubicBezTo>
                  <a:cubicBezTo>
                    <a:pt x="17" y="18"/>
                    <a:pt x="23" y="0"/>
                    <a:pt x="43" y="12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936ADB6C-AA74-4498-844D-7BCE3D31D018}"/>
                </a:ext>
              </a:extLst>
            </p:cNvPr>
            <p:cNvSpPr/>
            <p:nvPr/>
          </p:nvSpPr>
          <p:spPr bwMode="auto">
            <a:xfrm>
              <a:off x="8550275" y="1174751"/>
              <a:ext cx="136525" cy="125413"/>
            </a:xfrm>
            <a:custGeom>
              <a:avLst/>
              <a:gdLst>
                <a:gd name="T0" fmla="*/ 29 w 36"/>
                <a:gd name="T1" fmla="*/ 4 h 33"/>
                <a:gd name="T2" fmla="*/ 36 w 36"/>
                <a:gd name="T3" fmla="*/ 0 h 33"/>
                <a:gd name="T4" fmla="*/ 0 w 36"/>
                <a:gd name="T5" fmla="*/ 29 h 33"/>
                <a:gd name="T6" fmla="*/ 17 w 36"/>
                <a:gd name="T7" fmla="*/ 17 h 33"/>
                <a:gd name="T8" fmla="*/ 29 w 36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3">
                  <a:moveTo>
                    <a:pt x="29" y="4"/>
                  </a:moveTo>
                  <a:cubicBezTo>
                    <a:pt x="31" y="3"/>
                    <a:pt x="34" y="2"/>
                    <a:pt x="36" y="0"/>
                  </a:cubicBezTo>
                  <a:cubicBezTo>
                    <a:pt x="33" y="20"/>
                    <a:pt x="16" y="33"/>
                    <a:pt x="0" y="29"/>
                  </a:cubicBezTo>
                  <a:cubicBezTo>
                    <a:pt x="8" y="28"/>
                    <a:pt x="13" y="23"/>
                    <a:pt x="17" y="17"/>
                  </a:cubicBezTo>
                  <a:cubicBezTo>
                    <a:pt x="18" y="10"/>
                    <a:pt x="20" y="4"/>
                    <a:pt x="29" y="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007080BE-4700-4A80-9DC6-C2EB6D421CB4}"/>
                </a:ext>
              </a:extLst>
            </p:cNvPr>
            <p:cNvSpPr/>
            <p:nvPr/>
          </p:nvSpPr>
          <p:spPr bwMode="auto">
            <a:xfrm>
              <a:off x="8267700" y="714376"/>
              <a:ext cx="195263" cy="277813"/>
            </a:xfrm>
            <a:custGeom>
              <a:avLst/>
              <a:gdLst>
                <a:gd name="T0" fmla="*/ 37 w 51"/>
                <a:gd name="T1" fmla="*/ 56 h 73"/>
                <a:gd name="T2" fmla="*/ 0 w 51"/>
                <a:gd name="T3" fmla="*/ 61 h 73"/>
                <a:gd name="T4" fmla="*/ 3 w 51"/>
                <a:gd name="T5" fmla="*/ 46 h 73"/>
                <a:gd name="T6" fmla="*/ 5 w 51"/>
                <a:gd name="T7" fmla="*/ 42 h 73"/>
                <a:gd name="T8" fmla="*/ 24 w 51"/>
                <a:gd name="T9" fmla="*/ 43 h 73"/>
                <a:gd name="T10" fmla="*/ 27 w 51"/>
                <a:gd name="T11" fmla="*/ 14 h 73"/>
                <a:gd name="T12" fmla="*/ 18 w 51"/>
                <a:gd name="T13" fmla="*/ 8 h 73"/>
                <a:gd name="T14" fmla="*/ 34 w 51"/>
                <a:gd name="T15" fmla="*/ 5 h 73"/>
                <a:gd name="T16" fmla="*/ 38 w 51"/>
                <a:gd name="T17" fmla="*/ 6 h 73"/>
                <a:gd name="T18" fmla="*/ 37 w 51"/>
                <a:gd name="T19" fmla="*/ 5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73">
                  <a:moveTo>
                    <a:pt x="37" y="56"/>
                  </a:moveTo>
                  <a:cubicBezTo>
                    <a:pt x="27" y="73"/>
                    <a:pt x="13" y="59"/>
                    <a:pt x="0" y="61"/>
                  </a:cubicBezTo>
                  <a:cubicBezTo>
                    <a:pt x="1" y="56"/>
                    <a:pt x="2" y="51"/>
                    <a:pt x="3" y="46"/>
                  </a:cubicBezTo>
                  <a:cubicBezTo>
                    <a:pt x="4" y="45"/>
                    <a:pt x="4" y="43"/>
                    <a:pt x="5" y="42"/>
                  </a:cubicBezTo>
                  <a:cubicBezTo>
                    <a:pt x="11" y="53"/>
                    <a:pt x="18" y="51"/>
                    <a:pt x="24" y="43"/>
                  </a:cubicBezTo>
                  <a:cubicBezTo>
                    <a:pt x="30" y="35"/>
                    <a:pt x="35" y="26"/>
                    <a:pt x="27" y="14"/>
                  </a:cubicBezTo>
                  <a:cubicBezTo>
                    <a:pt x="24" y="10"/>
                    <a:pt x="14" y="18"/>
                    <a:pt x="18" y="8"/>
                  </a:cubicBezTo>
                  <a:cubicBezTo>
                    <a:pt x="21" y="0"/>
                    <a:pt x="28" y="1"/>
                    <a:pt x="34" y="5"/>
                  </a:cubicBezTo>
                  <a:cubicBezTo>
                    <a:pt x="35" y="6"/>
                    <a:pt x="37" y="6"/>
                    <a:pt x="38" y="6"/>
                  </a:cubicBezTo>
                  <a:cubicBezTo>
                    <a:pt x="51" y="20"/>
                    <a:pt x="50" y="36"/>
                    <a:pt x="37" y="5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B2CD601A-C509-42C9-84B2-D6BCDD67293E}"/>
                </a:ext>
              </a:extLst>
            </p:cNvPr>
            <p:cNvSpPr/>
            <p:nvPr/>
          </p:nvSpPr>
          <p:spPr bwMode="auto">
            <a:xfrm>
              <a:off x="8305800" y="784226"/>
              <a:ext cx="57150" cy="90488"/>
            </a:xfrm>
            <a:custGeom>
              <a:avLst/>
              <a:gdLst>
                <a:gd name="T0" fmla="*/ 1 w 15"/>
                <a:gd name="T1" fmla="*/ 23 h 24"/>
                <a:gd name="T2" fmla="*/ 0 w 15"/>
                <a:gd name="T3" fmla="*/ 11 h 24"/>
                <a:gd name="T4" fmla="*/ 11 w 15"/>
                <a:gd name="T5" fmla="*/ 0 h 24"/>
                <a:gd name="T6" fmla="*/ 15 w 15"/>
                <a:gd name="T7" fmla="*/ 6 h 24"/>
                <a:gd name="T8" fmla="*/ 1 w 15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" y="23"/>
                  </a:moveTo>
                  <a:cubicBezTo>
                    <a:pt x="1" y="19"/>
                    <a:pt x="0" y="15"/>
                    <a:pt x="0" y="11"/>
                  </a:cubicBezTo>
                  <a:cubicBezTo>
                    <a:pt x="2" y="6"/>
                    <a:pt x="4" y="0"/>
                    <a:pt x="11" y="0"/>
                  </a:cubicBezTo>
                  <a:cubicBezTo>
                    <a:pt x="12" y="1"/>
                    <a:pt x="15" y="5"/>
                    <a:pt x="15" y="6"/>
                  </a:cubicBezTo>
                  <a:cubicBezTo>
                    <a:pt x="13" y="14"/>
                    <a:pt x="13" y="24"/>
                    <a:pt x="1" y="2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2D60F6AA-F330-40E5-BBD9-D995AB686DB8}"/>
                </a:ext>
              </a:extLst>
            </p:cNvPr>
            <p:cNvSpPr/>
            <p:nvPr/>
          </p:nvSpPr>
          <p:spPr bwMode="auto">
            <a:xfrm>
              <a:off x="8561388" y="1098551"/>
              <a:ext cx="111125" cy="141288"/>
            </a:xfrm>
            <a:custGeom>
              <a:avLst/>
              <a:gdLst>
                <a:gd name="T0" fmla="*/ 26 w 29"/>
                <a:gd name="T1" fmla="*/ 24 h 37"/>
                <a:gd name="T2" fmla="*/ 14 w 29"/>
                <a:gd name="T3" fmla="*/ 37 h 37"/>
                <a:gd name="T4" fmla="*/ 4 w 29"/>
                <a:gd name="T5" fmla="*/ 16 h 37"/>
                <a:gd name="T6" fmla="*/ 22 w 29"/>
                <a:gd name="T7" fmla="*/ 8 h 37"/>
                <a:gd name="T8" fmla="*/ 15 w 29"/>
                <a:gd name="T9" fmla="*/ 17 h 37"/>
                <a:gd name="T10" fmla="*/ 22 w 29"/>
                <a:gd name="T11" fmla="*/ 8 h 37"/>
                <a:gd name="T12" fmla="*/ 26 w 29"/>
                <a:gd name="T13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7">
                  <a:moveTo>
                    <a:pt x="26" y="24"/>
                  </a:moveTo>
                  <a:cubicBezTo>
                    <a:pt x="22" y="29"/>
                    <a:pt x="18" y="33"/>
                    <a:pt x="14" y="37"/>
                  </a:cubicBezTo>
                  <a:cubicBezTo>
                    <a:pt x="1" y="34"/>
                    <a:pt x="0" y="26"/>
                    <a:pt x="4" y="16"/>
                  </a:cubicBezTo>
                  <a:cubicBezTo>
                    <a:pt x="8" y="8"/>
                    <a:pt x="11" y="0"/>
                    <a:pt x="22" y="8"/>
                  </a:cubicBezTo>
                  <a:cubicBezTo>
                    <a:pt x="19" y="11"/>
                    <a:pt x="17" y="14"/>
                    <a:pt x="15" y="17"/>
                  </a:cubicBezTo>
                  <a:cubicBezTo>
                    <a:pt x="17" y="14"/>
                    <a:pt x="19" y="11"/>
                    <a:pt x="22" y="8"/>
                  </a:cubicBezTo>
                  <a:cubicBezTo>
                    <a:pt x="29" y="12"/>
                    <a:pt x="25" y="19"/>
                    <a:pt x="26" y="2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F05CF8F7-7A1A-427B-ADAA-E58BD93AB190}"/>
                </a:ext>
              </a:extLst>
            </p:cNvPr>
            <p:cNvSpPr/>
            <p:nvPr/>
          </p:nvSpPr>
          <p:spPr bwMode="auto">
            <a:xfrm>
              <a:off x="8588375" y="1128713"/>
              <a:ext cx="57150" cy="80963"/>
            </a:xfrm>
            <a:custGeom>
              <a:avLst/>
              <a:gdLst>
                <a:gd name="T0" fmla="*/ 15 w 15"/>
                <a:gd name="T1" fmla="*/ 0 h 21"/>
                <a:gd name="T2" fmla="*/ 14 w 15"/>
                <a:gd name="T3" fmla="*/ 2 h 21"/>
                <a:gd name="T4" fmla="*/ 4 w 15"/>
                <a:gd name="T5" fmla="*/ 21 h 21"/>
                <a:gd name="T6" fmla="*/ 1 w 15"/>
                <a:gd name="T7" fmla="*/ 17 h 21"/>
                <a:gd name="T8" fmla="*/ 15 w 15"/>
                <a:gd name="T9" fmla="*/ 0 h 21"/>
                <a:gd name="T10" fmla="*/ 15 w 15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1">
                  <a:moveTo>
                    <a:pt x="15" y="0"/>
                  </a:moveTo>
                  <a:cubicBezTo>
                    <a:pt x="15" y="1"/>
                    <a:pt x="14" y="1"/>
                    <a:pt x="14" y="2"/>
                  </a:cubicBezTo>
                  <a:cubicBezTo>
                    <a:pt x="13" y="9"/>
                    <a:pt x="14" y="18"/>
                    <a:pt x="4" y="21"/>
                  </a:cubicBezTo>
                  <a:cubicBezTo>
                    <a:pt x="3" y="21"/>
                    <a:pt x="0" y="18"/>
                    <a:pt x="1" y="17"/>
                  </a:cubicBezTo>
                  <a:cubicBezTo>
                    <a:pt x="1" y="8"/>
                    <a:pt x="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1ABE3EBF-36E4-2578-4D7F-55AE6F8DEFC5}"/>
              </a:ext>
            </a:extLst>
          </p:cNvPr>
          <p:cNvGrpSpPr/>
          <p:nvPr/>
        </p:nvGrpSpPr>
        <p:grpSpPr>
          <a:xfrm>
            <a:off x="139701" y="4259263"/>
            <a:ext cx="457200" cy="506413"/>
            <a:chOff x="139701" y="4259263"/>
            <a:chExt cx="457200" cy="506413"/>
          </a:xfrm>
        </p:grpSpPr>
        <p:sp>
          <p:nvSpPr>
            <p:cNvPr id="50" name="Freeform 36">
              <a:extLst>
                <a:ext uri="{FF2B5EF4-FFF2-40B4-BE49-F238E27FC236}">
                  <a16:creationId xmlns:a16="http://schemas.microsoft.com/office/drawing/2014/main" id="{298ADFF0-E362-4C46-85EF-8452325AA928}"/>
                </a:ext>
              </a:extLst>
            </p:cNvPr>
            <p:cNvSpPr/>
            <p:nvPr/>
          </p:nvSpPr>
          <p:spPr bwMode="auto">
            <a:xfrm>
              <a:off x="288926" y="4464051"/>
              <a:ext cx="307975" cy="225425"/>
            </a:xfrm>
            <a:custGeom>
              <a:avLst/>
              <a:gdLst>
                <a:gd name="T0" fmla="*/ 110 w 155"/>
                <a:gd name="T1" fmla="*/ 65 h 113"/>
                <a:gd name="T2" fmla="*/ 73 w 155"/>
                <a:gd name="T3" fmla="*/ 108 h 113"/>
                <a:gd name="T4" fmla="*/ 67 w 155"/>
                <a:gd name="T5" fmla="*/ 113 h 113"/>
                <a:gd name="T6" fmla="*/ 65 w 155"/>
                <a:gd name="T7" fmla="*/ 103 h 113"/>
                <a:gd name="T8" fmla="*/ 62 w 155"/>
                <a:gd name="T9" fmla="*/ 109 h 113"/>
                <a:gd name="T10" fmla="*/ 57 w 155"/>
                <a:gd name="T11" fmla="*/ 108 h 113"/>
                <a:gd name="T12" fmla="*/ 10 w 155"/>
                <a:gd name="T13" fmla="*/ 88 h 113"/>
                <a:gd name="T14" fmla="*/ 5 w 155"/>
                <a:gd name="T15" fmla="*/ 74 h 113"/>
                <a:gd name="T16" fmla="*/ 10 w 155"/>
                <a:gd name="T17" fmla="*/ 73 h 113"/>
                <a:gd name="T18" fmla="*/ 72 w 155"/>
                <a:gd name="T19" fmla="*/ 73 h 113"/>
                <a:gd name="T20" fmla="*/ 99 w 155"/>
                <a:gd name="T21" fmla="*/ 42 h 113"/>
                <a:gd name="T22" fmla="*/ 109 w 155"/>
                <a:gd name="T23" fmla="*/ 8 h 113"/>
                <a:gd name="T24" fmla="*/ 114 w 155"/>
                <a:gd name="T25" fmla="*/ 8 h 113"/>
                <a:gd name="T26" fmla="*/ 139 w 155"/>
                <a:gd name="T27" fmla="*/ 2 h 113"/>
                <a:gd name="T28" fmla="*/ 152 w 155"/>
                <a:gd name="T29" fmla="*/ 6 h 113"/>
                <a:gd name="T30" fmla="*/ 153 w 155"/>
                <a:gd name="T31" fmla="*/ 19 h 113"/>
                <a:gd name="T32" fmla="*/ 141 w 155"/>
                <a:gd name="T33" fmla="*/ 24 h 113"/>
                <a:gd name="T34" fmla="*/ 114 w 155"/>
                <a:gd name="T35" fmla="*/ 28 h 113"/>
                <a:gd name="T36" fmla="*/ 115 w 155"/>
                <a:gd name="T37" fmla="*/ 59 h 113"/>
                <a:gd name="T38" fmla="*/ 110 w 155"/>
                <a:gd name="T39" fmla="*/ 6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" h="113">
                  <a:moveTo>
                    <a:pt x="110" y="65"/>
                  </a:moveTo>
                  <a:cubicBezTo>
                    <a:pt x="87" y="66"/>
                    <a:pt x="68" y="88"/>
                    <a:pt x="73" y="108"/>
                  </a:cubicBezTo>
                  <a:cubicBezTo>
                    <a:pt x="72" y="111"/>
                    <a:pt x="71" y="113"/>
                    <a:pt x="67" y="113"/>
                  </a:cubicBezTo>
                  <a:cubicBezTo>
                    <a:pt x="62" y="110"/>
                    <a:pt x="65" y="105"/>
                    <a:pt x="65" y="103"/>
                  </a:cubicBezTo>
                  <a:cubicBezTo>
                    <a:pt x="65" y="104"/>
                    <a:pt x="64" y="106"/>
                    <a:pt x="62" y="109"/>
                  </a:cubicBezTo>
                  <a:cubicBezTo>
                    <a:pt x="61" y="110"/>
                    <a:pt x="59" y="109"/>
                    <a:pt x="57" y="108"/>
                  </a:cubicBezTo>
                  <a:cubicBezTo>
                    <a:pt x="50" y="81"/>
                    <a:pt x="27" y="93"/>
                    <a:pt x="10" y="88"/>
                  </a:cubicBezTo>
                  <a:cubicBezTo>
                    <a:pt x="1" y="87"/>
                    <a:pt x="0" y="82"/>
                    <a:pt x="5" y="74"/>
                  </a:cubicBezTo>
                  <a:cubicBezTo>
                    <a:pt x="6" y="73"/>
                    <a:pt x="8" y="73"/>
                    <a:pt x="10" y="73"/>
                  </a:cubicBezTo>
                  <a:cubicBezTo>
                    <a:pt x="31" y="81"/>
                    <a:pt x="52" y="85"/>
                    <a:pt x="72" y="73"/>
                  </a:cubicBezTo>
                  <a:cubicBezTo>
                    <a:pt x="84" y="66"/>
                    <a:pt x="95" y="57"/>
                    <a:pt x="99" y="42"/>
                  </a:cubicBezTo>
                  <a:cubicBezTo>
                    <a:pt x="103" y="31"/>
                    <a:pt x="103" y="19"/>
                    <a:pt x="109" y="8"/>
                  </a:cubicBezTo>
                  <a:cubicBezTo>
                    <a:pt x="111" y="6"/>
                    <a:pt x="113" y="6"/>
                    <a:pt x="114" y="8"/>
                  </a:cubicBezTo>
                  <a:cubicBezTo>
                    <a:pt x="123" y="8"/>
                    <a:pt x="132" y="6"/>
                    <a:pt x="139" y="2"/>
                  </a:cubicBezTo>
                  <a:cubicBezTo>
                    <a:pt x="145" y="0"/>
                    <a:pt x="149" y="3"/>
                    <a:pt x="152" y="6"/>
                  </a:cubicBezTo>
                  <a:cubicBezTo>
                    <a:pt x="155" y="9"/>
                    <a:pt x="155" y="14"/>
                    <a:pt x="153" y="19"/>
                  </a:cubicBezTo>
                  <a:cubicBezTo>
                    <a:pt x="150" y="23"/>
                    <a:pt x="146" y="25"/>
                    <a:pt x="141" y="24"/>
                  </a:cubicBezTo>
                  <a:cubicBezTo>
                    <a:pt x="131" y="22"/>
                    <a:pt x="120" y="12"/>
                    <a:pt x="114" y="28"/>
                  </a:cubicBezTo>
                  <a:cubicBezTo>
                    <a:pt x="111" y="38"/>
                    <a:pt x="107" y="49"/>
                    <a:pt x="115" y="59"/>
                  </a:cubicBezTo>
                  <a:cubicBezTo>
                    <a:pt x="115" y="62"/>
                    <a:pt x="113" y="64"/>
                    <a:pt x="110" y="65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37">
              <a:extLst>
                <a:ext uri="{FF2B5EF4-FFF2-40B4-BE49-F238E27FC236}">
                  <a16:creationId xmlns:a16="http://schemas.microsoft.com/office/drawing/2014/main" id="{B6188ABE-B59B-4F1F-BE71-B42AC2E3BACD}"/>
                </a:ext>
              </a:extLst>
            </p:cNvPr>
            <p:cNvSpPr/>
            <p:nvPr/>
          </p:nvSpPr>
          <p:spPr bwMode="auto">
            <a:xfrm>
              <a:off x="265113" y="4305301"/>
              <a:ext cx="252413" cy="174625"/>
            </a:xfrm>
            <a:custGeom>
              <a:avLst/>
              <a:gdLst>
                <a:gd name="T0" fmla="*/ 126 w 127"/>
                <a:gd name="T1" fmla="*/ 88 h 88"/>
                <a:gd name="T2" fmla="*/ 120 w 127"/>
                <a:gd name="T3" fmla="*/ 88 h 88"/>
                <a:gd name="T4" fmla="*/ 94 w 127"/>
                <a:gd name="T5" fmla="*/ 58 h 88"/>
                <a:gd name="T6" fmla="*/ 21 w 127"/>
                <a:gd name="T7" fmla="*/ 52 h 88"/>
                <a:gd name="T8" fmla="*/ 2 w 127"/>
                <a:gd name="T9" fmla="*/ 61 h 88"/>
                <a:gd name="T10" fmla="*/ 2 w 127"/>
                <a:gd name="T11" fmla="*/ 56 h 88"/>
                <a:gd name="T12" fmla="*/ 1 w 127"/>
                <a:gd name="T13" fmla="*/ 29 h 88"/>
                <a:gd name="T14" fmla="*/ 1 w 127"/>
                <a:gd name="T15" fmla="*/ 24 h 88"/>
                <a:gd name="T16" fmla="*/ 10 w 127"/>
                <a:gd name="T17" fmla="*/ 28 h 88"/>
                <a:gd name="T18" fmla="*/ 2 w 127"/>
                <a:gd name="T19" fmla="*/ 13 h 88"/>
                <a:gd name="T20" fmla="*/ 8 w 127"/>
                <a:gd name="T21" fmla="*/ 5 h 88"/>
                <a:gd name="T22" fmla="*/ 17 w 127"/>
                <a:gd name="T23" fmla="*/ 22 h 88"/>
                <a:gd name="T24" fmla="*/ 49 w 127"/>
                <a:gd name="T25" fmla="*/ 31 h 88"/>
                <a:gd name="T26" fmla="*/ 54 w 127"/>
                <a:gd name="T27" fmla="*/ 12 h 88"/>
                <a:gd name="T28" fmla="*/ 55 w 127"/>
                <a:gd name="T29" fmla="*/ 4 h 88"/>
                <a:gd name="T30" fmla="*/ 70 w 127"/>
                <a:gd name="T31" fmla="*/ 4 h 88"/>
                <a:gd name="T32" fmla="*/ 72 w 127"/>
                <a:gd name="T33" fmla="*/ 30 h 88"/>
                <a:gd name="T34" fmla="*/ 107 w 127"/>
                <a:gd name="T35" fmla="*/ 52 h 88"/>
                <a:gd name="T36" fmla="*/ 120 w 127"/>
                <a:gd name="T37" fmla="*/ 47 h 88"/>
                <a:gd name="T38" fmla="*/ 126 w 127"/>
                <a:gd name="T39" fmla="*/ 52 h 88"/>
                <a:gd name="T40" fmla="*/ 126 w 127"/>
                <a:gd name="T4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88">
                  <a:moveTo>
                    <a:pt x="126" y="88"/>
                  </a:moveTo>
                  <a:cubicBezTo>
                    <a:pt x="124" y="88"/>
                    <a:pt x="122" y="88"/>
                    <a:pt x="120" y="88"/>
                  </a:cubicBezTo>
                  <a:cubicBezTo>
                    <a:pt x="108" y="81"/>
                    <a:pt x="108" y="64"/>
                    <a:pt x="94" y="58"/>
                  </a:cubicBezTo>
                  <a:cubicBezTo>
                    <a:pt x="68" y="37"/>
                    <a:pt x="50" y="36"/>
                    <a:pt x="21" y="52"/>
                  </a:cubicBezTo>
                  <a:cubicBezTo>
                    <a:pt x="15" y="55"/>
                    <a:pt x="10" y="62"/>
                    <a:pt x="2" y="61"/>
                  </a:cubicBezTo>
                  <a:cubicBezTo>
                    <a:pt x="0" y="59"/>
                    <a:pt x="0" y="57"/>
                    <a:pt x="2" y="56"/>
                  </a:cubicBezTo>
                  <a:cubicBezTo>
                    <a:pt x="17" y="46"/>
                    <a:pt x="3" y="38"/>
                    <a:pt x="1" y="29"/>
                  </a:cubicBezTo>
                  <a:cubicBezTo>
                    <a:pt x="0" y="27"/>
                    <a:pt x="0" y="26"/>
                    <a:pt x="1" y="24"/>
                  </a:cubicBezTo>
                  <a:cubicBezTo>
                    <a:pt x="6" y="22"/>
                    <a:pt x="8" y="25"/>
                    <a:pt x="10" y="28"/>
                  </a:cubicBezTo>
                  <a:cubicBezTo>
                    <a:pt x="8" y="22"/>
                    <a:pt x="2" y="19"/>
                    <a:pt x="2" y="13"/>
                  </a:cubicBezTo>
                  <a:cubicBezTo>
                    <a:pt x="3" y="9"/>
                    <a:pt x="3" y="5"/>
                    <a:pt x="8" y="5"/>
                  </a:cubicBezTo>
                  <a:cubicBezTo>
                    <a:pt x="9" y="12"/>
                    <a:pt x="15" y="16"/>
                    <a:pt x="17" y="22"/>
                  </a:cubicBezTo>
                  <a:cubicBezTo>
                    <a:pt x="23" y="41"/>
                    <a:pt x="38" y="33"/>
                    <a:pt x="49" y="31"/>
                  </a:cubicBezTo>
                  <a:cubicBezTo>
                    <a:pt x="61" y="29"/>
                    <a:pt x="52" y="18"/>
                    <a:pt x="54" y="12"/>
                  </a:cubicBezTo>
                  <a:cubicBezTo>
                    <a:pt x="55" y="9"/>
                    <a:pt x="55" y="7"/>
                    <a:pt x="55" y="4"/>
                  </a:cubicBezTo>
                  <a:cubicBezTo>
                    <a:pt x="60" y="0"/>
                    <a:pt x="65" y="0"/>
                    <a:pt x="70" y="4"/>
                  </a:cubicBezTo>
                  <a:cubicBezTo>
                    <a:pt x="70" y="13"/>
                    <a:pt x="67" y="26"/>
                    <a:pt x="72" y="30"/>
                  </a:cubicBezTo>
                  <a:cubicBezTo>
                    <a:pt x="82" y="39"/>
                    <a:pt x="96" y="42"/>
                    <a:pt x="107" y="52"/>
                  </a:cubicBezTo>
                  <a:cubicBezTo>
                    <a:pt x="111" y="56"/>
                    <a:pt x="115" y="46"/>
                    <a:pt x="120" y="47"/>
                  </a:cubicBezTo>
                  <a:cubicBezTo>
                    <a:pt x="125" y="45"/>
                    <a:pt x="127" y="48"/>
                    <a:pt x="126" y="52"/>
                  </a:cubicBezTo>
                  <a:cubicBezTo>
                    <a:pt x="115" y="64"/>
                    <a:pt x="120" y="76"/>
                    <a:pt x="126" y="88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2" name="Freeform 38">
              <a:extLst>
                <a:ext uri="{FF2B5EF4-FFF2-40B4-BE49-F238E27FC236}">
                  <a16:creationId xmlns:a16="http://schemas.microsoft.com/office/drawing/2014/main" id="{DAC1B94F-F8E6-4ED8-80A7-6490E308A789}"/>
                </a:ext>
              </a:extLst>
            </p:cNvPr>
            <p:cNvSpPr/>
            <p:nvPr/>
          </p:nvSpPr>
          <p:spPr bwMode="auto">
            <a:xfrm>
              <a:off x="139701" y="4443413"/>
              <a:ext cx="115888" cy="92075"/>
            </a:xfrm>
            <a:custGeom>
              <a:avLst/>
              <a:gdLst>
                <a:gd name="T0" fmla="*/ 50 w 58"/>
                <a:gd name="T1" fmla="*/ 47 h 47"/>
                <a:gd name="T2" fmla="*/ 18 w 58"/>
                <a:gd name="T3" fmla="*/ 26 h 47"/>
                <a:gd name="T4" fmla="*/ 2 w 58"/>
                <a:gd name="T5" fmla="*/ 20 h 47"/>
                <a:gd name="T6" fmla="*/ 5 w 58"/>
                <a:gd name="T7" fmla="*/ 6 h 47"/>
                <a:gd name="T8" fmla="*/ 22 w 58"/>
                <a:gd name="T9" fmla="*/ 9 h 47"/>
                <a:gd name="T10" fmla="*/ 49 w 58"/>
                <a:gd name="T11" fmla="*/ 15 h 47"/>
                <a:gd name="T12" fmla="*/ 56 w 58"/>
                <a:gd name="T13" fmla="*/ 19 h 47"/>
                <a:gd name="T14" fmla="*/ 58 w 58"/>
                <a:gd name="T15" fmla="*/ 38 h 47"/>
                <a:gd name="T16" fmla="*/ 50 w 58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7">
                  <a:moveTo>
                    <a:pt x="50" y="47"/>
                  </a:moveTo>
                  <a:cubicBezTo>
                    <a:pt x="48" y="27"/>
                    <a:pt x="43" y="23"/>
                    <a:pt x="18" y="26"/>
                  </a:cubicBezTo>
                  <a:cubicBezTo>
                    <a:pt x="11" y="27"/>
                    <a:pt x="5" y="28"/>
                    <a:pt x="2" y="20"/>
                  </a:cubicBezTo>
                  <a:cubicBezTo>
                    <a:pt x="0" y="16"/>
                    <a:pt x="0" y="10"/>
                    <a:pt x="5" y="6"/>
                  </a:cubicBezTo>
                  <a:cubicBezTo>
                    <a:pt x="12" y="0"/>
                    <a:pt x="16" y="6"/>
                    <a:pt x="22" y="9"/>
                  </a:cubicBezTo>
                  <a:cubicBezTo>
                    <a:pt x="30" y="12"/>
                    <a:pt x="40" y="13"/>
                    <a:pt x="49" y="15"/>
                  </a:cubicBezTo>
                  <a:cubicBezTo>
                    <a:pt x="53" y="13"/>
                    <a:pt x="55" y="16"/>
                    <a:pt x="56" y="19"/>
                  </a:cubicBezTo>
                  <a:cubicBezTo>
                    <a:pt x="58" y="25"/>
                    <a:pt x="58" y="32"/>
                    <a:pt x="58" y="38"/>
                  </a:cubicBezTo>
                  <a:cubicBezTo>
                    <a:pt x="56" y="42"/>
                    <a:pt x="56" y="47"/>
                    <a:pt x="50" y="4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39">
              <a:extLst>
                <a:ext uri="{FF2B5EF4-FFF2-40B4-BE49-F238E27FC236}">
                  <a16:creationId xmlns:a16="http://schemas.microsoft.com/office/drawing/2014/main" id="{751FB855-CB1F-48E6-A026-B8FA7E077DD6}"/>
                </a:ext>
              </a:extLst>
            </p:cNvPr>
            <p:cNvSpPr/>
            <p:nvPr/>
          </p:nvSpPr>
          <p:spPr bwMode="auto">
            <a:xfrm>
              <a:off x="244476" y="4603751"/>
              <a:ext cx="69850" cy="141288"/>
            </a:xfrm>
            <a:custGeom>
              <a:avLst/>
              <a:gdLst>
                <a:gd name="T0" fmla="*/ 28 w 35"/>
                <a:gd name="T1" fmla="*/ 6 h 71"/>
                <a:gd name="T2" fmla="*/ 32 w 35"/>
                <a:gd name="T3" fmla="*/ 18 h 71"/>
                <a:gd name="T4" fmla="*/ 32 w 35"/>
                <a:gd name="T5" fmla="*/ 55 h 71"/>
                <a:gd name="T6" fmla="*/ 23 w 35"/>
                <a:gd name="T7" fmla="*/ 67 h 71"/>
                <a:gd name="T8" fmla="*/ 8 w 35"/>
                <a:gd name="T9" fmla="*/ 62 h 71"/>
                <a:gd name="T10" fmla="*/ 13 w 35"/>
                <a:gd name="T11" fmla="*/ 57 h 71"/>
                <a:gd name="T12" fmla="*/ 8 w 35"/>
                <a:gd name="T13" fmla="*/ 62 h 71"/>
                <a:gd name="T14" fmla="*/ 6 w 35"/>
                <a:gd name="T15" fmla="*/ 46 h 71"/>
                <a:gd name="T16" fmla="*/ 20 w 35"/>
                <a:gd name="T17" fmla="*/ 2 h 71"/>
                <a:gd name="T18" fmla="*/ 22 w 35"/>
                <a:gd name="T19" fmla="*/ 0 h 71"/>
                <a:gd name="T20" fmla="*/ 26 w 35"/>
                <a:gd name="T21" fmla="*/ 0 h 71"/>
                <a:gd name="T22" fmla="*/ 28 w 35"/>
                <a:gd name="T23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71">
                  <a:moveTo>
                    <a:pt x="28" y="6"/>
                  </a:moveTo>
                  <a:cubicBezTo>
                    <a:pt x="24" y="12"/>
                    <a:pt x="29" y="15"/>
                    <a:pt x="32" y="18"/>
                  </a:cubicBezTo>
                  <a:cubicBezTo>
                    <a:pt x="35" y="30"/>
                    <a:pt x="25" y="42"/>
                    <a:pt x="32" y="55"/>
                  </a:cubicBezTo>
                  <a:cubicBezTo>
                    <a:pt x="34" y="59"/>
                    <a:pt x="29" y="64"/>
                    <a:pt x="23" y="67"/>
                  </a:cubicBezTo>
                  <a:cubicBezTo>
                    <a:pt x="16" y="71"/>
                    <a:pt x="11" y="69"/>
                    <a:pt x="8" y="62"/>
                  </a:cubicBezTo>
                  <a:cubicBezTo>
                    <a:pt x="9" y="60"/>
                    <a:pt x="12" y="59"/>
                    <a:pt x="13" y="57"/>
                  </a:cubicBezTo>
                  <a:cubicBezTo>
                    <a:pt x="11" y="59"/>
                    <a:pt x="10" y="60"/>
                    <a:pt x="8" y="62"/>
                  </a:cubicBezTo>
                  <a:cubicBezTo>
                    <a:pt x="0" y="57"/>
                    <a:pt x="2" y="50"/>
                    <a:pt x="6" y="46"/>
                  </a:cubicBezTo>
                  <a:cubicBezTo>
                    <a:pt x="20" y="34"/>
                    <a:pt x="17" y="17"/>
                    <a:pt x="20" y="2"/>
                  </a:cubicBezTo>
                  <a:cubicBezTo>
                    <a:pt x="21" y="2"/>
                    <a:pt x="21" y="1"/>
                    <a:pt x="22" y="0"/>
                  </a:cubicBezTo>
                  <a:cubicBezTo>
                    <a:pt x="23" y="0"/>
                    <a:pt x="25" y="0"/>
                    <a:pt x="26" y="0"/>
                  </a:cubicBezTo>
                  <a:cubicBezTo>
                    <a:pt x="28" y="2"/>
                    <a:pt x="30" y="3"/>
                    <a:pt x="28" y="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4" name="Freeform 40">
              <a:extLst>
                <a:ext uri="{FF2B5EF4-FFF2-40B4-BE49-F238E27FC236}">
                  <a16:creationId xmlns:a16="http://schemas.microsoft.com/office/drawing/2014/main" id="{82676773-24E8-4CB5-B3CF-94AFD4B42EBF}"/>
                </a:ext>
              </a:extLst>
            </p:cNvPr>
            <p:cNvSpPr/>
            <p:nvPr/>
          </p:nvSpPr>
          <p:spPr bwMode="auto">
            <a:xfrm>
              <a:off x="212726" y="4484688"/>
              <a:ext cx="103188" cy="123825"/>
            </a:xfrm>
            <a:custGeom>
              <a:avLst/>
              <a:gdLst>
                <a:gd name="T0" fmla="*/ 13 w 52"/>
                <a:gd name="T1" fmla="*/ 26 h 62"/>
                <a:gd name="T2" fmla="*/ 17 w 52"/>
                <a:gd name="T3" fmla="*/ 16 h 62"/>
                <a:gd name="T4" fmla="*/ 35 w 52"/>
                <a:gd name="T5" fmla="*/ 4 h 62"/>
                <a:gd name="T6" fmla="*/ 33 w 52"/>
                <a:gd name="T7" fmla="*/ 16 h 62"/>
                <a:gd name="T8" fmla="*/ 33 w 52"/>
                <a:gd name="T9" fmla="*/ 20 h 62"/>
                <a:gd name="T10" fmla="*/ 38 w 52"/>
                <a:gd name="T11" fmla="*/ 15 h 62"/>
                <a:gd name="T12" fmla="*/ 45 w 52"/>
                <a:gd name="T13" fmla="*/ 14 h 62"/>
                <a:gd name="T14" fmla="*/ 30 w 52"/>
                <a:gd name="T15" fmla="*/ 39 h 62"/>
                <a:gd name="T16" fmla="*/ 36 w 52"/>
                <a:gd name="T17" fmla="*/ 62 h 62"/>
                <a:gd name="T18" fmla="*/ 36 w 52"/>
                <a:gd name="T19" fmla="*/ 62 h 62"/>
                <a:gd name="T20" fmla="*/ 13 w 52"/>
                <a:gd name="T21" fmla="*/ 50 h 62"/>
                <a:gd name="T22" fmla="*/ 0 w 52"/>
                <a:gd name="T23" fmla="*/ 50 h 62"/>
                <a:gd name="T24" fmla="*/ 13 w 52"/>
                <a:gd name="T2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2">
                  <a:moveTo>
                    <a:pt x="13" y="26"/>
                  </a:moveTo>
                  <a:cubicBezTo>
                    <a:pt x="14" y="22"/>
                    <a:pt x="16" y="19"/>
                    <a:pt x="17" y="16"/>
                  </a:cubicBezTo>
                  <a:cubicBezTo>
                    <a:pt x="20" y="7"/>
                    <a:pt x="24" y="0"/>
                    <a:pt x="35" y="4"/>
                  </a:cubicBezTo>
                  <a:cubicBezTo>
                    <a:pt x="40" y="9"/>
                    <a:pt x="34" y="12"/>
                    <a:pt x="33" y="16"/>
                  </a:cubicBezTo>
                  <a:cubicBezTo>
                    <a:pt x="32" y="17"/>
                    <a:pt x="31" y="20"/>
                    <a:pt x="33" y="20"/>
                  </a:cubicBezTo>
                  <a:cubicBezTo>
                    <a:pt x="35" y="20"/>
                    <a:pt x="37" y="17"/>
                    <a:pt x="38" y="15"/>
                  </a:cubicBezTo>
                  <a:cubicBezTo>
                    <a:pt x="41" y="13"/>
                    <a:pt x="43" y="12"/>
                    <a:pt x="45" y="14"/>
                  </a:cubicBezTo>
                  <a:cubicBezTo>
                    <a:pt x="52" y="30"/>
                    <a:pt x="42" y="36"/>
                    <a:pt x="30" y="39"/>
                  </a:cubicBezTo>
                  <a:cubicBezTo>
                    <a:pt x="31" y="47"/>
                    <a:pt x="43" y="5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26" y="62"/>
                    <a:pt x="25" y="45"/>
                    <a:pt x="13" y="50"/>
                  </a:cubicBezTo>
                  <a:cubicBezTo>
                    <a:pt x="8" y="54"/>
                    <a:pt x="4" y="58"/>
                    <a:pt x="0" y="50"/>
                  </a:cubicBezTo>
                  <a:cubicBezTo>
                    <a:pt x="5" y="42"/>
                    <a:pt x="16" y="38"/>
                    <a:pt x="13" y="2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41">
              <a:extLst>
                <a:ext uri="{FF2B5EF4-FFF2-40B4-BE49-F238E27FC236}">
                  <a16:creationId xmlns:a16="http://schemas.microsoft.com/office/drawing/2014/main" id="{8619222F-6E95-4306-8F88-22A8305288CF}"/>
                </a:ext>
              </a:extLst>
            </p:cNvPr>
            <p:cNvSpPr/>
            <p:nvPr/>
          </p:nvSpPr>
          <p:spPr bwMode="auto">
            <a:xfrm>
              <a:off x="206376" y="4259263"/>
              <a:ext cx="85725" cy="103188"/>
            </a:xfrm>
            <a:custGeom>
              <a:avLst/>
              <a:gdLst>
                <a:gd name="T0" fmla="*/ 37 w 43"/>
                <a:gd name="T1" fmla="*/ 28 h 52"/>
                <a:gd name="T2" fmla="*/ 35 w 43"/>
                <a:gd name="T3" fmla="*/ 36 h 52"/>
                <a:gd name="T4" fmla="*/ 31 w 43"/>
                <a:gd name="T5" fmla="*/ 46 h 52"/>
                <a:gd name="T6" fmla="*/ 30 w 43"/>
                <a:gd name="T7" fmla="*/ 52 h 52"/>
                <a:gd name="T8" fmla="*/ 15 w 43"/>
                <a:gd name="T9" fmla="*/ 38 h 52"/>
                <a:gd name="T10" fmla="*/ 4 w 43"/>
                <a:gd name="T11" fmla="*/ 15 h 52"/>
                <a:gd name="T12" fmla="*/ 26 w 43"/>
                <a:gd name="T13" fmla="*/ 3 h 52"/>
                <a:gd name="T14" fmla="*/ 37 w 43"/>
                <a:gd name="T1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2">
                  <a:moveTo>
                    <a:pt x="37" y="28"/>
                  </a:moveTo>
                  <a:cubicBezTo>
                    <a:pt x="36" y="30"/>
                    <a:pt x="36" y="33"/>
                    <a:pt x="35" y="36"/>
                  </a:cubicBezTo>
                  <a:cubicBezTo>
                    <a:pt x="31" y="38"/>
                    <a:pt x="33" y="43"/>
                    <a:pt x="31" y="46"/>
                  </a:cubicBezTo>
                  <a:cubicBezTo>
                    <a:pt x="31" y="48"/>
                    <a:pt x="31" y="50"/>
                    <a:pt x="30" y="52"/>
                  </a:cubicBezTo>
                  <a:cubicBezTo>
                    <a:pt x="24" y="50"/>
                    <a:pt x="24" y="40"/>
                    <a:pt x="15" y="38"/>
                  </a:cubicBezTo>
                  <a:cubicBezTo>
                    <a:pt x="4" y="36"/>
                    <a:pt x="0" y="26"/>
                    <a:pt x="4" y="15"/>
                  </a:cubicBezTo>
                  <a:cubicBezTo>
                    <a:pt x="7" y="5"/>
                    <a:pt x="16" y="0"/>
                    <a:pt x="26" y="3"/>
                  </a:cubicBezTo>
                  <a:cubicBezTo>
                    <a:pt x="37" y="7"/>
                    <a:pt x="43" y="15"/>
                    <a:pt x="37" y="28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42">
              <a:extLst>
                <a:ext uri="{FF2B5EF4-FFF2-40B4-BE49-F238E27FC236}">
                  <a16:creationId xmlns:a16="http://schemas.microsoft.com/office/drawing/2014/main" id="{5DC53E64-BAAC-44F6-A483-B8859F78A1AB}"/>
                </a:ext>
              </a:extLst>
            </p:cNvPr>
            <p:cNvSpPr/>
            <p:nvPr/>
          </p:nvSpPr>
          <p:spPr bwMode="auto">
            <a:xfrm>
              <a:off x="508001" y="4581526"/>
              <a:ext cx="71438" cy="55563"/>
            </a:xfrm>
            <a:custGeom>
              <a:avLst/>
              <a:gdLst>
                <a:gd name="T0" fmla="*/ 0 w 36"/>
                <a:gd name="T1" fmla="*/ 6 h 28"/>
                <a:gd name="T2" fmla="*/ 5 w 36"/>
                <a:gd name="T3" fmla="*/ 0 h 28"/>
                <a:gd name="T4" fmla="*/ 27 w 36"/>
                <a:gd name="T5" fmla="*/ 3 h 28"/>
                <a:gd name="T6" fmla="*/ 36 w 36"/>
                <a:gd name="T7" fmla="*/ 14 h 28"/>
                <a:gd name="T8" fmla="*/ 30 w 36"/>
                <a:gd name="T9" fmla="*/ 25 h 28"/>
                <a:gd name="T10" fmla="*/ 15 w 36"/>
                <a:gd name="T11" fmla="*/ 21 h 28"/>
                <a:gd name="T12" fmla="*/ 0 w 36"/>
                <a:gd name="T13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8">
                  <a:moveTo>
                    <a:pt x="0" y="6"/>
                  </a:moveTo>
                  <a:cubicBezTo>
                    <a:pt x="1" y="4"/>
                    <a:pt x="3" y="2"/>
                    <a:pt x="5" y="0"/>
                  </a:cubicBezTo>
                  <a:cubicBezTo>
                    <a:pt x="13" y="1"/>
                    <a:pt x="20" y="1"/>
                    <a:pt x="27" y="3"/>
                  </a:cubicBezTo>
                  <a:cubicBezTo>
                    <a:pt x="32" y="4"/>
                    <a:pt x="36" y="7"/>
                    <a:pt x="36" y="14"/>
                  </a:cubicBezTo>
                  <a:cubicBezTo>
                    <a:pt x="36" y="19"/>
                    <a:pt x="35" y="23"/>
                    <a:pt x="30" y="25"/>
                  </a:cubicBezTo>
                  <a:cubicBezTo>
                    <a:pt x="24" y="27"/>
                    <a:pt x="17" y="28"/>
                    <a:pt x="15" y="21"/>
                  </a:cubicBezTo>
                  <a:cubicBezTo>
                    <a:pt x="12" y="13"/>
                    <a:pt x="3" y="12"/>
                    <a:pt x="0" y="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43">
              <a:extLst>
                <a:ext uri="{FF2B5EF4-FFF2-40B4-BE49-F238E27FC236}">
                  <a16:creationId xmlns:a16="http://schemas.microsoft.com/office/drawing/2014/main" id="{127E313C-52CA-401F-8109-9D9B33B37D9E}"/>
                </a:ext>
              </a:extLst>
            </p:cNvPr>
            <p:cNvSpPr/>
            <p:nvPr/>
          </p:nvSpPr>
          <p:spPr bwMode="auto">
            <a:xfrm>
              <a:off x="503238" y="4349751"/>
              <a:ext cx="80963" cy="58738"/>
            </a:xfrm>
            <a:custGeom>
              <a:avLst/>
              <a:gdLst>
                <a:gd name="T0" fmla="*/ 6 w 40"/>
                <a:gd name="T1" fmla="*/ 30 h 30"/>
                <a:gd name="T2" fmla="*/ 0 w 40"/>
                <a:gd name="T3" fmla="*/ 25 h 30"/>
                <a:gd name="T4" fmla="*/ 15 w 40"/>
                <a:gd name="T5" fmla="*/ 7 h 30"/>
                <a:gd name="T6" fmla="*/ 33 w 40"/>
                <a:gd name="T7" fmla="*/ 3 h 30"/>
                <a:gd name="T8" fmla="*/ 40 w 40"/>
                <a:gd name="T9" fmla="*/ 16 h 30"/>
                <a:gd name="T10" fmla="*/ 28 w 40"/>
                <a:gd name="T11" fmla="*/ 30 h 30"/>
                <a:gd name="T12" fmla="*/ 6 w 40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0">
                  <a:moveTo>
                    <a:pt x="6" y="30"/>
                  </a:moveTo>
                  <a:cubicBezTo>
                    <a:pt x="4" y="28"/>
                    <a:pt x="2" y="27"/>
                    <a:pt x="0" y="25"/>
                  </a:cubicBezTo>
                  <a:cubicBezTo>
                    <a:pt x="5" y="19"/>
                    <a:pt x="10" y="13"/>
                    <a:pt x="15" y="7"/>
                  </a:cubicBezTo>
                  <a:cubicBezTo>
                    <a:pt x="20" y="0"/>
                    <a:pt x="27" y="0"/>
                    <a:pt x="33" y="3"/>
                  </a:cubicBezTo>
                  <a:cubicBezTo>
                    <a:pt x="38" y="5"/>
                    <a:pt x="40" y="11"/>
                    <a:pt x="40" y="16"/>
                  </a:cubicBezTo>
                  <a:cubicBezTo>
                    <a:pt x="39" y="23"/>
                    <a:pt x="36" y="29"/>
                    <a:pt x="28" y="30"/>
                  </a:cubicBezTo>
                  <a:cubicBezTo>
                    <a:pt x="21" y="30"/>
                    <a:pt x="13" y="30"/>
                    <a:pt x="6" y="3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44">
              <a:extLst>
                <a:ext uri="{FF2B5EF4-FFF2-40B4-BE49-F238E27FC236}">
                  <a16:creationId xmlns:a16="http://schemas.microsoft.com/office/drawing/2014/main" id="{7293EEA6-F105-43C4-B521-A99CD3AC9D8C}"/>
                </a:ext>
              </a:extLst>
            </p:cNvPr>
            <p:cNvSpPr/>
            <p:nvPr/>
          </p:nvSpPr>
          <p:spPr bwMode="auto">
            <a:xfrm>
              <a:off x="401638" y="4679951"/>
              <a:ext cx="65088" cy="85725"/>
            </a:xfrm>
            <a:custGeom>
              <a:avLst/>
              <a:gdLst>
                <a:gd name="T0" fmla="*/ 0 w 32"/>
                <a:gd name="T1" fmla="*/ 0 h 43"/>
                <a:gd name="T2" fmla="*/ 4 w 32"/>
                <a:gd name="T3" fmla="*/ 0 h 43"/>
                <a:gd name="T4" fmla="*/ 13 w 32"/>
                <a:gd name="T5" fmla="*/ 4 h 43"/>
                <a:gd name="T6" fmla="*/ 16 w 32"/>
                <a:gd name="T7" fmla="*/ 0 h 43"/>
                <a:gd name="T8" fmla="*/ 24 w 32"/>
                <a:gd name="T9" fmla="*/ 14 h 43"/>
                <a:gd name="T10" fmla="*/ 28 w 32"/>
                <a:gd name="T11" fmla="*/ 35 h 43"/>
                <a:gd name="T12" fmla="*/ 10 w 32"/>
                <a:gd name="T13" fmla="*/ 41 h 43"/>
                <a:gd name="T14" fmla="*/ 0 w 32"/>
                <a:gd name="T15" fmla="*/ 24 h 43"/>
                <a:gd name="T16" fmla="*/ 0 w 3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3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8" y="0"/>
                    <a:pt x="7" y="8"/>
                    <a:pt x="13" y="4"/>
                  </a:cubicBezTo>
                  <a:cubicBezTo>
                    <a:pt x="14" y="3"/>
                    <a:pt x="15" y="2"/>
                    <a:pt x="16" y="0"/>
                  </a:cubicBezTo>
                  <a:cubicBezTo>
                    <a:pt x="17" y="6"/>
                    <a:pt x="18" y="10"/>
                    <a:pt x="24" y="14"/>
                  </a:cubicBezTo>
                  <a:cubicBezTo>
                    <a:pt x="32" y="18"/>
                    <a:pt x="32" y="28"/>
                    <a:pt x="28" y="35"/>
                  </a:cubicBezTo>
                  <a:cubicBezTo>
                    <a:pt x="24" y="41"/>
                    <a:pt x="18" y="43"/>
                    <a:pt x="10" y="41"/>
                  </a:cubicBezTo>
                  <a:cubicBezTo>
                    <a:pt x="1" y="38"/>
                    <a:pt x="0" y="32"/>
                    <a:pt x="0" y="24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9" name="Freeform 45">
              <a:extLst>
                <a:ext uri="{FF2B5EF4-FFF2-40B4-BE49-F238E27FC236}">
                  <a16:creationId xmlns:a16="http://schemas.microsoft.com/office/drawing/2014/main" id="{04EAB08D-21B2-4129-B9BF-7AFC190C2804}"/>
                </a:ext>
              </a:extLst>
            </p:cNvPr>
            <p:cNvSpPr/>
            <p:nvPr/>
          </p:nvSpPr>
          <p:spPr bwMode="auto">
            <a:xfrm>
              <a:off x="360363" y="4264026"/>
              <a:ext cx="60325" cy="49213"/>
            </a:xfrm>
            <a:custGeom>
              <a:avLst/>
              <a:gdLst>
                <a:gd name="T0" fmla="*/ 22 w 30"/>
                <a:gd name="T1" fmla="*/ 25 h 25"/>
                <a:gd name="T2" fmla="*/ 7 w 30"/>
                <a:gd name="T3" fmla="*/ 25 h 25"/>
                <a:gd name="T4" fmla="*/ 9 w 30"/>
                <a:gd name="T5" fmla="*/ 4 h 25"/>
                <a:gd name="T6" fmla="*/ 23 w 30"/>
                <a:gd name="T7" fmla="*/ 6 h 25"/>
                <a:gd name="T8" fmla="*/ 22 w 30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2" y="25"/>
                  </a:moveTo>
                  <a:cubicBezTo>
                    <a:pt x="17" y="25"/>
                    <a:pt x="12" y="25"/>
                    <a:pt x="7" y="25"/>
                  </a:cubicBezTo>
                  <a:cubicBezTo>
                    <a:pt x="4" y="18"/>
                    <a:pt x="0" y="11"/>
                    <a:pt x="9" y="4"/>
                  </a:cubicBezTo>
                  <a:cubicBezTo>
                    <a:pt x="14" y="0"/>
                    <a:pt x="19" y="2"/>
                    <a:pt x="23" y="6"/>
                  </a:cubicBezTo>
                  <a:cubicBezTo>
                    <a:pt x="30" y="12"/>
                    <a:pt x="26" y="19"/>
                    <a:pt x="22" y="25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0" name="Freeform 46">
              <a:extLst>
                <a:ext uri="{FF2B5EF4-FFF2-40B4-BE49-F238E27FC236}">
                  <a16:creationId xmlns:a16="http://schemas.microsoft.com/office/drawing/2014/main" id="{E9B1E8D2-E300-4405-86B1-D5A1072B92A4}"/>
                </a:ext>
              </a:extLst>
            </p:cNvPr>
            <p:cNvSpPr/>
            <p:nvPr/>
          </p:nvSpPr>
          <p:spPr bwMode="auto">
            <a:xfrm>
              <a:off x="187326" y="4581526"/>
              <a:ext cx="52388" cy="47625"/>
            </a:xfrm>
            <a:custGeom>
              <a:avLst/>
              <a:gdLst>
                <a:gd name="T0" fmla="*/ 13 w 26"/>
                <a:gd name="T1" fmla="*/ 1 h 24"/>
                <a:gd name="T2" fmla="*/ 26 w 26"/>
                <a:gd name="T3" fmla="*/ 1 h 24"/>
                <a:gd name="T4" fmla="*/ 22 w 26"/>
                <a:gd name="T5" fmla="*/ 12 h 24"/>
                <a:gd name="T6" fmla="*/ 8 w 26"/>
                <a:gd name="T7" fmla="*/ 23 h 24"/>
                <a:gd name="T8" fmla="*/ 0 w 26"/>
                <a:gd name="T9" fmla="*/ 14 h 24"/>
                <a:gd name="T10" fmla="*/ 13 w 26"/>
                <a:gd name="T1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">
                  <a:moveTo>
                    <a:pt x="13" y="1"/>
                  </a:moveTo>
                  <a:cubicBezTo>
                    <a:pt x="17" y="3"/>
                    <a:pt x="21" y="3"/>
                    <a:pt x="26" y="1"/>
                  </a:cubicBezTo>
                  <a:cubicBezTo>
                    <a:pt x="25" y="5"/>
                    <a:pt x="23" y="9"/>
                    <a:pt x="22" y="12"/>
                  </a:cubicBezTo>
                  <a:cubicBezTo>
                    <a:pt x="20" y="20"/>
                    <a:pt x="16" y="24"/>
                    <a:pt x="8" y="23"/>
                  </a:cubicBezTo>
                  <a:cubicBezTo>
                    <a:pt x="3" y="22"/>
                    <a:pt x="0" y="19"/>
                    <a:pt x="0" y="14"/>
                  </a:cubicBezTo>
                  <a:cubicBezTo>
                    <a:pt x="0" y="5"/>
                    <a:pt x="4" y="0"/>
                    <a:pt x="13" y="1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1" name="Freeform 47">
              <a:extLst>
                <a:ext uri="{FF2B5EF4-FFF2-40B4-BE49-F238E27FC236}">
                  <a16:creationId xmlns:a16="http://schemas.microsoft.com/office/drawing/2014/main" id="{96BBDB72-48BD-474D-B7BC-B7F54DC887F0}"/>
                </a:ext>
              </a:extLst>
            </p:cNvPr>
            <p:cNvSpPr/>
            <p:nvPr/>
          </p:nvSpPr>
          <p:spPr bwMode="auto">
            <a:xfrm>
              <a:off x="236538" y="4416426"/>
              <a:ext cx="38100" cy="66675"/>
            </a:xfrm>
            <a:custGeom>
              <a:avLst/>
              <a:gdLst>
                <a:gd name="T0" fmla="*/ 4 w 19"/>
                <a:gd name="T1" fmla="*/ 33 h 33"/>
                <a:gd name="T2" fmla="*/ 0 w 19"/>
                <a:gd name="T3" fmla="*/ 28 h 33"/>
                <a:gd name="T4" fmla="*/ 16 w 19"/>
                <a:gd name="T5" fmla="*/ 0 h 33"/>
                <a:gd name="T6" fmla="*/ 17 w 19"/>
                <a:gd name="T7" fmla="*/ 5 h 33"/>
                <a:gd name="T8" fmla="*/ 4 w 19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4" y="33"/>
                  </a:moveTo>
                  <a:cubicBezTo>
                    <a:pt x="3" y="31"/>
                    <a:pt x="1" y="29"/>
                    <a:pt x="0" y="28"/>
                  </a:cubicBezTo>
                  <a:cubicBezTo>
                    <a:pt x="6" y="19"/>
                    <a:pt x="7" y="7"/>
                    <a:pt x="16" y="0"/>
                  </a:cubicBezTo>
                  <a:cubicBezTo>
                    <a:pt x="16" y="1"/>
                    <a:pt x="16" y="3"/>
                    <a:pt x="17" y="5"/>
                  </a:cubicBezTo>
                  <a:cubicBezTo>
                    <a:pt x="19" y="17"/>
                    <a:pt x="16" y="27"/>
                    <a:pt x="4" y="3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2" name="Freeform 48">
              <a:extLst>
                <a:ext uri="{FF2B5EF4-FFF2-40B4-BE49-F238E27FC236}">
                  <a16:creationId xmlns:a16="http://schemas.microsoft.com/office/drawing/2014/main" id="{2323B8E4-09B6-4ED9-9412-6E518BA809C1}"/>
                </a:ext>
              </a:extLst>
            </p:cNvPr>
            <p:cNvSpPr/>
            <p:nvPr/>
          </p:nvSpPr>
          <p:spPr bwMode="auto">
            <a:xfrm>
              <a:off x="311151" y="4549776"/>
              <a:ext cx="180975" cy="106363"/>
            </a:xfrm>
            <a:custGeom>
              <a:avLst/>
              <a:gdLst>
                <a:gd name="T0" fmla="*/ 91 w 91"/>
                <a:gd name="T1" fmla="*/ 1 h 53"/>
                <a:gd name="T2" fmla="*/ 0 w 91"/>
                <a:gd name="T3" fmla="*/ 33 h 53"/>
                <a:gd name="T4" fmla="*/ 17 w 91"/>
                <a:gd name="T5" fmla="*/ 27 h 53"/>
                <a:gd name="T6" fmla="*/ 20 w 91"/>
                <a:gd name="T7" fmla="*/ 27 h 53"/>
                <a:gd name="T8" fmla="*/ 25 w 91"/>
                <a:gd name="T9" fmla="*/ 27 h 53"/>
                <a:gd name="T10" fmla="*/ 55 w 91"/>
                <a:gd name="T11" fmla="*/ 14 h 53"/>
                <a:gd name="T12" fmla="*/ 88 w 91"/>
                <a:gd name="T13" fmla="*/ 0 h 53"/>
                <a:gd name="T14" fmla="*/ 91 w 91"/>
                <a:gd name="T1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52">
                  <a:moveTo>
                    <a:pt x="91" y="1"/>
                  </a:moveTo>
                  <a:cubicBezTo>
                    <a:pt x="82" y="38"/>
                    <a:pt x="38" y="53"/>
                    <a:pt x="0" y="33"/>
                  </a:cubicBezTo>
                  <a:cubicBezTo>
                    <a:pt x="4" y="27"/>
                    <a:pt x="11" y="29"/>
                    <a:pt x="17" y="27"/>
                  </a:cubicBezTo>
                  <a:cubicBezTo>
                    <a:pt x="18" y="27"/>
                    <a:pt x="19" y="27"/>
                    <a:pt x="20" y="27"/>
                  </a:cubicBezTo>
                  <a:cubicBezTo>
                    <a:pt x="21" y="26"/>
                    <a:pt x="23" y="27"/>
                    <a:pt x="25" y="27"/>
                  </a:cubicBezTo>
                  <a:cubicBezTo>
                    <a:pt x="38" y="30"/>
                    <a:pt x="46" y="20"/>
                    <a:pt x="55" y="14"/>
                  </a:cubicBezTo>
                  <a:cubicBezTo>
                    <a:pt x="67" y="13"/>
                    <a:pt x="79" y="10"/>
                    <a:pt x="88" y="0"/>
                  </a:cubicBezTo>
                  <a:cubicBezTo>
                    <a:pt x="89" y="0"/>
                    <a:pt x="90" y="1"/>
                    <a:pt x="91" y="1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3" name="Freeform 49">
              <a:extLst>
                <a:ext uri="{FF2B5EF4-FFF2-40B4-BE49-F238E27FC236}">
                  <a16:creationId xmlns:a16="http://schemas.microsoft.com/office/drawing/2014/main" id="{0B05D1E4-C4E3-4008-A949-E8024B76C633}"/>
                </a:ext>
              </a:extLst>
            </p:cNvPr>
            <p:cNvSpPr/>
            <p:nvPr/>
          </p:nvSpPr>
          <p:spPr bwMode="auto">
            <a:xfrm>
              <a:off x="441326" y="4414838"/>
              <a:ext cx="66675" cy="138113"/>
            </a:xfrm>
            <a:custGeom>
              <a:avLst/>
              <a:gdLst>
                <a:gd name="T0" fmla="*/ 10 w 33"/>
                <a:gd name="T1" fmla="*/ 1 h 69"/>
                <a:gd name="T2" fmla="*/ 31 w 33"/>
                <a:gd name="T3" fmla="*/ 33 h 69"/>
                <a:gd name="T4" fmla="*/ 25 w 33"/>
                <a:gd name="T5" fmla="*/ 69 h 69"/>
                <a:gd name="T6" fmla="*/ 25 w 33"/>
                <a:gd name="T7" fmla="*/ 69 h 69"/>
                <a:gd name="T8" fmla="*/ 8 w 33"/>
                <a:gd name="T9" fmla="*/ 43 h 69"/>
                <a:gd name="T10" fmla="*/ 8 w 33"/>
                <a:gd name="T11" fmla="*/ 35 h 69"/>
                <a:gd name="T12" fmla="*/ 6 w 33"/>
                <a:gd name="T13" fmla="*/ 9 h 69"/>
                <a:gd name="T14" fmla="*/ 10 w 33"/>
                <a:gd name="T15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69">
                  <a:moveTo>
                    <a:pt x="10" y="1"/>
                  </a:moveTo>
                  <a:cubicBezTo>
                    <a:pt x="24" y="7"/>
                    <a:pt x="25" y="22"/>
                    <a:pt x="31" y="33"/>
                  </a:cubicBezTo>
                  <a:cubicBezTo>
                    <a:pt x="33" y="46"/>
                    <a:pt x="32" y="58"/>
                    <a:pt x="25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0" y="60"/>
                    <a:pt x="15" y="51"/>
                    <a:pt x="8" y="43"/>
                  </a:cubicBezTo>
                  <a:cubicBezTo>
                    <a:pt x="10" y="41"/>
                    <a:pt x="10" y="38"/>
                    <a:pt x="8" y="35"/>
                  </a:cubicBezTo>
                  <a:cubicBezTo>
                    <a:pt x="10" y="26"/>
                    <a:pt x="14" y="17"/>
                    <a:pt x="6" y="9"/>
                  </a:cubicBezTo>
                  <a:cubicBezTo>
                    <a:pt x="6" y="6"/>
                    <a:pt x="0" y="0"/>
                    <a:pt x="10" y="1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4" name="Freeform 50">
              <a:extLst>
                <a:ext uri="{FF2B5EF4-FFF2-40B4-BE49-F238E27FC236}">
                  <a16:creationId xmlns:a16="http://schemas.microsoft.com/office/drawing/2014/main" id="{B49D3FBE-6F59-4F52-AF5D-F7C5919D2128}"/>
                </a:ext>
              </a:extLst>
            </p:cNvPr>
            <p:cNvSpPr/>
            <p:nvPr/>
          </p:nvSpPr>
          <p:spPr bwMode="auto">
            <a:xfrm>
              <a:off x="280988" y="4530726"/>
              <a:ext cx="104775" cy="93663"/>
            </a:xfrm>
            <a:custGeom>
              <a:avLst/>
              <a:gdLst>
                <a:gd name="T0" fmla="*/ 38 w 53"/>
                <a:gd name="T1" fmla="*/ 39 h 47"/>
                <a:gd name="T2" fmla="*/ 34 w 53"/>
                <a:gd name="T3" fmla="*/ 39 h 47"/>
                <a:gd name="T4" fmla="*/ 29 w 53"/>
                <a:gd name="T5" fmla="*/ 24 h 47"/>
                <a:gd name="T6" fmla="*/ 19 w 53"/>
                <a:gd name="T7" fmla="*/ 23 h 47"/>
                <a:gd name="T8" fmla="*/ 25 w 53"/>
                <a:gd name="T9" fmla="*/ 33 h 47"/>
                <a:gd name="T10" fmla="*/ 34 w 53"/>
                <a:gd name="T11" fmla="*/ 39 h 47"/>
                <a:gd name="T12" fmla="*/ 15 w 53"/>
                <a:gd name="T13" fmla="*/ 43 h 47"/>
                <a:gd name="T14" fmla="*/ 10 w 53"/>
                <a:gd name="T15" fmla="*/ 43 h 47"/>
                <a:gd name="T16" fmla="*/ 6 w 53"/>
                <a:gd name="T17" fmla="*/ 38 h 47"/>
                <a:gd name="T18" fmla="*/ 15 w 53"/>
                <a:gd name="T19" fmla="*/ 6 h 47"/>
                <a:gd name="T20" fmla="*/ 41 w 53"/>
                <a:gd name="T21" fmla="*/ 11 h 47"/>
                <a:gd name="T22" fmla="*/ 38 w 53"/>
                <a:gd name="T23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7">
                  <a:moveTo>
                    <a:pt x="38" y="39"/>
                  </a:moveTo>
                  <a:cubicBezTo>
                    <a:pt x="37" y="39"/>
                    <a:pt x="35" y="39"/>
                    <a:pt x="34" y="39"/>
                  </a:cubicBezTo>
                  <a:cubicBezTo>
                    <a:pt x="30" y="35"/>
                    <a:pt x="33" y="29"/>
                    <a:pt x="29" y="24"/>
                  </a:cubicBezTo>
                  <a:cubicBezTo>
                    <a:pt x="26" y="22"/>
                    <a:pt x="22" y="19"/>
                    <a:pt x="19" y="23"/>
                  </a:cubicBezTo>
                  <a:cubicBezTo>
                    <a:pt x="16" y="29"/>
                    <a:pt x="21" y="31"/>
                    <a:pt x="25" y="33"/>
                  </a:cubicBezTo>
                  <a:cubicBezTo>
                    <a:pt x="28" y="34"/>
                    <a:pt x="31" y="36"/>
                    <a:pt x="34" y="39"/>
                  </a:cubicBezTo>
                  <a:cubicBezTo>
                    <a:pt x="29" y="47"/>
                    <a:pt x="22" y="42"/>
                    <a:pt x="15" y="43"/>
                  </a:cubicBezTo>
                  <a:cubicBezTo>
                    <a:pt x="13" y="43"/>
                    <a:pt x="12" y="43"/>
                    <a:pt x="10" y="43"/>
                  </a:cubicBezTo>
                  <a:cubicBezTo>
                    <a:pt x="9" y="41"/>
                    <a:pt x="7" y="40"/>
                    <a:pt x="6" y="38"/>
                  </a:cubicBezTo>
                  <a:cubicBezTo>
                    <a:pt x="0" y="25"/>
                    <a:pt x="1" y="14"/>
                    <a:pt x="15" y="6"/>
                  </a:cubicBezTo>
                  <a:cubicBezTo>
                    <a:pt x="25" y="0"/>
                    <a:pt x="35" y="2"/>
                    <a:pt x="41" y="11"/>
                  </a:cubicBezTo>
                  <a:cubicBezTo>
                    <a:pt x="48" y="20"/>
                    <a:pt x="53" y="31"/>
                    <a:pt x="38" y="39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5" name="Freeform 51">
              <a:extLst>
                <a:ext uri="{FF2B5EF4-FFF2-40B4-BE49-F238E27FC236}">
                  <a16:creationId xmlns:a16="http://schemas.microsoft.com/office/drawing/2014/main" id="{4DC44ED2-9C02-44EE-AE06-91F9D58D612A}"/>
                </a:ext>
              </a:extLst>
            </p:cNvPr>
            <p:cNvSpPr/>
            <p:nvPr/>
          </p:nvSpPr>
          <p:spPr bwMode="auto">
            <a:xfrm>
              <a:off x="398463" y="4641851"/>
              <a:ext cx="31750" cy="61913"/>
            </a:xfrm>
            <a:custGeom>
              <a:avLst/>
              <a:gdLst>
                <a:gd name="T0" fmla="*/ 15 w 16"/>
                <a:gd name="T1" fmla="*/ 23 h 31"/>
                <a:gd name="T2" fmla="*/ 11 w 16"/>
                <a:gd name="T3" fmla="*/ 30 h 31"/>
                <a:gd name="T4" fmla="*/ 6 w 16"/>
                <a:gd name="T5" fmla="*/ 19 h 31"/>
                <a:gd name="T6" fmla="*/ 5 w 16"/>
                <a:gd name="T7" fmla="*/ 0 h 31"/>
                <a:gd name="T8" fmla="*/ 15 w 16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5" y="23"/>
                  </a:moveTo>
                  <a:cubicBezTo>
                    <a:pt x="14" y="26"/>
                    <a:pt x="16" y="31"/>
                    <a:pt x="11" y="30"/>
                  </a:cubicBezTo>
                  <a:cubicBezTo>
                    <a:pt x="4" y="29"/>
                    <a:pt x="8" y="23"/>
                    <a:pt x="6" y="19"/>
                  </a:cubicBezTo>
                  <a:cubicBezTo>
                    <a:pt x="9" y="13"/>
                    <a:pt x="0" y="7"/>
                    <a:pt x="5" y="0"/>
                  </a:cubicBezTo>
                  <a:cubicBezTo>
                    <a:pt x="16" y="5"/>
                    <a:pt x="7" y="18"/>
                    <a:pt x="15" y="2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6" name="Freeform 52">
              <a:extLst>
                <a:ext uri="{FF2B5EF4-FFF2-40B4-BE49-F238E27FC236}">
                  <a16:creationId xmlns:a16="http://schemas.microsoft.com/office/drawing/2014/main" id="{8ACD5685-2D75-4E49-8FEC-A050733EA2F0}"/>
                </a:ext>
              </a:extLst>
            </p:cNvPr>
            <p:cNvSpPr/>
            <p:nvPr/>
          </p:nvSpPr>
          <p:spPr bwMode="auto">
            <a:xfrm>
              <a:off x="244476" y="4362451"/>
              <a:ext cx="223838" cy="261938"/>
            </a:xfrm>
            <a:custGeom>
              <a:avLst/>
              <a:gdLst>
                <a:gd name="T0" fmla="*/ 56 w 112"/>
                <a:gd name="T1" fmla="*/ 123 h 131"/>
                <a:gd name="T2" fmla="*/ 55 w 112"/>
                <a:gd name="T3" fmla="*/ 97 h 131"/>
                <a:gd name="T4" fmla="*/ 36 w 112"/>
                <a:gd name="T5" fmla="*/ 92 h 131"/>
                <a:gd name="T6" fmla="*/ 24 w 112"/>
                <a:gd name="T7" fmla="*/ 122 h 131"/>
                <a:gd name="T8" fmla="*/ 20 w 112"/>
                <a:gd name="T9" fmla="*/ 123 h 131"/>
                <a:gd name="T10" fmla="*/ 5 w 112"/>
                <a:gd name="T11" fmla="*/ 94 h 131"/>
                <a:gd name="T12" fmla="*/ 29 w 112"/>
                <a:gd name="T13" fmla="*/ 75 h 131"/>
                <a:gd name="T14" fmla="*/ 33 w 112"/>
                <a:gd name="T15" fmla="*/ 73 h 131"/>
                <a:gd name="T16" fmla="*/ 47 w 112"/>
                <a:gd name="T17" fmla="*/ 73 h 131"/>
                <a:gd name="T18" fmla="*/ 70 w 112"/>
                <a:gd name="T19" fmla="*/ 50 h 131"/>
                <a:gd name="T20" fmla="*/ 47 w 112"/>
                <a:gd name="T21" fmla="*/ 27 h 131"/>
                <a:gd name="T22" fmla="*/ 24 w 112"/>
                <a:gd name="T23" fmla="*/ 51 h 131"/>
                <a:gd name="T24" fmla="*/ 23 w 112"/>
                <a:gd name="T25" fmla="*/ 63 h 131"/>
                <a:gd name="T26" fmla="*/ 20 w 112"/>
                <a:gd name="T27" fmla="*/ 68 h 131"/>
                <a:gd name="T28" fmla="*/ 1 w 112"/>
                <a:gd name="T29" fmla="*/ 77 h 131"/>
                <a:gd name="T30" fmla="*/ 0 w 112"/>
                <a:gd name="T31" fmla="*/ 60 h 131"/>
                <a:gd name="T32" fmla="*/ 13 w 112"/>
                <a:gd name="T33" fmla="*/ 32 h 131"/>
                <a:gd name="T34" fmla="*/ 87 w 112"/>
                <a:gd name="T35" fmla="*/ 11 h 131"/>
                <a:gd name="T36" fmla="*/ 109 w 112"/>
                <a:gd name="T37" fmla="*/ 27 h 131"/>
                <a:gd name="T38" fmla="*/ 108 w 112"/>
                <a:gd name="T39" fmla="*/ 34 h 131"/>
                <a:gd name="T40" fmla="*/ 108 w 112"/>
                <a:gd name="T41" fmla="*/ 63 h 131"/>
                <a:gd name="T42" fmla="*/ 107 w 112"/>
                <a:gd name="T43" fmla="*/ 67 h 131"/>
                <a:gd name="T44" fmla="*/ 89 w 112"/>
                <a:gd name="T45" fmla="*/ 110 h 131"/>
                <a:gd name="T46" fmla="*/ 56 w 112"/>
                <a:gd name="T47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31">
                  <a:moveTo>
                    <a:pt x="56" y="123"/>
                  </a:moveTo>
                  <a:cubicBezTo>
                    <a:pt x="63" y="114"/>
                    <a:pt x="63" y="105"/>
                    <a:pt x="55" y="97"/>
                  </a:cubicBezTo>
                  <a:cubicBezTo>
                    <a:pt x="50" y="91"/>
                    <a:pt x="43" y="89"/>
                    <a:pt x="36" y="92"/>
                  </a:cubicBezTo>
                  <a:cubicBezTo>
                    <a:pt x="21" y="98"/>
                    <a:pt x="24" y="111"/>
                    <a:pt x="24" y="122"/>
                  </a:cubicBezTo>
                  <a:cubicBezTo>
                    <a:pt x="22" y="123"/>
                    <a:pt x="21" y="123"/>
                    <a:pt x="20" y="123"/>
                  </a:cubicBezTo>
                  <a:cubicBezTo>
                    <a:pt x="19" y="111"/>
                    <a:pt x="6" y="106"/>
                    <a:pt x="5" y="94"/>
                  </a:cubicBezTo>
                  <a:cubicBezTo>
                    <a:pt x="20" y="97"/>
                    <a:pt x="32" y="95"/>
                    <a:pt x="29" y="75"/>
                  </a:cubicBezTo>
                  <a:cubicBezTo>
                    <a:pt x="30" y="74"/>
                    <a:pt x="32" y="73"/>
                    <a:pt x="33" y="73"/>
                  </a:cubicBezTo>
                  <a:cubicBezTo>
                    <a:pt x="38" y="72"/>
                    <a:pt x="43" y="74"/>
                    <a:pt x="47" y="73"/>
                  </a:cubicBezTo>
                  <a:cubicBezTo>
                    <a:pt x="61" y="71"/>
                    <a:pt x="69" y="64"/>
                    <a:pt x="70" y="50"/>
                  </a:cubicBezTo>
                  <a:cubicBezTo>
                    <a:pt x="70" y="38"/>
                    <a:pt x="59" y="27"/>
                    <a:pt x="47" y="27"/>
                  </a:cubicBezTo>
                  <a:cubicBezTo>
                    <a:pt x="34" y="27"/>
                    <a:pt x="24" y="37"/>
                    <a:pt x="24" y="51"/>
                  </a:cubicBezTo>
                  <a:cubicBezTo>
                    <a:pt x="23" y="55"/>
                    <a:pt x="24" y="59"/>
                    <a:pt x="23" y="63"/>
                  </a:cubicBezTo>
                  <a:cubicBezTo>
                    <a:pt x="23" y="65"/>
                    <a:pt x="21" y="66"/>
                    <a:pt x="20" y="68"/>
                  </a:cubicBezTo>
                  <a:cubicBezTo>
                    <a:pt x="11" y="65"/>
                    <a:pt x="6" y="71"/>
                    <a:pt x="1" y="77"/>
                  </a:cubicBezTo>
                  <a:cubicBezTo>
                    <a:pt x="1" y="71"/>
                    <a:pt x="1" y="65"/>
                    <a:pt x="0" y="60"/>
                  </a:cubicBezTo>
                  <a:cubicBezTo>
                    <a:pt x="4" y="50"/>
                    <a:pt x="9" y="41"/>
                    <a:pt x="13" y="32"/>
                  </a:cubicBezTo>
                  <a:cubicBezTo>
                    <a:pt x="34" y="12"/>
                    <a:pt x="57" y="0"/>
                    <a:pt x="87" y="11"/>
                  </a:cubicBezTo>
                  <a:cubicBezTo>
                    <a:pt x="96" y="14"/>
                    <a:pt x="101" y="22"/>
                    <a:pt x="109" y="27"/>
                  </a:cubicBezTo>
                  <a:cubicBezTo>
                    <a:pt x="103" y="29"/>
                    <a:pt x="108" y="32"/>
                    <a:pt x="108" y="34"/>
                  </a:cubicBezTo>
                  <a:cubicBezTo>
                    <a:pt x="90" y="48"/>
                    <a:pt x="90" y="48"/>
                    <a:pt x="108" y="63"/>
                  </a:cubicBezTo>
                  <a:cubicBezTo>
                    <a:pt x="112" y="64"/>
                    <a:pt x="110" y="66"/>
                    <a:pt x="107" y="67"/>
                  </a:cubicBezTo>
                  <a:cubicBezTo>
                    <a:pt x="83" y="80"/>
                    <a:pt x="82" y="81"/>
                    <a:pt x="89" y="110"/>
                  </a:cubicBezTo>
                  <a:cubicBezTo>
                    <a:pt x="81" y="121"/>
                    <a:pt x="73" y="131"/>
                    <a:pt x="56" y="12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7" name="Freeform 53">
              <a:extLst>
                <a:ext uri="{FF2B5EF4-FFF2-40B4-BE49-F238E27FC236}">
                  <a16:creationId xmlns:a16="http://schemas.microsoft.com/office/drawing/2014/main" id="{72DF2F6F-4CDC-4F54-A7A6-FA945F2A6AE8}"/>
                </a:ext>
              </a:extLst>
            </p:cNvPr>
            <p:cNvSpPr/>
            <p:nvPr/>
          </p:nvSpPr>
          <p:spPr bwMode="auto">
            <a:xfrm>
              <a:off x="255588" y="4330701"/>
              <a:ext cx="52388" cy="57150"/>
            </a:xfrm>
            <a:custGeom>
              <a:avLst/>
              <a:gdLst>
                <a:gd name="T0" fmla="*/ 7 w 27"/>
                <a:gd name="T1" fmla="*/ 10 h 28"/>
                <a:gd name="T2" fmla="*/ 11 w 27"/>
                <a:gd name="T3" fmla="*/ 0 h 28"/>
                <a:gd name="T4" fmla="*/ 27 w 27"/>
                <a:gd name="T5" fmla="*/ 28 h 28"/>
                <a:gd name="T6" fmla="*/ 7 w 27"/>
                <a:gd name="T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7" y="10"/>
                  </a:moveTo>
                  <a:cubicBezTo>
                    <a:pt x="5" y="6"/>
                    <a:pt x="0" y="0"/>
                    <a:pt x="11" y="0"/>
                  </a:cubicBezTo>
                  <a:cubicBezTo>
                    <a:pt x="16" y="8"/>
                    <a:pt x="21" y="17"/>
                    <a:pt x="27" y="28"/>
                  </a:cubicBezTo>
                  <a:cubicBezTo>
                    <a:pt x="14" y="25"/>
                    <a:pt x="14" y="15"/>
                    <a:pt x="7" y="1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8" name="Freeform 54">
              <a:extLst>
                <a:ext uri="{FF2B5EF4-FFF2-40B4-BE49-F238E27FC236}">
                  <a16:creationId xmlns:a16="http://schemas.microsoft.com/office/drawing/2014/main" id="{7FCD605C-3D8D-4184-8873-987109D018AF}"/>
                </a:ext>
              </a:extLst>
            </p:cNvPr>
            <p:cNvSpPr/>
            <p:nvPr/>
          </p:nvSpPr>
          <p:spPr bwMode="auto">
            <a:xfrm>
              <a:off x="258763" y="4692651"/>
              <a:ext cx="33338" cy="34925"/>
            </a:xfrm>
            <a:custGeom>
              <a:avLst/>
              <a:gdLst>
                <a:gd name="T0" fmla="*/ 1 w 17"/>
                <a:gd name="T1" fmla="*/ 17 h 17"/>
                <a:gd name="T2" fmla="*/ 1 w 17"/>
                <a:gd name="T3" fmla="*/ 8 h 17"/>
                <a:gd name="T4" fmla="*/ 11 w 17"/>
                <a:gd name="T5" fmla="*/ 1 h 17"/>
                <a:gd name="T6" fmla="*/ 17 w 17"/>
                <a:gd name="T7" fmla="*/ 9 h 17"/>
                <a:gd name="T8" fmla="*/ 8 w 17"/>
                <a:gd name="T9" fmla="*/ 17 h 17"/>
                <a:gd name="T10" fmla="*/ 1 w 17"/>
                <a:gd name="T11" fmla="*/ 17 h 17"/>
                <a:gd name="T12" fmla="*/ 1 w 1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1" y="17"/>
                  </a:moveTo>
                  <a:cubicBezTo>
                    <a:pt x="1" y="14"/>
                    <a:pt x="0" y="11"/>
                    <a:pt x="1" y="8"/>
                  </a:cubicBezTo>
                  <a:cubicBezTo>
                    <a:pt x="3" y="3"/>
                    <a:pt x="6" y="0"/>
                    <a:pt x="11" y="1"/>
                  </a:cubicBezTo>
                  <a:cubicBezTo>
                    <a:pt x="16" y="2"/>
                    <a:pt x="17" y="5"/>
                    <a:pt x="17" y="9"/>
                  </a:cubicBezTo>
                  <a:cubicBezTo>
                    <a:pt x="17" y="15"/>
                    <a:pt x="13" y="17"/>
                    <a:pt x="8" y="17"/>
                  </a:cubicBezTo>
                  <a:cubicBezTo>
                    <a:pt x="6" y="17"/>
                    <a:pt x="3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9" name="Freeform 55">
              <a:extLst>
                <a:ext uri="{FF2B5EF4-FFF2-40B4-BE49-F238E27FC236}">
                  <a16:creationId xmlns:a16="http://schemas.microsoft.com/office/drawing/2014/main" id="{8957005C-3CA1-4C1E-BCBD-2243DD0EBA90}"/>
                </a:ext>
              </a:extLst>
            </p:cNvPr>
            <p:cNvSpPr/>
            <p:nvPr/>
          </p:nvSpPr>
          <p:spPr bwMode="auto">
            <a:xfrm>
              <a:off x="257176" y="4506913"/>
              <a:ext cx="34925" cy="38100"/>
            </a:xfrm>
            <a:custGeom>
              <a:avLst/>
              <a:gdLst>
                <a:gd name="T0" fmla="*/ 18 w 18"/>
                <a:gd name="T1" fmla="*/ 7 h 19"/>
                <a:gd name="T2" fmla="*/ 8 w 18"/>
                <a:gd name="T3" fmla="*/ 17 h 19"/>
                <a:gd name="T4" fmla="*/ 6 w 18"/>
                <a:gd name="T5" fmla="*/ 2 h 19"/>
                <a:gd name="T6" fmla="*/ 18 w 18"/>
                <a:gd name="T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9">
                  <a:moveTo>
                    <a:pt x="18" y="7"/>
                  </a:moveTo>
                  <a:cubicBezTo>
                    <a:pt x="17" y="14"/>
                    <a:pt x="14" y="19"/>
                    <a:pt x="8" y="17"/>
                  </a:cubicBezTo>
                  <a:cubicBezTo>
                    <a:pt x="0" y="14"/>
                    <a:pt x="0" y="8"/>
                    <a:pt x="6" y="2"/>
                  </a:cubicBezTo>
                  <a:cubicBezTo>
                    <a:pt x="11" y="0"/>
                    <a:pt x="16" y="1"/>
                    <a:pt x="18" y="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0" name="Freeform 56">
              <a:extLst>
                <a:ext uri="{FF2B5EF4-FFF2-40B4-BE49-F238E27FC236}">
                  <a16:creationId xmlns:a16="http://schemas.microsoft.com/office/drawing/2014/main" id="{6D94F668-2202-49EB-9F93-E4D54C757AAB}"/>
                </a:ext>
              </a:extLst>
            </p:cNvPr>
            <p:cNvSpPr/>
            <p:nvPr/>
          </p:nvSpPr>
          <p:spPr bwMode="auto">
            <a:xfrm>
              <a:off x="268288" y="4478338"/>
              <a:ext cx="50800" cy="41275"/>
            </a:xfrm>
            <a:custGeom>
              <a:avLst/>
              <a:gdLst>
                <a:gd name="T0" fmla="*/ 12 w 25"/>
                <a:gd name="T1" fmla="*/ 21 h 21"/>
                <a:gd name="T2" fmla="*/ 0 w 25"/>
                <a:gd name="T3" fmla="*/ 16 h 21"/>
                <a:gd name="T4" fmla="*/ 8 w 25"/>
                <a:gd name="T5" fmla="*/ 10 h 21"/>
                <a:gd name="T6" fmla="*/ 9 w 25"/>
                <a:gd name="T7" fmla="*/ 5 h 21"/>
                <a:gd name="T8" fmla="*/ 14 w 25"/>
                <a:gd name="T9" fmla="*/ 0 h 21"/>
                <a:gd name="T10" fmla="*/ 25 w 25"/>
                <a:gd name="T11" fmla="*/ 11 h 21"/>
                <a:gd name="T12" fmla="*/ 20 w 25"/>
                <a:gd name="T13" fmla="*/ 16 h 21"/>
                <a:gd name="T14" fmla="*/ 17 w 25"/>
                <a:gd name="T15" fmla="*/ 17 h 21"/>
                <a:gd name="T16" fmla="*/ 12 w 25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8" y="18"/>
                    <a:pt x="5" y="15"/>
                    <a:pt x="0" y="16"/>
                  </a:cubicBezTo>
                  <a:cubicBezTo>
                    <a:pt x="3" y="14"/>
                    <a:pt x="5" y="12"/>
                    <a:pt x="8" y="10"/>
                  </a:cubicBezTo>
                  <a:cubicBezTo>
                    <a:pt x="8" y="8"/>
                    <a:pt x="8" y="6"/>
                    <a:pt x="9" y="5"/>
                  </a:cubicBezTo>
                  <a:cubicBezTo>
                    <a:pt x="10" y="2"/>
                    <a:pt x="11" y="0"/>
                    <a:pt x="14" y="0"/>
                  </a:cubicBezTo>
                  <a:cubicBezTo>
                    <a:pt x="19" y="2"/>
                    <a:pt x="23" y="5"/>
                    <a:pt x="25" y="11"/>
                  </a:cubicBezTo>
                  <a:cubicBezTo>
                    <a:pt x="25" y="14"/>
                    <a:pt x="23" y="15"/>
                    <a:pt x="20" y="16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5" y="18"/>
                    <a:pt x="13" y="20"/>
                    <a:pt x="12" y="21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1" name="Freeform 57">
              <a:extLst>
                <a:ext uri="{FF2B5EF4-FFF2-40B4-BE49-F238E27FC236}">
                  <a16:creationId xmlns:a16="http://schemas.microsoft.com/office/drawing/2014/main" id="{B97B7FAC-9FFB-4A5E-9517-1DB5DD35BA6A}"/>
                </a:ext>
              </a:extLst>
            </p:cNvPr>
            <p:cNvSpPr/>
            <p:nvPr/>
          </p:nvSpPr>
          <p:spPr bwMode="auto">
            <a:xfrm>
              <a:off x="225426" y="4278313"/>
              <a:ext cx="47625" cy="47625"/>
            </a:xfrm>
            <a:custGeom>
              <a:avLst/>
              <a:gdLst>
                <a:gd name="T0" fmla="*/ 24 w 24"/>
                <a:gd name="T1" fmla="*/ 13 h 24"/>
                <a:gd name="T2" fmla="*/ 13 w 24"/>
                <a:gd name="T3" fmla="*/ 24 h 24"/>
                <a:gd name="T4" fmla="*/ 0 w 24"/>
                <a:gd name="T5" fmla="*/ 12 h 24"/>
                <a:gd name="T6" fmla="*/ 11 w 24"/>
                <a:gd name="T7" fmla="*/ 0 h 24"/>
                <a:gd name="T8" fmla="*/ 24 w 24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3"/>
                  </a:moveTo>
                  <a:cubicBezTo>
                    <a:pt x="22" y="18"/>
                    <a:pt x="20" y="24"/>
                    <a:pt x="13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4" y="0"/>
                    <a:pt x="11" y="0"/>
                  </a:cubicBezTo>
                  <a:cubicBezTo>
                    <a:pt x="18" y="0"/>
                    <a:pt x="23" y="4"/>
                    <a:pt x="24" y="1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2" name="Freeform 58">
              <a:extLst>
                <a:ext uri="{FF2B5EF4-FFF2-40B4-BE49-F238E27FC236}">
                  <a16:creationId xmlns:a16="http://schemas.microsoft.com/office/drawing/2014/main" id="{95B19829-B577-49BC-8398-111A47B9EF27}"/>
                </a:ext>
              </a:extLst>
            </p:cNvPr>
            <p:cNvSpPr/>
            <p:nvPr/>
          </p:nvSpPr>
          <p:spPr bwMode="auto">
            <a:xfrm>
              <a:off x="539751" y="4360863"/>
              <a:ext cx="31750" cy="34925"/>
            </a:xfrm>
            <a:custGeom>
              <a:avLst/>
              <a:gdLst>
                <a:gd name="T0" fmla="*/ 7 w 16"/>
                <a:gd name="T1" fmla="*/ 17 h 17"/>
                <a:gd name="T2" fmla="*/ 0 w 16"/>
                <a:gd name="T3" fmla="*/ 9 h 17"/>
                <a:gd name="T4" fmla="*/ 8 w 16"/>
                <a:gd name="T5" fmla="*/ 1 h 17"/>
                <a:gd name="T6" fmla="*/ 16 w 16"/>
                <a:gd name="T7" fmla="*/ 10 h 17"/>
                <a:gd name="T8" fmla="*/ 7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cubicBezTo>
                    <a:pt x="3" y="16"/>
                    <a:pt x="0" y="14"/>
                    <a:pt x="0" y="9"/>
                  </a:cubicBezTo>
                  <a:cubicBezTo>
                    <a:pt x="0" y="4"/>
                    <a:pt x="3" y="0"/>
                    <a:pt x="8" y="1"/>
                  </a:cubicBezTo>
                  <a:cubicBezTo>
                    <a:pt x="13" y="1"/>
                    <a:pt x="16" y="5"/>
                    <a:pt x="16" y="10"/>
                  </a:cubicBezTo>
                  <a:cubicBezTo>
                    <a:pt x="15" y="16"/>
                    <a:pt x="11" y="16"/>
                    <a:pt x="7" y="1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3" name="Freeform 59">
              <a:extLst>
                <a:ext uri="{FF2B5EF4-FFF2-40B4-BE49-F238E27FC236}">
                  <a16:creationId xmlns:a16="http://schemas.microsoft.com/office/drawing/2014/main" id="{EBBFA0DC-0001-43DD-A47E-4D44E3D73F92}"/>
                </a:ext>
              </a:extLst>
            </p:cNvPr>
            <p:cNvSpPr/>
            <p:nvPr/>
          </p:nvSpPr>
          <p:spPr bwMode="auto">
            <a:xfrm>
              <a:off x="412751" y="4711701"/>
              <a:ext cx="39688" cy="396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0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19" y="4"/>
                    <a:pt x="20" y="10"/>
                  </a:cubicBezTo>
                  <a:cubicBezTo>
                    <a:pt x="20" y="16"/>
                    <a:pt x="16" y="19"/>
                    <a:pt x="10" y="20"/>
                  </a:cubicBezTo>
                  <a:cubicBezTo>
                    <a:pt x="4" y="20"/>
                    <a:pt x="0" y="17"/>
                    <a:pt x="0" y="10"/>
                  </a:cubicBezTo>
                  <a:cubicBezTo>
                    <a:pt x="0" y="4"/>
                    <a:pt x="3" y="1"/>
                    <a:pt x="9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4" name="Freeform 60">
              <a:extLst>
                <a:ext uri="{FF2B5EF4-FFF2-40B4-BE49-F238E27FC236}">
                  <a16:creationId xmlns:a16="http://schemas.microsoft.com/office/drawing/2014/main" id="{245CA2A4-C7DE-4A70-9809-E7371FB70F1B}"/>
                </a:ext>
              </a:extLst>
            </p:cNvPr>
            <p:cNvSpPr/>
            <p:nvPr/>
          </p:nvSpPr>
          <p:spPr bwMode="auto">
            <a:xfrm>
              <a:off x="396876" y="4492626"/>
              <a:ext cx="96838" cy="101600"/>
            </a:xfrm>
            <a:custGeom>
              <a:avLst/>
              <a:gdLst>
                <a:gd name="T0" fmla="*/ 13 w 49"/>
                <a:gd name="T1" fmla="*/ 45 h 51"/>
                <a:gd name="T2" fmla="*/ 5 w 49"/>
                <a:gd name="T3" fmla="*/ 15 h 51"/>
                <a:gd name="T4" fmla="*/ 31 w 49"/>
                <a:gd name="T5" fmla="*/ 2 h 51"/>
                <a:gd name="T6" fmla="*/ 48 w 49"/>
                <a:gd name="T7" fmla="*/ 30 h 51"/>
                <a:gd name="T8" fmla="*/ 13 w 49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13" y="45"/>
                  </a:moveTo>
                  <a:cubicBezTo>
                    <a:pt x="3" y="37"/>
                    <a:pt x="0" y="26"/>
                    <a:pt x="5" y="15"/>
                  </a:cubicBezTo>
                  <a:cubicBezTo>
                    <a:pt x="10" y="4"/>
                    <a:pt x="20" y="0"/>
                    <a:pt x="31" y="2"/>
                  </a:cubicBezTo>
                  <a:cubicBezTo>
                    <a:pt x="43" y="8"/>
                    <a:pt x="49" y="17"/>
                    <a:pt x="48" y="30"/>
                  </a:cubicBezTo>
                  <a:cubicBezTo>
                    <a:pt x="40" y="44"/>
                    <a:pt x="29" y="51"/>
                    <a:pt x="13" y="45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5" name="Freeform 61">
              <a:extLst>
                <a:ext uri="{FF2B5EF4-FFF2-40B4-BE49-F238E27FC236}">
                  <a16:creationId xmlns:a16="http://schemas.microsoft.com/office/drawing/2014/main" id="{99FDEBCA-738D-4A45-A43B-0C85DFFA5EAC}"/>
                </a:ext>
              </a:extLst>
            </p:cNvPr>
            <p:cNvSpPr/>
            <p:nvPr/>
          </p:nvSpPr>
          <p:spPr bwMode="auto">
            <a:xfrm>
              <a:off x="417513" y="4430713"/>
              <a:ext cx="68263" cy="61913"/>
            </a:xfrm>
            <a:custGeom>
              <a:avLst/>
              <a:gdLst>
                <a:gd name="T0" fmla="*/ 21 w 34"/>
                <a:gd name="T1" fmla="*/ 29 h 31"/>
                <a:gd name="T2" fmla="*/ 1 w 34"/>
                <a:gd name="T3" fmla="*/ 15 h 31"/>
                <a:gd name="T4" fmla="*/ 21 w 34"/>
                <a:gd name="T5" fmla="*/ 0 h 31"/>
                <a:gd name="T6" fmla="*/ 21 w 34"/>
                <a:gd name="T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1">
                  <a:moveTo>
                    <a:pt x="21" y="29"/>
                  </a:moveTo>
                  <a:cubicBezTo>
                    <a:pt x="10" y="31"/>
                    <a:pt x="2" y="27"/>
                    <a:pt x="1" y="15"/>
                  </a:cubicBezTo>
                  <a:cubicBezTo>
                    <a:pt x="0" y="1"/>
                    <a:pt x="10" y="0"/>
                    <a:pt x="21" y="0"/>
                  </a:cubicBezTo>
                  <a:cubicBezTo>
                    <a:pt x="34" y="10"/>
                    <a:pt x="31" y="19"/>
                    <a:pt x="21" y="29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6" name="Freeform 62">
              <a:extLst>
                <a:ext uri="{FF2B5EF4-FFF2-40B4-BE49-F238E27FC236}">
                  <a16:creationId xmlns:a16="http://schemas.microsoft.com/office/drawing/2014/main" id="{C0FBAD9F-B0D4-43B5-9233-C7D821530342}"/>
                </a:ext>
              </a:extLst>
            </p:cNvPr>
            <p:cNvSpPr/>
            <p:nvPr/>
          </p:nvSpPr>
          <p:spPr bwMode="auto">
            <a:xfrm>
              <a:off x="304801" y="4560888"/>
              <a:ext cx="61913" cy="47625"/>
            </a:xfrm>
            <a:custGeom>
              <a:avLst/>
              <a:gdLst>
                <a:gd name="T0" fmla="*/ 22 w 31"/>
                <a:gd name="T1" fmla="*/ 24 h 24"/>
                <a:gd name="T2" fmla="*/ 10 w 31"/>
                <a:gd name="T3" fmla="*/ 23 h 24"/>
                <a:gd name="T4" fmla="*/ 7 w 31"/>
                <a:gd name="T5" fmla="*/ 6 h 24"/>
                <a:gd name="T6" fmla="*/ 23 w 31"/>
                <a:gd name="T7" fmla="*/ 7 h 24"/>
                <a:gd name="T8" fmla="*/ 22 w 3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4">
                  <a:moveTo>
                    <a:pt x="22" y="24"/>
                  </a:moveTo>
                  <a:cubicBezTo>
                    <a:pt x="18" y="23"/>
                    <a:pt x="14" y="23"/>
                    <a:pt x="10" y="23"/>
                  </a:cubicBezTo>
                  <a:cubicBezTo>
                    <a:pt x="7" y="18"/>
                    <a:pt x="0" y="13"/>
                    <a:pt x="7" y="6"/>
                  </a:cubicBezTo>
                  <a:cubicBezTo>
                    <a:pt x="13" y="0"/>
                    <a:pt x="18" y="6"/>
                    <a:pt x="23" y="7"/>
                  </a:cubicBezTo>
                  <a:cubicBezTo>
                    <a:pt x="31" y="13"/>
                    <a:pt x="20" y="18"/>
                    <a:pt x="22" y="2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7" name="Freeform 63">
              <a:extLst>
                <a:ext uri="{FF2B5EF4-FFF2-40B4-BE49-F238E27FC236}">
                  <a16:creationId xmlns:a16="http://schemas.microsoft.com/office/drawing/2014/main" id="{53DBD50D-7894-4F07-BB76-DD2CCCBED50F}"/>
                </a:ext>
              </a:extLst>
            </p:cNvPr>
            <p:cNvSpPr/>
            <p:nvPr/>
          </p:nvSpPr>
          <p:spPr bwMode="auto">
            <a:xfrm>
              <a:off x="292101" y="4548188"/>
              <a:ext cx="58738" cy="57150"/>
            </a:xfrm>
            <a:custGeom>
              <a:avLst/>
              <a:gdLst>
                <a:gd name="T0" fmla="*/ 29 w 29"/>
                <a:gd name="T1" fmla="*/ 13 h 29"/>
                <a:gd name="T2" fmla="*/ 16 w 29"/>
                <a:gd name="T3" fmla="*/ 29 h 29"/>
                <a:gd name="T4" fmla="*/ 8 w 29"/>
                <a:gd name="T5" fmla="*/ 10 h 29"/>
                <a:gd name="T6" fmla="*/ 29 w 29"/>
                <a:gd name="T7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8">
                  <a:moveTo>
                    <a:pt x="29" y="13"/>
                  </a:moveTo>
                  <a:cubicBezTo>
                    <a:pt x="12" y="8"/>
                    <a:pt x="11" y="16"/>
                    <a:pt x="16" y="29"/>
                  </a:cubicBezTo>
                  <a:cubicBezTo>
                    <a:pt x="7" y="25"/>
                    <a:pt x="0" y="19"/>
                    <a:pt x="8" y="10"/>
                  </a:cubicBezTo>
                  <a:cubicBezTo>
                    <a:pt x="16" y="0"/>
                    <a:pt x="23" y="7"/>
                    <a:pt x="29" y="1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8" name="Freeform 64">
              <a:extLst>
                <a:ext uri="{FF2B5EF4-FFF2-40B4-BE49-F238E27FC236}">
                  <a16:creationId xmlns:a16="http://schemas.microsoft.com/office/drawing/2014/main" id="{E74A1469-1F1B-452F-B476-2C1E3A926B87}"/>
                </a:ext>
              </a:extLst>
            </p:cNvPr>
            <p:cNvSpPr/>
            <p:nvPr/>
          </p:nvSpPr>
          <p:spPr bwMode="auto">
            <a:xfrm>
              <a:off x="276226" y="4400551"/>
              <a:ext cx="128588" cy="125413"/>
            </a:xfrm>
            <a:custGeom>
              <a:avLst/>
              <a:gdLst>
                <a:gd name="T0" fmla="*/ 9 w 64"/>
                <a:gd name="T1" fmla="*/ 40 h 63"/>
                <a:gd name="T2" fmla="*/ 5 w 64"/>
                <a:gd name="T3" fmla="*/ 44 h 63"/>
                <a:gd name="T4" fmla="*/ 13 w 64"/>
                <a:gd name="T5" fmla="*/ 8 h 63"/>
                <a:gd name="T6" fmla="*/ 44 w 64"/>
                <a:gd name="T7" fmla="*/ 6 h 63"/>
                <a:gd name="T8" fmla="*/ 57 w 64"/>
                <a:gd name="T9" fmla="*/ 41 h 63"/>
                <a:gd name="T10" fmla="*/ 16 w 64"/>
                <a:gd name="T11" fmla="*/ 55 h 63"/>
                <a:gd name="T12" fmla="*/ 21 w 64"/>
                <a:gd name="T13" fmla="*/ 51 h 63"/>
                <a:gd name="T14" fmla="*/ 29 w 64"/>
                <a:gd name="T15" fmla="*/ 47 h 63"/>
                <a:gd name="T16" fmla="*/ 46 w 64"/>
                <a:gd name="T17" fmla="*/ 27 h 63"/>
                <a:gd name="T18" fmla="*/ 24 w 64"/>
                <a:gd name="T19" fmla="*/ 15 h 63"/>
                <a:gd name="T20" fmla="*/ 12 w 64"/>
                <a:gd name="T21" fmla="*/ 35 h 63"/>
                <a:gd name="T22" fmla="*/ 9 w 64"/>
                <a:gd name="T23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2">
                  <a:moveTo>
                    <a:pt x="9" y="40"/>
                  </a:moveTo>
                  <a:cubicBezTo>
                    <a:pt x="7" y="41"/>
                    <a:pt x="6" y="42"/>
                    <a:pt x="5" y="44"/>
                  </a:cubicBezTo>
                  <a:cubicBezTo>
                    <a:pt x="0" y="30"/>
                    <a:pt x="0" y="18"/>
                    <a:pt x="13" y="8"/>
                  </a:cubicBezTo>
                  <a:cubicBezTo>
                    <a:pt x="23" y="0"/>
                    <a:pt x="35" y="0"/>
                    <a:pt x="44" y="6"/>
                  </a:cubicBezTo>
                  <a:cubicBezTo>
                    <a:pt x="57" y="13"/>
                    <a:pt x="64" y="25"/>
                    <a:pt x="57" y="41"/>
                  </a:cubicBezTo>
                  <a:cubicBezTo>
                    <a:pt x="49" y="58"/>
                    <a:pt x="35" y="63"/>
                    <a:pt x="16" y="55"/>
                  </a:cubicBezTo>
                  <a:cubicBezTo>
                    <a:pt x="18" y="54"/>
                    <a:pt x="19" y="53"/>
                    <a:pt x="21" y="51"/>
                  </a:cubicBezTo>
                  <a:cubicBezTo>
                    <a:pt x="23" y="49"/>
                    <a:pt x="26" y="48"/>
                    <a:pt x="29" y="47"/>
                  </a:cubicBezTo>
                  <a:cubicBezTo>
                    <a:pt x="40" y="45"/>
                    <a:pt x="48" y="40"/>
                    <a:pt x="46" y="27"/>
                  </a:cubicBezTo>
                  <a:cubicBezTo>
                    <a:pt x="43" y="15"/>
                    <a:pt x="35" y="12"/>
                    <a:pt x="24" y="15"/>
                  </a:cubicBezTo>
                  <a:cubicBezTo>
                    <a:pt x="15" y="19"/>
                    <a:pt x="13" y="27"/>
                    <a:pt x="12" y="35"/>
                  </a:cubicBezTo>
                  <a:cubicBezTo>
                    <a:pt x="11" y="37"/>
                    <a:pt x="10" y="38"/>
                    <a:pt x="9" y="4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9" name="Freeform 65">
              <a:extLst>
                <a:ext uri="{FF2B5EF4-FFF2-40B4-BE49-F238E27FC236}">
                  <a16:creationId xmlns:a16="http://schemas.microsoft.com/office/drawing/2014/main" id="{F9179536-816A-4A92-9472-40D1FA98B675}"/>
                </a:ext>
              </a:extLst>
            </p:cNvPr>
            <p:cNvSpPr/>
            <p:nvPr/>
          </p:nvSpPr>
          <p:spPr bwMode="auto">
            <a:xfrm>
              <a:off x="292101" y="4406901"/>
              <a:ext cx="93663" cy="101600"/>
            </a:xfrm>
            <a:custGeom>
              <a:avLst/>
              <a:gdLst>
                <a:gd name="T0" fmla="*/ 12 w 47"/>
                <a:gd name="T1" fmla="*/ 9 h 51"/>
                <a:gd name="T2" fmla="*/ 39 w 47"/>
                <a:gd name="T3" fmla="*/ 13 h 51"/>
                <a:gd name="T4" fmla="*/ 42 w 47"/>
                <a:gd name="T5" fmla="*/ 39 h 51"/>
                <a:gd name="T6" fmla="*/ 13 w 47"/>
                <a:gd name="T7" fmla="*/ 48 h 51"/>
                <a:gd name="T8" fmla="*/ 1 w 47"/>
                <a:gd name="T9" fmla="*/ 37 h 51"/>
                <a:gd name="T10" fmla="*/ 1 w 47"/>
                <a:gd name="T11" fmla="*/ 33 h 51"/>
                <a:gd name="T12" fmla="*/ 12 w 47"/>
                <a:gd name="T13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1">
                  <a:moveTo>
                    <a:pt x="12" y="9"/>
                  </a:moveTo>
                  <a:cubicBezTo>
                    <a:pt x="22" y="0"/>
                    <a:pt x="32" y="5"/>
                    <a:pt x="39" y="13"/>
                  </a:cubicBezTo>
                  <a:cubicBezTo>
                    <a:pt x="47" y="20"/>
                    <a:pt x="46" y="30"/>
                    <a:pt x="42" y="39"/>
                  </a:cubicBezTo>
                  <a:cubicBezTo>
                    <a:pt x="36" y="50"/>
                    <a:pt x="24" y="51"/>
                    <a:pt x="13" y="48"/>
                  </a:cubicBezTo>
                  <a:cubicBezTo>
                    <a:pt x="9" y="44"/>
                    <a:pt x="5" y="40"/>
                    <a:pt x="1" y="37"/>
                  </a:cubicBezTo>
                  <a:cubicBezTo>
                    <a:pt x="0" y="35"/>
                    <a:pt x="0" y="34"/>
                    <a:pt x="1" y="33"/>
                  </a:cubicBezTo>
                  <a:cubicBezTo>
                    <a:pt x="2" y="24"/>
                    <a:pt x="8" y="17"/>
                    <a:pt x="12" y="9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0" name="Freeform 66">
              <a:extLst>
                <a:ext uri="{FF2B5EF4-FFF2-40B4-BE49-F238E27FC236}">
                  <a16:creationId xmlns:a16="http://schemas.microsoft.com/office/drawing/2014/main" id="{B58BFA05-4034-4E7A-86A3-8870FA336F50}"/>
                </a:ext>
              </a:extLst>
            </p:cNvPr>
            <p:cNvSpPr/>
            <p:nvPr/>
          </p:nvSpPr>
          <p:spPr bwMode="auto">
            <a:xfrm>
              <a:off x="415926" y="4514851"/>
              <a:ext cx="68263" cy="65088"/>
            </a:xfrm>
            <a:custGeom>
              <a:avLst/>
              <a:gdLst>
                <a:gd name="T0" fmla="*/ 22 w 34"/>
                <a:gd name="T1" fmla="*/ 0 h 33"/>
                <a:gd name="T2" fmla="*/ 25 w 34"/>
                <a:gd name="T3" fmla="*/ 25 h 33"/>
                <a:gd name="T4" fmla="*/ 2 w 34"/>
                <a:gd name="T5" fmla="*/ 21 h 33"/>
                <a:gd name="T6" fmla="*/ 22 w 3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3">
                  <a:moveTo>
                    <a:pt x="22" y="0"/>
                  </a:moveTo>
                  <a:cubicBezTo>
                    <a:pt x="33" y="7"/>
                    <a:pt x="34" y="17"/>
                    <a:pt x="25" y="25"/>
                  </a:cubicBezTo>
                  <a:cubicBezTo>
                    <a:pt x="17" y="33"/>
                    <a:pt x="8" y="33"/>
                    <a:pt x="2" y="21"/>
                  </a:cubicBezTo>
                  <a:cubicBezTo>
                    <a:pt x="0" y="6"/>
                    <a:pt x="9" y="1"/>
                    <a:pt x="22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1" name="Freeform 67">
              <a:extLst>
                <a:ext uri="{FF2B5EF4-FFF2-40B4-BE49-F238E27FC236}">
                  <a16:creationId xmlns:a16="http://schemas.microsoft.com/office/drawing/2014/main" id="{89790482-6B75-4132-B3D9-996B7C3CDD81}"/>
                </a:ext>
              </a:extLst>
            </p:cNvPr>
            <p:cNvSpPr/>
            <p:nvPr/>
          </p:nvSpPr>
          <p:spPr bwMode="auto">
            <a:xfrm>
              <a:off x="409576" y="4510088"/>
              <a:ext cx="50800" cy="46038"/>
            </a:xfrm>
            <a:custGeom>
              <a:avLst/>
              <a:gdLst>
                <a:gd name="T0" fmla="*/ 25 w 25"/>
                <a:gd name="T1" fmla="*/ 2 h 23"/>
                <a:gd name="T2" fmla="*/ 5 w 25"/>
                <a:gd name="T3" fmla="*/ 23 h 23"/>
                <a:gd name="T4" fmla="*/ 25 w 25"/>
                <a:gd name="T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3">
                  <a:moveTo>
                    <a:pt x="25" y="2"/>
                  </a:moveTo>
                  <a:cubicBezTo>
                    <a:pt x="15" y="6"/>
                    <a:pt x="7" y="12"/>
                    <a:pt x="5" y="23"/>
                  </a:cubicBezTo>
                  <a:cubicBezTo>
                    <a:pt x="0" y="5"/>
                    <a:pt x="4" y="0"/>
                    <a:pt x="25" y="2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2" name="Freeform 68">
              <a:extLst>
                <a:ext uri="{FF2B5EF4-FFF2-40B4-BE49-F238E27FC236}">
                  <a16:creationId xmlns:a16="http://schemas.microsoft.com/office/drawing/2014/main" id="{3B9D6791-3FB2-4A6E-99BB-A964E67AC223}"/>
                </a:ext>
              </a:extLst>
            </p:cNvPr>
            <p:cNvSpPr/>
            <p:nvPr/>
          </p:nvSpPr>
          <p:spPr bwMode="auto">
            <a:xfrm>
              <a:off x="430213" y="4440238"/>
              <a:ext cx="31750" cy="34925"/>
            </a:xfrm>
            <a:custGeom>
              <a:avLst/>
              <a:gdLst>
                <a:gd name="T0" fmla="*/ 16 w 16"/>
                <a:gd name="T1" fmla="*/ 11 h 17"/>
                <a:gd name="T2" fmla="*/ 7 w 16"/>
                <a:gd name="T3" fmla="*/ 16 h 17"/>
                <a:gd name="T4" fmla="*/ 0 w 16"/>
                <a:gd name="T5" fmla="*/ 9 h 17"/>
                <a:gd name="T6" fmla="*/ 9 w 16"/>
                <a:gd name="T7" fmla="*/ 1 h 17"/>
                <a:gd name="T8" fmla="*/ 16 w 16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5" y="14"/>
                    <a:pt x="12" y="17"/>
                    <a:pt x="7" y="16"/>
                  </a:cubicBezTo>
                  <a:cubicBezTo>
                    <a:pt x="3" y="16"/>
                    <a:pt x="0" y="14"/>
                    <a:pt x="0" y="9"/>
                  </a:cubicBezTo>
                  <a:cubicBezTo>
                    <a:pt x="1" y="4"/>
                    <a:pt x="4" y="0"/>
                    <a:pt x="9" y="1"/>
                  </a:cubicBezTo>
                  <a:cubicBezTo>
                    <a:pt x="13" y="2"/>
                    <a:pt x="16" y="5"/>
                    <a:pt x="16" y="11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3" name="Freeform 69">
              <a:extLst>
                <a:ext uri="{FF2B5EF4-FFF2-40B4-BE49-F238E27FC236}">
                  <a16:creationId xmlns:a16="http://schemas.microsoft.com/office/drawing/2014/main" id="{8F85B2F1-F9F2-490C-9918-0CBAE66D0AEA}"/>
                </a:ext>
              </a:extLst>
            </p:cNvPr>
            <p:cNvSpPr/>
            <p:nvPr/>
          </p:nvSpPr>
          <p:spPr bwMode="auto">
            <a:xfrm>
              <a:off x="290513" y="4424363"/>
              <a:ext cx="30163" cy="47625"/>
            </a:xfrm>
            <a:custGeom>
              <a:avLst/>
              <a:gdLst>
                <a:gd name="T0" fmla="*/ 13 w 15"/>
                <a:gd name="T1" fmla="*/ 0 h 24"/>
                <a:gd name="T2" fmla="*/ 2 w 15"/>
                <a:gd name="T3" fmla="*/ 24 h 24"/>
                <a:gd name="T4" fmla="*/ 13 w 1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4">
                  <a:moveTo>
                    <a:pt x="13" y="0"/>
                  </a:moveTo>
                  <a:cubicBezTo>
                    <a:pt x="15" y="10"/>
                    <a:pt x="7" y="17"/>
                    <a:pt x="2" y="24"/>
                  </a:cubicBezTo>
                  <a:cubicBezTo>
                    <a:pt x="0" y="13"/>
                    <a:pt x="2" y="4"/>
                    <a:pt x="13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8351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45460593"/>
              </p:ext>
            </p:extLst>
          </p:nvPr>
        </p:nvGraphicFramePr>
        <p:xfrm>
          <a:off x="1504231" y="1203598"/>
          <a:ext cx="6096000" cy="2104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Chart 16">
            <a:extLst>
              <a:ext uri="{FF2B5EF4-FFF2-40B4-BE49-F238E27FC236}">
                <a16:creationId xmlns:a16="http://schemas.microsoft.com/office/drawing/2014/main" id="{788504F5-EFDB-4F39-9AE3-33C6D6848B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2660905"/>
              </p:ext>
            </p:extLst>
          </p:nvPr>
        </p:nvGraphicFramePr>
        <p:xfrm>
          <a:off x="5833823" y="3551287"/>
          <a:ext cx="2520280" cy="491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8025" y="291819"/>
            <a:ext cx="7387949" cy="543185"/>
          </a:xfrm>
        </p:spPr>
        <p:txBody>
          <a:bodyPr>
            <a:noAutofit/>
          </a:bodyPr>
          <a:lstStyle/>
          <a:p>
            <a:r>
              <a:rPr lang="fa-IR" altLang="ko-KR" sz="4000" b="1" dirty="0">
                <a:solidFill>
                  <a:srgbClr val="4ABDCF"/>
                </a:solidFill>
                <a:cs typeface="B Nazanin" panose="00000400000000000000" pitchFamily="2" charset="-78"/>
              </a:rPr>
              <a:t>سبک نمودار</a:t>
            </a:r>
            <a:endParaRPr lang="ko-KR" altLang="en-US" sz="4000" b="1" dirty="0">
              <a:solidFill>
                <a:srgbClr val="4ABDCF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6918" y="2171956"/>
            <a:ext cx="2000866" cy="1048024"/>
            <a:chOff x="803640" y="3362835"/>
            <a:chExt cx="2059657" cy="1048024"/>
          </a:xfrm>
        </p:grpSpPr>
        <p:sp>
          <p:nvSpPr>
            <p:cNvPr id="9" name="TextBox 8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387558" y="2171956"/>
            <a:ext cx="2000866" cy="1048024"/>
            <a:chOff x="803640" y="3362835"/>
            <a:chExt cx="2059657" cy="1048024"/>
          </a:xfrm>
        </p:grpSpPr>
        <p:sp>
          <p:nvSpPr>
            <p:cNvPr id="12" name="TextBox 11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26190" y="1421363"/>
            <a:ext cx="2001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b="1" dirty="0">
                <a:cs typeface="B Nazanin" panose="00000400000000000000" pitchFamily="2" charset="-78"/>
              </a:rPr>
              <a:t>پاورپوینت مدرن</a:t>
            </a:r>
            <a:endParaRPr lang="ko-KR" altLang="en-US" b="1" dirty="0"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6830" y="1390889"/>
            <a:ext cx="2001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cs typeface="B Nazanin" panose="00000400000000000000" pitchFamily="2" charset="-78"/>
              </a:rPr>
              <a:t>پاورپوینت مدرن</a:t>
            </a:r>
            <a:endParaRPr lang="ko-KR" alt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1159454664"/>
              </p:ext>
            </p:extLst>
          </p:nvPr>
        </p:nvGraphicFramePr>
        <p:xfrm>
          <a:off x="1835696" y="3551287"/>
          <a:ext cx="2520280" cy="491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1835696" y="3911327"/>
            <a:ext cx="2592288" cy="863358"/>
            <a:chOff x="803640" y="3362835"/>
            <a:chExt cx="2059657" cy="863358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16" name="Oval 15"/>
          <p:cNvSpPr/>
          <p:nvPr/>
        </p:nvSpPr>
        <p:spPr>
          <a:xfrm>
            <a:off x="626190" y="3689059"/>
            <a:ext cx="914400" cy="914400"/>
          </a:xfrm>
          <a:prstGeom prst="ellipse">
            <a:avLst/>
          </a:prstGeom>
          <a:solidFill>
            <a:srgbClr val="07A3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833823" y="3911327"/>
            <a:ext cx="2592288" cy="863358"/>
            <a:chOff x="803640" y="3362835"/>
            <a:chExt cx="2059657" cy="863358"/>
          </a:xfrm>
        </p:grpSpPr>
        <p:sp>
          <p:nvSpPr>
            <p:cNvPr id="25" name="TextBox 24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27" name="Oval 26"/>
          <p:cNvSpPr/>
          <p:nvPr/>
        </p:nvSpPr>
        <p:spPr>
          <a:xfrm>
            <a:off x="4624317" y="3689059"/>
            <a:ext cx="914400" cy="914400"/>
          </a:xfrm>
          <a:prstGeom prst="ellipse">
            <a:avLst/>
          </a:prstGeom>
          <a:solidFill>
            <a:srgbClr val="07A3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Oval 7"/>
          <p:cNvSpPr/>
          <p:nvPr/>
        </p:nvSpPr>
        <p:spPr>
          <a:xfrm>
            <a:off x="4878480" y="3943222"/>
            <a:ext cx="406074" cy="40607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ardrop 9"/>
          <p:cNvSpPr/>
          <p:nvPr/>
        </p:nvSpPr>
        <p:spPr>
          <a:xfrm rot="18900000">
            <a:off x="866412" y="3943168"/>
            <a:ext cx="433956" cy="370370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8DBE6802-4149-4ADB-B4BC-87AC7FD4EB96}"/>
              </a:ext>
            </a:extLst>
          </p:cNvPr>
          <p:cNvGrpSpPr/>
          <p:nvPr/>
        </p:nvGrpSpPr>
        <p:grpSpPr>
          <a:xfrm>
            <a:off x="3698875" y="1601788"/>
            <a:ext cx="1760538" cy="1709737"/>
            <a:chOff x="3698875" y="1601788"/>
            <a:chExt cx="1760538" cy="1709737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3EEE9864-38C0-4101-969B-B5A686F717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8875" y="1601788"/>
              <a:ext cx="1760538" cy="1709737"/>
            </a:xfrm>
            <a:custGeom>
              <a:avLst/>
              <a:gdLst>
                <a:gd name="T0" fmla="*/ 145 w 725"/>
                <a:gd name="T1" fmla="*/ 638 h 705"/>
                <a:gd name="T2" fmla="*/ 122 w 725"/>
                <a:gd name="T3" fmla="*/ 659 h 705"/>
                <a:gd name="T4" fmla="*/ 126 w 725"/>
                <a:gd name="T5" fmla="*/ 600 h 705"/>
                <a:gd name="T6" fmla="*/ 73 w 725"/>
                <a:gd name="T7" fmla="*/ 604 h 705"/>
                <a:gd name="T8" fmla="*/ 49 w 725"/>
                <a:gd name="T9" fmla="*/ 588 h 705"/>
                <a:gd name="T10" fmla="*/ 50 w 725"/>
                <a:gd name="T11" fmla="*/ 507 h 705"/>
                <a:gd name="T12" fmla="*/ 11 w 725"/>
                <a:gd name="T13" fmla="*/ 517 h 705"/>
                <a:gd name="T14" fmla="*/ 14 w 725"/>
                <a:gd name="T15" fmla="*/ 495 h 705"/>
                <a:gd name="T16" fmla="*/ 45 w 725"/>
                <a:gd name="T17" fmla="*/ 411 h 705"/>
                <a:gd name="T18" fmla="*/ 0 w 725"/>
                <a:gd name="T19" fmla="*/ 406 h 705"/>
                <a:gd name="T20" fmla="*/ 15 w 725"/>
                <a:gd name="T21" fmla="*/ 386 h 705"/>
                <a:gd name="T22" fmla="*/ 24 w 725"/>
                <a:gd name="T23" fmla="*/ 327 h 705"/>
                <a:gd name="T24" fmla="*/ 24 w 725"/>
                <a:gd name="T25" fmla="*/ 298 h 705"/>
                <a:gd name="T26" fmla="*/ 92 w 725"/>
                <a:gd name="T27" fmla="*/ 246 h 705"/>
                <a:gd name="T28" fmla="*/ 56 w 725"/>
                <a:gd name="T29" fmla="*/ 208 h 705"/>
                <a:gd name="T30" fmla="*/ 108 w 725"/>
                <a:gd name="T31" fmla="*/ 218 h 705"/>
                <a:gd name="T32" fmla="*/ 133 w 725"/>
                <a:gd name="T33" fmla="*/ 141 h 705"/>
                <a:gd name="T34" fmla="*/ 150 w 725"/>
                <a:gd name="T35" fmla="*/ 118 h 705"/>
                <a:gd name="T36" fmla="*/ 227 w 725"/>
                <a:gd name="T37" fmla="*/ 106 h 705"/>
                <a:gd name="T38" fmla="*/ 208 w 725"/>
                <a:gd name="T39" fmla="*/ 47 h 705"/>
                <a:gd name="T40" fmla="*/ 255 w 725"/>
                <a:gd name="T41" fmla="*/ 90 h 705"/>
                <a:gd name="T42" fmla="*/ 295 w 725"/>
                <a:gd name="T43" fmla="*/ 33 h 705"/>
                <a:gd name="T44" fmla="*/ 324 w 725"/>
                <a:gd name="T45" fmla="*/ 24 h 705"/>
                <a:gd name="T46" fmla="*/ 377 w 725"/>
                <a:gd name="T47" fmla="*/ 56 h 705"/>
                <a:gd name="T48" fmla="*/ 399 w 725"/>
                <a:gd name="T49" fmla="*/ 4 h 705"/>
                <a:gd name="T50" fmla="*/ 409 w 725"/>
                <a:gd name="T51" fmla="*/ 63 h 705"/>
                <a:gd name="T52" fmla="*/ 456 w 725"/>
                <a:gd name="T53" fmla="*/ 50 h 705"/>
                <a:gd name="T54" fmla="*/ 481 w 725"/>
                <a:gd name="T55" fmla="*/ 65 h 705"/>
                <a:gd name="T56" fmla="*/ 482 w 725"/>
                <a:gd name="T57" fmla="*/ 134 h 705"/>
                <a:gd name="T58" fmla="*/ 539 w 725"/>
                <a:gd name="T59" fmla="*/ 131 h 705"/>
                <a:gd name="T60" fmla="*/ 523 w 725"/>
                <a:gd name="T61" fmla="*/ 152 h 705"/>
                <a:gd name="T62" fmla="*/ 495 w 725"/>
                <a:gd name="T63" fmla="*/ 222 h 705"/>
                <a:gd name="T64" fmla="*/ 610 w 725"/>
                <a:gd name="T65" fmla="*/ 505 h 705"/>
                <a:gd name="T66" fmla="*/ 699 w 725"/>
                <a:gd name="T67" fmla="*/ 584 h 705"/>
                <a:gd name="T68" fmla="*/ 600 w 725"/>
                <a:gd name="T69" fmla="*/ 675 h 705"/>
                <a:gd name="T70" fmla="*/ 529 w 725"/>
                <a:gd name="T71" fmla="*/ 589 h 705"/>
                <a:gd name="T72" fmla="*/ 493 w 725"/>
                <a:gd name="T73" fmla="*/ 551 h 705"/>
                <a:gd name="T74" fmla="*/ 298 w 725"/>
                <a:gd name="T75" fmla="*/ 550 h 705"/>
                <a:gd name="T76" fmla="*/ 315 w 725"/>
                <a:gd name="T77" fmla="*/ 587 h 705"/>
                <a:gd name="T78" fmla="*/ 268 w 725"/>
                <a:gd name="T79" fmla="*/ 565 h 705"/>
                <a:gd name="T80" fmla="*/ 224 w 725"/>
                <a:gd name="T81" fmla="*/ 608 h 705"/>
                <a:gd name="T82" fmla="*/ 220 w 725"/>
                <a:gd name="T83" fmla="*/ 665 h 705"/>
                <a:gd name="T84" fmla="*/ 192 w 725"/>
                <a:gd name="T85" fmla="*/ 607 h 705"/>
                <a:gd name="T86" fmla="*/ 77 w 725"/>
                <a:gd name="T87" fmla="*/ 473 h 705"/>
                <a:gd name="T88" fmla="*/ 188 w 725"/>
                <a:gd name="T89" fmla="*/ 575 h 705"/>
                <a:gd name="T90" fmla="*/ 251 w 725"/>
                <a:gd name="T91" fmla="*/ 434 h 705"/>
                <a:gd name="T92" fmla="*/ 458 w 725"/>
                <a:gd name="T93" fmla="*/ 192 h 705"/>
                <a:gd name="T94" fmla="*/ 75 w 725"/>
                <a:gd name="T95" fmla="*/ 437 h 705"/>
                <a:gd name="T96" fmla="*/ 572 w 725"/>
                <a:gd name="T97" fmla="*/ 386 h 705"/>
                <a:gd name="T98" fmla="*/ 275 w 725"/>
                <a:gd name="T99" fmla="*/ 387 h 705"/>
                <a:gd name="T100" fmla="*/ 558 w 725"/>
                <a:gd name="T101" fmla="*/ 586 h 705"/>
                <a:gd name="T102" fmla="*/ 673 w 725"/>
                <a:gd name="T103" fmla="*/ 657 h 705"/>
                <a:gd name="T104" fmla="*/ 612 w 725"/>
                <a:gd name="T105" fmla="*/ 535 h 705"/>
                <a:gd name="T106" fmla="*/ 530 w 725"/>
                <a:gd name="T107" fmla="*/ 531 h 705"/>
                <a:gd name="T108" fmla="*/ 577 w 725"/>
                <a:gd name="T109" fmla="*/ 525 h 705"/>
                <a:gd name="T110" fmla="*/ 530 w 725"/>
                <a:gd name="T111" fmla="*/ 531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5" h="705">
                  <a:moveTo>
                    <a:pt x="192" y="607"/>
                  </a:moveTo>
                  <a:cubicBezTo>
                    <a:pt x="157" y="607"/>
                    <a:pt x="157" y="607"/>
                    <a:pt x="145" y="638"/>
                  </a:cubicBezTo>
                  <a:cubicBezTo>
                    <a:pt x="144" y="641"/>
                    <a:pt x="144" y="645"/>
                    <a:pt x="142" y="647"/>
                  </a:cubicBezTo>
                  <a:cubicBezTo>
                    <a:pt x="136" y="652"/>
                    <a:pt x="129" y="655"/>
                    <a:pt x="122" y="659"/>
                  </a:cubicBezTo>
                  <a:cubicBezTo>
                    <a:pt x="119" y="652"/>
                    <a:pt x="113" y="644"/>
                    <a:pt x="114" y="636"/>
                  </a:cubicBezTo>
                  <a:cubicBezTo>
                    <a:pt x="115" y="624"/>
                    <a:pt x="121" y="613"/>
                    <a:pt x="126" y="600"/>
                  </a:cubicBezTo>
                  <a:cubicBezTo>
                    <a:pt x="114" y="593"/>
                    <a:pt x="104" y="587"/>
                    <a:pt x="92" y="580"/>
                  </a:cubicBezTo>
                  <a:cubicBezTo>
                    <a:pt x="86" y="588"/>
                    <a:pt x="81" y="597"/>
                    <a:pt x="73" y="604"/>
                  </a:cubicBezTo>
                  <a:cubicBezTo>
                    <a:pt x="68" y="608"/>
                    <a:pt x="60" y="608"/>
                    <a:pt x="53" y="610"/>
                  </a:cubicBezTo>
                  <a:cubicBezTo>
                    <a:pt x="51" y="603"/>
                    <a:pt x="46" y="591"/>
                    <a:pt x="49" y="588"/>
                  </a:cubicBezTo>
                  <a:cubicBezTo>
                    <a:pt x="73" y="565"/>
                    <a:pt x="66" y="540"/>
                    <a:pt x="54" y="515"/>
                  </a:cubicBezTo>
                  <a:cubicBezTo>
                    <a:pt x="52" y="513"/>
                    <a:pt x="52" y="510"/>
                    <a:pt x="50" y="507"/>
                  </a:cubicBezTo>
                  <a:cubicBezTo>
                    <a:pt x="43" y="512"/>
                    <a:pt x="37" y="518"/>
                    <a:pt x="30" y="520"/>
                  </a:cubicBezTo>
                  <a:cubicBezTo>
                    <a:pt x="24" y="522"/>
                    <a:pt x="13" y="521"/>
                    <a:pt x="11" y="517"/>
                  </a:cubicBezTo>
                  <a:cubicBezTo>
                    <a:pt x="8" y="512"/>
                    <a:pt x="11" y="503"/>
                    <a:pt x="12" y="496"/>
                  </a:cubicBezTo>
                  <a:cubicBezTo>
                    <a:pt x="12" y="495"/>
                    <a:pt x="13" y="495"/>
                    <a:pt x="14" y="495"/>
                  </a:cubicBezTo>
                  <a:cubicBezTo>
                    <a:pt x="24" y="486"/>
                    <a:pt x="40" y="479"/>
                    <a:pt x="44" y="467"/>
                  </a:cubicBezTo>
                  <a:cubicBezTo>
                    <a:pt x="49" y="451"/>
                    <a:pt x="45" y="432"/>
                    <a:pt x="45" y="411"/>
                  </a:cubicBezTo>
                  <a:cubicBezTo>
                    <a:pt x="35" y="413"/>
                    <a:pt x="28" y="417"/>
                    <a:pt x="21" y="416"/>
                  </a:cubicBezTo>
                  <a:cubicBezTo>
                    <a:pt x="13" y="415"/>
                    <a:pt x="7" y="410"/>
                    <a:pt x="0" y="406"/>
                  </a:cubicBezTo>
                  <a:cubicBezTo>
                    <a:pt x="4" y="400"/>
                    <a:pt x="7" y="394"/>
                    <a:pt x="11" y="388"/>
                  </a:cubicBezTo>
                  <a:cubicBezTo>
                    <a:pt x="12" y="387"/>
                    <a:pt x="14" y="387"/>
                    <a:pt x="15" y="386"/>
                  </a:cubicBezTo>
                  <a:cubicBezTo>
                    <a:pt x="51" y="374"/>
                    <a:pt x="53" y="371"/>
                    <a:pt x="55" y="330"/>
                  </a:cubicBezTo>
                  <a:cubicBezTo>
                    <a:pt x="45" y="329"/>
                    <a:pt x="34" y="330"/>
                    <a:pt x="24" y="327"/>
                  </a:cubicBezTo>
                  <a:cubicBezTo>
                    <a:pt x="17" y="325"/>
                    <a:pt x="11" y="317"/>
                    <a:pt x="5" y="312"/>
                  </a:cubicBezTo>
                  <a:cubicBezTo>
                    <a:pt x="11" y="307"/>
                    <a:pt x="19" y="297"/>
                    <a:pt x="24" y="298"/>
                  </a:cubicBezTo>
                  <a:cubicBezTo>
                    <a:pt x="61" y="306"/>
                    <a:pt x="78" y="289"/>
                    <a:pt x="87" y="257"/>
                  </a:cubicBezTo>
                  <a:cubicBezTo>
                    <a:pt x="88" y="254"/>
                    <a:pt x="90" y="251"/>
                    <a:pt x="92" y="246"/>
                  </a:cubicBezTo>
                  <a:cubicBezTo>
                    <a:pt x="83" y="241"/>
                    <a:pt x="72" y="237"/>
                    <a:pt x="65" y="230"/>
                  </a:cubicBezTo>
                  <a:cubicBezTo>
                    <a:pt x="60" y="225"/>
                    <a:pt x="59" y="215"/>
                    <a:pt x="56" y="208"/>
                  </a:cubicBezTo>
                  <a:cubicBezTo>
                    <a:pt x="64" y="206"/>
                    <a:pt x="72" y="202"/>
                    <a:pt x="79" y="204"/>
                  </a:cubicBezTo>
                  <a:cubicBezTo>
                    <a:pt x="89" y="206"/>
                    <a:pt x="98" y="213"/>
                    <a:pt x="108" y="218"/>
                  </a:cubicBezTo>
                  <a:cubicBezTo>
                    <a:pt x="124" y="199"/>
                    <a:pt x="140" y="180"/>
                    <a:pt x="156" y="160"/>
                  </a:cubicBezTo>
                  <a:cubicBezTo>
                    <a:pt x="147" y="154"/>
                    <a:pt x="138" y="149"/>
                    <a:pt x="133" y="141"/>
                  </a:cubicBezTo>
                  <a:cubicBezTo>
                    <a:pt x="129" y="136"/>
                    <a:pt x="130" y="127"/>
                    <a:pt x="129" y="120"/>
                  </a:cubicBezTo>
                  <a:cubicBezTo>
                    <a:pt x="136" y="119"/>
                    <a:pt x="147" y="115"/>
                    <a:pt x="150" y="118"/>
                  </a:cubicBezTo>
                  <a:cubicBezTo>
                    <a:pt x="174" y="145"/>
                    <a:pt x="195" y="133"/>
                    <a:pt x="215" y="114"/>
                  </a:cubicBezTo>
                  <a:cubicBezTo>
                    <a:pt x="218" y="112"/>
                    <a:pt x="222" y="110"/>
                    <a:pt x="227" y="106"/>
                  </a:cubicBezTo>
                  <a:cubicBezTo>
                    <a:pt x="219" y="94"/>
                    <a:pt x="210" y="83"/>
                    <a:pt x="205" y="71"/>
                  </a:cubicBezTo>
                  <a:cubicBezTo>
                    <a:pt x="202" y="64"/>
                    <a:pt x="206" y="55"/>
                    <a:pt x="208" y="47"/>
                  </a:cubicBezTo>
                  <a:cubicBezTo>
                    <a:pt x="215" y="49"/>
                    <a:pt x="225" y="49"/>
                    <a:pt x="229" y="54"/>
                  </a:cubicBezTo>
                  <a:cubicBezTo>
                    <a:pt x="239" y="64"/>
                    <a:pt x="246" y="78"/>
                    <a:pt x="255" y="90"/>
                  </a:cubicBezTo>
                  <a:cubicBezTo>
                    <a:pt x="272" y="83"/>
                    <a:pt x="289" y="77"/>
                    <a:pt x="307" y="69"/>
                  </a:cubicBezTo>
                  <a:cubicBezTo>
                    <a:pt x="302" y="56"/>
                    <a:pt x="299" y="45"/>
                    <a:pt x="295" y="33"/>
                  </a:cubicBezTo>
                  <a:cubicBezTo>
                    <a:pt x="291" y="22"/>
                    <a:pt x="287" y="9"/>
                    <a:pt x="302" y="5"/>
                  </a:cubicBezTo>
                  <a:cubicBezTo>
                    <a:pt x="318" y="0"/>
                    <a:pt x="321" y="13"/>
                    <a:pt x="324" y="24"/>
                  </a:cubicBezTo>
                  <a:cubicBezTo>
                    <a:pt x="328" y="36"/>
                    <a:pt x="332" y="48"/>
                    <a:pt x="336" y="61"/>
                  </a:cubicBezTo>
                  <a:cubicBezTo>
                    <a:pt x="350" y="59"/>
                    <a:pt x="363" y="58"/>
                    <a:pt x="377" y="56"/>
                  </a:cubicBezTo>
                  <a:cubicBezTo>
                    <a:pt x="379" y="43"/>
                    <a:pt x="380" y="31"/>
                    <a:pt x="384" y="19"/>
                  </a:cubicBezTo>
                  <a:cubicBezTo>
                    <a:pt x="386" y="13"/>
                    <a:pt x="394" y="9"/>
                    <a:pt x="399" y="4"/>
                  </a:cubicBezTo>
                  <a:cubicBezTo>
                    <a:pt x="404" y="11"/>
                    <a:pt x="412" y="16"/>
                    <a:pt x="412" y="23"/>
                  </a:cubicBezTo>
                  <a:cubicBezTo>
                    <a:pt x="413" y="36"/>
                    <a:pt x="410" y="49"/>
                    <a:pt x="409" y="63"/>
                  </a:cubicBezTo>
                  <a:cubicBezTo>
                    <a:pt x="418" y="68"/>
                    <a:pt x="427" y="73"/>
                    <a:pt x="438" y="79"/>
                  </a:cubicBezTo>
                  <a:cubicBezTo>
                    <a:pt x="444" y="69"/>
                    <a:pt x="449" y="58"/>
                    <a:pt x="456" y="50"/>
                  </a:cubicBezTo>
                  <a:cubicBezTo>
                    <a:pt x="461" y="46"/>
                    <a:pt x="471" y="46"/>
                    <a:pt x="478" y="44"/>
                  </a:cubicBezTo>
                  <a:cubicBezTo>
                    <a:pt x="479" y="51"/>
                    <a:pt x="483" y="59"/>
                    <a:pt x="481" y="65"/>
                  </a:cubicBezTo>
                  <a:cubicBezTo>
                    <a:pt x="476" y="77"/>
                    <a:pt x="468" y="88"/>
                    <a:pt x="461" y="100"/>
                  </a:cubicBezTo>
                  <a:cubicBezTo>
                    <a:pt x="468" y="111"/>
                    <a:pt x="475" y="122"/>
                    <a:pt x="482" y="134"/>
                  </a:cubicBezTo>
                  <a:cubicBezTo>
                    <a:pt x="494" y="130"/>
                    <a:pt x="506" y="124"/>
                    <a:pt x="518" y="122"/>
                  </a:cubicBezTo>
                  <a:cubicBezTo>
                    <a:pt x="524" y="121"/>
                    <a:pt x="532" y="128"/>
                    <a:pt x="539" y="131"/>
                  </a:cubicBezTo>
                  <a:cubicBezTo>
                    <a:pt x="535" y="137"/>
                    <a:pt x="532" y="143"/>
                    <a:pt x="529" y="150"/>
                  </a:cubicBezTo>
                  <a:cubicBezTo>
                    <a:pt x="528" y="151"/>
                    <a:pt x="525" y="152"/>
                    <a:pt x="523" y="152"/>
                  </a:cubicBezTo>
                  <a:cubicBezTo>
                    <a:pt x="487" y="156"/>
                    <a:pt x="487" y="184"/>
                    <a:pt x="485" y="210"/>
                  </a:cubicBezTo>
                  <a:cubicBezTo>
                    <a:pt x="485" y="214"/>
                    <a:pt x="490" y="220"/>
                    <a:pt x="495" y="222"/>
                  </a:cubicBezTo>
                  <a:cubicBezTo>
                    <a:pt x="592" y="271"/>
                    <a:pt x="627" y="367"/>
                    <a:pt x="584" y="465"/>
                  </a:cubicBezTo>
                  <a:cubicBezTo>
                    <a:pt x="577" y="479"/>
                    <a:pt x="593" y="501"/>
                    <a:pt x="610" y="505"/>
                  </a:cubicBezTo>
                  <a:cubicBezTo>
                    <a:pt x="619" y="507"/>
                    <a:pt x="629" y="510"/>
                    <a:pt x="635" y="516"/>
                  </a:cubicBezTo>
                  <a:cubicBezTo>
                    <a:pt x="657" y="538"/>
                    <a:pt x="679" y="560"/>
                    <a:pt x="699" y="584"/>
                  </a:cubicBezTo>
                  <a:cubicBezTo>
                    <a:pt x="725" y="614"/>
                    <a:pt x="722" y="655"/>
                    <a:pt x="695" y="680"/>
                  </a:cubicBezTo>
                  <a:cubicBezTo>
                    <a:pt x="668" y="705"/>
                    <a:pt x="627" y="703"/>
                    <a:pt x="600" y="675"/>
                  </a:cubicBezTo>
                  <a:cubicBezTo>
                    <a:pt x="579" y="654"/>
                    <a:pt x="558" y="632"/>
                    <a:pt x="539" y="609"/>
                  </a:cubicBezTo>
                  <a:cubicBezTo>
                    <a:pt x="534" y="604"/>
                    <a:pt x="528" y="595"/>
                    <a:pt x="529" y="589"/>
                  </a:cubicBezTo>
                  <a:cubicBezTo>
                    <a:pt x="530" y="571"/>
                    <a:pt x="517" y="563"/>
                    <a:pt x="507" y="552"/>
                  </a:cubicBezTo>
                  <a:cubicBezTo>
                    <a:pt x="505" y="550"/>
                    <a:pt x="497" y="550"/>
                    <a:pt x="493" y="551"/>
                  </a:cubicBezTo>
                  <a:cubicBezTo>
                    <a:pt x="407" y="577"/>
                    <a:pt x="364" y="569"/>
                    <a:pt x="292" y="510"/>
                  </a:cubicBezTo>
                  <a:cubicBezTo>
                    <a:pt x="283" y="525"/>
                    <a:pt x="279" y="539"/>
                    <a:pt x="298" y="550"/>
                  </a:cubicBezTo>
                  <a:cubicBezTo>
                    <a:pt x="304" y="554"/>
                    <a:pt x="310" y="559"/>
                    <a:pt x="313" y="565"/>
                  </a:cubicBezTo>
                  <a:cubicBezTo>
                    <a:pt x="316" y="571"/>
                    <a:pt x="315" y="579"/>
                    <a:pt x="315" y="587"/>
                  </a:cubicBezTo>
                  <a:cubicBezTo>
                    <a:pt x="308" y="587"/>
                    <a:pt x="299" y="590"/>
                    <a:pt x="294" y="587"/>
                  </a:cubicBezTo>
                  <a:cubicBezTo>
                    <a:pt x="284" y="581"/>
                    <a:pt x="276" y="572"/>
                    <a:pt x="268" y="565"/>
                  </a:cubicBezTo>
                  <a:cubicBezTo>
                    <a:pt x="254" y="575"/>
                    <a:pt x="241" y="583"/>
                    <a:pt x="229" y="593"/>
                  </a:cubicBezTo>
                  <a:cubicBezTo>
                    <a:pt x="226" y="596"/>
                    <a:pt x="224" y="603"/>
                    <a:pt x="224" y="608"/>
                  </a:cubicBezTo>
                  <a:cubicBezTo>
                    <a:pt x="225" y="619"/>
                    <a:pt x="228" y="630"/>
                    <a:pt x="231" y="641"/>
                  </a:cubicBezTo>
                  <a:cubicBezTo>
                    <a:pt x="233" y="652"/>
                    <a:pt x="233" y="662"/>
                    <a:pt x="220" y="665"/>
                  </a:cubicBezTo>
                  <a:cubicBezTo>
                    <a:pt x="207" y="667"/>
                    <a:pt x="203" y="657"/>
                    <a:pt x="201" y="647"/>
                  </a:cubicBezTo>
                  <a:cubicBezTo>
                    <a:pt x="198" y="634"/>
                    <a:pt x="195" y="621"/>
                    <a:pt x="192" y="607"/>
                  </a:cubicBezTo>
                  <a:close/>
                  <a:moveTo>
                    <a:pt x="75" y="437"/>
                  </a:moveTo>
                  <a:cubicBezTo>
                    <a:pt x="76" y="445"/>
                    <a:pt x="76" y="460"/>
                    <a:pt x="77" y="473"/>
                  </a:cubicBezTo>
                  <a:cubicBezTo>
                    <a:pt x="79" y="485"/>
                    <a:pt x="81" y="497"/>
                    <a:pt x="84" y="509"/>
                  </a:cubicBezTo>
                  <a:cubicBezTo>
                    <a:pt x="97" y="556"/>
                    <a:pt x="143" y="585"/>
                    <a:pt x="188" y="575"/>
                  </a:cubicBezTo>
                  <a:cubicBezTo>
                    <a:pt x="237" y="565"/>
                    <a:pt x="268" y="522"/>
                    <a:pt x="261" y="472"/>
                  </a:cubicBezTo>
                  <a:cubicBezTo>
                    <a:pt x="259" y="459"/>
                    <a:pt x="254" y="447"/>
                    <a:pt x="251" y="434"/>
                  </a:cubicBezTo>
                  <a:cubicBezTo>
                    <a:pt x="217" y="315"/>
                    <a:pt x="314" y="197"/>
                    <a:pt x="437" y="208"/>
                  </a:cubicBezTo>
                  <a:cubicBezTo>
                    <a:pt x="451" y="210"/>
                    <a:pt x="456" y="206"/>
                    <a:pt x="458" y="192"/>
                  </a:cubicBezTo>
                  <a:cubicBezTo>
                    <a:pt x="466" y="126"/>
                    <a:pt x="408" y="76"/>
                    <a:pt x="339" y="92"/>
                  </a:cubicBezTo>
                  <a:cubicBezTo>
                    <a:pt x="224" y="118"/>
                    <a:pt x="76" y="235"/>
                    <a:pt x="75" y="437"/>
                  </a:cubicBezTo>
                  <a:close/>
                  <a:moveTo>
                    <a:pt x="425" y="534"/>
                  </a:moveTo>
                  <a:cubicBezTo>
                    <a:pt x="506" y="534"/>
                    <a:pt x="572" y="467"/>
                    <a:pt x="572" y="386"/>
                  </a:cubicBezTo>
                  <a:cubicBezTo>
                    <a:pt x="571" y="304"/>
                    <a:pt x="505" y="238"/>
                    <a:pt x="422" y="238"/>
                  </a:cubicBezTo>
                  <a:cubicBezTo>
                    <a:pt x="341" y="237"/>
                    <a:pt x="274" y="305"/>
                    <a:pt x="275" y="387"/>
                  </a:cubicBezTo>
                  <a:cubicBezTo>
                    <a:pt x="275" y="469"/>
                    <a:pt x="342" y="534"/>
                    <a:pt x="425" y="534"/>
                  </a:cubicBezTo>
                  <a:close/>
                  <a:moveTo>
                    <a:pt x="558" y="586"/>
                  </a:moveTo>
                  <a:cubicBezTo>
                    <a:pt x="581" y="610"/>
                    <a:pt x="601" y="633"/>
                    <a:pt x="623" y="655"/>
                  </a:cubicBezTo>
                  <a:cubicBezTo>
                    <a:pt x="638" y="670"/>
                    <a:pt x="658" y="670"/>
                    <a:pt x="673" y="657"/>
                  </a:cubicBezTo>
                  <a:cubicBezTo>
                    <a:pt x="687" y="646"/>
                    <a:pt x="692" y="625"/>
                    <a:pt x="680" y="611"/>
                  </a:cubicBezTo>
                  <a:cubicBezTo>
                    <a:pt x="659" y="585"/>
                    <a:pt x="635" y="561"/>
                    <a:pt x="612" y="535"/>
                  </a:cubicBezTo>
                  <a:cubicBezTo>
                    <a:pt x="593" y="552"/>
                    <a:pt x="576" y="568"/>
                    <a:pt x="558" y="586"/>
                  </a:cubicBezTo>
                  <a:close/>
                  <a:moveTo>
                    <a:pt x="530" y="531"/>
                  </a:moveTo>
                  <a:cubicBezTo>
                    <a:pt x="537" y="538"/>
                    <a:pt x="543" y="544"/>
                    <a:pt x="549" y="551"/>
                  </a:cubicBezTo>
                  <a:cubicBezTo>
                    <a:pt x="560" y="541"/>
                    <a:pt x="569" y="533"/>
                    <a:pt x="577" y="525"/>
                  </a:cubicBezTo>
                  <a:cubicBezTo>
                    <a:pt x="570" y="517"/>
                    <a:pt x="565" y="510"/>
                    <a:pt x="560" y="504"/>
                  </a:cubicBezTo>
                  <a:cubicBezTo>
                    <a:pt x="549" y="513"/>
                    <a:pt x="541" y="521"/>
                    <a:pt x="530" y="531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A2D6094-D634-47F4-AA4C-85B36E2DDD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1300" y="2171700"/>
              <a:ext cx="239713" cy="239712"/>
            </a:xfrm>
            <a:custGeom>
              <a:avLst/>
              <a:gdLst>
                <a:gd name="T0" fmla="*/ 50 w 99"/>
                <a:gd name="T1" fmla="*/ 98 h 99"/>
                <a:gd name="T2" fmla="*/ 1 w 99"/>
                <a:gd name="T3" fmla="*/ 51 h 99"/>
                <a:gd name="T4" fmla="*/ 51 w 99"/>
                <a:gd name="T5" fmla="*/ 0 h 99"/>
                <a:gd name="T6" fmla="*/ 99 w 99"/>
                <a:gd name="T7" fmla="*/ 49 h 99"/>
                <a:gd name="T8" fmla="*/ 50 w 99"/>
                <a:gd name="T9" fmla="*/ 98 h 99"/>
                <a:gd name="T10" fmla="*/ 76 w 99"/>
                <a:gd name="T11" fmla="*/ 49 h 99"/>
                <a:gd name="T12" fmla="*/ 51 w 99"/>
                <a:gd name="T13" fmla="*/ 32 h 99"/>
                <a:gd name="T14" fmla="*/ 32 w 99"/>
                <a:gd name="T15" fmla="*/ 50 h 99"/>
                <a:gd name="T16" fmla="*/ 51 w 99"/>
                <a:gd name="T17" fmla="*/ 66 h 99"/>
                <a:gd name="T18" fmla="*/ 76 w 99"/>
                <a:gd name="T19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50" y="98"/>
                  </a:moveTo>
                  <a:cubicBezTo>
                    <a:pt x="24" y="99"/>
                    <a:pt x="2" y="77"/>
                    <a:pt x="1" y="51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77" y="0"/>
                    <a:pt x="99" y="23"/>
                    <a:pt x="99" y="49"/>
                  </a:cubicBezTo>
                  <a:cubicBezTo>
                    <a:pt x="99" y="76"/>
                    <a:pt x="77" y="98"/>
                    <a:pt x="50" y="98"/>
                  </a:cubicBezTo>
                  <a:close/>
                  <a:moveTo>
                    <a:pt x="76" y="49"/>
                  </a:moveTo>
                  <a:cubicBezTo>
                    <a:pt x="64" y="41"/>
                    <a:pt x="56" y="31"/>
                    <a:pt x="51" y="32"/>
                  </a:cubicBezTo>
                  <a:cubicBezTo>
                    <a:pt x="44" y="34"/>
                    <a:pt x="38" y="43"/>
                    <a:pt x="32" y="50"/>
                  </a:cubicBezTo>
                  <a:cubicBezTo>
                    <a:pt x="38" y="55"/>
                    <a:pt x="44" y="65"/>
                    <a:pt x="51" y="66"/>
                  </a:cubicBezTo>
                  <a:cubicBezTo>
                    <a:pt x="57" y="66"/>
                    <a:pt x="64" y="58"/>
                    <a:pt x="76" y="49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0E737DAD-2823-48B5-BB13-3222F25694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0500" y="2520950"/>
              <a:ext cx="238125" cy="239712"/>
            </a:xfrm>
            <a:custGeom>
              <a:avLst/>
              <a:gdLst>
                <a:gd name="T0" fmla="*/ 49 w 98"/>
                <a:gd name="T1" fmla="*/ 1 h 99"/>
                <a:gd name="T2" fmla="*/ 98 w 98"/>
                <a:gd name="T3" fmla="*/ 48 h 99"/>
                <a:gd name="T4" fmla="*/ 51 w 98"/>
                <a:gd name="T5" fmla="*/ 99 h 99"/>
                <a:gd name="T6" fmla="*/ 0 w 98"/>
                <a:gd name="T7" fmla="*/ 50 h 99"/>
                <a:gd name="T8" fmla="*/ 49 w 98"/>
                <a:gd name="T9" fmla="*/ 1 h 99"/>
                <a:gd name="T10" fmla="*/ 75 w 98"/>
                <a:gd name="T11" fmla="*/ 48 h 99"/>
                <a:gd name="T12" fmla="*/ 49 w 98"/>
                <a:gd name="T13" fmla="*/ 32 h 99"/>
                <a:gd name="T14" fmla="*/ 33 w 98"/>
                <a:gd name="T15" fmla="*/ 49 h 99"/>
                <a:gd name="T16" fmla="*/ 50 w 98"/>
                <a:gd name="T17" fmla="*/ 66 h 99"/>
                <a:gd name="T18" fmla="*/ 75 w 98"/>
                <a:gd name="T19" fmla="*/ 4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99">
                  <a:moveTo>
                    <a:pt x="49" y="1"/>
                  </a:moveTo>
                  <a:cubicBezTo>
                    <a:pt x="76" y="0"/>
                    <a:pt x="98" y="21"/>
                    <a:pt x="98" y="48"/>
                  </a:cubicBezTo>
                  <a:cubicBezTo>
                    <a:pt x="98" y="76"/>
                    <a:pt x="78" y="98"/>
                    <a:pt x="51" y="99"/>
                  </a:cubicBezTo>
                  <a:cubicBezTo>
                    <a:pt x="23" y="99"/>
                    <a:pt x="0" y="77"/>
                    <a:pt x="0" y="50"/>
                  </a:cubicBezTo>
                  <a:cubicBezTo>
                    <a:pt x="0" y="23"/>
                    <a:pt x="22" y="1"/>
                    <a:pt x="49" y="1"/>
                  </a:cubicBezTo>
                  <a:close/>
                  <a:moveTo>
                    <a:pt x="75" y="48"/>
                  </a:moveTo>
                  <a:cubicBezTo>
                    <a:pt x="63" y="40"/>
                    <a:pt x="56" y="32"/>
                    <a:pt x="49" y="32"/>
                  </a:cubicBezTo>
                  <a:cubicBezTo>
                    <a:pt x="43" y="33"/>
                    <a:pt x="34" y="42"/>
                    <a:pt x="33" y="49"/>
                  </a:cubicBezTo>
                  <a:cubicBezTo>
                    <a:pt x="30" y="60"/>
                    <a:pt x="39" y="69"/>
                    <a:pt x="50" y="66"/>
                  </a:cubicBezTo>
                  <a:cubicBezTo>
                    <a:pt x="58" y="65"/>
                    <a:pt x="64" y="57"/>
                    <a:pt x="75" y="48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D5A4E669-9CB9-4474-A16E-1F5C3BE1083D}"/>
                </a:ext>
              </a:extLst>
            </p:cNvPr>
            <p:cNvSpPr/>
            <p:nvPr/>
          </p:nvSpPr>
          <p:spPr bwMode="auto">
            <a:xfrm>
              <a:off x="4554538" y="1868488"/>
              <a:ext cx="74613" cy="88900"/>
            </a:xfrm>
            <a:custGeom>
              <a:avLst/>
              <a:gdLst>
                <a:gd name="T0" fmla="*/ 16 w 31"/>
                <a:gd name="T1" fmla="*/ 37 h 37"/>
                <a:gd name="T2" fmla="*/ 2 w 31"/>
                <a:gd name="T3" fmla="*/ 16 h 37"/>
                <a:gd name="T4" fmla="*/ 18 w 31"/>
                <a:gd name="T5" fmla="*/ 0 h 37"/>
                <a:gd name="T6" fmla="*/ 31 w 31"/>
                <a:gd name="T7" fmla="*/ 16 h 37"/>
                <a:gd name="T8" fmla="*/ 16 w 31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16" y="37"/>
                  </a:moveTo>
                  <a:cubicBezTo>
                    <a:pt x="9" y="27"/>
                    <a:pt x="0" y="20"/>
                    <a:pt x="2" y="16"/>
                  </a:cubicBezTo>
                  <a:cubicBezTo>
                    <a:pt x="3" y="9"/>
                    <a:pt x="12" y="5"/>
                    <a:pt x="18" y="0"/>
                  </a:cubicBezTo>
                  <a:cubicBezTo>
                    <a:pt x="23" y="5"/>
                    <a:pt x="31" y="10"/>
                    <a:pt x="31" y="16"/>
                  </a:cubicBezTo>
                  <a:cubicBezTo>
                    <a:pt x="31" y="22"/>
                    <a:pt x="23" y="28"/>
                    <a:pt x="16" y="3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483F604F-00BA-4090-AE5D-82C393C1DE23}"/>
                </a:ext>
              </a:extLst>
            </p:cNvPr>
            <p:cNvSpPr/>
            <p:nvPr/>
          </p:nvSpPr>
          <p:spPr bwMode="auto">
            <a:xfrm>
              <a:off x="4386263" y="1897063"/>
              <a:ext cx="74613" cy="95250"/>
            </a:xfrm>
            <a:custGeom>
              <a:avLst/>
              <a:gdLst>
                <a:gd name="T0" fmla="*/ 16 w 31"/>
                <a:gd name="T1" fmla="*/ 0 h 39"/>
                <a:gd name="T2" fmla="*/ 30 w 31"/>
                <a:gd name="T3" fmla="*/ 25 h 39"/>
                <a:gd name="T4" fmla="*/ 15 w 31"/>
                <a:gd name="T5" fmla="*/ 39 h 39"/>
                <a:gd name="T6" fmla="*/ 1 w 31"/>
                <a:gd name="T7" fmla="*/ 22 h 39"/>
                <a:gd name="T8" fmla="*/ 16 w 3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9">
                  <a:moveTo>
                    <a:pt x="16" y="0"/>
                  </a:moveTo>
                  <a:cubicBezTo>
                    <a:pt x="23" y="12"/>
                    <a:pt x="31" y="18"/>
                    <a:pt x="30" y="25"/>
                  </a:cubicBezTo>
                  <a:cubicBezTo>
                    <a:pt x="30" y="30"/>
                    <a:pt x="21" y="34"/>
                    <a:pt x="15" y="39"/>
                  </a:cubicBezTo>
                  <a:cubicBezTo>
                    <a:pt x="10" y="34"/>
                    <a:pt x="2" y="29"/>
                    <a:pt x="1" y="22"/>
                  </a:cubicBezTo>
                  <a:cubicBezTo>
                    <a:pt x="0" y="17"/>
                    <a:pt x="8" y="11"/>
                    <a:pt x="16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64357924-73D1-480F-AD5C-ABB9FB3EBBAB}"/>
                </a:ext>
              </a:extLst>
            </p:cNvPr>
            <p:cNvSpPr/>
            <p:nvPr/>
          </p:nvSpPr>
          <p:spPr bwMode="auto">
            <a:xfrm>
              <a:off x="4537075" y="1979613"/>
              <a:ext cx="93663" cy="74612"/>
            </a:xfrm>
            <a:custGeom>
              <a:avLst/>
              <a:gdLst>
                <a:gd name="T0" fmla="*/ 39 w 39"/>
                <a:gd name="T1" fmla="*/ 14 h 31"/>
                <a:gd name="T2" fmla="*/ 15 w 39"/>
                <a:gd name="T3" fmla="*/ 31 h 31"/>
                <a:gd name="T4" fmla="*/ 0 w 39"/>
                <a:gd name="T5" fmla="*/ 17 h 31"/>
                <a:gd name="T6" fmla="*/ 13 w 39"/>
                <a:gd name="T7" fmla="*/ 1 h 31"/>
                <a:gd name="T8" fmla="*/ 39 w 39"/>
                <a:gd name="T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14"/>
                  </a:moveTo>
                  <a:cubicBezTo>
                    <a:pt x="27" y="22"/>
                    <a:pt x="21" y="30"/>
                    <a:pt x="15" y="31"/>
                  </a:cubicBezTo>
                  <a:cubicBezTo>
                    <a:pt x="10" y="31"/>
                    <a:pt x="1" y="22"/>
                    <a:pt x="0" y="17"/>
                  </a:cubicBezTo>
                  <a:cubicBezTo>
                    <a:pt x="0" y="12"/>
                    <a:pt x="8" y="2"/>
                    <a:pt x="13" y="1"/>
                  </a:cubicBezTo>
                  <a:cubicBezTo>
                    <a:pt x="19" y="0"/>
                    <a:pt x="26" y="7"/>
                    <a:pt x="39" y="1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0732DFC5-2E6E-44C9-B1F0-04FB7EDEDFF6}"/>
                </a:ext>
              </a:extLst>
            </p:cNvPr>
            <p:cNvSpPr/>
            <p:nvPr/>
          </p:nvSpPr>
          <p:spPr bwMode="auto">
            <a:xfrm>
              <a:off x="3983038" y="2398713"/>
              <a:ext cx="92075" cy="73025"/>
            </a:xfrm>
            <a:custGeom>
              <a:avLst/>
              <a:gdLst>
                <a:gd name="T0" fmla="*/ 38 w 38"/>
                <a:gd name="T1" fmla="*/ 17 h 30"/>
                <a:gd name="T2" fmla="*/ 14 w 38"/>
                <a:gd name="T3" fmla="*/ 29 h 30"/>
                <a:gd name="T4" fmla="*/ 0 w 38"/>
                <a:gd name="T5" fmla="*/ 14 h 30"/>
                <a:gd name="T6" fmla="*/ 18 w 38"/>
                <a:gd name="T7" fmla="*/ 1 h 30"/>
                <a:gd name="T8" fmla="*/ 38 w 38"/>
                <a:gd name="T9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38" y="17"/>
                  </a:moveTo>
                  <a:cubicBezTo>
                    <a:pt x="27" y="23"/>
                    <a:pt x="20" y="30"/>
                    <a:pt x="14" y="29"/>
                  </a:cubicBezTo>
                  <a:cubicBezTo>
                    <a:pt x="8" y="29"/>
                    <a:pt x="4" y="19"/>
                    <a:pt x="0" y="14"/>
                  </a:cubicBezTo>
                  <a:cubicBezTo>
                    <a:pt x="6" y="9"/>
                    <a:pt x="11" y="1"/>
                    <a:pt x="18" y="1"/>
                  </a:cubicBezTo>
                  <a:cubicBezTo>
                    <a:pt x="23" y="0"/>
                    <a:pt x="28" y="9"/>
                    <a:pt x="38" y="1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968E94B8-713E-49E3-868D-6A4A1148F85F}"/>
                </a:ext>
              </a:extLst>
            </p:cNvPr>
            <p:cNvSpPr/>
            <p:nvPr/>
          </p:nvSpPr>
          <p:spPr bwMode="auto">
            <a:xfrm>
              <a:off x="4214813" y="2052638"/>
              <a:ext cx="88900" cy="77787"/>
            </a:xfrm>
            <a:custGeom>
              <a:avLst/>
              <a:gdLst>
                <a:gd name="T0" fmla="*/ 37 w 37"/>
                <a:gd name="T1" fmla="*/ 16 h 32"/>
                <a:gd name="T2" fmla="*/ 16 w 37"/>
                <a:gd name="T3" fmla="*/ 31 h 32"/>
                <a:gd name="T4" fmla="*/ 0 w 37"/>
                <a:gd name="T5" fmla="*/ 16 h 32"/>
                <a:gd name="T6" fmla="*/ 16 w 37"/>
                <a:gd name="T7" fmla="*/ 1 h 32"/>
                <a:gd name="T8" fmla="*/ 37 w 37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2">
                  <a:moveTo>
                    <a:pt x="37" y="16"/>
                  </a:moveTo>
                  <a:cubicBezTo>
                    <a:pt x="27" y="23"/>
                    <a:pt x="21" y="32"/>
                    <a:pt x="16" y="31"/>
                  </a:cubicBezTo>
                  <a:cubicBezTo>
                    <a:pt x="10" y="30"/>
                    <a:pt x="5" y="21"/>
                    <a:pt x="0" y="16"/>
                  </a:cubicBezTo>
                  <a:cubicBezTo>
                    <a:pt x="5" y="11"/>
                    <a:pt x="10" y="2"/>
                    <a:pt x="16" y="1"/>
                  </a:cubicBezTo>
                  <a:cubicBezTo>
                    <a:pt x="21" y="0"/>
                    <a:pt x="28" y="9"/>
                    <a:pt x="37" y="1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F49B2868-4CDC-472C-946C-772C2129CC8E}"/>
                </a:ext>
              </a:extLst>
            </p:cNvPr>
            <p:cNvSpPr/>
            <p:nvPr/>
          </p:nvSpPr>
          <p:spPr bwMode="auto">
            <a:xfrm>
              <a:off x="4141788" y="2798763"/>
              <a:ext cx="93663" cy="73025"/>
            </a:xfrm>
            <a:custGeom>
              <a:avLst/>
              <a:gdLst>
                <a:gd name="T0" fmla="*/ 0 w 39"/>
                <a:gd name="T1" fmla="*/ 16 h 30"/>
                <a:gd name="T2" fmla="*/ 22 w 39"/>
                <a:gd name="T3" fmla="*/ 0 h 30"/>
                <a:gd name="T4" fmla="*/ 38 w 39"/>
                <a:gd name="T5" fmla="*/ 15 h 30"/>
                <a:gd name="T6" fmla="*/ 24 w 39"/>
                <a:gd name="T7" fmla="*/ 30 h 30"/>
                <a:gd name="T8" fmla="*/ 0 w 39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0" y="16"/>
                  </a:moveTo>
                  <a:cubicBezTo>
                    <a:pt x="10" y="8"/>
                    <a:pt x="17" y="0"/>
                    <a:pt x="22" y="0"/>
                  </a:cubicBezTo>
                  <a:cubicBezTo>
                    <a:pt x="28" y="1"/>
                    <a:pt x="36" y="9"/>
                    <a:pt x="38" y="15"/>
                  </a:cubicBezTo>
                  <a:cubicBezTo>
                    <a:pt x="39" y="19"/>
                    <a:pt x="29" y="30"/>
                    <a:pt x="24" y="30"/>
                  </a:cubicBezTo>
                  <a:cubicBezTo>
                    <a:pt x="18" y="30"/>
                    <a:pt x="11" y="23"/>
                    <a:pt x="0" y="1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1A3ACBE2-56B9-42C9-A2DC-AF376B49C707}"/>
                </a:ext>
              </a:extLst>
            </p:cNvPr>
            <p:cNvSpPr/>
            <p:nvPr/>
          </p:nvSpPr>
          <p:spPr bwMode="auto">
            <a:xfrm>
              <a:off x="4675188" y="1951038"/>
              <a:ext cx="74613" cy="92075"/>
            </a:xfrm>
            <a:custGeom>
              <a:avLst/>
              <a:gdLst>
                <a:gd name="T0" fmla="*/ 15 w 31"/>
                <a:gd name="T1" fmla="*/ 38 h 38"/>
                <a:gd name="T2" fmla="*/ 1 w 31"/>
                <a:gd name="T3" fmla="*/ 16 h 38"/>
                <a:gd name="T4" fmla="*/ 15 w 31"/>
                <a:gd name="T5" fmla="*/ 0 h 38"/>
                <a:gd name="T6" fmla="*/ 30 w 31"/>
                <a:gd name="T7" fmla="*/ 16 h 38"/>
                <a:gd name="T8" fmla="*/ 15 w 3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8">
                  <a:moveTo>
                    <a:pt x="15" y="38"/>
                  </a:moveTo>
                  <a:cubicBezTo>
                    <a:pt x="8" y="27"/>
                    <a:pt x="0" y="21"/>
                    <a:pt x="1" y="16"/>
                  </a:cubicBezTo>
                  <a:cubicBezTo>
                    <a:pt x="2" y="10"/>
                    <a:pt x="10" y="5"/>
                    <a:pt x="15" y="0"/>
                  </a:cubicBezTo>
                  <a:cubicBezTo>
                    <a:pt x="20" y="5"/>
                    <a:pt x="28" y="10"/>
                    <a:pt x="30" y="16"/>
                  </a:cubicBezTo>
                  <a:cubicBezTo>
                    <a:pt x="31" y="21"/>
                    <a:pt x="23" y="27"/>
                    <a:pt x="15" y="38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878F3E16-839D-4C32-992F-0403A856F129}"/>
                </a:ext>
              </a:extLst>
            </p:cNvPr>
            <p:cNvSpPr/>
            <p:nvPr/>
          </p:nvSpPr>
          <p:spPr bwMode="auto">
            <a:xfrm>
              <a:off x="4398963" y="2052638"/>
              <a:ext cx="92075" cy="73025"/>
            </a:xfrm>
            <a:custGeom>
              <a:avLst/>
              <a:gdLst>
                <a:gd name="T0" fmla="*/ 38 w 38"/>
                <a:gd name="T1" fmla="*/ 16 h 30"/>
                <a:gd name="T2" fmla="*/ 14 w 38"/>
                <a:gd name="T3" fmla="*/ 30 h 30"/>
                <a:gd name="T4" fmla="*/ 1 w 38"/>
                <a:gd name="T5" fmla="*/ 15 h 30"/>
                <a:gd name="T6" fmla="*/ 17 w 38"/>
                <a:gd name="T7" fmla="*/ 1 h 30"/>
                <a:gd name="T8" fmla="*/ 38 w 38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38" y="16"/>
                  </a:moveTo>
                  <a:cubicBezTo>
                    <a:pt x="27" y="23"/>
                    <a:pt x="20" y="30"/>
                    <a:pt x="14" y="30"/>
                  </a:cubicBezTo>
                  <a:cubicBezTo>
                    <a:pt x="9" y="30"/>
                    <a:pt x="0" y="19"/>
                    <a:pt x="1" y="15"/>
                  </a:cubicBezTo>
                  <a:cubicBezTo>
                    <a:pt x="3" y="9"/>
                    <a:pt x="11" y="2"/>
                    <a:pt x="17" y="1"/>
                  </a:cubicBezTo>
                  <a:cubicBezTo>
                    <a:pt x="22" y="0"/>
                    <a:pt x="28" y="9"/>
                    <a:pt x="38" y="1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E6CA76BB-37F4-4607-A666-F60ED4C4C0D7}"/>
                </a:ext>
              </a:extLst>
            </p:cNvPr>
            <p:cNvSpPr/>
            <p:nvPr/>
          </p:nvSpPr>
          <p:spPr bwMode="auto">
            <a:xfrm>
              <a:off x="4008438" y="2828925"/>
              <a:ext cx="88900" cy="74612"/>
            </a:xfrm>
            <a:custGeom>
              <a:avLst/>
              <a:gdLst>
                <a:gd name="T0" fmla="*/ 37 w 37"/>
                <a:gd name="T1" fmla="*/ 14 h 31"/>
                <a:gd name="T2" fmla="*/ 16 w 37"/>
                <a:gd name="T3" fmla="*/ 30 h 31"/>
                <a:gd name="T4" fmla="*/ 0 w 37"/>
                <a:gd name="T5" fmla="*/ 14 h 31"/>
                <a:gd name="T6" fmla="*/ 15 w 37"/>
                <a:gd name="T7" fmla="*/ 0 h 31"/>
                <a:gd name="T8" fmla="*/ 37 w 37"/>
                <a:gd name="T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1">
                  <a:moveTo>
                    <a:pt x="37" y="14"/>
                  </a:moveTo>
                  <a:cubicBezTo>
                    <a:pt x="27" y="22"/>
                    <a:pt x="21" y="31"/>
                    <a:pt x="16" y="30"/>
                  </a:cubicBezTo>
                  <a:cubicBezTo>
                    <a:pt x="10" y="28"/>
                    <a:pt x="5" y="20"/>
                    <a:pt x="0" y="14"/>
                  </a:cubicBezTo>
                  <a:cubicBezTo>
                    <a:pt x="5" y="9"/>
                    <a:pt x="10" y="1"/>
                    <a:pt x="15" y="0"/>
                  </a:cubicBezTo>
                  <a:cubicBezTo>
                    <a:pt x="21" y="0"/>
                    <a:pt x="27" y="7"/>
                    <a:pt x="37" y="1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05D34135-531D-4ECA-AF91-1F6EE43A8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3588" y="2243138"/>
              <a:ext cx="242888" cy="242887"/>
            </a:xfrm>
            <a:custGeom>
              <a:avLst/>
              <a:gdLst>
                <a:gd name="T0" fmla="*/ 49 w 100"/>
                <a:gd name="T1" fmla="*/ 99 h 100"/>
                <a:gd name="T2" fmla="*/ 1 w 100"/>
                <a:gd name="T3" fmla="*/ 49 h 100"/>
                <a:gd name="T4" fmla="*/ 52 w 100"/>
                <a:gd name="T5" fmla="*/ 1 h 100"/>
                <a:gd name="T6" fmla="*/ 100 w 100"/>
                <a:gd name="T7" fmla="*/ 50 h 100"/>
                <a:gd name="T8" fmla="*/ 49 w 100"/>
                <a:gd name="T9" fmla="*/ 99 h 100"/>
                <a:gd name="T10" fmla="*/ 77 w 100"/>
                <a:gd name="T11" fmla="*/ 50 h 100"/>
                <a:gd name="T12" fmla="*/ 51 w 100"/>
                <a:gd name="T13" fmla="*/ 33 h 100"/>
                <a:gd name="T14" fmla="*/ 33 w 100"/>
                <a:gd name="T15" fmla="*/ 51 h 100"/>
                <a:gd name="T16" fmla="*/ 50 w 100"/>
                <a:gd name="T17" fmla="*/ 67 h 100"/>
                <a:gd name="T18" fmla="*/ 77 w 100"/>
                <a:gd name="T19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00">
                  <a:moveTo>
                    <a:pt x="49" y="99"/>
                  </a:moveTo>
                  <a:cubicBezTo>
                    <a:pt x="23" y="99"/>
                    <a:pt x="0" y="76"/>
                    <a:pt x="1" y="49"/>
                  </a:cubicBezTo>
                  <a:cubicBezTo>
                    <a:pt x="2" y="22"/>
                    <a:pt x="26" y="0"/>
                    <a:pt x="52" y="1"/>
                  </a:cubicBezTo>
                  <a:cubicBezTo>
                    <a:pt x="78" y="2"/>
                    <a:pt x="100" y="24"/>
                    <a:pt x="100" y="50"/>
                  </a:cubicBezTo>
                  <a:cubicBezTo>
                    <a:pt x="99" y="77"/>
                    <a:pt x="76" y="100"/>
                    <a:pt x="49" y="99"/>
                  </a:cubicBezTo>
                  <a:close/>
                  <a:moveTo>
                    <a:pt x="77" y="50"/>
                  </a:moveTo>
                  <a:cubicBezTo>
                    <a:pt x="64" y="41"/>
                    <a:pt x="56" y="32"/>
                    <a:pt x="51" y="33"/>
                  </a:cubicBezTo>
                  <a:cubicBezTo>
                    <a:pt x="44" y="35"/>
                    <a:pt x="35" y="44"/>
                    <a:pt x="33" y="51"/>
                  </a:cubicBezTo>
                  <a:cubicBezTo>
                    <a:pt x="33" y="56"/>
                    <a:pt x="44" y="67"/>
                    <a:pt x="50" y="67"/>
                  </a:cubicBezTo>
                  <a:cubicBezTo>
                    <a:pt x="57" y="67"/>
                    <a:pt x="64" y="59"/>
                    <a:pt x="77" y="5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6FF62DCA-5DD6-4AC6-B812-1BC0A7D4C7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7263" y="2470150"/>
              <a:ext cx="239713" cy="239712"/>
            </a:xfrm>
            <a:custGeom>
              <a:avLst/>
              <a:gdLst>
                <a:gd name="T0" fmla="*/ 0 w 99"/>
                <a:gd name="T1" fmla="*/ 49 h 99"/>
                <a:gd name="T2" fmla="*/ 50 w 99"/>
                <a:gd name="T3" fmla="*/ 0 h 99"/>
                <a:gd name="T4" fmla="*/ 99 w 99"/>
                <a:gd name="T5" fmla="*/ 49 h 99"/>
                <a:gd name="T6" fmla="*/ 50 w 99"/>
                <a:gd name="T7" fmla="*/ 99 h 99"/>
                <a:gd name="T8" fmla="*/ 0 w 99"/>
                <a:gd name="T9" fmla="*/ 49 h 99"/>
                <a:gd name="T10" fmla="*/ 71 w 99"/>
                <a:gd name="T11" fmla="*/ 53 h 99"/>
                <a:gd name="T12" fmla="*/ 70 w 99"/>
                <a:gd name="T13" fmla="*/ 44 h 99"/>
                <a:gd name="T14" fmla="*/ 48 w 99"/>
                <a:gd name="T15" fmla="*/ 33 h 99"/>
                <a:gd name="T16" fmla="*/ 33 w 99"/>
                <a:gd name="T17" fmla="*/ 50 h 99"/>
                <a:gd name="T18" fmla="*/ 49 w 99"/>
                <a:gd name="T19" fmla="*/ 66 h 99"/>
                <a:gd name="T20" fmla="*/ 71 w 99"/>
                <a:gd name="T21" fmla="*/ 5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99">
                  <a:moveTo>
                    <a:pt x="0" y="49"/>
                  </a:moveTo>
                  <a:cubicBezTo>
                    <a:pt x="0" y="22"/>
                    <a:pt x="24" y="0"/>
                    <a:pt x="50" y="0"/>
                  </a:cubicBezTo>
                  <a:cubicBezTo>
                    <a:pt x="77" y="1"/>
                    <a:pt x="98" y="22"/>
                    <a:pt x="99" y="49"/>
                  </a:cubicBezTo>
                  <a:cubicBezTo>
                    <a:pt x="99" y="75"/>
                    <a:pt x="76" y="99"/>
                    <a:pt x="50" y="99"/>
                  </a:cubicBezTo>
                  <a:cubicBezTo>
                    <a:pt x="23" y="99"/>
                    <a:pt x="0" y="76"/>
                    <a:pt x="0" y="49"/>
                  </a:cubicBezTo>
                  <a:close/>
                  <a:moveTo>
                    <a:pt x="71" y="53"/>
                  </a:moveTo>
                  <a:cubicBezTo>
                    <a:pt x="71" y="50"/>
                    <a:pt x="71" y="47"/>
                    <a:pt x="70" y="44"/>
                  </a:cubicBezTo>
                  <a:cubicBezTo>
                    <a:pt x="63" y="40"/>
                    <a:pt x="55" y="32"/>
                    <a:pt x="48" y="33"/>
                  </a:cubicBezTo>
                  <a:cubicBezTo>
                    <a:pt x="42" y="33"/>
                    <a:pt x="32" y="44"/>
                    <a:pt x="33" y="50"/>
                  </a:cubicBezTo>
                  <a:cubicBezTo>
                    <a:pt x="33" y="56"/>
                    <a:pt x="43" y="66"/>
                    <a:pt x="49" y="66"/>
                  </a:cubicBezTo>
                  <a:cubicBezTo>
                    <a:pt x="56" y="66"/>
                    <a:pt x="64" y="58"/>
                    <a:pt x="71" y="5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5" name="Freeform 19">
              <a:extLst>
                <a:ext uri="{FF2B5EF4-FFF2-40B4-BE49-F238E27FC236}">
                  <a16:creationId xmlns:a16="http://schemas.microsoft.com/office/drawing/2014/main" id="{384B69CB-5445-4FA7-BBE3-81C4D5E95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2625" y="2540000"/>
              <a:ext cx="238125" cy="239712"/>
            </a:xfrm>
            <a:custGeom>
              <a:avLst/>
              <a:gdLst>
                <a:gd name="T0" fmla="*/ 98 w 98"/>
                <a:gd name="T1" fmla="*/ 49 h 99"/>
                <a:gd name="T2" fmla="*/ 50 w 98"/>
                <a:gd name="T3" fmla="*/ 98 h 99"/>
                <a:gd name="T4" fmla="*/ 1 w 98"/>
                <a:gd name="T5" fmla="*/ 49 h 99"/>
                <a:gd name="T6" fmla="*/ 48 w 98"/>
                <a:gd name="T7" fmla="*/ 0 h 99"/>
                <a:gd name="T8" fmla="*/ 98 w 98"/>
                <a:gd name="T9" fmla="*/ 49 h 99"/>
                <a:gd name="T10" fmla="*/ 76 w 98"/>
                <a:gd name="T11" fmla="*/ 50 h 99"/>
                <a:gd name="T12" fmla="*/ 50 w 98"/>
                <a:gd name="T13" fmla="*/ 33 h 99"/>
                <a:gd name="T14" fmla="*/ 31 w 98"/>
                <a:gd name="T15" fmla="*/ 50 h 99"/>
                <a:gd name="T16" fmla="*/ 49 w 98"/>
                <a:gd name="T17" fmla="*/ 66 h 99"/>
                <a:gd name="T18" fmla="*/ 76 w 98"/>
                <a:gd name="T1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99">
                  <a:moveTo>
                    <a:pt x="98" y="49"/>
                  </a:moveTo>
                  <a:cubicBezTo>
                    <a:pt x="98" y="76"/>
                    <a:pt x="77" y="98"/>
                    <a:pt x="50" y="98"/>
                  </a:cubicBezTo>
                  <a:cubicBezTo>
                    <a:pt x="22" y="99"/>
                    <a:pt x="0" y="77"/>
                    <a:pt x="1" y="49"/>
                  </a:cubicBezTo>
                  <a:cubicBezTo>
                    <a:pt x="1" y="23"/>
                    <a:pt x="22" y="1"/>
                    <a:pt x="48" y="0"/>
                  </a:cubicBezTo>
                  <a:cubicBezTo>
                    <a:pt x="76" y="0"/>
                    <a:pt x="98" y="21"/>
                    <a:pt x="98" y="49"/>
                  </a:cubicBezTo>
                  <a:close/>
                  <a:moveTo>
                    <a:pt x="76" y="50"/>
                  </a:moveTo>
                  <a:cubicBezTo>
                    <a:pt x="63" y="41"/>
                    <a:pt x="56" y="31"/>
                    <a:pt x="50" y="33"/>
                  </a:cubicBezTo>
                  <a:cubicBezTo>
                    <a:pt x="43" y="34"/>
                    <a:pt x="37" y="44"/>
                    <a:pt x="31" y="50"/>
                  </a:cubicBezTo>
                  <a:cubicBezTo>
                    <a:pt x="37" y="56"/>
                    <a:pt x="43" y="66"/>
                    <a:pt x="49" y="66"/>
                  </a:cubicBezTo>
                  <a:cubicBezTo>
                    <a:pt x="56" y="67"/>
                    <a:pt x="64" y="58"/>
                    <a:pt x="76" y="5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10183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637A576-D379-4D51-A362-38B620DD2615}"/>
              </a:ext>
            </a:extLst>
          </p:cNvPr>
          <p:cNvSpPr/>
          <p:nvPr/>
        </p:nvSpPr>
        <p:spPr>
          <a:xfrm>
            <a:off x="2955462" y="3729455"/>
            <a:ext cx="5312254" cy="75461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1000" rtlCol="0" anchor="ctr"/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Partial Circle 34">
            <a:extLst>
              <a:ext uri="{FF2B5EF4-FFF2-40B4-BE49-F238E27FC236}">
                <a16:creationId xmlns:a16="http://schemas.microsoft.com/office/drawing/2014/main" id="{802915CC-9F4B-4B4D-B96B-106B30F93632}"/>
              </a:ext>
            </a:extLst>
          </p:cNvPr>
          <p:cNvSpPr/>
          <p:nvPr/>
        </p:nvSpPr>
        <p:spPr>
          <a:xfrm>
            <a:off x="3003284" y="3751018"/>
            <a:ext cx="711491" cy="711491"/>
          </a:xfrm>
          <a:prstGeom prst="pi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DA902D-8F88-4968-93AD-3FE298F0932D}"/>
              </a:ext>
            </a:extLst>
          </p:cNvPr>
          <p:cNvSpPr/>
          <p:nvPr/>
        </p:nvSpPr>
        <p:spPr>
          <a:xfrm>
            <a:off x="2955462" y="1364196"/>
            <a:ext cx="5312254" cy="75461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1000" rtlCol="0" anchor="ctr"/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Partial Circle 1">
            <a:extLst>
              <a:ext uri="{FF2B5EF4-FFF2-40B4-BE49-F238E27FC236}">
                <a16:creationId xmlns:a16="http://schemas.microsoft.com/office/drawing/2014/main" id="{45AA9334-921E-4102-9B8C-0444C508F784}"/>
              </a:ext>
            </a:extLst>
          </p:cNvPr>
          <p:cNvSpPr/>
          <p:nvPr/>
        </p:nvSpPr>
        <p:spPr>
          <a:xfrm>
            <a:off x="3003284" y="1384609"/>
            <a:ext cx="711491" cy="711491"/>
          </a:xfrm>
          <a:prstGeom prst="pie">
            <a:avLst>
              <a:gd name="adj1" fmla="val 10782339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4645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4716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14/02/2024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33</a:t>
            </a:fld>
            <a:endParaRPr lang="en-ID">
              <a:cs typeface="B Nazanin" panose="00000400000000000000" pitchFamily="2" charset="-78"/>
            </a:endParaRP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60DB26A6-78D6-4AE0-A1EB-2EDDEDA72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2624" y="1690849"/>
            <a:ext cx="2484744" cy="2484744"/>
          </a:xfrm>
          <a:prstGeom prst="rect">
            <a:avLst/>
          </a:prstGeom>
        </p:spPr>
      </p:pic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955875A4-2BBE-4834-B6E0-81A1EF7834ED}"/>
              </a:ext>
            </a:extLst>
          </p:cNvPr>
          <p:cNvSpPr/>
          <p:nvPr/>
        </p:nvSpPr>
        <p:spPr>
          <a:xfrm>
            <a:off x="3477488" y="2545675"/>
            <a:ext cx="4790228" cy="75461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8000" rtlCol="0" anchor="ctr"/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42D5BAC7-1D2F-47D6-9054-F92CF915FDC0}"/>
              </a:ext>
            </a:extLst>
          </p:cNvPr>
          <p:cNvSpPr/>
          <p:nvPr/>
        </p:nvSpPr>
        <p:spPr>
          <a:xfrm>
            <a:off x="831475" y="1134422"/>
            <a:ext cx="3568805" cy="3568805"/>
          </a:xfrm>
          <a:prstGeom prst="arc">
            <a:avLst>
              <a:gd name="adj1" fmla="val 16200000"/>
              <a:gd name="adj2" fmla="val 53936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00BE01E-8E59-4B4C-A71C-BDCDC2564D00}"/>
              </a:ext>
            </a:extLst>
          </p:cNvPr>
          <p:cNvSpPr/>
          <p:nvPr/>
        </p:nvSpPr>
        <p:spPr>
          <a:xfrm>
            <a:off x="3047303" y="1428628"/>
            <a:ext cx="623455" cy="623455"/>
          </a:xfrm>
          <a:prstGeom prst="ellipse">
            <a:avLst/>
          </a:prstGeom>
          <a:solidFill>
            <a:srgbClr val="4ABDCF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D68693D-1F09-4046-8A44-A5B4F9DB8B02}"/>
              </a:ext>
            </a:extLst>
          </p:cNvPr>
          <p:cNvSpPr/>
          <p:nvPr/>
        </p:nvSpPr>
        <p:spPr>
          <a:xfrm>
            <a:off x="3047303" y="3795037"/>
            <a:ext cx="623455" cy="623455"/>
          </a:xfrm>
          <a:prstGeom prst="ellipse">
            <a:avLst/>
          </a:prstGeom>
          <a:solidFill>
            <a:srgbClr val="4ABDCF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 dirty="0">
              <a:cs typeface="B Nazanin" panose="00000400000000000000" pitchFamily="2" charset="-78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FDBEDE7E-520B-4881-8E07-F2F2206A29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94559" y="1529399"/>
            <a:ext cx="341978" cy="421911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41D7083-48F7-4603-AA0F-EC016CD6BC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94559" y="3895808"/>
            <a:ext cx="341978" cy="421911"/>
          </a:xfrm>
          <a:prstGeom prst="rect">
            <a:avLst/>
          </a:prstGeom>
        </p:spPr>
      </p:pic>
      <p:sp>
        <p:nvSpPr>
          <p:cNvPr id="36" name="Partial Circle 35">
            <a:extLst>
              <a:ext uri="{FF2B5EF4-FFF2-40B4-BE49-F238E27FC236}">
                <a16:creationId xmlns:a16="http://schemas.microsoft.com/office/drawing/2014/main" id="{14CA50AC-BD22-49DB-A7D7-B17E2B71A235}"/>
              </a:ext>
            </a:extLst>
          </p:cNvPr>
          <p:cNvSpPr/>
          <p:nvPr/>
        </p:nvSpPr>
        <p:spPr>
          <a:xfrm>
            <a:off x="3512841" y="2567239"/>
            <a:ext cx="711491" cy="711491"/>
          </a:xfrm>
          <a:prstGeom prst="pie">
            <a:avLst>
              <a:gd name="adj1" fmla="val 5370240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35EE6CC-FB4D-4AFE-877B-D8F00C698DEF}"/>
              </a:ext>
            </a:extLst>
          </p:cNvPr>
          <p:cNvSpPr/>
          <p:nvPr/>
        </p:nvSpPr>
        <p:spPr>
          <a:xfrm>
            <a:off x="3556860" y="2611257"/>
            <a:ext cx="623455" cy="623455"/>
          </a:xfrm>
          <a:prstGeom prst="ellipse">
            <a:avLst/>
          </a:prstGeom>
          <a:solidFill>
            <a:srgbClr val="49BCCE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E833FB66-71F8-4D7E-BD1B-A0E4147D0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7598" y="2712029"/>
            <a:ext cx="341978" cy="42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8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14">
            <a:extLst>
              <a:ext uri="{FF2B5EF4-FFF2-40B4-BE49-F238E27FC236}">
                <a16:creationId xmlns:a16="http://schemas.microsoft.com/office/drawing/2014/main" id="{87E466FD-753B-7DC9-AE24-3F31DF239647}"/>
              </a:ext>
            </a:extLst>
          </p:cNvPr>
          <p:cNvGrpSpPr/>
          <p:nvPr/>
        </p:nvGrpSpPr>
        <p:grpSpPr>
          <a:xfrm>
            <a:off x="175380" y="171812"/>
            <a:ext cx="8501076" cy="4809468"/>
            <a:chOff x="175380" y="171812"/>
            <a:chExt cx="8501076" cy="4809468"/>
          </a:xfrm>
        </p:grpSpPr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6F1C4320-1535-46A2-9376-69365B40A042}"/>
                </a:ext>
              </a:extLst>
            </p:cNvPr>
            <p:cNvCxnSpPr/>
            <p:nvPr/>
          </p:nvCxnSpPr>
          <p:spPr>
            <a:xfrm>
              <a:off x="175380" y="4981280"/>
              <a:ext cx="8496944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F036B267-056F-4AB4-9599-9F1F627CA09E}"/>
                </a:ext>
              </a:extLst>
            </p:cNvPr>
            <p:cNvCxnSpPr/>
            <p:nvPr/>
          </p:nvCxnSpPr>
          <p:spPr>
            <a:xfrm flipH="1">
              <a:off x="8676456" y="181632"/>
              <a:ext cx="0" cy="106861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6BCA9462-0E35-4DA7-ADC8-E7CFC43E68DE}"/>
                </a:ext>
              </a:extLst>
            </p:cNvPr>
            <p:cNvCxnSpPr/>
            <p:nvPr/>
          </p:nvCxnSpPr>
          <p:spPr>
            <a:xfrm>
              <a:off x="179512" y="181632"/>
              <a:ext cx="8496944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4D776ACB-E766-49EC-AEFD-D1677E11EA2F}"/>
                </a:ext>
              </a:extLst>
            </p:cNvPr>
            <p:cNvCxnSpPr/>
            <p:nvPr/>
          </p:nvCxnSpPr>
          <p:spPr>
            <a:xfrm flipH="1">
              <a:off x="175380" y="171812"/>
              <a:ext cx="8384" cy="480946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611559" y="173130"/>
            <a:ext cx="8820472" cy="576064"/>
          </a:xfrm>
        </p:spPr>
        <p:txBody>
          <a:bodyPr/>
          <a:lstStyle/>
          <a:p>
            <a:pPr algn="r" rtl="1"/>
            <a:r>
              <a:rPr lang="fa-IR" altLang="ko-KR" dirty="0">
                <a:solidFill>
                  <a:srgbClr val="027696"/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95536" y="1096354"/>
            <a:ext cx="2376264" cy="1520623"/>
            <a:chOff x="395536" y="913120"/>
            <a:chExt cx="2376264" cy="1520623"/>
          </a:xfrm>
        </p:grpSpPr>
        <p:sp>
          <p:nvSpPr>
            <p:cNvPr id="6" name="TextBox 5"/>
            <p:cNvSpPr txBox="1"/>
            <p:nvPr/>
          </p:nvSpPr>
          <p:spPr>
            <a:xfrm>
              <a:off x="395536" y="1233414"/>
              <a:ext cx="23762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95536" y="3156990"/>
            <a:ext cx="2376264" cy="1520623"/>
            <a:chOff x="395536" y="913120"/>
            <a:chExt cx="2376264" cy="1520623"/>
          </a:xfrm>
        </p:grpSpPr>
        <p:sp>
          <p:nvSpPr>
            <p:cNvPr id="10" name="TextBox 9"/>
            <p:cNvSpPr txBox="1"/>
            <p:nvPr/>
          </p:nvSpPr>
          <p:spPr>
            <a:xfrm>
              <a:off x="395536" y="1233414"/>
              <a:ext cx="23762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1D7BE0D9-C057-446D-BA41-1B097D79ED2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Marcador de posición de imagen 13">
            <a:extLst>
              <a:ext uri="{FF2B5EF4-FFF2-40B4-BE49-F238E27FC236}">
                <a16:creationId xmlns:a16="http://schemas.microsoft.com/office/drawing/2014/main" id="{6EFACD0A-7B4B-4088-886E-7A9FF4DC2F41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6785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5776357" y="1148445"/>
            <a:ext cx="3066782" cy="3600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27584" y="237188"/>
            <a:ext cx="7652316" cy="543185"/>
          </a:xfrm>
        </p:spPr>
        <p:txBody>
          <a:bodyPr>
            <a:normAutofit fontScale="92500" lnSpcReduction="20000"/>
          </a:bodyPr>
          <a:lstStyle/>
          <a:p>
            <a:pPr rtl="1"/>
            <a:r>
              <a:rPr lang="fa-IR" altLang="ko-KR" b="1" dirty="0">
                <a:solidFill>
                  <a:srgbClr val="027696"/>
                </a:solidFill>
                <a:cs typeface="B Nazanin" panose="00000400000000000000" pitchFamily="2" charset="-78"/>
              </a:rPr>
              <a:t>طرح بندی ستون ها</a:t>
            </a:r>
            <a:endParaRPr lang="ko-KR" altLang="en-US" b="1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5530" y="1539382"/>
            <a:ext cx="2421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530" y="2054334"/>
            <a:ext cx="24217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7A39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rgbClr val="07A398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rgbClr val="07A39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4587" y="1539382"/>
            <a:ext cx="2421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4587" y="2054334"/>
            <a:ext cx="24217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7A39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rgbClr val="07A398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rgbClr val="07A39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5530" y="1932223"/>
            <a:ext cx="2412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54587" y="1932223"/>
            <a:ext cx="2412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5789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4645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4716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9D485-DD5C-49A0-B69E-100A0177D231}" type="datetime1">
              <a:rPr lang="en-ID" smtClean="0">
                <a:cs typeface="B Nazanin" panose="00000400000000000000" pitchFamily="2" charset="-78"/>
              </a:rPr>
              <a:t>14/02/2024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75DF-874D-4327-B240-85E09413A3B3}" type="slidenum">
              <a:rPr lang="en-ID" smtClean="0">
                <a:cs typeface="B Nazanin" panose="00000400000000000000" pitchFamily="2" charset="-78"/>
              </a:rPr>
              <a:t>36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6C5E0-E5C5-4520-B35D-1C7D1846A369}"/>
              </a:ext>
            </a:extLst>
          </p:cNvPr>
          <p:cNvSpPr txBox="1"/>
          <p:nvPr/>
        </p:nvSpPr>
        <p:spPr>
          <a:xfrm>
            <a:off x="987878" y="1896120"/>
            <a:ext cx="217889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C4B8F1-BB77-4CA3-9C90-215AAC10E0F3}"/>
              </a:ext>
            </a:extLst>
          </p:cNvPr>
          <p:cNvSpPr txBox="1"/>
          <p:nvPr/>
        </p:nvSpPr>
        <p:spPr>
          <a:xfrm>
            <a:off x="987878" y="3595835"/>
            <a:ext cx="217889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BB2B51-A77F-4907-A789-8E33BCD74C28}"/>
              </a:ext>
            </a:extLst>
          </p:cNvPr>
          <p:cNvSpPr txBox="1"/>
          <p:nvPr/>
        </p:nvSpPr>
        <p:spPr>
          <a:xfrm>
            <a:off x="6541585" y="1896120"/>
            <a:ext cx="2220149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55958D-F6D7-4A68-A160-150A5728C99F}"/>
              </a:ext>
            </a:extLst>
          </p:cNvPr>
          <p:cNvSpPr txBox="1"/>
          <p:nvPr/>
        </p:nvSpPr>
        <p:spPr>
          <a:xfrm>
            <a:off x="6541585" y="3595835"/>
            <a:ext cx="2220149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1D6DBD9-F048-4581-AFF5-C47E5C356BC3}"/>
              </a:ext>
            </a:extLst>
          </p:cNvPr>
          <p:cNvSpPr/>
          <p:nvPr/>
        </p:nvSpPr>
        <p:spPr>
          <a:xfrm>
            <a:off x="3401616" y="1604384"/>
            <a:ext cx="1209675" cy="1209675"/>
          </a:xfrm>
          <a:prstGeom prst="round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0F15C79-4D73-4D74-A00E-43F98125E7C6}"/>
              </a:ext>
            </a:extLst>
          </p:cNvPr>
          <p:cNvSpPr/>
          <p:nvPr/>
        </p:nvSpPr>
        <p:spPr>
          <a:xfrm>
            <a:off x="3563541" y="1475948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96F59A3-5685-48D3-834D-1FA48DE1F804}"/>
              </a:ext>
            </a:extLst>
          </p:cNvPr>
          <p:cNvSpPr/>
          <p:nvPr/>
        </p:nvSpPr>
        <p:spPr>
          <a:xfrm>
            <a:off x="3401616" y="3047228"/>
            <a:ext cx="1209675" cy="1209675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7F3A4A6-8144-41D9-9325-24B49FF919E9}"/>
              </a:ext>
            </a:extLst>
          </p:cNvPr>
          <p:cNvSpPr/>
          <p:nvPr/>
        </p:nvSpPr>
        <p:spPr>
          <a:xfrm>
            <a:off x="3563541" y="3175664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6F57533-7578-4A12-B258-7F4562833D91}"/>
              </a:ext>
            </a:extLst>
          </p:cNvPr>
          <p:cNvSpPr/>
          <p:nvPr/>
        </p:nvSpPr>
        <p:spPr>
          <a:xfrm flipH="1">
            <a:off x="5097066" y="1604384"/>
            <a:ext cx="1209675" cy="1209675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34732AF-830E-40B1-9890-AD3543AE6A7D}"/>
              </a:ext>
            </a:extLst>
          </p:cNvPr>
          <p:cNvSpPr/>
          <p:nvPr/>
        </p:nvSpPr>
        <p:spPr>
          <a:xfrm flipH="1">
            <a:off x="4935141" y="1475948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8DA3677-5DBE-449B-BA98-2E6D43164F90}"/>
              </a:ext>
            </a:extLst>
          </p:cNvPr>
          <p:cNvSpPr/>
          <p:nvPr/>
        </p:nvSpPr>
        <p:spPr>
          <a:xfrm flipH="1">
            <a:off x="5097066" y="3047228"/>
            <a:ext cx="1209675" cy="1209675"/>
          </a:xfrm>
          <a:prstGeom prst="round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19EC3-FD59-4DEF-A2E4-AB25BBDECBF7}"/>
              </a:ext>
            </a:extLst>
          </p:cNvPr>
          <p:cNvSpPr/>
          <p:nvPr/>
        </p:nvSpPr>
        <p:spPr>
          <a:xfrm flipH="1">
            <a:off x="4935141" y="3175664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BC35A9D-5CAB-44F0-B68A-5260B9A553EE}"/>
              </a:ext>
            </a:extLst>
          </p:cNvPr>
          <p:cNvSpPr/>
          <p:nvPr/>
        </p:nvSpPr>
        <p:spPr>
          <a:xfrm>
            <a:off x="2330054" y="2448054"/>
            <a:ext cx="836719" cy="3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19F698A-F3E6-4F0B-B5D0-72D904F164EF}"/>
              </a:ext>
            </a:extLst>
          </p:cNvPr>
          <p:cNvSpPr/>
          <p:nvPr/>
        </p:nvSpPr>
        <p:spPr>
          <a:xfrm>
            <a:off x="2330054" y="3377514"/>
            <a:ext cx="836719" cy="3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244C2EB-C6C4-4EC0-B46B-10FBF1C77DCF}"/>
              </a:ext>
            </a:extLst>
          </p:cNvPr>
          <p:cNvSpPr/>
          <p:nvPr/>
        </p:nvSpPr>
        <p:spPr>
          <a:xfrm>
            <a:off x="6541584" y="2448054"/>
            <a:ext cx="836719" cy="3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AB03EE6-DC0C-4D52-8C05-05AF56DF8C72}"/>
              </a:ext>
            </a:extLst>
          </p:cNvPr>
          <p:cNvSpPr/>
          <p:nvPr/>
        </p:nvSpPr>
        <p:spPr>
          <a:xfrm>
            <a:off x="6541584" y="3377514"/>
            <a:ext cx="836719" cy="3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8" name="Freeform 357">
            <a:extLst>
              <a:ext uri="{FF2B5EF4-FFF2-40B4-BE49-F238E27FC236}">
                <a16:creationId xmlns:a16="http://schemas.microsoft.com/office/drawing/2014/main" id="{CA3C6C29-6E18-45F9-BE2B-322757508D1D}"/>
              </a:ext>
            </a:extLst>
          </p:cNvPr>
          <p:cNvSpPr>
            <a:spLocks noEditPoints="1"/>
          </p:cNvSpPr>
          <p:nvPr/>
        </p:nvSpPr>
        <p:spPr bwMode="auto">
          <a:xfrm>
            <a:off x="3874673" y="1787080"/>
            <a:ext cx="587411" cy="587411"/>
          </a:xfrm>
          <a:custGeom>
            <a:avLst/>
            <a:gdLst>
              <a:gd name="T0" fmla="*/ 275 w 900"/>
              <a:gd name="T1" fmla="*/ 777 h 900"/>
              <a:gd name="T2" fmla="*/ 616 w 900"/>
              <a:gd name="T3" fmla="*/ 778 h 900"/>
              <a:gd name="T4" fmla="*/ 685 w 900"/>
              <a:gd name="T5" fmla="*/ 741 h 900"/>
              <a:gd name="T6" fmla="*/ 718 w 900"/>
              <a:gd name="T7" fmla="*/ 664 h 900"/>
              <a:gd name="T8" fmla="*/ 715 w 900"/>
              <a:gd name="T9" fmla="*/ 500 h 900"/>
              <a:gd name="T10" fmla="*/ 677 w 900"/>
              <a:gd name="T11" fmla="*/ 423 h 900"/>
              <a:gd name="T12" fmla="*/ 601 w 900"/>
              <a:gd name="T13" fmla="*/ 391 h 900"/>
              <a:gd name="T14" fmla="*/ 719 w 900"/>
              <a:gd name="T15" fmla="*/ 271 h 900"/>
              <a:gd name="T16" fmla="*/ 791 w 900"/>
              <a:gd name="T17" fmla="*/ 301 h 900"/>
              <a:gd name="T18" fmla="*/ 834 w 900"/>
              <a:gd name="T19" fmla="*/ 365 h 900"/>
              <a:gd name="T20" fmla="*/ 837 w 900"/>
              <a:gd name="T21" fmla="*/ 763 h 900"/>
              <a:gd name="T22" fmla="*/ 801 w 900"/>
              <a:gd name="T23" fmla="*/ 830 h 900"/>
              <a:gd name="T24" fmla="*/ 732 w 900"/>
              <a:gd name="T25" fmla="*/ 868 h 900"/>
              <a:gd name="T26" fmla="*/ 274 w 900"/>
              <a:gd name="T27" fmla="*/ 101 h 900"/>
              <a:gd name="T28" fmla="*/ 386 w 900"/>
              <a:gd name="T29" fmla="*/ 139 h 900"/>
              <a:gd name="T30" fmla="*/ 339 w 900"/>
              <a:gd name="T31" fmla="*/ 90 h 900"/>
              <a:gd name="T32" fmla="*/ 212 w 900"/>
              <a:gd name="T33" fmla="*/ 526 h 900"/>
              <a:gd name="T34" fmla="*/ 829 w 900"/>
              <a:gd name="T35" fmla="*/ 844 h 900"/>
              <a:gd name="T36" fmla="*/ 860 w 900"/>
              <a:gd name="T37" fmla="*/ 795 h 900"/>
              <a:gd name="T38" fmla="*/ 870 w 900"/>
              <a:gd name="T39" fmla="*/ 735 h 900"/>
              <a:gd name="T40" fmla="*/ 850 w 900"/>
              <a:gd name="T41" fmla="*/ 326 h 900"/>
              <a:gd name="T42" fmla="*/ 784 w 900"/>
              <a:gd name="T43" fmla="*/ 260 h 900"/>
              <a:gd name="T44" fmla="*/ 425 w 900"/>
              <a:gd name="T45" fmla="*/ 240 h 900"/>
              <a:gd name="T46" fmla="*/ 454 w 900"/>
              <a:gd name="T47" fmla="*/ 132 h 900"/>
              <a:gd name="T48" fmla="*/ 451 w 900"/>
              <a:gd name="T49" fmla="*/ 81 h 900"/>
              <a:gd name="T50" fmla="*/ 466 w 900"/>
              <a:gd name="T51" fmla="*/ 64 h 900"/>
              <a:gd name="T52" fmla="*/ 456 w 900"/>
              <a:gd name="T53" fmla="*/ 53 h 900"/>
              <a:gd name="T54" fmla="*/ 311 w 900"/>
              <a:gd name="T55" fmla="*/ 1 h 900"/>
              <a:gd name="T56" fmla="*/ 296 w 900"/>
              <a:gd name="T57" fmla="*/ 8 h 900"/>
              <a:gd name="T58" fmla="*/ 297 w 900"/>
              <a:gd name="T59" fmla="*/ 25 h 900"/>
              <a:gd name="T60" fmla="*/ 270 w 900"/>
              <a:gd name="T61" fmla="*/ 66 h 900"/>
              <a:gd name="T62" fmla="*/ 255 w 900"/>
              <a:gd name="T63" fmla="*/ 70 h 900"/>
              <a:gd name="T64" fmla="*/ 137 w 900"/>
              <a:gd name="T65" fmla="*/ 406 h 900"/>
              <a:gd name="T66" fmla="*/ 135 w 900"/>
              <a:gd name="T67" fmla="*/ 519 h 900"/>
              <a:gd name="T68" fmla="*/ 143 w 900"/>
              <a:gd name="T69" fmla="*/ 534 h 900"/>
              <a:gd name="T70" fmla="*/ 228 w 900"/>
              <a:gd name="T71" fmla="*/ 560 h 900"/>
              <a:gd name="T72" fmla="*/ 331 w 900"/>
              <a:gd name="T73" fmla="*/ 480 h 900"/>
              <a:gd name="T74" fmla="*/ 500 w 900"/>
              <a:gd name="T75" fmla="*/ 415 h 900"/>
              <a:gd name="T76" fmla="*/ 599 w 900"/>
              <a:gd name="T77" fmla="*/ 421 h 900"/>
              <a:gd name="T78" fmla="*/ 657 w 900"/>
              <a:gd name="T79" fmla="*/ 446 h 900"/>
              <a:gd name="T80" fmla="*/ 686 w 900"/>
              <a:gd name="T81" fmla="*/ 509 h 900"/>
              <a:gd name="T82" fmla="*/ 688 w 900"/>
              <a:gd name="T83" fmla="*/ 658 h 900"/>
              <a:gd name="T84" fmla="*/ 665 w 900"/>
              <a:gd name="T85" fmla="*/ 720 h 900"/>
              <a:gd name="T86" fmla="*/ 610 w 900"/>
              <a:gd name="T87" fmla="*/ 748 h 900"/>
              <a:gd name="T88" fmla="*/ 348 w 900"/>
              <a:gd name="T89" fmla="*/ 660 h 900"/>
              <a:gd name="T90" fmla="*/ 360 w 900"/>
              <a:gd name="T91" fmla="*/ 648 h 900"/>
              <a:gd name="T92" fmla="*/ 354 w 900"/>
              <a:gd name="T93" fmla="*/ 632 h 900"/>
              <a:gd name="T94" fmla="*/ 9 w 900"/>
              <a:gd name="T95" fmla="*/ 631 h 900"/>
              <a:gd name="T96" fmla="*/ 0 w 900"/>
              <a:gd name="T97" fmla="*/ 645 h 900"/>
              <a:gd name="T98" fmla="*/ 9 w 900"/>
              <a:gd name="T99" fmla="*/ 659 h 900"/>
              <a:gd name="T100" fmla="*/ 12 w 900"/>
              <a:gd name="T101" fmla="*/ 871 h 900"/>
              <a:gd name="T102" fmla="*/ 0 w 900"/>
              <a:gd name="T103" fmla="*/ 883 h 900"/>
              <a:gd name="T104" fmla="*/ 7 w 900"/>
              <a:gd name="T105" fmla="*/ 898 h 900"/>
              <a:gd name="T106" fmla="*/ 885 w 900"/>
              <a:gd name="T107" fmla="*/ 900 h 900"/>
              <a:gd name="T108" fmla="*/ 899 w 900"/>
              <a:gd name="T109" fmla="*/ 891 h 900"/>
              <a:gd name="T110" fmla="*/ 896 w 900"/>
              <a:gd name="T111" fmla="*/ 875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0" h="900">
                <a:moveTo>
                  <a:pt x="676" y="870"/>
                </a:moveTo>
                <a:lnTo>
                  <a:pt x="120" y="870"/>
                </a:lnTo>
                <a:lnTo>
                  <a:pt x="120" y="660"/>
                </a:lnTo>
                <a:lnTo>
                  <a:pt x="202" y="660"/>
                </a:lnTo>
                <a:lnTo>
                  <a:pt x="272" y="774"/>
                </a:lnTo>
                <a:lnTo>
                  <a:pt x="275" y="777"/>
                </a:lnTo>
                <a:lnTo>
                  <a:pt x="278" y="779"/>
                </a:lnTo>
                <a:lnTo>
                  <a:pt x="282" y="780"/>
                </a:lnTo>
                <a:lnTo>
                  <a:pt x="285" y="780"/>
                </a:lnTo>
                <a:lnTo>
                  <a:pt x="586" y="780"/>
                </a:lnTo>
                <a:lnTo>
                  <a:pt x="601" y="779"/>
                </a:lnTo>
                <a:lnTo>
                  <a:pt x="616" y="778"/>
                </a:lnTo>
                <a:lnTo>
                  <a:pt x="631" y="775"/>
                </a:lnTo>
                <a:lnTo>
                  <a:pt x="643" y="770"/>
                </a:lnTo>
                <a:lnTo>
                  <a:pt x="655" y="765"/>
                </a:lnTo>
                <a:lnTo>
                  <a:pt x="666" y="759"/>
                </a:lnTo>
                <a:lnTo>
                  <a:pt x="677" y="750"/>
                </a:lnTo>
                <a:lnTo>
                  <a:pt x="685" y="741"/>
                </a:lnTo>
                <a:lnTo>
                  <a:pt x="694" y="732"/>
                </a:lnTo>
                <a:lnTo>
                  <a:pt x="700" y="720"/>
                </a:lnTo>
                <a:lnTo>
                  <a:pt x="707" y="708"/>
                </a:lnTo>
                <a:lnTo>
                  <a:pt x="712" y="694"/>
                </a:lnTo>
                <a:lnTo>
                  <a:pt x="715" y="680"/>
                </a:lnTo>
                <a:lnTo>
                  <a:pt x="718" y="664"/>
                </a:lnTo>
                <a:lnTo>
                  <a:pt x="719" y="647"/>
                </a:lnTo>
                <a:lnTo>
                  <a:pt x="721" y="630"/>
                </a:lnTo>
                <a:lnTo>
                  <a:pt x="721" y="555"/>
                </a:lnTo>
                <a:lnTo>
                  <a:pt x="719" y="536"/>
                </a:lnTo>
                <a:lnTo>
                  <a:pt x="718" y="517"/>
                </a:lnTo>
                <a:lnTo>
                  <a:pt x="715" y="500"/>
                </a:lnTo>
                <a:lnTo>
                  <a:pt x="712" y="485"/>
                </a:lnTo>
                <a:lnTo>
                  <a:pt x="707" y="470"/>
                </a:lnTo>
                <a:lnTo>
                  <a:pt x="700" y="456"/>
                </a:lnTo>
                <a:lnTo>
                  <a:pt x="694" y="444"/>
                </a:lnTo>
                <a:lnTo>
                  <a:pt x="685" y="432"/>
                </a:lnTo>
                <a:lnTo>
                  <a:pt x="677" y="423"/>
                </a:lnTo>
                <a:lnTo>
                  <a:pt x="666" y="414"/>
                </a:lnTo>
                <a:lnTo>
                  <a:pt x="655" y="407"/>
                </a:lnTo>
                <a:lnTo>
                  <a:pt x="643" y="401"/>
                </a:lnTo>
                <a:lnTo>
                  <a:pt x="631" y="396"/>
                </a:lnTo>
                <a:lnTo>
                  <a:pt x="616" y="393"/>
                </a:lnTo>
                <a:lnTo>
                  <a:pt x="601" y="391"/>
                </a:lnTo>
                <a:lnTo>
                  <a:pt x="586" y="390"/>
                </a:lnTo>
                <a:lnTo>
                  <a:pt x="516" y="390"/>
                </a:lnTo>
                <a:lnTo>
                  <a:pt x="410" y="285"/>
                </a:lnTo>
                <a:lnTo>
                  <a:pt x="416" y="270"/>
                </a:lnTo>
                <a:lnTo>
                  <a:pt x="706" y="270"/>
                </a:lnTo>
                <a:lnTo>
                  <a:pt x="719" y="271"/>
                </a:lnTo>
                <a:lnTo>
                  <a:pt x="732" y="273"/>
                </a:lnTo>
                <a:lnTo>
                  <a:pt x="745" y="276"/>
                </a:lnTo>
                <a:lnTo>
                  <a:pt x="758" y="280"/>
                </a:lnTo>
                <a:lnTo>
                  <a:pt x="770" y="287"/>
                </a:lnTo>
                <a:lnTo>
                  <a:pt x="780" y="293"/>
                </a:lnTo>
                <a:lnTo>
                  <a:pt x="791" y="301"/>
                </a:lnTo>
                <a:lnTo>
                  <a:pt x="801" y="310"/>
                </a:lnTo>
                <a:lnTo>
                  <a:pt x="809" y="320"/>
                </a:lnTo>
                <a:lnTo>
                  <a:pt x="817" y="330"/>
                </a:lnTo>
                <a:lnTo>
                  <a:pt x="824" y="341"/>
                </a:lnTo>
                <a:lnTo>
                  <a:pt x="830" y="353"/>
                </a:lnTo>
                <a:lnTo>
                  <a:pt x="834" y="365"/>
                </a:lnTo>
                <a:lnTo>
                  <a:pt x="837" y="378"/>
                </a:lnTo>
                <a:lnTo>
                  <a:pt x="839" y="392"/>
                </a:lnTo>
                <a:lnTo>
                  <a:pt x="840" y="404"/>
                </a:lnTo>
                <a:lnTo>
                  <a:pt x="840" y="735"/>
                </a:lnTo>
                <a:lnTo>
                  <a:pt x="839" y="749"/>
                </a:lnTo>
                <a:lnTo>
                  <a:pt x="837" y="763"/>
                </a:lnTo>
                <a:lnTo>
                  <a:pt x="834" y="776"/>
                </a:lnTo>
                <a:lnTo>
                  <a:pt x="830" y="787"/>
                </a:lnTo>
                <a:lnTo>
                  <a:pt x="824" y="799"/>
                </a:lnTo>
                <a:lnTo>
                  <a:pt x="817" y="811"/>
                </a:lnTo>
                <a:lnTo>
                  <a:pt x="809" y="821"/>
                </a:lnTo>
                <a:lnTo>
                  <a:pt x="801" y="830"/>
                </a:lnTo>
                <a:lnTo>
                  <a:pt x="791" y="840"/>
                </a:lnTo>
                <a:lnTo>
                  <a:pt x="780" y="847"/>
                </a:lnTo>
                <a:lnTo>
                  <a:pt x="770" y="854"/>
                </a:lnTo>
                <a:lnTo>
                  <a:pt x="758" y="859"/>
                </a:lnTo>
                <a:lnTo>
                  <a:pt x="745" y="864"/>
                </a:lnTo>
                <a:lnTo>
                  <a:pt x="732" y="868"/>
                </a:lnTo>
                <a:lnTo>
                  <a:pt x="719" y="870"/>
                </a:lnTo>
                <a:lnTo>
                  <a:pt x="706" y="870"/>
                </a:lnTo>
                <a:lnTo>
                  <a:pt x="676" y="870"/>
                </a:lnTo>
                <a:close/>
                <a:moveTo>
                  <a:pt x="321" y="445"/>
                </a:moveTo>
                <a:lnTo>
                  <a:pt x="172" y="393"/>
                </a:lnTo>
                <a:lnTo>
                  <a:pt x="274" y="101"/>
                </a:lnTo>
                <a:lnTo>
                  <a:pt x="314" y="114"/>
                </a:lnTo>
                <a:lnTo>
                  <a:pt x="314" y="114"/>
                </a:lnTo>
                <a:lnTo>
                  <a:pt x="314" y="114"/>
                </a:lnTo>
                <a:lnTo>
                  <a:pt x="386" y="139"/>
                </a:lnTo>
                <a:lnTo>
                  <a:pt x="386" y="139"/>
                </a:lnTo>
                <a:lnTo>
                  <a:pt x="386" y="139"/>
                </a:lnTo>
                <a:lnTo>
                  <a:pt x="425" y="153"/>
                </a:lnTo>
                <a:lnTo>
                  <a:pt x="321" y="445"/>
                </a:lnTo>
                <a:close/>
                <a:moveTo>
                  <a:pt x="354" y="48"/>
                </a:moveTo>
                <a:lnTo>
                  <a:pt x="396" y="63"/>
                </a:lnTo>
                <a:lnTo>
                  <a:pt x="381" y="105"/>
                </a:lnTo>
                <a:lnTo>
                  <a:pt x="339" y="90"/>
                </a:lnTo>
                <a:lnTo>
                  <a:pt x="354" y="48"/>
                </a:lnTo>
                <a:close/>
                <a:moveTo>
                  <a:pt x="212" y="526"/>
                </a:moveTo>
                <a:lnTo>
                  <a:pt x="169" y="511"/>
                </a:lnTo>
                <a:lnTo>
                  <a:pt x="197" y="433"/>
                </a:lnTo>
                <a:lnTo>
                  <a:pt x="240" y="448"/>
                </a:lnTo>
                <a:lnTo>
                  <a:pt x="212" y="526"/>
                </a:lnTo>
                <a:close/>
                <a:moveTo>
                  <a:pt x="885" y="870"/>
                </a:moveTo>
                <a:lnTo>
                  <a:pt x="800" y="870"/>
                </a:lnTo>
                <a:lnTo>
                  <a:pt x="807" y="864"/>
                </a:lnTo>
                <a:lnTo>
                  <a:pt x="815" y="858"/>
                </a:lnTo>
                <a:lnTo>
                  <a:pt x="822" y="852"/>
                </a:lnTo>
                <a:lnTo>
                  <a:pt x="829" y="844"/>
                </a:lnTo>
                <a:lnTo>
                  <a:pt x="835" y="837"/>
                </a:lnTo>
                <a:lnTo>
                  <a:pt x="841" y="829"/>
                </a:lnTo>
                <a:lnTo>
                  <a:pt x="847" y="821"/>
                </a:lnTo>
                <a:lnTo>
                  <a:pt x="851" y="813"/>
                </a:lnTo>
                <a:lnTo>
                  <a:pt x="855" y="803"/>
                </a:lnTo>
                <a:lnTo>
                  <a:pt x="860" y="795"/>
                </a:lnTo>
                <a:lnTo>
                  <a:pt x="863" y="785"/>
                </a:lnTo>
                <a:lnTo>
                  <a:pt x="865" y="776"/>
                </a:lnTo>
                <a:lnTo>
                  <a:pt x="867" y="766"/>
                </a:lnTo>
                <a:lnTo>
                  <a:pt x="869" y="756"/>
                </a:lnTo>
                <a:lnTo>
                  <a:pt x="870" y="746"/>
                </a:lnTo>
                <a:lnTo>
                  <a:pt x="870" y="735"/>
                </a:lnTo>
                <a:lnTo>
                  <a:pt x="870" y="404"/>
                </a:lnTo>
                <a:lnTo>
                  <a:pt x="869" y="388"/>
                </a:lnTo>
                <a:lnTo>
                  <a:pt x="867" y="372"/>
                </a:lnTo>
                <a:lnTo>
                  <a:pt x="863" y="356"/>
                </a:lnTo>
                <a:lnTo>
                  <a:pt x="857" y="341"/>
                </a:lnTo>
                <a:lnTo>
                  <a:pt x="850" y="326"/>
                </a:lnTo>
                <a:lnTo>
                  <a:pt x="843" y="314"/>
                </a:lnTo>
                <a:lnTo>
                  <a:pt x="833" y="301"/>
                </a:lnTo>
                <a:lnTo>
                  <a:pt x="822" y="289"/>
                </a:lnTo>
                <a:lnTo>
                  <a:pt x="810" y="278"/>
                </a:lnTo>
                <a:lnTo>
                  <a:pt x="798" y="269"/>
                </a:lnTo>
                <a:lnTo>
                  <a:pt x="784" y="260"/>
                </a:lnTo>
                <a:lnTo>
                  <a:pt x="770" y="253"/>
                </a:lnTo>
                <a:lnTo>
                  <a:pt x="755" y="247"/>
                </a:lnTo>
                <a:lnTo>
                  <a:pt x="739" y="243"/>
                </a:lnTo>
                <a:lnTo>
                  <a:pt x="723" y="241"/>
                </a:lnTo>
                <a:lnTo>
                  <a:pt x="706" y="240"/>
                </a:lnTo>
                <a:lnTo>
                  <a:pt x="425" y="240"/>
                </a:lnTo>
                <a:lnTo>
                  <a:pt x="458" y="149"/>
                </a:lnTo>
                <a:lnTo>
                  <a:pt x="458" y="146"/>
                </a:lnTo>
                <a:lnTo>
                  <a:pt x="459" y="143"/>
                </a:lnTo>
                <a:lnTo>
                  <a:pt x="458" y="140"/>
                </a:lnTo>
                <a:lnTo>
                  <a:pt x="457" y="136"/>
                </a:lnTo>
                <a:lnTo>
                  <a:pt x="454" y="132"/>
                </a:lnTo>
                <a:lnTo>
                  <a:pt x="449" y="129"/>
                </a:lnTo>
                <a:lnTo>
                  <a:pt x="409" y="116"/>
                </a:lnTo>
                <a:lnTo>
                  <a:pt x="425" y="72"/>
                </a:lnTo>
                <a:lnTo>
                  <a:pt x="447" y="79"/>
                </a:lnTo>
                <a:lnTo>
                  <a:pt x="449" y="80"/>
                </a:lnTo>
                <a:lnTo>
                  <a:pt x="451" y="81"/>
                </a:lnTo>
                <a:lnTo>
                  <a:pt x="456" y="80"/>
                </a:lnTo>
                <a:lnTo>
                  <a:pt x="459" y="78"/>
                </a:lnTo>
                <a:lnTo>
                  <a:pt x="464" y="75"/>
                </a:lnTo>
                <a:lnTo>
                  <a:pt x="466" y="71"/>
                </a:lnTo>
                <a:lnTo>
                  <a:pt x="466" y="68"/>
                </a:lnTo>
                <a:lnTo>
                  <a:pt x="466" y="64"/>
                </a:lnTo>
                <a:lnTo>
                  <a:pt x="466" y="62"/>
                </a:lnTo>
                <a:lnTo>
                  <a:pt x="465" y="59"/>
                </a:lnTo>
                <a:lnTo>
                  <a:pt x="464" y="57"/>
                </a:lnTo>
                <a:lnTo>
                  <a:pt x="462" y="55"/>
                </a:lnTo>
                <a:lnTo>
                  <a:pt x="459" y="54"/>
                </a:lnTo>
                <a:lnTo>
                  <a:pt x="456" y="53"/>
                </a:lnTo>
                <a:lnTo>
                  <a:pt x="396" y="30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14" y="1"/>
                </a:lnTo>
                <a:lnTo>
                  <a:pt x="311" y="1"/>
                </a:lnTo>
                <a:lnTo>
                  <a:pt x="308" y="0"/>
                </a:lnTo>
                <a:lnTo>
                  <a:pt x="305" y="1"/>
                </a:lnTo>
                <a:lnTo>
                  <a:pt x="302" y="2"/>
                </a:lnTo>
                <a:lnTo>
                  <a:pt x="300" y="3"/>
                </a:lnTo>
                <a:lnTo>
                  <a:pt x="298" y="6"/>
                </a:lnTo>
                <a:lnTo>
                  <a:pt x="296" y="8"/>
                </a:lnTo>
                <a:lnTo>
                  <a:pt x="295" y="11"/>
                </a:lnTo>
                <a:lnTo>
                  <a:pt x="294" y="13"/>
                </a:lnTo>
                <a:lnTo>
                  <a:pt x="294" y="16"/>
                </a:lnTo>
                <a:lnTo>
                  <a:pt x="295" y="19"/>
                </a:lnTo>
                <a:lnTo>
                  <a:pt x="295" y="22"/>
                </a:lnTo>
                <a:lnTo>
                  <a:pt x="297" y="25"/>
                </a:lnTo>
                <a:lnTo>
                  <a:pt x="299" y="27"/>
                </a:lnTo>
                <a:lnTo>
                  <a:pt x="301" y="29"/>
                </a:lnTo>
                <a:lnTo>
                  <a:pt x="303" y="30"/>
                </a:lnTo>
                <a:lnTo>
                  <a:pt x="326" y="38"/>
                </a:lnTo>
                <a:lnTo>
                  <a:pt x="310" y="81"/>
                </a:lnTo>
                <a:lnTo>
                  <a:pt x="270" y="66"/>
                </a:lnTo>
                <a:lnTo>
                  <a:pt x="268" y="65"/>
                </a:lnTo>
                <a:lnTo>
                  <a:pt x="265" y="65"/>
                </a:lnTo>
                <a:lnTo>
                  <a:pt x="261" y="65"/>
                </a:lnTo>
                <a:lnTo>
                  <a:pt x="259" y="66"/>
                </a:lnTo>
                <a:lnTo>
                  <a:pt x="256" y="68"/>
                </a:lnTo>
                <a:lnTo>
                  <a:pt x="255" y="70"/>
                </a:lnTo>
                <a:lnTo>
                  <a:pt x="253" y="72"/>
                </a:lnTo>
                <a:lnTo>
                  <a:pt x="252" y="75"/>
                </a:lnTo>
                <a:lnTo>
                  <a:pt x="138" y="396"/>
                </a:lnTo>
                <a:lnTo>
                  <a:pt x="137" y="399"/>
                </a:lnTo>
                <a:lnTo>
                  <a:pt x="137" y="402"/>
                </a:lnTo>
                <a:lnTo>
                  <a:pt x="137" y="406"/>
                </a:lnTo>
                <a:lnTo>
                  <a:pt x="138" y="408"/>
                </a:lnTo>
                <a:lnTo>
                  <a:pt x="142" y="412"/>
                </a:lnTo>
                <a:lnTo>
                  <a:pt x="147" y="415"/>
                </a:lnTo>
                <a:lnTo>
                  <a:pt x="168" y="423"/>
                </a:lnTo>
                <a:lnTo>
                  <a:pt x="136" y="516"/>
                </a:lnTo>
                <a:lnTo>
                  <a:pt x="135" y="519"/>
                </a:lnTo>
                <a:lnTo>
                  <a:pt x="135" y="522"/>
                </a:lnTo>
                <a:lnTo>
                  <a:pt x="135" y="524"/>
                </a:lnTo>
                <a:lnTo>
                  <a:pt x="136" y="528"/>
                </a:lnTo>
                <a:lnTo>
                  <a:pt x="138" y="530"/>
                </a:lnTo>
                <a:lnTo>
                  <a:pt x="140" y="532"/>
                </a:lnTo>
                <a:lnTo>
                  <a:pt x="143" y="534"/>
                </a:lnTo>
                <a:lnTo>
                  <a:pt x="145" y="535"/>
                </a:lnTo>
                <a:lnTo>
                  <a:pt x="217" y="561"/>
                </a:lnTo>
                <a:lnTo>
                  <a:pt x="219" y="561"/>
                </a:lnTo>
                <a:lnTo>
                  <a:pt x="221" y="561"/>
                </a:lnTo>
                <a:lnTo>
                  <a:pt x="224" y="561"/>
                </a:lnTo>
                <a:lnTo>
                  <a:pt x="228" y="560"/>
                </a:lnTo>
                <a:lnTo>
                  <a:pt x="233" y="556"/>
                </a:lnTo>
                <a:lnTo>
                  <a:pt x="236" y="552"/>
                </a:lnTo>
                <a:lnTo>
                  <a:pt x="268" y="459"/>
                </a:lnTo>
                <a:lnTo>
                  <a:pt x="326" y="478"/>
                </a:lnTo>
                <a:lnTo>
                  <a:pt x="328" y="479"/>
                </a:lnTo>
                <a:lnTo>
                  <a:pt x="331" y="480"/>
                </a:lnTo>
                <a:lnTo>
                  <a:pt x="335" y="479"/>
                </a:lnTo>
                <a:lnTo>
                  <a:pt x="340" y="477"/>
                </a:lnTo>
                <a:lnTo>
                  <a:pt x="343" y="474"/>
                </a:lnTo>
                <a:lnTo>
                  <a:pt x="345" y="470"/>
                </a:lnTo>
                <a:lnTo>
                  <a:pt x="400" y="315"/>
                </a:lnTo>
                <a:lnTo>
                  <a:pt x="500" y="415"/>
                </a:lnTo>
                <a:lnTo>
                  <a:pt x="502" y="417"/>
                </a:lnTo>
                <a:lnTo>
                  <a:pt x="504" y="418"/>
                </a:lnTo>
                <a:lnTo>
                  <a:pt x="508" y="419"/>
                </a:lnTo>
                <a:lnTo>
                  <a:pt x="511" y="421"/>
                </a:lnTo>
                <a:lnTo>
                  <a:pt x="586" y="419"/>
                </a:lnTo>
                <a:lnTo>
                  <a:pt x="599" y="421"/>
                </a:lnTo>
                <a:lnTo>
                  <a:pt x="610" y="422"/>
                </a:lnTo>
                <a:lnTo>
                  <a:pt x="621" y="425"/>
                </a:lnTo>
                <a:lnTo>
                  <a:pt x="632" y="428"/>
                </a:lnTo>
                <a:lnTo>
                  <a:pt x="641" y="433"/>
                </a:lnTo>
                <a:lnTo>
                  <a:pt x="650" y="439"/>
                </a:lnTo>
                <a:lnTo>
                  <a:pt x="657" y="446"/>
                </a:lnTo>
                <a:lnTo>
                  <a:pt x="665" y="454"/>
                </a:lnTo>
                <a:lnTo>
                  <a:pt x="670" y="462"/>
                </a:lnTo>
                <a:lnTo>
                  <a:pt x="676" y="473"/>
                </a:lnTo>
                <a:lnTo>
                  <a:pt x="680" y="484"/>
                </a:lnTo>
                <a:lnTo>
                  <a:pt x="684" y="495"/>
                </a:lnTo>
                <a:lnTo>
                  <a:pt x="686" y="509"/>
                </a:lnTo>
                <a:lnTo>
                  <a:pt x="688" y="523"/>
                </a:lnTo>
                <a:lnTo>
                  <a:pt x="689" y="538"/>
                </a:lnTo>
                <a:lnTo>
                  <a:pt x="691" y="555"/>
                </a:lnTo>
                <a:lnTo>
                  <a:pt x="691" y="630"/>
                </a:lnTo>
                <a:lnTo>
                  <a:pt x="689" y="645"/>
                </a:lnTo>
                <a:lnTo>
                  <a:pt x="688" y="658"/>
                </a:lnTo>
                <a:lnTo>
                  <a:pt x="686" y="671"/>
                </a:lnTo>
                <a:lnTo>
                  <a:pt x="684" y="683"/>
                </a:lnTo>
                <a:lnTo>
                  <a:pt x="680" y="693"/>
                </a:lnTo>
                <a:lnTo>
                  <a:pt x="676" y="704"/>
                </a:lnTo>
                <a:lnTo>
                  <a:pt x="670" y="713"/>
                </a:lnTo>
                <a:lnTo>
                  <a:pt x="665" y="720"/>
                </a:lnTo>
                <a:lnTo>
                  <a:pt x="657" y="728"/>
                </a:lnTo>
                <a:lnTo>
                  <a:pt x="650" y="733"/>
                </a:lnTo>
                <a:lnTo>
                  <a:pt x="641" y="738"/>
                </a:lnTo>
                <a:lnTo>
                  <a:pt x="632" y="743"/>
                </a:lnTo>
                <a:lnTo>
                  <a:pt x="621" y="746"/>
                </a:lnTo>
                <a:lnTo>
                  <a:pt x="610" y="748"/>
                </a:lnTo>
                <a:lnTo>
                  <a:pt x="599" y="750"/>
                </a:lnTo>
                <a:lnTo>
                  <a:pt x="586" y="750"/>
                </a:lnTo>
                <a:lnTo>
                  <a:pt x="294" y="750"/>
                </a:lnTo>
                <a:lnTo>
                  <a:pt x="237" y="660"/>
                </a:lnTo>
                <a:lnTo>
                  <a:pt x="345" y="660"/>
                </a:lnTo>
                <a:lnTo>
                  <a:pt x="348" y="660"/>
                </a:lnTo>
                <a:lnTo>
                  <a:pt x="351" y="659"/>
                </a:lnTo>
                <a:lnTo>
                  <a:pt x="354" y="658"/>
                </a:lnTo>
                <a:lnTo>
                  <a:pt x="356" y="656"/>
                </a:lnTo>
                <a:lnTo>
                  <a:pt x="358" y="654"/>
                </a:lnTo>
                <a:lnTo>
                  <a:pt x="359" y="652"/>
                </a:lnTo>
                <a:lnTo>
                  <a:pt x="360" y="648"/>
                </a:lnTo>
                <a:lnTo>
                  <a:pt x="360" y="645"/>
                </a:lnTo>
                <a:lnTo>
                  <a:pt x="360" y="642"/>
                </a:lnTo>
                <a:lnTo>
                  <a:pt x="359" y="640"/>
                </a:lnTo>
                <a:lnTo>
                  <a:pt x="358" y="637"/>
                </a:lnTo>
                <a:lnTo>
                  <a:pt x="356" y="634"/>
                </a:lnTo>
                <a:lnTo>
                  <a:pt x="354" y="632"/>
                </a:lnTo>
                <a:lnTo>
                  <a:pt x="351" y="631"/>
                </a:lnTo>
                <a:lnTo>
                  <a:pt x="348" y="630"/>
                </a:lnTo>
                <a:lnTo>
                  <a:pt x="345" y="630"/>
                </a:lnTo>
                <a:lnTo>
                  <a:pt x="15" y="630"/>
                </a:lnTo>
                <a:lnTo>
                  <a:pt x="12" y="630"/>
                </a:lnTo>
                <a:lnTo>
                  <a:pt x="9" y="631"/>
                </a:lnTo>
                <a:lnTo>
                  <a:pt x="7" y="632"/>
                </a:lnTo>
                <a:lnTo>
                  <a:pt x="5" y="634"/>
                </a:lnTo>
                <a:lnTo>
                  <a:pt x="3" y="637"/>
                </a:lnTo>
                <a:lnTo>
                  <a:pt x="1" y="640"/>
                </a:lnTo>
                <a:lnTo>
                  <a:pt x="0" y="642"/>
                </a:lnTo>
                <a:lnTo>
                  <a:pt x="0" y="645"/>
                </a:lnTo>
                <a:lnTo>
                  <a:pt x="0" y="648"/>
                </a:lnTo>
                <a:lnTo>
                  <a:pt x="1" y="652"/>
                </a:lnTo>
                <a:lnTo>
                  <a:pt x="3" y="654"/>
                </a:lnTo>
                <a:lnTo>
                  <a:pt x="5" y="656"/>
                </a:lnTo>
                <a:lnTo>
                  <a:pt x="7" y="658"/>
                </a:lnTo>
                <a:lnTo>
                  <a:pt x="9" y="659"/>
                </a:lnTo>
                <a:lnTo>
                  <a:pt x="12" y="660"/>
                </a:lnTo>
                <a:lnTo>
                  <a:pt x="15" y="660"/>
                </a:lnTo>
                <a:lnTo>
                  <a:pt x="90" y="660"/>
                </a:lnTo>
                <a:lnTo>
                  <a:pt x="90" y="870"/>
                </a:lnTo>
                <a:lnTo>
                  <a:pt x="15" y="870"/>
                </a:lnTo>
                <a:lnTo>
                  <a:pt x="12" y="871"/>
                </a:lnTo>
                <a:lnTo>
                  <a:pt x="9" y="871"/>
                </a:lnTo>
                <a:lnTo>
                  <a:pt x="7" y="873"/>
                </a:lnTo>
                <a:lnTo>
                  <a:pt x="5" y="875"/>
                </a:lnTo>
                <a:lnTo>
                  <a:pt x="3" y="877"/>
                </a:lnTo>
                <a:lnTo>
                  <a:pt x="1" y="879"/>
                </a:lnTo>
                <a:lnTo>
                  <a:pt x="0" y="883"/>
                </a:lnTo>
                <a:lnTo>
                  <a:pt x="0" y="885"/>
                </a:lnTo>
                <a:lnTo>
                  <a:pt x="0" y="888"/>
                </a:lnTo>
                <a:lnTo>
                  <a:pt x="1" y="891"/>
                </a:lnTo>
                <a:lnTo>
                  <a:pt x="3" y="893"/>
                </a:lnTo>
                <a:lnTo>
                  <a:pt x="5" y="895"/>
                </a:lnTo>
                <a:lnTo>
                  <a:pt x="7" y="898"/>
                </a:lnTo>
                <a:lnTo>
                  <a:pt x="9" y="899"/>
                </a:lnTo>
                <a:lnTo>
                  <a:pt x="12" y="900"/>
                </a:lnTo>
                <a:lnTo>
                  <a:pt x="15" y="900"/>
                </a:lnTo>
                <a:lnTo>
                  <a:pt x="676" y="900"/>
                </a:lnTo>
                <a:lnTo>
                  <a:pt x="706" y="900"/>
                </a:lnTo>
                <a:lnTo>
                  <a:pt x="885" y="900"/>
                </a:lnTo>
                <a:lnTo>
                  <a:pt x="889" y="900"/>
                </a:lnTo>
                <a:lnTo>
                  <a:pt x="892" y="899"/>
                </a:lnTo>
                <a:lnTo>
                  <a:pt x="894" y="898"/>
                </a:lnTo>
                <a:lnTo>
                  <a:pt x="896" y="895"/>
                </a:lnTo>
                <a:lnTo>
                  <a:pt x="898" y="893"/>
                </a:lnTo>
                <a:lnTo>
                  <a:pt x="899" y="891"/>
                </a:lnTo>
                <a:lnTo>
                  <a:pt x="900" y="888"/>
                </a:lnTo>
                <a:lnTo>
                  <a:pt x="900" y="885"/>
                </a:lnTo>
                <a:lnTo>
                  <a:pt x="900" y="883"/>
                </a:lnTo>
                <a:lnTo>
                  <a:pt x="899" y="879"/>
                </a:lnTo>
                <a:lnTo>
                  <a:pt x="898" y="877"/>
                </a:lnTo>
                <a:lnTo>
                  <a:pt x="896" y="875"/>
                </a:lnTo>
                <a:lnTo>
                  <a:pt x="894" y="873"/>
                </a:lnTo>
                <a:lnTo>
                  <a:pt x="892" y="871"/>
                </a:lnTo>
                <a:lnTo>
                  <a:pt x="889" y="871"/>
                </a:lnTo>
                <a:lnTo>
                  <a:pt x="885" y="8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cs typeface="B Nazanin" panose="000004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41F18AF-62DC-46C9-9D17-0A579F866702}"/>
              </a:ext>
            </a:extLst>
          </p:cNvPr>
          <p:cNvGrpSpPr/>
          <p:nvPr/>
        </p:nvGrpSpPr>
        <p:grpSpPr>
          <a:xfrm>
            <a:off x="5393126" y="1787082"/>
            <a:ext cx="293706" cy="587408"/>
            <a:chOff x="7666038" y="1346200"/>
            <a:chExt cx="142875" cy="285750"/>
          </a:xfrm>
          <a:solidFill>
            <a:schemeClr val="tx2"/>
          </a:solidFill>
        </p:grpSpPr>
        <p:sp>
          <p:nvSpPr>
            <p:cNvPr id="50" name="Freeform 420">
              <a:extLst>
                <a:ext uri="{FF2B5EF4-FFF2-40B4-BE49-F238E27FC236}">
                  <a16:creationId xmlns:a16="http://schemas.microsoft.com/office/drawing/2014/main" id="{36641025-E9FB-47E0-BD3E-D1B0CF7EAB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6038" y="1346200"/>
              <a:ext cx="142875" cy="285750"/>
            </a:xfrm>
            <a:custGeom>
              <a:avLst/>
              <a:gdLst>
                <a:gd name="T0" fmla="*/ 358 w 451"/>
                <a:gd name="T1" fmla="*/ 763 h 900"/>
                <a:gd name="T2" fmla="*/ 345 w 451"/>
                <a:gd name="T3" fmla="*/ 799 h 900"/>
                <a:gd name="T4" fmla="*/ 321 w 451"/>
                <a:gd name="T5" fmla="*/ 830 h 900"/>
                <a:gd name="T6" fmla="*/ 290 w 451"/>
                <a:gd name="T7" fmla="*/ 854 h 900"/>
                <a:gd name="T8" fmla="*/ 253 w 451"/>
                <a:gd name="T9" fmla="*/ 868 h 900"/>
                <a:gd name="T10" fmla="*/ 212 w 451"/>
                <a:gd name="T11" fmla="*/ 870 h 900"/>
                <a:gd name="T12" fmla="*/ 174 w 451"/>
                <a:gd name="T13" fmla="*/ 859 h 900"/>
                <a:gd name="T14" fmla="*/ 140 w 451"/>
                <a:gd name="T15" fmla="*/ 840 h 900"/>
                <a:gd name="T16" fmla="*/ 114 w 451"/>
                <a:gd name="T17" fmla="*/ 811 h 900"/>
                <a:gd name="T18" fmla="*/ 97 w 451"/>
                <a:gd name="T19" fmla="*/ 776 h 900"/>
                <a:gd name="T20" fmla="*/ 91 w 451"/>
                <a:gd name="T21" fmla="*/ 735 h 900"/>
                <a:gd name="T22" fmla="*/ 138 w 451"/>
                <a:gd name="T23" fmla="*/ 539 h 900"/>
                <a:gd name="T24" fmla="*/ 147 w 451"/>
                <a:gd name="T25" fmla="*/ 536 h 900"/>
                <a:gd name="T26" fmla="*/ 150 w 451"/>
                <a:gd name="T27" fmla="*/ 529 h 900"/>
                <a:gd name="T28" fmla="*/ 150 w 451"/>
                <a:gd name="T29" fmla="*/ 520 h 900"/>
                <a:gd name="T30" fmla="*/ 144 w 451"/>
                <a:gd name="T31" fmla="*/ 513 h 900"/>
                <a:gd name="T32" fmla="*/ 136 w 451"/>
                <a:gd name="T33" fmla="*/ 510 h 900"/>
                <a:gd name="T34" fmla="*/ 196 w 451"/>
                <a:gd name="T35" fmla="*/ 419 h 900"/>
                <a:gd name="T36" fmla="*/ 205 w 451"/>
                <a:gd name="T37" fmla="*/ 417 h 900"/>
                <a:gd name="T38" fmla="*/ 210 w 451"/>
                <a:gd name="T39" fmla="*/ 411 h 900"/>
                <a:gd name="T40" fmla="*/ 210 w 451"/>
                <a:gd name="T41" fmla="*/ 402 h 900"/>
                <a:gd name="T42" fmla="*/ 207 w 451"/>
                <a:gd name="T43" fmla="*/ 395 h 900"/>
                <a:gd name="T44" fmla="*/ 199 w 451"/>
                <a:gd name="T45" fmla="*/ 391 h 900"/>
                <a:gd name="T46" fmla="*/ 91 w 451"/>
                <a:gd name="T47" fmla="*/ 300 h 900"/>
                <a:gd name="T48" fmla="*/ 142 w 451"/>
                <a:gd name="T49" fmla="*/ 299 h 900"/>
                <a:gd name="T50" fmla="*/ 148 w 451"/>
                <a:gd name="T51" fmla="*/ 293 h 900"/>
                <a:gd name="T52" fmla="*/ 151 w 451"/>
                <a:gd name="T53" fmla="*/ 285 h 900"/>
                <a:gd name="T54" fmla="*/ 148 w 451"/>
                <a:gd name="T55" fmla="*/ 277 h 900"/>
                <a:gd name="T56" fmla="*/ 142 w 451"/>
                <a:gd name="T57" fmla="*/ 271 h 900"/>
                <a:gd name="T58" fmla="*/ 91 w 451"/>
                <a:gd name="T59" fmla="*/ 270 h 900"/>
                <a:gd name="T60" fmla="*/ 199 w 451"/>
                <a:gd name="T61" fmla="*/ 180 h 900"/>
                <a:gd name="T62" fmla="*/ 207 w 451"/>
                <a:gd name="T63" fmla="*/ 176 h 900"/>
                <a:gd name="T64" fmla="*/ 210 w 451"/>
                <a:gd name="T65" fmla="*/ 168 h 900"/>
                <a:gd name="T66" fmla="*/ 210 w 451"/>
                <a:gd name="T67" fmla="*/ 160 h 900"/>
                <a:gd name="T68" fmla="*/ 205 w 451"/>
                <a:gd name="T69" fmla="*/ 153 h 900"/>
                <a:gd name="T70" fmla="*/ 196 w 451"/>
                <a:gd name="T71" fmla="*/ 150 h 900"/>
                <a:gd name="T72" fmla="*/ 361 w 451"/>
                <a:gd name="T73" fmla="*/ 30 h 900"/>
                <a:gd name="T74" fmla="*/ 15 w 451"/>
                <a:gd name="T75" fmla="*/ 0 h 900"/>
                <a:gd name="T76" fmla="*/ 8 w 451"/>
                <a:gd name="T77" fmla="*/ 2 h 900"/>
                <a:gd name="T78" fmla="*/ 2 w 451"/>
                <a:gd name="T79" fmla="*/ 10 h 900"/>
                <a:gd name="T80" fmla="*/ 1 w 451"/>
                <a:gd name="T81" fmla="*/ 18 h 900"/>
                <a:gd name="T82" fmla="*/ 6 w 451"/>
                <a:gd name="T83" fmla="*/ 26 h 900"/>
                <a:gd name="T84" fmla="*/ 13 w 451"/>
                <a:gd name="T85" fmla="*/ 30 h 900"/>
                <a:gd name="T86" fmla="*/ 61 w 451"/>
                <a:gd name="T87" fmla="*/ 735 h 900"/>
                <a:gd name="T88" fmla="*/ 69 w 451"/>
                <a:gd name="T89" fmla="*/ 784 h 900"/>
                <a:gd name="T90" fmla="*/ 89 w 451"/>
                <a:gd name="T91" fmla="*/ 827 h 900"/>
                <a:gd name="T92" fmla="*/ 121 w 451"/>
                <a:gd name="T93" fmla="*/ 862 h 900"/>
                <a:gd name="T94" fmla="*/ 162 w 451"/>
                <a:gd name="T95" fmla="*/ 887 h 900"/>
                <a:gd name="T96" fmla="*/ 209 w 451"/>
                <a:gd name="T97" fmla="*/ 899 h 900"/>
                <a:gd name="T98" fmla="*/ 259 w 451"/>
                <a:gd name="T99" fmla="*/ 897 h 900"/>
                <a:gd name="T100" fmla="*/ 304 w 451"/>
                <a:gd name="T101" fmla="*/ 880 h 900"/>
                <a:gd name="T102" fmla="*/ 343 w 451"/>
                <a:gd name="T103" fmla="*/ 852 h 900"/>
                <a:gd name="T104" fmla="*/ 371 w 451"/>
                <a:gd name="T105" fmla="*/ 814 h 900"/>
                <a:gd name="T106" fmla="*/ 388 w 451"/>
                <a:gd name="T107" fmla="*/ 768 h 900"/>
                <a:gd name="T108" fmla="*/ 391 w 451"/>
                <a:gd name="T109" fmla="*/ 30 h 900"/>
                <a:gd name="T110" fmla="*/ 442 w 451"/>
                <a:gd name="T111" fmla="*/ 29 h 900"/>
                <a:gd name="T112" fmla="*/ 449 w 451"/>
                <a:gd name="T113" fmla="*/ 24 h 900"/>
                <a:gd name="T114" fmla="*/ 451 w 451"/>
                <a:gd name="T115" fmla="*/ 15 h 900"/>
                <a:gd name="T116" fmla="*/ 449 w 451"/>
                <a:gd name="T117" fmla="*/ 7 h 900"/>
                <a:gd name="T118" fmla="*/ 442 w 451"/>
                <a:gd name="T119" fmla="*/ 1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1" h="900">
                  <a:moveTo>
                    <a:pt x="361" y="735"/>
                  </a:moveTo>
                  <a:lnTo>
                    <a:pt x="360" y="749"/>
                  </a:lnTo>
                  <a:lnTo>
                    <a:pt x="358" y="763"/>
                  </a:lnTo>
                  <a:lnTo>
                    <a:pt x="354" y="776"/>
                  </a:lnTo>
                  <a:lnTo>
                    <a:pt x="350" y="787"/>
                  </a:lnTo>
                  <a:lnTo>
                    <a:pt x="345" y="799"/>
                  </a:lnTo>
                  <a:lnTo>
                    <a:pt x="337" y="811"/>
                  </a:lnTo>
                  <a:lnTo>
                    <a:pt x="330" y="821"/>
                  </a:lnTo>
                  <a:lnTo>
                    <a:pt x="321" y="830"/>
                  </a:lnTo>
                  <a:lnTo>
                    <a:pt x="312" y="840"/>
                  </a:lnTo>
                  <a:lnTo>
                    <a:pt x="301" y="847"/>
                  </a:lnTo>
                  <a:lnTo>
                    <a:pt x="290" y="854"/>
                  </a:lnTo>
                  <a:lnTo>
                    <a:pt x="279" y="859"/>
                  </a:lnTo>
                  <a:lnTo>
                    <a:pt x="266" y="864"/>
                  </a:lnTo>
                  <a:lnTo>
                    <a:pt x="253" y="868"/>
                  </a:lnTo>
                  <a:lnTo>
                    <a:pt x="240" y="870"/>
                  </a:lnTo>
                  <a:lnTo>
                    <a:pt x="226" y="870"/>
                  </a:lnTo>
                  <a:lnTo>
                    <a:pt x="212" y="870"/>
                  </a:lnTo>
                  <a:lnTo>
                    <a:pt x="198" y="868"/>
                  </a:lnTo>
                  <a:lnTo>
                    <a:pt x="185" y="864"/>
                  </a:lnTo>
                  <a:lnTo>
                    <a:pt x="174" y="859"/>
                  </a:lnTo>
                  <a:lnTo>
                    <a:pt x="162" y="854"/>
                  </a:lnTo>
                  <a:lnTo>
                    <a:pt x="150" y="847"/>
                  </a:lnTo>
                  <a:lnTo>
                    <a:pt x="140" y="840"/>
                  </a:lnTo>
                  <a:lnTo>
                    <a:pt x="131" y="830"/>
                  </a:lnTo>
                  <a:lnTo>
                    <a:pt x="121" y="821"/>
                  </a:lnTo>
                  <a:lnTo>
                    <a:pt x="114" y="811"/>
                  </a:lnTo>
                  <a:lnTo>
                    <a:pt x="107" y="799"/>
                  </a:lnTo>
                  <a:lnTo>
                    <a:pt x="102" y="787"/>
                  </a:lnTo>
                  <a:lnTo>
                    <a:pt x="97" y="776"/>
                  </a:lnTo>
                  <a:lnTo>
                    <a:pt x="93" y="763"/>
                  </a:lnTo>
                  <a:lnTo>
                    <a:pt x="91" y="749"/>
                  </a:lnTo>
                  <a:lnTo>
                    <a:pt x="91" y="735"/>
                  </a:lnTo>
                  <a:lnTo>
                    <a:pt x="91" y="540"/>
                  </a:lnTo>
                  <a:lnTo>
                    <a:pt x="136" y="540"/>
                  </a:lnTo>
                  <a:lnTo>
                    <a:pt x="138" y="539"/>
                  </a:lnTo>
                  <a:lnTo>
                    <a:pt x="142" y="539"/>
                  </a:lnTo>
                  <a:lnTo>
                    <a:pt x="144" y="537"/>
                  </a:lnTo>
                  <a:lnTo>
                    <a:pt x="147" y="536"/>
                  </a:lnTo>
                  <a:lnTo>
                    <a:pt x="148" y="534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1" y="525"/>
                  </a:lnTo>
                  <a:lnTo>
                    <a:pt x="150" y="522"/>
                  </a:lnTo>
                  <a:lnTo>
                    <a:pt x="150" y="520"/>
                  </a:lnTo>
                  <a:lnTo>
                    <a:pt x="148" y="517"/>
                  </a:lnTo>
                  <a:lnTo>
                    <a:pt x="147" y="515"/>
                  </a:lnTo>
                  <a:lnTo>
                    <a:pt x="144" y="513"/>
                  </a:lnTo>
                  <a:lnTo>
                    <a:pt x="142" y="511"/>
                  </a:lnTo>
                  <a:lnTo>
                    <a:pt x="138" y="510"/>
                  </a:lnTo>
                  <a:lnTo>
                    <a:pt x="136" y="510"/>
                  </a:lnTo>
                  <a:lnTo>
                    <a:pt x="91" y="510"/>
                  </a:lnTo>
                  <a:lnTo>
                    <a:pt x="91" y="419"/>
                  </a:lnTo>
                  <a:lnTo>
                    <a:pt x="196" y="419"/>
                  </a:lnTo>
                  <a:lnTo>
                    <a:pt x="199" y="419"/>
                  </a:lnTo>
                  <a:lnTo>
                    <a:pt x="201" y="418"/>
                  </a:lnTo>
                  <a:lnTo>
                    <a:pt x="205" y="417"/>
                  </a:lnTo>
                  <a:lnTo>
                    <a:pt x="207" y="416"/>
                  </a:lnTo>
                  <a:lnTo>
                    <a:pt x="208" y="414"/>
                  </a:lnTo>
                  <a:lnTo>
                    <a:pt x="210" y="411"/>
                  </a:lnTo>
                  <a:lnTo>
                    <a:pt x="210" y="408"/>
                  </a:lnTo>
                  <a:lnTo>
                    <a:pt x="211" y="404"/>
                  </a:lnTo>
                  <a:lnTo>
                    <a:pt x="210" y="402"/>
                  </a:lnTo>
                  <a:lnTo>
                    <a:pt x="210" y="399"/>
                  </a:lnTo>
                  <a:lnTo>
                    <a:pt x="208" y="397"/>
                  </a:lnTo>
                  <a:lnTo>
                    <a:pt x="207" y="395"/>
                  </a:lnTo>
                  <a:lnTo>
                    <a:pt x="205" y="393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0"/>
                  </a:lnTo>
                  <a:lnTo>
                    <a:pt x="91" y="390"/>
                  </a:lnTo>
                  <a:lnTo>
                    <a:pt x="91" y="300"/>
                  </a:lnTo>
                  <a:lnTo>
                    <a:pt x="136" y="300"/>
                  </a:lnTo>
                  <a:lnTo>
                    <a:pt x="138" y="300"/>
                  </a:lnTo>
                  <a:lnTo>
                    <a:pt x="142" y="299"/>
                  </a:lnTo>
                  <a:lnTo>
                    <a:pt x="144" y="298"/>
                  </a:lnTo>
                  <a:lnTo>
                    <a:pt x="147" y="295"/>
                  </a:lnTo>
                  <a:lnTo>
                    <a:pt x="148" y="293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1" y="285"/>
                  </a:lnTo>
                  <a:lnTo>
                    <a:pt x="150" y="283"/>
                  </a:lnTo>
                  <a:lnTo>
                    <a:pt x="150" y="279"/>
                  </a:lnTo>
                  <a:lnTo>
                    <a:pt x="148" y="277"/>
                  </a:lnTo>
                  <a:lnTo>
                    <a:pt x="147" y="275"/>
                  </a:lnTo>
                  <a:lnTo>
                    <a:pt x="144" y="273"/>
                  </a:lnTo>
                  <a:lnTo>
                    <a:pt x="142" y="271"/>
                  </a:lnTo>
                  <a:lnTo>
                    <a:pt x="138" y="271"/>
                  </a:lnTo>
                  <a:lnTo>
                    <a:pt x="136" y="270"/>
                  </a:lnTo>
                  <a:lnTo>
                    <a:pt x="91" y="270"/>
                  </a:lnTo>
                  <a:lnTo>
                    <a:pt x="91" y="180"/>
                  </a:lnTo>
                  <a:lnTo>
                    <a:pt x="196" y="180"/>
                  </a:lnTo>
                  <a:lnTo>
                    <a:pt x="199" y="180"/>
                  </a:lnTo>
                  <a:lnTo>
                    <a:pt x="201" y="179"/>
                  </a:lnTo>
                  <a:lnTo>
                    <a:pt x="205" y="178"/>
                  </a:lnTo>
                  <a:lnTo>
                    <a:pt x="207" y="176"/>
                  </a:lnTo>
                  <a:lnTo>
                    <a:pt x="208" y="173"/>
                  </a:lnTo>
                  <a:lnTo>
                    <a:pt x="210" y="171"/>
                  </a:lnTo>
                  <a:lnTo>
                    <a:pt x="210" y="168"/>
                  </a:lnTo>
                  <a:lnTo>
                    <a:pt x="211" y="165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08" y="157"/>
                  </a:lnTo>
                  <a:lnTo>
                    <a:pt x="207" y="154"/>
                  </a:lnTo>
                  <a:lnTo>
                    <a:pt x="205" y="153"/>
                  </a:lnTo>
                  <a:lnTo>
                    <a:pt x="201" y="151"/>
                  </a:lnTo>
                  <a:lnTo>
                    <a:pt x="199" y="150"/>
                  </a:lnTo>
                  <a:lnTo>
                    <a:pt x="196" y="150"/>
                  </a:lnTo>
                  <a:lnTo>
                    <a:pt x="91" y="150"/>
                  </a:lnTo>
                  <a:lnTo>
                    <a:pt x="91" y="30"/>
                  </a:lnTo>
                  <a:lnTo>
                    <a:pt x="361" y="30"/>
                  </a:lnTo>
                  <a:lnTo>
                    <a:pt x="361" y="735"/>
                  </a:lnTo>
                  <a:close/>
                  <a:moveTo>
                    <a:pt x="4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61" y="30"/>
                  </a:lnTo>
                  <a:lnTo>
                    <a:pt x="61" y="735"/>
                  </a:lnTo>
                  <a:lnTo>
                    <a:pt x="61" y="752"/>
                  </a:lnTo>
                  <a:lnTo>
                    <a:pt x="65" y="768"/>
                  </a:lnTo>
                  <a:lnTo>
                    <a:pt x="69" y="784"/>
                  </a:lnTo>
                  <a:lnTo>
                    <a:pt x="74" y="799"/>
                  </a:lnTo>
                  <a:lnTo>
                    <a:pt x="81" y="814"/>
                  </a:lnTo>
                  <a:lnTo>
                    <a:pt x="89" y="827"/>
                  </a:lnTo>
                  <a:lnTo>
                    <a:pt x="99" y="840"/>
                  </a:lnTo>
                  <a:lnTo>
                    <a:pt x="109" y="852"/>
                  </a:lnTo>
                  <a:lnTo>
                    <a:pt x="121" y="862"/>
                  </a:lnTo>
                  <a:lnTo>
                    <a:pt x="134" y="872"/>
                  </a:lnTo>
                  <a:lnTo>
                    <a:pt x="147" y="880"/>
                  </a:lnTo>
                  <a:lnTo>
                    <a:pt x="162" y="887"/>
                  </a:lnTo>
                  <a:lnTo>
                    <a:pt x="177" y="892"/>
                  </a:lnTo>
                  <a:lnTo>
                    <a:pt x="193" y="897"/>
                  </a:lnTo>
                  <a:lnTo>
                    <a:pt x="209" y="899"/>
                  </a:lnTo>
                  <a:lnTo>
                    <a:pt x="226" y="900"/>
                  </a:lnTo>
                  <a:lnTo>
                    <a:pt x="243" y="899"/>
                  </a:lnTo>
                  <a:lnTo>
                    <a:pt x="259" y="897"/>
                  </a:lnTo>
                  <a:lnTo>
                    <a:pt x="275" y="892"/>
                  </a:lnTo>
                  <a:lnTo>
                    <a:pt x="290" y="887"/>
                  </a:lnTo>
                  <a:lnTo>
                    <a:pt x="304" y="880"/>
                  </a:lnTo>
                  <a:lnTo>
                    <a:pt x="318" y="872"/>
                  </a:lnTo>
                  <a:lnTo>
                    <a:pt x="331" y="862"/>
                  </a:lnTo>
                  <a:lnTo>
                    <a:pt x="343" y="852"/>
                  </a:lnTo>
                  <a:lnTo>
                    <a:pt x="353" y="840"/>
                  </a:lnTo>
                  <a:lnTo>
                    <a:pt x="363" y="827"/>
                  </a:lnTo>
                  <a:lnTo>
                    <a:pt x="371" y="814"/>
                  </a:lnTo>
                  <a:lnTo>
                    <a:pt x="378" y="799"/>
                  </a:lnTo>
                  <a:lnTo>
                    <a:pt x="383" y="784"/>
                  </a:lnTo>
                  <a:lnTo>
                    <a:pt x="388" y="768"/>
                  </a:lnTo>
                  <a:lnTo>
                    <a:pt x="390" y="752"/>
                  </a:lnTo>
                  <a:lnTo>
                    <a:pt x="391" y="735"/>
                  </a:lnTo>
                  <a:lnTo>
                    <a:pt x="391" y="30"/>
                  </a:lnTo>
                  <a:lnTo>
                    <a:pt x="436" y="30"/>
                  </a:lnTo>
                  <a:lnTo>
                    <a:pt x="439" y="30"/>
                  </a:lnTo>
                  <a:lnTo>
                    <a:pt x="442" y="29"/>
                  </a:lnTo>
                  <a:lnTo>
                    <a:pt x="444" y="28"/>
                  </a:lnTo>
                  <a:lnTo>
                    <a:pt x="447" y="26"/>
                  </a:lnTo>
                  <a:lnTo>
                    <a:pt x="449" y="24"/>
                  </a:lnTo>
                  <a:lnTo>
                    <a:pt x="450" y="22"/>
                  </a:lnTo>
                  <a:lnTo>
                    <a:pt x="451" y="18"/>
                  </a:lnTo>
                  <a:lnTo>
                    <a:pt x="451" y="15"/>
                  </a:lnTo>
                  <a:lnTo>
                    <a:pt x="451" y="12"/>
                  </a:lnTo>
                  <a:lnTo>
                    <a:pt x="450" y="10"/>
                  </a:lnTo>
                  <a:lnTo>
                    <a:pt x="449" y="7"/>
                  </a:lnTo>
                  <a:lnTo>
                    <a:pt x="447" y="4"/>
                  </a:lnTo>
                  <a:lnTo>
                    <a:pt x="444" y="2"/>
                  </a:lnTo>
                  <a:lnTo>
                    <a:pt x="442" y="1"/>
                  </a:lnTo>
                  <a:lnTo>
                    <a:pt x="439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1" name="Freeform 421">
              <a:extLst>
                <a:ext uri="{FF2B5EF4-FFF2-40B4-BE49-F238E27FC236}">
                  <a16:creationId xmlns:a16="http://schemas.microsoft.com/office/drawing/2014/main" id="{C3D6A830-5EF4-4836-9E2D-78375652F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2713" y="1574800"/>
              <a:ext cx="38100" cy="38100"/>
            </a:xfrm>
            <a:custGeom>
              <a:avLst/>
              <a:gdLst>
                <a:gd name="T0" fmla="*/ 26 w 120"/>
                <a:gd name="T1" fmla="*/ 120 h 120"/>
                <a:gd name="T2" fmla="*/ 46 w 120"/>
                <a:gd name="T3" fmla="*/ 116 h 120"/>
                <a:gd name="T4" fmla="*/ 65 w 120"/>
                <a:gd name="T5" fmla="*/ 107 h 120"/>
                <a:gd name="T6" fmla="*/ 81 w 120"/>
                <a:gd name="T7" fmla="*/ 96 h 120"/>
                <a:gd name="T8" fmla="*/ 96 w 120"/>
                <a:gd name="T9" fmla="*/ 82 h 120"/>
                <a:gd name="T10" fmla="*/ 107 w 120"/>
                <a:gd name="T11" fmla="*/ 65 h 120"/>
                <a:gd name="T12" fmla="*/ 116 w 120"/>
                <a:gd name="T13" fmla="*/ 46 h 120"/>
                <a:gd name="T14" fmla="*/ 119 w 120"/>
                <a:gd name="T15" fmla="*/ 26 h 120"/>
                <a:gd name="T16" fmla="*/ 120 w 120"/>
                <a:gd name="T17" fmla="*/ 12 h 120"/>
                <a:gd name="T18" fmla="*/ 118 w 120"/>
                <a:gd name="T19" fmla="*/ 6 h 120"/>
                <a:gd name="T20" fmla="*/ 114 w 120"/>
                <a:gd name="T21" fmla="*/ 3 h 120"/>
                <a:gd name="T22" fmla="*/ 108 w 120"/>
                <a:gd name="T23" fmla="*/ 0 h 120"/>
                <a:gd name="T24" fmla="*/ 102 w 120"/>
                <a:gd name="T25" fmla="*/ 0 h 120"/>
                <a:gd name="T26" fmla="*/ 96 w 120"/>
                <a:gd name="T27" fmla="*/ 3 h 120"/>
                <a:gd name="T28" fmla="*/ 92 w 120"/>
                <a:gd name="T29" fmla="*/ 6 h 120"/>
                <a:gd name="T30" fmla="*/ 90 w 120"/>
                <a:gd name="T31" fmla="*/ 12 h 120"/>
                <a:gd name="T32" fmla="*/ 90 w 120"/>
                <a:gd name="T33" fmla="*/ 23 h 120"/>
                <a:gd name="T34" fmla="*/ 87 w 120"/>
                <a:gd name="T35" fmla="*/ 37 h 120"/>
                <a:gd name="T36" fmla="*/ 80 w 120"/>
                <a:gd name="T37" fmla="*/ 51 h 120"/>
                <a:gd name="T38" fmla="*/ 73 w 120"/>
                <a:gd name="T39" fmla="*/ 63 h 120"/>
                <a:gd name="T40" fmla="*/ 62 w 120"/>
                <a:gd name="T41" fmla="*/ 73 h 120"/>
                <a:gd name="T42" fmla="*/ 50 w 120"/>
                <a:gd name="T43" fmla="*/ 81 h 120"/>
                <a:gd name="T44" fmla="*/ 38 w 120"/>
                <a:gd name="T45" fmla="*/ 87 h 120"/>
                <a:gd name="T46" fmla="*/ 23 w 120"/>
                <a:gd name="T47" fmla="*/ 90 h 120"/>
                <a:gd name="T48" fmla="*/ 12 w 120"/>
                <a:gd name="T49" fmla="*/ 90 h 120"/>
                <a:gd name="T50" fmla="*/ 7 w 120"/>
                <a:gd name="T51" fmla="*/ 93 h 120"/>
                <a:gd name="T52" fmla="*/ 2 w 120"/>
                <a:gd name="T53" fmla="*/ 97 h 120"/>
                <a:gd name="T54" fmla="*/ 0 w 120"/>
                <a:gd name="T55" fmla="*/ 103 h 120"/>
                <a:gd name="T56" fmla="*/ 0 w 120"/>
                <a:gd name="T57" fmla="*/ 108 h 120"/>
                <a:gd name="T58" fmla="*/ 2 w 120"/>
                <a:gd name="T59" fmla="*/ 113 h 120"/>
                <a:gd name="T60" fmla="*/ 7 w 120"/>
                <a:gd name="T61" fmla="*/ 118 h 120"/>
                <a:gd name="T62" fmla="*/ 12 w 120"/>
                <a:gd name="T6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15" y="120"/>
                  </a:moveTo>
                  <a:lnTo>
                    <a:pt x="26" y="120"/>
                  </a:lnTo>
                  <a:lnTo>
                    <a:pt x="36" y="118"/>
                  </a:lnTo>
                  <a:lnTo>
                    <a:pt x="46" y="116"/>
                  </a:lnTo>
                  <a:lnTo>
                    <a:pt x="56" y="111"/>
                  </a:lnTo>
                  <a:lnTo>
                    <a:pt x="65" y="107"/>
                  </a:lnTo>
                  <a:lnTo>
                    <a:pt x="74" y="103"/>
                  </a:lnTo>
                  <a:lnTo>
                    <a:pt x="81" y="96"/>
                  </a:lnTo>
                  <a:lnTo>
                    <a:pt x="89" y="90"/>
                  </a:lnTo>
                  <a:lnTo>
                    <a:pt x="96" y="82"/>
                  </a:lnTo>
                  <a:lnTo>
                    <a:pt x="102" y="74"/>
                  </a:lnTo>
                  <a:lnTo>
                    <a:pt x="107" y="65"/>
                  </a:lnTo>
                  <a:lnTo>
                    <a:pt x="111" y="56"/>
                  </a:lnTo>
                  <a:lnTo>
                    <a:pt x="116" y="46"/>
                  </a:lnTo>
                  <a:lnTo>
                    <a:pt x="118" y="36"/>
                  </a:lnTo>
                  <a:lnTo>
                    <a:pt x="119" y="26"/>
                  </a:lnTo>
                  <a:lnTo>
                    <a:pt x="120" y="15"/>
                  </a:lnTo>
                  <a:lnTo>
                    <a:pt x="120" y="12"/>
                  </a:lnTo>
                  <a:lnTo>
                    <a:pt x="119" y="10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99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2" y="6"/>
                  </a:lnTo>
                  <a:lnTo>
                    <a:pt x="91" y="10"/>
                  </a:lnTo>
                  <a:lnTo>
                    <a:pt x="90" y="12"/>
                  </a:lnTo>
                  <a:lnTo>
                    <a:pt x="90" y="15"/>
                  </a:lnTo>
                  <a:lnTo>
                    <a:pt x="90" y="23"/>
                  </a:lnTo>
                  <a:lnTo>
                    <a:pt x="88" y="30"/>
                  </a:lnTo>
                  <a:lnTo>
                    <a:pt x="87" y="37"/>
                  </a:lnTo>
                  <a:lnTo>
                    <a:pt x="84" y="44"/>
                  </a:lnTo>
                  <a:lnTo>
                    <a:pt x="80" y="51"/>
                  </a:lnTo>
                  <a:lnTo>
                    <a:pt x="77" y="57"/>
                  </a:lnTo>
                  <a:lnTo>
                    <a:pt x="73" y="63"/>
                  </a:lnTo>
                  <a:lnTo>
                    <a:pt x="68" y="69"/>
                  </a:lnTo>
                  <a:lnTo>
                    <a:pt x="62" y="73"/>
                  </a:lnTo>
                  <a:lnTo>
                    <a:pt x="57" y="77"/>
                  </a:lnTo>
                  <a:lnTo>
                    <a:pt x="50" y="81"/>
                  </a:lnTo>
                  <a:lnTo>
                    <a:pt x="44" y="85"/>
                  </a:lnTo>
                  <a:lnTo>
                    <a:pt x="38" y="87"/>
                  </a:lnTo>
                  <a:lnTo>
                    <a:pt x="30" y="89"/>
                  </a:lnTo>
                  <a:lnTo>
                    <a:pt x="23" y="90"/>
                  </a:lnTo>
                  <a:lnTo>
                    <a:pt x="15" y="90"/>
                  </a:lnTo>
                  <a:lnTo>
                    <a:pt x="12" y="90"/>
                  </a:lnTo>
                  <a:lnTo>
                    <a:pt x="9" y="91"/>
                  </a:lnTo>
                  <a:lnTo>
                    <a:pt x="7" y="93"/>
                  </a:lnTo>
                  <a:lnTo>
                    <a:pt x="4" y="94"/>
                  </a:lnTo>
                  <a:lnTo>
                    <a:pt x="2" y="97"/>
                  </a:lnTo>
                  <a:lnTo>
                    <a:pt x="1" y="100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1"/>
                  </a:lnTo>
                  <a:lnTo>
                    <a:pt x="2" y="113"/>
                  </a:lnTo>
                  <a:lnTo>
                    <a:pt x="4" y="116"/>
                  </a:lnTo>
                  <a:lnTo>
                    <a:pt x="7" y="118"/>
                  </a:lnTo>
                  <a:lnTo>
                    <a:pt x="9" y="119"/>
                  </a:lnTo>
                  <a:lnTo>
                    <a:pt x="12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F9EEFDB-4CDF-432E-81AA-669C141357E3}"/>
              </a:ext>
            </a:extLst>
          </p:cNvPr>
          <p:cNvGrpSpPr/>
          <p:nvPr/>
        </p:nvGrpSpPr>
        <p:grpSpPr>
          <a:xfrm>
            <a:off x="3904045" y="3486797"/>
            <a:ext cx="528669" cy="587408"/>
            <a:chOff x="7037388" y="1346200"/>
            <a:chExt cx="257175" cy="285750"/>
          </a:xfrm>
          <a:solidFill>
            <a:schemeClr val="tx2"/>
          </a:solidFill>
        </p:grpSpPr>
        <p:sp>
          <p:nvSpPr>
            <p:cNvPr id="53" name="Freeform 422">
              <a:extLst>
                <a:ext uri="{FF2B5EF4-FFF2-40B4-BE49-F238E27FC236}">
                  <a16:creationId xmlns:a16="http://schemas.microsoft.com/office/drawing/2014/main" id="{C7770C5A-876A-4BCA-92C8-CE0B8FC06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7388" y="1422400"/>
              <a:ext cx="257175" cy="209550"/>
            </a:xfrm>
            <a:custGeom>
              <a:avLst/>
              <a:gdLst>
                <a:gd name="T0" fmla="*/ 90 w 810"/>
                <a:gd name="T1" fmla="*/ 630 h 660"/>
                <a:gd name="T2" fmla="*/ 67 w 810"/>
                <a:gd name="T3" fmla="*/ 626 h 660"/>
                <a:gd name="T4" fmla="*/ 48 w 810"/>
                <a:gd name="T5" fmla="*/ 615 h 660"/>
                <a:gd name="T6" fmla="*/ 35 w 810"/>
                <a:gd name="T7" fmla="*/ 598 h 660"/>
                <a:gd name="T8" fmla="*/ 32 w 810"/>
                <a:gd name="T9" fmla="*/ 587 h 660"/>
                <a:gd name="T10" fmla="*/ 30 w 810"/>
                <a:gd name="T11" fmla="*/ 576 h 660"/>
                <a:gd name="T12" fmla="*/ 631 w 810"/>
                <a:gd name="T13" fmla="*/ 390 h 660"/>
                <a:gd name="T14" fmla="*/ 778 w 810"/>
                <a:gd name="T15" fmla="*/ 587 h 660"/>
                <a:gd name="T16" fmla="*/ 768 w 810"/>
                <a:gd name="T17" fmla="*/ 607 h 660"/>
                <a:gd name="T18" fmla="*/ 752 w 810"/>
                <a:gd name="T19" fmla="*/ 621 h 660"/>
                <a:gd name="T20" fmla="*/ 732 w 810"/>
                <a:gd name="T21" fmla="*/ 629 h 660"/>
                <a:gd name="T22" fmla="*/ 326 w 810"/>
                <a:gd name="T23" fmla="*/ 205 h 660"/>
                <a:gd name="T24" fmla="*/ 329 w 810"/>
                <a:gd name="T25" fmla="*/ 196 h 660"/>
                <a:gd name="T26" fmla="*/ 479 w 810"/>
                <a:gd name="T27" fmla="*/ 30 h 660"/>
                <a:gd name="T28" fmla="*/ 480 w 810"/>
                <a:gd name="T29" fmla="*/ 201 h 660"/>
                <a:gd name="T30" fmla="*/ 608 w 810"/>
                <a:gd name="T31" fmla="*/ 360 h 660"/>
                <a:gd name="T32" fmla="*/ 326 w 810"/>
                <a:gd name="T33" fmla="*/ 205 h 660"/>
                <a:gd name="T34" fmla="*/ 509 w 810"/>
                <a:gd name="T35" fmla="*/ 190 h 660"/>
                <a:gd name="T36" fmla="*/ 539 w 810"/>
                <a:gd name="T37" fmla="*/ 30 h 660"/>
                <a:gd name="T38" fmla="*/ 546 w 810"/>
                <a:gd name="T39" fmla="*/ 29 h 660"/>
                <a:gd name="T40" fmla="*/ 550 w 810"/>
                <a:gd name="T41" fmla="*/ 25 h 660"/>
                <a:gd name="T42" fmla="*/ 553 w 810"/>
                <a:gd name="T43" fmla="*/ 21 h 660"/>
                <a:gd name="T44" fmla="*/ 554 w 810"/>
                <a:gd name="T45" fmla="*/ 15 h 660"/>
                <a:gd name="T46" fmla="*/ 553 w 810"/>
                <a:gd name="T47" fmla="*/ 9 h 660"/>
                <a:gd name="T48" fmla="*/ 550 w 810"/>
                <a:gd name="T49" fmla="*/ 5 h 660"/>
                <a:gd name="T50" fmla="*/ 546 w 810"/>
                <a:gd name="T51" fmla="*/ 1 h 660"/>
                <a:gd name="T52" fmla="*/ 539 w 810"/>
                <a:gd name="T53" fmla="*/ 0 h 660"/>
                <a:gd name="T54" fmla="*/ 314 w 810"/>
                <a:gd name="T55" fmla="*/ 0 h 660"/>
                <a:gd name="T56" fmla="*/ 266 w 810"/>
                <a:gd name="T57" fmla="*/ 1 h 660"/>
                <a:gd name="T58" fmla="*/ 261 w 810"/>
                <a:gd name="T59" fmla="*/ 3 h 660"/>
                <a:gd name="T60" fmla="*/ 257 w 810"/>
                <a:gd name="T61" fmla="*/ 7 h 660"/>
                <a:gd name="T62" fmla="*/ 254 w 810"/>
                <a:gd name="T63" fmla="*/ 13 h 660"/>
                <a:gd name="T64" fmla="*/ 254 w 810"/>
                <a:gd name="T65" fmla="*/ 18 h 660"/>
                <a:gd name="T66" fmla="*/ 257 w 810"/>
                <a:gd name="T67" fmla="*/ 23 h 660"/>
                <a:gd name="T68" fmla="*/ 261 w 810"/>
                <a:gd name="T69" fmla="*/ 28 h 660"/>
                <a:gd name="T70" fmla="*/ 266 w 810"/>
                <a:gd name="T71" fmla="*/ 30 h 660"/>
                <a:gd name="T72" fmla="*/ 299 w 810"/>
                <a:gd name="T73" fmla="*/ 30 h 660"/>
                <a:gd name="T74" fmla="*/ 3 w 810"/>
                <a:gd name="T75" fmla="*/ 561 h 660"/>
                <a:gd name="T76" fmla="*/ 0 w 810"/>
                <a:gd name="T77" fmla="*/ 570 h 660"/>
                <a:gd name="T78" fmla="*/ 1 w 810"/>
                <a:gd name="T79" fmla="*/ 588 h 660"/>
                <a:gd name="T80" fmla="*/ 6 w 810"/>
                <a:gd name="T81" fmla="*/ 605 h 660"/>
                <a:gd name="T82" fmla="*/ 15 w 810"/>
                <a:gd name="T83" fmla="*/ 620 h 660"/>
                <a:gd name="T84" fmla="*/ 26 w 810"/>
                <a:gd name="T85" fmla="*/ 634 h 660"/>
                <a:gd name="T86" fmla="*/ 39 w 810"/>
                <a:gd name="T87" fmla="*/ 645 h 660"/>
                <a:gd name="T88" fmla="*/ 54 w 810"/>
                <a:gd name="T89" fmla="*/ 653 h 660"/>
                <a:gd name="T90" fmla="*/ 72 w 810"/>
                <a:gd name="T91" fmla="*/ 659 h 660"/>
                <a:gd name="T92" fmla="*/ 90 w 810"/>
                <a:gd name="T93" fmla="*/ 660 h 660"/>
                <a:gd name="T94" fmla="*/ 728 w 810"/>
                <a:gd name="T95" fmla="*/ 660 h 660"/>
                <a:gd name="T96" fmla="*/ 747 w 810"/>
                <a:gd name="T97" fmla="*/ 657 h 660"/>
                <a:gd name="T98" fmla="*/ 763 w 810"/>
                <a:gd name="T99" fmla="*/ 649 h 660"/>
                <a:gd name="T100" fmla="*/ 777 w 810"/>
                <a:gd name="T101" fmla="*/ 639 h 660"/>
                <a:gd name="T102" fmla="*/ 789 w 810"/>
                <a:gd name="T103" fmla="*/ 628 h 660"/>
                <a:gd name="T104" fmla="*/ 799 w 810"/>
                <a:gd name="T105" fmla="*/ 614 h 660"/>
                <a:gd name="T106" fmla="*/ 806 w 810"/>
                <a:gd name="T107" fmla="*/ 598 h 660"/>
                <a:gd name="T108" fmla="*/ 809 w 810"/>
                <a:gd name="T109" fmla="*/ 580 h 660"/>
                <a:gd name="T110" fmla="*/ 809 w 810"/>
                <a:gd name="T111" fmla="*/ 56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0" h="660">
                  <a:moveTo>
                    <a:pt x="720" y="630"/>
                  </a:moveTo>
                  <a:lnTo>
                    <a:pt x="90" y="630"/>
                  </a:lnTo>
                  <a:lnTo>
                    <a:pt x="78" y="629"/>
                  </a:lnTo>
                  <a:lnTo>
                    <a:pt x="67" y="626"/>
                  </a:lnTo>
                  <a:lnTo>
                    <a:pt x="57" y="621"/>
                  </a:lnTo>
                  <a:lnTo>
                    <a:pt x="48" y="615"/>
                  </a:lnTo>
                  <a:lnTo>
                    <a:pt x="42" y="607"/>
                  </a:lnTo>
                  <a:lnTo>
                    <a:pt x="35" y="598"/>
                  </a:lnTo>
                  <a:lnTo>
                    <a:pt x="33" y="592"/>
                  </a:lnTo>
                  <a:lnTo>
                    <a:pt x="32" y="587"/>
                  </a:lnTo>
                  <a:lnTo>
                    <a:pt x="30" y="582"/>
                  </a:lnTo>
                  <a:lnTo>
                    <a:pt x="30" y="576"/>
                  </a:lnTo>
                  <a:lnTo>
                    <a:pt x="177" y="390"/>
                  </a:lnTo>
                  <a:lnTo>
                    <a:pt x="631" y="390"/>
                  </a:lnTo>
                  <a:lnTo>
                    <a:pt x="780" y="576"/>
                  </a:lnTo>
                  <a:lnTo>
                    <a:pt x="778" y="587"/>
                  </a:lnTo>
                  <a:lnTo>
                    <a:pt x="773" y="598"/>
                  </a:lnTo>
                  <a:lnTo>
                    <a:pt x="768" y="607"/>
                  </a:lnTo>
                  <a:lnTo>
                    <a:pt x="761" y="615"/>
                  </a:lnTo>
                  <a:lnTo>
                    <a:pt x="752" y="621"/>
                  </a:lnTo>
                  <a:lnTo>
                    <a:pt x="742" y="626"/>
                  </a:lnTo>
                  <a:lnTo>
                    <a:pt x="732" y="629"/>
                  </a:lnTo>
                  <a:lnTo>
                    <a:pt x="720" y="630"/>
                  </a:lnTo>
                  <a:close/>
                  <a:moveTo>
                    <a:pt x="326" y="205"/>
                  </a:moveTo>
                  <a:lnTo>
                    <a:pt x="328" y="201"/>
                  </a:lnTo>
                  <a:lnTo>
                    <a:pt x="329" y="196"/>
                  </a:lnTo>
                  <a:lnTo>
                    <a:pt x="329" y="30"/>
                  </a:lnTo>
                  <a:lnTo>
                    <a:pt x="479" y="30"/>
                  </a:lnTo>
                  <a:lnTo>
                    <a:pt x="479" y="196"/>
                  </a:lnTo>
                  <a:lnTo>
                    <a:pt x="480" y="201"/>
                  </a:lnTo>
                  <a:lnTo>
                    <a:pt x="482" y="205"/>
                  </a:lnTo>
                  <a:lnTo>
                    <a:pt x="608" y="360"/>
                  </a:lnTo>
                  <a:lnTo>
                    <a:pt x="202" y="360"/>
                  </a:lnTo>
                  <a:lnTo>
                    <a:pt x="326" y="205"/>
                  </a:lnTo>
                  <a:close/>
                  <a:moveTo>
                    <a:pt x="807" y="561"/>
                  </a:moveTo>
                  <a:lnTo>
                    <a:pt x="509" y="190"/>
                  </a:lnTo>
                  <a:lnTo>
                    <a:pt x="509" y="30"/>
                  </a:lnTo>
                  <a:lnTo>
                    <a:pt x="539" y="30"/>
                  </a:lnTo>
                  <a:lnTo>
                    <a:pt x="542" y="30"/>
                  </a:lnTo>
                  <a:lnTo>
                    <a:pt x="546" y="29"/>
                  </a:lnTo>
                  <a:lnTo>
                    <a:pt x="548" y="28"/>
                  </a:lnTo>
                  <a:lnTo>
                    <a:pt x="550" y="25"/>
                  </a:lnTo>
                  <a:lnTo>
                    <a:pt x="552" y="23"/>
                  </a:lnTo>
                  <a:lnTo>
                    <a:pt x="553" y="21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4" y="13"/>
                  </a:lnTo>
                  <a:lnTo>
                    <a:pt x="553" y="9"/>
                  </a:lnTo>
                  <a:lnTo>
                    <a:pt x="552" y="7"/>
                  </a:lnTo>
                  <a:lnTo>
                    <a:pt x="550" y="5"/>
                  </a:lnTo>
                  <a:lnTo>
                    <a:pt x="548" y="3"/>
                  </a:lnTo>
                  <a:lnTo>
                    <a:pt x="546" y="1"/>
                  </a:lnTo>
                  <a:lnTo>
                    <a:pt x="542" y="1"/>
                  </a:lnTo>
                  <a:lnTo>
                    <a:pt x="539" y="0"/>
                  </a:lnTo>
                  <a:lnTo>
                    <a:pt x="494" y="0"/>
                  </a:lnTo>
                  <a:lnTo>
                    <a:pt x="314" y="0"/>
                  </a:lnTo>
                  <a:lnTo>
                    <a:pt x="269" y="0"/>
                  </a:lnTo>
                  <a:lnTo>
                    <a:pt x="266" y="1"/>
                  </a:lnTo>
                  <a:lnTo>
                    <a:pt x="264" y="1"/>
                  </a:lnTo>
                  <a:lnTo>
                    <a:pt x="261" y="3"/>
                  </a:lnTo>
                  <a:lnTo>
                    <a:pt x="259" y="5"/>
                  </a:lnTo>
                  <a:lnTo>
                    <a:pt x="257" y="7"/>
                  </a:lnTo>
                  <a:lnTo>
                    <a:pt x="256" y="9"/>
                  </a:lnTo>
                  <a:lnTo>
                    <a:pt x="254" y="13"/>
                  </a:lnTo>
                  <a:lnTo>
                    <a:pt x="254" y="15"/>
                  </a:lnTo>
                  <a:lnTo>
                    <a:pt x="254" y="18"/>
                  </a:lnTo>
                  <a:lnTo>
                    <a:pt x="256" y="21"/>
                  </a:lnTo>
                  <a:lnTo>
                    <a:pt x="257" y="23"/>
                  </a:lnTo>
                  <a:lnTo>
                    <a:pt x="259" y="25"/>
                  </a:lnTo>
                  <a:lnTo>
                    <a:pt x="261" y="28"/>
                  </a:lnTo>
                  <a:lnTo>
                    <a:pt x="264" y="29"/>
                  </a:lnTo>
                  <a:lnTo>
                    <a:pt x="266" y="30"/>
                  </a:lnTo>
                  <a:lnTo>
                    <a:pt x="269" y="30"/>
                  </a:lnTo>
                  <a:lnTo>
                    <a:pt x="299" y="30"/>
                  </a:lnTo>
                  <a:lnTo>
                    <a:pt x="299" y="190"/>
                  </a:lnTo>
                  <a:lnTo>
                    <a:pt x="3" y="561"/>
                  </a:lnTo>
                  <a:lnTo>
                    <a:pt x="0" y="566"/>
                  </a:lnTo>
                  <a:lnTo>
                    <a:pt x="0" y="570"/>
                  </a:lnTo>
                  <a:lnTo>
                    <a:pt x="0" y="580"/>
                  </a:lnTo>
                  <a:lnTo>
                    <a:pt x="1" y="588"/>
                  </a:lnTo>
                  <a:lnTo>
                    <a:pt x="3" y="597"/>
                  </a:lnTo>
                  <a:lnTo>
                    <a:pt x="6" y="605"/>
                  </a:lnTo>
                  <a:lnTo>
                    <a:pt x="11" y="613"/>
                  </a:lnTo>
                  <a:lnTo>
                    <a:pt x="15" y="620"/>
                  </a:lnTo>
                  <a:lnTo>
                    <a:pt x="20" y="628"/>
                  </a:lnTo>
                  <a:lnTo>
                    <a:pt x="26" y="634"/>
                  </a:lnTo>
                  <a:lnTo>
                    <a:pt x="32" y="639"/>
                  </a:lnTo>
                  <a:lnTo>
                    <a:pt x="39" y="645"/>
                  </a:lnTo>
                  <a:lnTo>
                    <a:pt x="47" y="649"/>
                  </a:lnTo>
                  <a:lnTo>
                    <a:pt x="54" y="653"/>
                  </a:lnTo>
                  <a:lnTo>
                    <a:pt x="63" y="655"/>
                  </a:lnTo>
                  <a:lnTo>
                    <a:pt x="72" y="659"/>
                  </a:lnTo>
                  <a:lnTo>
                    <a:pt x="80" y="660"/>
                  </a:lnTo>
                  <a:lnTo>
                    <a:pt x="90" y="660"/>
                  </a:lnTo>
                  <a:lnTo>
                    <a:pt x="720" y="660"/>
                  </a:lnTo>
                  <a:lnTo>
                    <a:pt x="728" y="660"/>
                  </a:lnTo>
                  <a:lnTo>
                    <a:pt x="738" y="659"/>
                  </a:lnTo>
                  <a:lnTo>
                    <a:pt x="747" y="657"/>
                  </a:lnTo>
                  <a:lnTo>
                    <a:pt x="755" y="653"/>
                  </a:lnTo>
                  <a:lnTo>
                    <a:pt x="763" y="649"/>
                  </a:lnTo>
                  <a:lnTo>
                    <a:pt x="770" y="645"/>
                  </a:lnTo>
                  <a:lnTo>
                    <a:pt x="777" y="639"/>
                  </a:lnTo>
                  <a:lnTo>
                    <a:pt x="783" y="634"/>
                  </a:lnTo>
                  <a:lnTo>
                    <a:pt x="789" y="628"/>
                  </a:lnTo>
                  <a:lnTo>
                    <a:pt x="795" y="621"/>
                  </a:lnTo>
                  <a:lnTo>
                    <a:pt x="799" y="614"/>
                  </a:lnTo>
                  <a:lnTo>
                    <a:pt x="802" y="605"/>
                  </a:lnTo>
                  <a:lnTo>
                    <a:pt x="806" y="598"/>
                  </a:lnTo>
                  <a:lnTo>
                    <a:pt x="808" y="588"/>
                  </a:lnTo>
                  <a:lnTo>
                    <a:pt x="809" y="580"/>
                  </a:lnTo>
                  <a:lnTo>
                    <a:pt x="810" y="570"/>
                  </a:lnTo>
                  <a:lnTo>
                    <a:pt x="809" y="566"/>
                  </a:lnTo>
                  <a:lnTo>
                    <a:pt x="807" y="5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4" name="Freeform 423">
              <a:extLst>
                <a:ext uri="{FF2B5EF4-FFF2-40B4-BE49-F238E27FC236}">
                  <a16:creationId xmlns:a16="http://schemas.microsoft.com/office/drawing/2014/main" id="{490E771C-884D-4621-865C-7953E5DD39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365250"/>
              <a:ext cx="38100" cy="38100"/>
            </a:xfrm>
            <a:custGeom>
              <a:avLst/>
              <a:gdLst>
                <a:gd name="T0" fmla="*/ 65 w 120"/>
                <a:gd name="T1" fmla="*/ 31 h 120"/>
                <a:gd name="T2" fmla="*/ 76 w 120"/>
                <a:gd name="T3" fmla="*/ 35 h 120"/>
                <a:gd name="T4" fmla="*/ 84 w 120"/>
                <a:gd name="T5" fmla="*/ 43 h 120"/>
                <a:gd name="T6" fmla="*/ 88 w 120"/>
                <a:gd name="T7" fmla="*/ 54 h 120"/>
                <a:gd name="T8" fmla="*/ 88 w 120"/>
                <a:gd name="T9" fmla="*/ 66 h 120"/>
                <a:gd name="T10" fmla="*/ 84 w 120"/>
                <a:gd name="T11" fmla="*/ 77 h 120"/>
                <a:gd name="T12" fmla="*/ 76 w 120"/>
                <a:gd name="T13" fmla="*/ 85 h 120"/>
                <a:gd name="T14" fmla="*/ 65 w 120"/>
                <a:gd name="T15" fmla="*/ 90 h 120"/>
                <a:gd name="T16" fmla="*/ 53 w 120"/>
                <a:gd name="T17" fmla="*/ 90 h 120"/>
                <a:gd name="T18" fmla="*/ 42 w 120"/>
                <a:gd name="T19" fmla="*/ 85 h 120"/>
                <a:gd name="T20" fmla="*/ 35 w 120"/>
                <a:gd name="T21" fmla="*/ 77 h 120"/>
                <a:gd name="T22" fmla="*/ 30 w 120"/>
                <a:gd name="T23" fmla="*/ 66 h 120"/>
                <a:gd name="T24" fmla="*/ 30 w 120"/>
                <a:gd name="T25" fmla="*/ 54 h 120"/>
                <a:gd name="T26" fmla="*/ 35 w 120"/>
                <a:gd name="T27" fmla="*/ 43 h 120"/>
                <a:gd name="T28" fmla="*/ 42 w 120"/>
                <a:gd name="T29" fmla="*/ 35 h 120"/>
                <a:gd name="T30" fmla="*/ 53 w 120"/>
                <a:gd name="T31" fmla="*/ 31 h 120"/>
                <a:gd name="T32" fmla="*/ 60 w 120"/>
                <a:gd name="T33" fmla="*/ 120 h 120"/>
                <a:gd name="T34" fmla="*/ 71 w 120"/>
                <a:gd name="T35" fmla="*/ 119 h 120"/>
                <a:gd name="T36" fmla="*/ 83 w 120"/>
                <a:gd name="T37" fmla="*/ 116 h 120"/>
                <a:gd name="T38" fmla="*/ 93 w 120"/>
                <a:gd name="T39" fmla="*/ 110 h 120"/>
                <a:gd name="T40" fmla="*/ 101 w 120"/>
                <a:gd name="T41" fmla="*/ 103 h 120"/>
                <a:gd name="T42" fmla="*/ 109 w 120"/>
                <a:gd name="T43" fmla="*/ 93 h 120"/>
                <a:gd name="T44" fmla="*/ 115 w 120"/>
                <a:gd name="T45" fmla="*/ 83 h 120"/>
                <a:gd name="T46" fmla="*/ 118 w 120"/>
                <a:gd name="T47" fmla="*/ 72 h 120"/>
                <a:gd name="T48" fmla="*/ 120 w 120"/>
                <a:gd name="T49" fmla="*/ 60 h 120"/>
                <a:gd name="T50" fmla="*/ 118 w 120"/>
                <a:gd name="T51" fmla="*/ 48 h 120"/>
                <a:gd name="T52" fmla="*/ 115 w 120"/>
                <a:gd name="T53" fmla="*/ 36 h 120"/>
                <a:gd name="T54" fmla="*/ 109 w 120"/>
                <a:gd name="T55" fmla="*/ 27 h 120"/>
                <a:gd name="T56" fmla="*/ 101 w 120"/>
                <a:gd name="T57" fmla="*/ 17 h 120"/>
                <a:gd name="T58" fmla="*/ 93 w 120"/>
                <a:gd name="T59" fmla="*/ 11 h 120"/>
                <a:gd name="T60" fmla="*/ 83 w 120"/>
                <a:gd name="T61" fmla="*/ 4 h 120"/>
                <a:gd name="T62" fmla="*/ 71 w 120"/>
                <a:gd name="T63" fmla="*/ 1 h 120"/>
                <a:gd name="T64" fmla="*/ 60 w 120"/>
                <a:gd name="T65" fmla="*/ 0 h 120"/>
                <a:gd name="T66" fmla="*/ 48 w 120"/>
                <a:gd name="T67" fmla="*/ 1 h 120"/>
                <a:gd name="T68" fmla="*/ 36 w 120"/>
                <a:gd name="T69" fmla="*/ 4 h 120"/>
                <a:gd name="T70" fmla="*/ 25 w 120"/>
                <a:gd name="T71" fmla="*/ 11 h 120"/>
                <a:gd name="T72" fmla="*/ 17 w 120"/>
                <a:gd name="T73" fmla="*/ 17 h 120"/>
                <a:gd name="T74" fmla="*/ 9 w 120"/>
                <a:gd name="T75" fmla="*/ 27 h 120"/>
                <a:gd name="T76" fmla="*/ 4 w 120"/>
                <a:gd name="T77" fmla="*/ 36 h 120"/>
                <a:gd name="T78" fmla="*/ 1 w 120"/>
                <a:gd name="T79" fmla="*/ 48 h 120"/>
                <a:gd name="T80" fmla="*/ 0 w 120"/>
                <a:gd name="T81" fmla="*/ 60 h 120"/>
                <a:gd name="T82" fmla="*/ 1 w 120"/>
                <a:gd name="T83" fmla="*/ 72 h 120"/>
                <a:gd name="T84" fmla="*/ 4 w 120"/>
                <a:gd name="T85" fmla="*/ 83 h 120"/>
                <a:gd name="T86" fmla="*/ 9 w 120"/>
                <a:gd name="T87" fmla="*/ 93 h 120"/>
                <a:gd name="T88" fmla="*/ 17 w 120"/>
                <a:gd name="T89" fmla="*/ 103 h 120"/>
                <a:gd name="T90" fmla="*/ 25 w 120"/>
                <a:gd name="T91" fmla="*/ 110 h 120"/>
                <a:gd name="T92" fmla="*/ 36 w 120"/>
                <a:gd name="T93" fmla="*/ 116 h 120"/>
                <a:gd name="T94" fmla="*/ 48 w 120"/>
                <a:gd name="T95" fmla="*/ 119 h 120"/>
                <a:gd name="T96" fmla="*/ 60 w 120"/>
                <a:gd name="T9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120">
                  <a:moveTo>
                    <a:pt x="60" y="30"/>
                  </a:moveTo>
                  <a:lnTo>
                    <a:pt x="65" y="31"/>
                  </a:lnTo>
                  <a:lnTo>
                    <a:pt x="71" y="32"/>
                  </a:lnTo>
                  <a:lnTo>
                    <a:pt x="76" y="35"/>
                  </a:lnTo>
                  <a:lnTo>
                    <a:pt x="81" y="39"/>
                  </a:lnTo>
                  <a:lnTo>
                    <a:pt x="84" y="43"/>
                  </a:lnTo>
                  <a:lnTo>
                    <a:pt x="87" y="48"/>
                  </a:lnTo>
                  <a:lnTo>
                    <a:pt x="88" y="54"/>
                  </a:lnTo>
                  <a:lnTo>
                    <a:pt x="90" y="60"/>
                  </a:lnTo>
                  <a:lnTo>
                    <a:pt x="88" y="66"/>
                  </a:lnTo>
                  <a:lnTo>
                    <a:pt x="87" y="72"/>
                  </a:lnTo>
                  <a:lnTo>
                    <a:pt x="84" y="77"/>
                  </a:lnTo>
                  <a:lnTo>
                    <a:pt x="81" y="81"/>
                  </a:lnTo>
                  <a:lnTo>
                    <a:pt x="76" y="85"/>
                  </a:lnTo>
                  <a:lnTo>
                    <a:pt x="71" y="88"/>
                  </a:lnTo>
                  <a:lnTo>
                    <a:pt x="65" y="90"/>
                  </a:lnTo>
                  <a:lnTo>
                    <a:pt x="60" y="90"/>
                  </a:lnTo>
                  <a:lnTo>
                    <a:pt x="53" y="90"/>
                  </a:lnTo>
                  <a:lnTo>
                    <a:pt x="48" y="88"/>
                  </a:lnTo>
                  <a:lnTo>
                    <a:pt x="42" y="85"/>
                  </a:lnTo>
                  <a:lnTo>
                    <a:pt x="38" y="81"/>
                  </a:lnTo>
                  <a:lnTo>
                    <a:pt x="35" y="77"/>
                  </a:lnTo>
                  <a:lnTo>
                    <a:pt x="32" y="72"/>
                  </a:lnTo>
                  <a:lnTo>
                    <a:pt x="30" y="66"/>
                  </a:lnTo>
                  <a:lnTo>
                    <a:pt x="30" y="60"/>
                  </a:lnTo>
                  <a:lnTo>
                    <a:pt x="30" y="54"/>
                  </a:lnTo>
                  <a:lnTo>
                    <a:pt x="32" y="48"/>
                  </a:lnTo>
                  <a:lnTo>
                    <a:pt x="35" y="43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8" y="32"/>
                  </a:lnTo>
                  <a:lnTo>
                    <a:pt x="53" y="31"/>
                  </a:lnTo>
                  <a:lnTo>
                    <a:pt x="60" y="30"/>
                  </a:lnTo>
                  <a:close/>
                  <a:moveTo>
                    <a:pt x="60" y="120"/>
                  </a:moveTo>
                  <a:lnTo>
                    <a:pt x="66" y="120"/>
                  </a:lnTo>
                  <a:lnTo>
                    <a:pt x="71" y="119"/>
                  </a:lnTo>
                  <a:lnTo>
                    <a:pt x="78" y="118"/>
                  </a:lnTo>
                  <a:lnTo>
                    <a:pt x="83" y="116"/>
                  </a:lnTo>
                  <a:lnTo>
                    <a:pt x="88" y="112"/>
                  </a:lnTo>
                  <a:lnTo>
                    <a:pt x="93" y="110"/>
                  </a:lnTo>
                  <a:lnTo>
                    <a:pt x="98" y="106"/>
                  </a:lnTo>
                  <a:lnTo>
                    <a:pt x="101" y="103"/>
                  </a:lnTo>
                  <a:lnTo>
                    <a:pt x="106" y="98"/>
                  </a:lnTo>
                  <a:lnTo>
                    <a:pt x="109" y="93"/>
                  </a:lnTo>
                  <a:lnTo>
                    <a:pt x="112" y="89"/>
                  </a:lnTo>
                  <a:lnTo>
                    <a:pt x="115" y="83"/>
                  </a:lnTo>
                  <a:lnTo>
                    <a:pt x="116" y="78"/>
                  </a:lnTo>
                  <a:lnTo>
                    <a:pt x="118" y="72"/>
                  </a:lnTo>
                  <a:lnTo>
                    <a:pt x="120" y="66"/>
                  </a:lnTo>
                  <a:lnTo>
                    <a:pt x="120" y="60"/>
                  </a:lnTo>
                  <a:lnTo>
                    <a:pt x="120" y="54"/>
                  </a:lnTo>
                  <a:lnTo>
                    <a:pt x="118" y="48"/>
                  </a:lnTo>
                  <a:lnTo>
                    <a:pt x="116" y="42"/>
                  </a:lnTo>
                  <a:lnTo>
                    <a:pt x="115" y="36"/>
                  </a:lnTo>
                  <a:lnTo>
                    <a:pt x="112" y="31"/>
                  </a:lnTo>
                  <a:lnTo>
                    <a:pt x="109" y="27"/>
                  </a:lnTo>
                  <a:lnTo>
                    <a:pt x="106" y="21"/>
                  </a:lnTo>
                  <a:lnTo>
                    <a:pt x="101" y="17"/>
                  </a:lnTo>
                  <a:lnTo>
                    <a:pt x="98" y="14"/>
                  </a:lnTo>
                  <a:lnTo>
                    <a:pt x="93" y="11"/>
                  </a:lnTo>
                  <a:lnTo>
                    <a:pt x="88" y="8"/>
                  </a:lnTo>
                  <a:lnTo>
                    <a:pt x="83" y="4"/>
                  </a:lnTo>
                  <a:lnTo>
                    <a:pt x="78" y="2"/>
                  </a:lnTo>
                  <a:lnTo>
                    <a:pt x="71" y="1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8" y="1"/>
                  </a:lnTo>
                  <a:lnTo>
                    <a:pt x="41" y="2"/>
                  </a:lnTo>
                  <a:lnTo>
                    <a:pt x="36" y="4"/>
                  </a:lnTo>
                  <a:lnTo>
                    <a:pt x="31" y="8"/>
                  </a:lnTo>
                  <a:lnTo>
                    <a:pt x="25" y="11"/>
                  </a:lnTo>
                  <a:lnTo>
                    <a:pt x="21" y="14"/>
                  </a:lnTo>
                  <a:lnTo>
                    <a:pt x="17" y="17"/>
                  </a:lnTo>
                  <a:lnTo>
                    <a:pt x="14" y="21"/>
                  </a:lnTo>
                  <a:lnTo>
                    <a:pt x="9" y="27"/>
                  </a:lnTo>
                  <a:lnTo>
                    <a:pt x="7" y="31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1" y="72"/>
                  </a:lnTo>
                  <a:lnTo>
                    <a:pt x="2" y="78"/>
                  </a:lnTo>
                  <a:lnTo>
                    <a:pt x="4" y="83"/>
                  </a:lnTo>
                  <a:lnTo>
                    <a:pt x="7" y="89"/>
                  </a:lnTo>
                  <a:lnTo>
                    <a:pt x="9" y="93"/>
                  </a:lnTo>
                  <a:lnTo>
                    <a:pt x="14" y="98"/>
                  </a:lnTo>
                  <a:lnTo>
                    <a:pt x="17" y="103"/>
                  </a:lnTo>
                  <a:lnTo>
                    <a:pt x="21" y="106"/>
                  </a:lnTo>
                  <a:lnTo>
                    <a:pt x="25" y="110"/>
                  </a:lnTo>
                  <a:lnTo>
                    <a:pt x="31" y="112"/>
                  </a:lnTo>
                  <a:lnTo>
                    <a:pt x="36" y="116"/>
                  </a:lnTo>
                  <a:lnTo>
                    <a:pt x="41" y="118"/>
                  </a:lnTo>
                  <a:lnTo>
                    <a:pt x="48" y="119"/>
                  </a:lnTo>
                  <a:lnTo>
                    <a:pt x="53" y="120"/>
                  </a:lnTo>
                  <a:lnTo>
                    <a:pt x="6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5" name="Freeform 424">
              <a:extLst>
                <a:ext uri="{FF2B5EF4-FFF2-40B4-BE49-F238E27FC236}">
                  <a16:creationId xmlns:a16="http://schemas.microsoft.com/office/drawing/2014/main" id="{7A99D7C2-32EB-4CAB-B5BB-5F64705E62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2163" y="1346200"/>
              <a:ext cx="57150" cy="57150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8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8 h 180"/>
                <a:gd name="T10" fmla="*/ 150 w 180"/>
                <a:gd name="T11" fmla="*/ 96 h 180"/>
                <a:gd name="T12" fmla="*/ 146 w 180"/>
                <a:gd name="T13" fmla="*/ 114 h 180"/>
                <a:gd name="T14" fmla="*/ 136 w 180"/>
                <a:gd name="T15" fmla="*/ 129 h 180"/>
                <a:gd name="T16" fmla="*/ 125 w 180"/>
                <a:gd name="T17" fmla="*/ 139 h 180"/>
                <a:gd name="T18" fmla="*/ 108 w 180"/>
                <a:gd name="T19" fmla="*/ 148 h 180"/>
                <a:gd name="T20" fmla="*/ 90 w 180"/>
                <a:gd name="T21" fmla="*/ 150 h 180"/>
                <a:gd name="T22" fmla="*/ 72 w 180"/>
                <a:gd name="T23" fmla="*/ 148 h 180"/>
                <a:gd name="T24" fmla="*/ 57 w 180"/>
                <a:gd name="T25" fmla="*/ 139 h 180"/>
                <a:gd name="T26" fmla="*/ 44 w 180"/>
                <a:gd name="T27" fmla="*/ 129 h 180"/>
                <a:gd name="T28" fmla="*/ 35 w 180"/>
                <a:gd name="T29" fmla="*/ 114 h 180"/>
                <a:gd name="T30" fmla="*/ 30 w 180"/>
                <a:gd name="T31" fmla="*/ 96 h 180"/>
                <a:gd name="T32" fmla="*/ 31 w 180"/>
                <a:gd name="T33" fmla="*/ 78 h 180"/>
                <a:gd name="T34" fmla="*/ 38 w 180"/>
                <a:gd name="T35" fmla="*/ 61 h 180"/>
                <a:gd name="T36" fmla="*/ 49 w 180"/>
                <a:gd name="T37" fmla="*/ 47 h 180"/>
                <a:gd name="T38" fmla="*/ 61 w 180"/>
                <a:gd name="T39" fmla="*/ 38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100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7 h 180"/>
                <a:gd name="T60" fmla="*/ 133 w 180"/>
                <a:gd name="T61" fmla="*/ 11 h 180"/>
                <a:gd name="T62" fmla="*/ 108 w 180"/>
                <a:gd name="T63" fmla="*/ 2 h 180"/>
                <a:gd name="T64" fmla="*/ 82 w 180"/>
                <a:gd name="T65" fmla="*/ 0 h 180"/>
                <a:gd name="T66" fmla="*/ 55 w 180"/>
                <a:gd name="T67" fmla="*/ 7 h 180"/>
                <a:gd name="T68" fmla="*/ 34 w 180"/>
                <a:gd name="T69" fmla="*/ 20 h 180"/>
                <a:gd name="T70" fmla="*/ 15 w 180"/>
                <a:gd name="T71" fmla="*/ 40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4" y="34"/>
                  </a:lnTo>
                  <a:lnTo>
                    <a:pt x="119" y="38"/>
                  </a:lnTo>
                  <a:lnTo>
                    <a:pt x="125" y="41"/>
                  </a:lnTo>
                  <a:lnTo>
                    <a:pt x="129" y="44"/>
                  </a:lnTo>
                  <a:lnTo>
                    <a:pt x="133" y="47"/>
                  </a:lnTo>
                  <a:lnTo>
                    <a:pt x="136" y="52"/>
                  </a:lnTo>
                  <a:lnTo>
                    <a:pt x="141" y="57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8"/>
                  </a:lnTo>
                  <a:lnTo>
                    <a:pt x="150" y="84"/>
                  </a:lnTo>
                  <a:lnTo>
                    <a:pt x="150" y="90"/>
                  </a:lnTo>
                  <a:lnTo>
                    <a:pt x="150" y="96"/>
                  </a:lnTo>
                  <a:lnTo>
                    <a:pt x="149" y="102"/>
                  </a:lnTo>
                  <a:lnTo>
                    <a:pt x="148" y="108"/>
                  </a:lnTo>
                  <a:lnTo>
                    <a:pt x="146" y="114"/>
                  </a:lnTo>
                  <a:lnTo>
                    <a:pt x="143" y="119"/>
                  </a:lnTo>
                  <a:lnTo>
                    <a:pt x="141" y="123"/>
                  </a:lnTo>
                  <a:lnTo>
                    <a:pt x="136" y="129"/>
                  </a:lnTo>
                  <a:lnTo>
                    <a:pt x="133" y="133"/>
                  </a:lnTo>
                  <a:lnTo>
                    <a:pt x="129" y="136"/>
                  </a:lnTo>
                  <a:lnTo>
                    <a:pt x="125" y="139"/>
                  </a:lnTo>
                  <a:lnTo>
                    <a:pt x="119" y="142"/>
                  </a:lnTo>
                  <a:lnTo>
                    <a:pt x="114" y="146"/>
                  </a:lnTo>
                  <a:lnTo>
                    <a:pt x="108" y="148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8" y="149"/>
                  </a:lnTo>
                  <a:lnTo>
                    <a:pt x="72" y="148"/>
                  </a:lnTo>
                  <a:lnTo>
                    <a:pt x="67" y="146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9" y="133"/>
                  </a:lnTo>
                  <a:lnTo>
                    <a:pt x="44" y="129"/>
                  </a:lnTo>
                  <a:lnTo>
                    <a:pt x="41" y="123"/>
                  </a:lnTo>
                  <a:lnTo>
                    <a:pt x="38" y="119"/>
                  </a:lnTo>
                  <a:lnTo>
                    <a:pt x="35" y="114"/>
                  </a:lnTo>
                  <a:lnTo>
                    <a:pt x="34" y="108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4"/>
                  </a:lnTo>
                  <a:lnTo>
                    <a:pt x="31" y="78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7"/>
                  </a:lnTo>
                  <a:lnTo>
                    <a:pt x="44" y="52"/>
                  </a:lnTo>
                  <a:lnTo>
                    <a:pt x="49" y="47"/>
                  </a:lnTo>
                  <a:lnTo>
                    <a:pt x="52" y="44"/>
                  </a:lnTo>
                  <a:lnTo>
                    <a:pt x="57" y="41"/>
                  </a:lnTo>
                  <a:lnTo>
                    <a:pt x="61" y="38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8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4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100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4" y="55"/>
                  </a:lnTo>
                  <a:lnTo>
                    <a:pt x="169" y="47"/>
                  </a:lnTo>
                  <a:lnTo>
                    <a:pt x="165" y="40"/>
                  </a:lnTo>
                  <a:lnTo>
                    <a:pt x="160" y="33"/>
                  </a:lnTo>
                  <a:lnTo>
                    <a:pt x="154" y="27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1"/>
                  </a:lnTo>
                  <a:lnTo>
                    <a:pt x="126" y="7"/>
                  </a:lnTo>
                  <a:lnTo>
                    <a:pt x="117" y="4"/>
                  </a:lnTo>
                  <a:lnTo>
                    <a:pt x="108" y="2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7"/>
                  </a:lnTo>
                  <a:lnTo>
                    <a:pt x="21" y="33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6" name="Freeform 425">
              <a:extLst>
                <a:ext uri="{FF2B5EF4-FFF2-40B4-BE49-F238E27FC236}">
                  <a16:creationId xmlns:a16="http://schemas.microsoft.com/office/drawing/2014/main" id="{6D877695-390C-41EB-8F55-102375E7B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7888" y="1374775"/>
              <a:ext cx="28575" cy="28575"/>
            </a:xfrm>
            <a:custGeom>
              <a:avLst/>
              <a:gdLst>
                <a:gd name="T0" fmla="*/ 48 w 91"/>
                <a:gd name="T1" fmla="*/ 30 h 90"/>
                <a:gd name="T2" fmla="*/ 54 w 91"/>
                <a:gd name="T3" fmla="*/ 33 h 90"/>
                <a:gd name="T4" fmla="*/ 58 w 91"/>
                <a:gd name="T5" fmla="*/ 37 h 90"/>
                <a:gd name="T6" fmla="*/ 60 w 91"/>
                <a:gd name="T7" fmla="*/ 42 h 90"/>
                <a:gd name="T8" fmla="*/ 60 w 91"/>
                <a:gd name="T9" fmla="*/ 48 h 90"/>
                <a:gd name="T10" fmla="*/ 58 w 91"/>
                <a:gd name="T11" fmla="*/ 53 h 90"/>
                <a:gd name="T12" fmla="*/ 54 w 91"/>
                <a:gd name="T13" fmla="*/ 58 h 90"/>
                <a:gd name="T14" fmla="*/ 48 w 91"/>
                <a:gd name="T15" fmla="*/ 60 h 90"/>
                <a:gd name="T16" fmla="*/ 43 w 91"/>
                <a:gd name="T17" fmla="*/ 60 h 90"/>
                <a:gd name="T18" fmla="*/ 37 w 91"/>
                <a:gd name="T19" fmla="*/ 58 h 90"/>
                <a:gd name="T20" fmla="*/ 33 w 91"/>
                <a:gd name="T21" fmla="*/ 53 h 90"/>
                <a:gd name="T22" fmla="*/ 31 w 91"/>
                <a:gd name="T23" fmla="*/ 48 h 90"/>
                <a:gd name="T24" fmla="*/ 31 w 91"/>
                <a:gd name="T25" fmla="*/ 42 h 90"/>
                <a:gd name="T26" fmla="*/ 33 w 91"/>
                <a:gd name="T27" fmla="*/ 37 h 90"/>
                <a:gd name="T28" fmla="*/ 37 w 91"/>
                <a:gd name="T29" fmla="*/ 33 h 90"/>
                <a:gd name="T30" fmla="*/ 43 w 91"/>
                <a:gd name="T31" fmla="*/ 30 h 90"/>
                <a:gd name="T32" fmla="*/ 46 w 91"/>
                <a:gd name="T33" fmla="*/ 90 h 90"/>
                <a:gd name="T34" fmla="*/ 63 w 91"/>
                <a:gd name="T35" fmla="*/ 87 h 90"/>
                <a:gd name="T36" fmla="*/ 77 w 91"/>
                <a:gd name="T37" fmla="*/ 77 h 90"/>
                <a:gd name="T38" fmla="*/ 87 w 91"/>
                <a:gd name="T39" fmla="*/ 63 h 90"/>
                <a:gd name="T40" fmla="*/ 91 w 91"/>
                <a:gd name="T41" fmla="*/ 45 h 90"/>
                <a:gd name="T42" fmla="*/ 87 w 91"/>
                <a:gd name="T43" fmla="*/ 28 h 90"/>
                <a:gd name="T44" fmla="*/ 77 w 91"/>
                <a:gd name="T45" fmla="*/ 14 h 90"/>
                <a:gd name="T46" fmla="*/ 63 w 91"/>
                <a:gd name="T47" fmla="*/ 3 h 90"/>
                <a:gd name="T48" fmla="*/ 46 w 91"/>
                <a:gd name="T49" fmla="*/ 0 h 90"/>
                <a:gd name="T50" fmla="*/ 28 w 91"/>
                <a:gd name="T51" fmla="*/ 3 h 90"/>
                <a:gd name="T52" fmla="*/ 14 w 91"/>
                <a:gd name="T53" fmla="*/ 14 h 90"/>
                <a:gd name="T54" fmla="*/ 4 w 91"/>
                <a:gd name="T55" fmla="*/ 28 h 90"/>
                <a:gd name="T56" fmla="*/ 0 w 91"/>
                <a:gd name="T57" fmla="*/ 45 h 90"/>
                <a:gd name="T58" fmla="*/ 4 w 91"/>
                <a:gd name="T59" fmla="*/ 63 h 90"/>
                <a:gd name="T60" fmla="*/ 14 w 91"/>
                <a:gd name="T61" fmla="*/ 77 h 90"/>
                <a:gd name="T62" fmla="*/ 28 w 91"/>
                <a:gd name="T63" fmla="*/ 87 h 90"/>
                <a:gd name="T64" fmla="*/ 46 w 91"/>
                <a:gd name="T6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0">
                  <a:moveTo>
                    <a:pt x="46" y="30"/>
                  </a:moveTo>
                  <a:lnTo>
                    <a:pt x="48" y="30"/>
                  </a:lnTo>
                  <a:lnTo>
                    <a:pt x="51" y="31"/>
                  </a:lnTo>
                  <a:lnTo>
                    <a:pt x="54" y="33"/>
                  </a:lnTo>
                  <a:lnTo>
                    <a:pt x="56" y="34"/>
                  </a:lnTo>
                  <a:lnTo>
                    <a:pt x="58" y="37"/>
                  </a:lnTo>
                  <a:lnTo>
                    <a:pt x="59" y="40"/>
                  </a:lnTo>
                  <a:lnTo>
                    <a:pt x="60" y="42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9" y="51"/>
                  </a:lnTo>
                  <a:lnTo>
                    <a:pt x="58" y="53"/>
                  </a:lnTo>
                  <a:lnTo>
                    <a:pt x="56" y="56"/>
                  </a:lnTo>
                  <a:lnTo>
                    <a:pt x="54" y="58"/>
                  </a:lnTo>
                  <a:lnTo>
                    <a:pt x="51" y="59"/>
                  </a:lnTo>
                  <a:lnTo>
                    <a:pt x="48" y="60"/>
                  </a:lnTo>
                  <a:lnTo>
                    <a:pt x="46" y="60"/>
                  </a:lnTo>
                  <a:lnTo>
                    <a:pt x="43" y="60"/>
                  </a:lnTo>
                  <a:lnTo>
                    <a:pt x="40" y="59"/>
                  </a:lnTo>
                  <a:lnTo>
                    <a:pt x="37" y="58"/>
                  </a:lnTo>
                  <a:lnTo>
                    <a:pt x="35" y="56"/>
                  </a:lnTo>
                  <a:lnTo>
                    <a:pt x="33" y="53"/>
                  </a:lnTo>
                  <a:lnTo>
                    <a:pt x="32" y="51"/>
                  </a:lnTo>
                  <a:lnTo>
                    <a:pt x="31" y="48"/>
                  </a:lnTo>
                  <a:lnTo>
                    <a:pt x="30" y="45"/>
                  </a:lnTo>
                  <a:lnTo>
                    <a:pt x="31" y="42"/>
                  </a:lnTo>
                  <a:lnTo>
                    <a:pt x="32" y="40"/>
                  </a:lnTo>
                  <a:lnTo>
                    <a:pt x="33" y="37"/>
                  </a:lnTo>
                  <a:lnTo>
                    <a:pt x="35" y="34"/>
                  </a:lnTo>
                  <a:lnTo>
                    <a:pt x="37" y="33"/>
                  </a:lnTo>
                  <a:lnTo>
                    <a:pt x="40" y="31"/>
                  </a:lnTo>
                  <a:lnTo>
                    <a:pt x="43" y="30"/>
                  </a:lnTo>
                  <a:lnTo>
                    <a:pt x="46" y="30"/>
                  </a:lnTo>
                  <a:close/>
                  <a:moveTo>
                    <a:pt x="46" y="90"/>
                  </a:moveTo>
                  <a:lnTo>
                    <a:pt x="55" y="89"/>
                  </a:lnTo>
                  <a:lnTo>
                    <a:pt x="63" y="87"/>
                  </a:lnTo>
                  <a:lnTo>
                    <a:pt x="71" y="82"/>
                  </a:lnTo>
                  <a:lnTo>
                    <a:pt x="77" y="77"/>
                  </a:lnTo>
                  <a:lnTo>
                    <a:pt x="82" y="71"/>
                  </a:lnTo>
                  <a:lnTo>
                    <a:pt x="87" y="63"/>
                  </a:lnTo>
                  <a:lnTo>
                    <a:pt x="90" y="55"/>
                  </a:lnTo>
                  <a:lnTo>
                    <a:pt x="91" y="45"/>
                  </a:lnTo>
                  <a:lnTo>
                    <a:pt x="90" y="36"/>
                  </a:lnTo>
                  <a:lnTo>
                    <a:pt x="87" y="28"/>
                  </a:lnTo>
                  <a:lnTo>
                    <a:pt x="82" y="20"/>
                  </a:lnTo>
                  <a:lnTo>
                    <a:pt x="77" y="14"/>
                  </a:lnTo>
                  <a:lnTo>
                    <a:pt x="71" y="8"/>
                  </a:lnTo>
                  <a:lnTo>
                    <a:pt x="63" y="3"/>
                  </a:lnTo>
                  <a:lnTo>
                    <a:pt x="55" y="1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9" y="20"/>
                  </a:lnTo>
                  <a:lnTo>
                    <a:pt x="4" y="28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4" y="77"/>
                  </a:lnTo>
                  <a:lnTo>
                    <a:pt x="20" y="82"/>
                  </a:lnTo>
                  <a:lnTo>
                    <a:pt x="28" y="87"/>
                  </a:lnTo>
                  <a:lnTo>
                    <a:pt x="36" y="89"/>
                  </a:lnTo>
                  <a:lnTo>
                    <a:pt x="4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D28283B-48EE-41EF-9259-F26E8F18E01D}"/>
              </a:ext>
            </a:extLst>
          </p:cNvPr>
          <p:cNvGrpSpPr/>
          <p:nvPr/>
        </p:nvGrpSpPr>
        <p:grpSpPr>
          <a:xfrm>
            <a:off x="5344175" y="3486796"/>
            <a:ext cx="391607" cy="587411"/>
            <a:chOff x="7075488" y="1917700"/>
            <a:chExt cx="190500" cy="285750"/>
          </a:xfrm>
          <a:solidFill>
            <a:schemeClr val="accent4"/>
          </a:solidFill>
        </p:grpSpPr>
        <p:sp>
          <p:nvSpPr>
            <p:cNvPr id="58" name="Freeform 441">
              <a:extLst>
                <a:ext uri="{FF2B5EF4-FFF2-40B4-BE49-F238E27FC236}">
                  <a16:creationId xmlns:a16="http://schemas.microsoft.com/office/drawing/2014/main" id="{9510C309-06C9-4D17-B859-2C2DCF108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917700"/>
              <a:ext cx="190500" cy="285750"/>
            </a:xfrm>
            <a:custGeom>
              <a:avLst/>
              <a:gdLst>
                <a:gd name="T0" fmla="*/ 259 w 600"/>
                <a:gd name="T1" fmla="*/ 867 h 900"/>
                <a:gd name="T2" fmla="*/ 206 w 600"/>
                <a:gd name="T3" fmla="*/ 854 h 900"/>
                <a:gd name="T4" fmla="*/ 159 w 600"/>
                <a:gd name="T5" fmla="*/ 832 h 900"/>
                <a:gd name="T6" fmla="*/ 118 w 600"/>
                <a:gd name="T7" fmla="*/ 801 h 900"/>
                <a:gd name="T8" fmla="*/ 83 w 600"/>
                <a:gd name="T9" fmla="*/ 762 h 900"/>
                <a:gd name="T10" fmla="*/ 56 w 600"/>
                <a:gd name="T11" fmla="*/ 717 h 900"/>
                <a:gd name="T12" fmla="*/ 38 w 600"/>
                <a:gd name="T13" fmla="*/ 668 h 900"/>
                <a:gd name="T14" fmla="*/ 30 w 600"/>
                <a:gd name="T15" fmla="*/ 614 h 900"/>
                <a:gd name="T16" fmla="*/ 35 w 600"/>
                <a:gd name="T17" fmla="*/ 558 h 900"/>
                <a:gd name="T18" fmla="*/ 56 w 600"/>
                <a:gd name="T19" fmla="*/ 488 h 900"/>
                <a:gd name="T20" fmla="*/ 122 w 600"/>
                <a:gd name="T21" fmla="*/ 346 h 900"/>
                <a:gd name="T22" fmla="*/ 213 w 600"/>
                <a:gd name="T23" fmla="*/ 183 h 900"/>
                <a:gd name="T24" fmla="*/ 327 w 600"/>
                <a:gd name="T25" fmla="*/ 86 h 900"/>
                <a:gd name="T26" fmla="*/ 432 w 600"/>
                <a:gd name="T27" fmla="*/ 262 h 900"/>
                <a:gd name="T28" fmla="*/ 518 w 600"/>
                <a:gd name="T29" fmla="*/ 429 h 900"/>
                <a:gd name="T30" fmla="*/ 555 w 600"/>
                <a:gd name="T31" fmla="*/ 525 h 900"/>
                <a:gd name="T32" fmla="*/ 569 w 600"/>
                <a:gd name="T33" fmla="*/ 587 h 900"/>
                <a:gd name="T34" fmla="*/ 567 w 600"/>
                <a:gd name="T35" fmla="*/ 641 h 900"/>
                <a:gd name="T36" fmla="*/ 553 w 600"/>
                <a:gd name="T37" fmla="*/ 694 h 900"/>
                <a:gd name="T38" fmla="*/ 530 w 600"/>
                <a:gd name="T39" fmla="*/ 741 h 900"/>
                <a:gd name="T40" fmla="*/ 499 w 600"/>
                <a:gd name="T41" fmla="*/ 782 h 900"/>
                <a:gd name="T42" fmla="*/ 461 w 600"/>
                <a:gd name="T43" fmla="*/ 817 h 900"/>
                <a:gd name="T44" fmla="*/ 416 w 600"/>
                <a:gd name="T45" fmla="*/ 843 h 900"/>
                <a:gd name="T46" fmla="*/ 367 w 600"/>
                <a:gd name="T47" fmla="*/ 861 h 900"/>
                <a:gd name="T48" fmla="*/ 313 w 600"/>
                <a:gd name="T49" fmla="*/ 870 h 900"/>
                <a:gd name="T50" fmla="*/ 307 w 600"/>
                <a:gd name="T51" fmla="*/ 3 h 900"/>
                <a:gd name="T52" fmla="*/ 293 w 600"/>
                <a:gd name="T53" fmla="*/ 3 h 900"/>
                <a:gd name="T54" fmla="*/ 237 w 600"/>
                <a:gd name="T55" fmla="*/ 85 h 900"/>
                <a:gd name="T56" fmla="*/ 139 w 600"/>
                <a:gd name="T57" fmla="*/ 251 h 900"/>
                <a:gd name="T58" fmla="*/ 42 w 600"/>
                <a:gd name="T59" fmla="*/ 443 h 900"/>
                <a:gd name="T60" fmla="*/ 11 w 600"/>
                <a:gd name="T61" fmla="*/ 530 h 900"/>
                <a:gd name="T62" fmla="*/ 0 w 600"/>
                <a:gd name="T63" fmla="*/ 600 h 900"/>
                <a:gd name="T64" fmla="*/ 5 w 600"/>
                <a:gd name="T65" fmla="*/ 660 h 900"/>
                <a:gd name="T66" fmla="*/ 23 w 600"/>
                <a:gd name="T67" fmla="*/ 717 h 900"/>
                <a:gd name="T68" fmla="*/ 51 w 600"/>
                <a:gd name="T69" fmla="*/ 768 h 900"/>
                <a:gd name="T70" fmla="*/ 87 w 600"/>
                <a:gd name="T71" fmla="*/ 812 h 900"/>
                <a:gd name="T72" fmla="*/ 131 w 600"/>
                <a:gd name="T73" fmla="*/ 849 h 900"/>
                <a:gd name="T74" fmla="*/ 183 w 600"/>
                <a:gd name="T75" fmla="*/ 876 h 900"/>
                <a:gd name="T76" fmla="*/ 239 w 600"/>
                <a:gd name="T77" fmla="*/ 894 h 900"/>
                <a:gd name="T78" fmla="*/ 299 w 600"/>
                <a:gd name="T79" fmla="*/ 900 h 900"/>
                <a:gd name="T80" fmla="*/ 360 w 600"/>
                <a:gd name="T81" fmla="*/ 894 h 900"/>
                <a:gd name="T82" fmla="*/ 416 w 600"/>
                <a:gd name="T83" fmla="*/ 876 h 900"/>
                <a:gd name="T84" fmla="*/ 467 w 600"/>
                <a:gd name="T85" fmla="*/ 849 h 900"/>
                <a:gd name="T86" fmla="*/ 511 w 600"/>
                <a:gd name="T87" fmla="*/ 812 h 900"/>
                <a:gd name="T88" fmla="*/ 549 w 600"/>
                <a:gd name="T89" fmla="*/ 768 h 900"/>
                <a:gd name="T90" fmla="*/ 576 w 600"/>
                <a:gd name="T91" fmla="*/ 717 h 900"/>
                <a:gd name="T92" fmla="*/ 594 w 600"/>
                <a:gd name="T93" fmla="*/ 660 h 900"/>
                <a:gd name="T94" fmla="*/ 600 w 600"/>
                <a:gd name="T95" fmla="*/ 600 h 900"/>
                <a:gd name="T96" fmla="*/ 588 w 600"/>
                <a:gd name="T97" fmla="*/ 530 h 900"/>
                <a:gd name="T98" fmla="*/ 556 w 600"/>
                <a:gd name="T99" fmla="*/ 443 h 900"/>
                <a:gd name="T100" fmla="*/ 460 w 600"/>
                <a:gd name="T101" fmla="*/ 251 h 900"/>
                <a:gd name="T102" fmla="*/ 361 w 600"/>
                <a:gd name="T103" fmla="*/ 85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0" h="900">
                  <a:moveTo>
                    <a:pt x="299" y="870"/>
                  </a:moveTo>
                  <a:lnTo>
                    <a:pt x="285" y="870"/>
                  </a:lnTo>
                  <a:lnTo>
                    <a:pt x="271" y="869"/>
                  </a:lnTo>
                  <a:lnTo>
                    <a:pt x="259" y="867"/>
                  </a:lnTo>
                  <a:lnTo>
                    <a:pt x="245" y="865"/>
                  </a:lnTo>
                  <a:lnTo>
                    <a:pt x="232" y="861"/>
                  </a:lnTo>
                  <a:lnTo>
                    <a:pt x="219" y="858"/>
                  </a:lnTo>
                  <a:lnTo>
                    <a:pt x="206" y="854"/>
                  </a:lnTo>
                  <a:lnTo>
                    <a:pt x="194" y="849"/>
                  </a:lnTo>
                  <a:lnTo>
                    <a:pt x="183" y="843"/>
                  </a:lnTo>
                  <a:lnTo>
                    <a:pt x="171" y="838"/>
                  </a:lnTo>
                  <a:lnTo>
                    <a:pt x="159" y="832"/>
                  </a:lnTo>
                  <a:lnTo>
                    <a:pt x="148" y="824"/>
                  </a:lnTo>
                  <a:lnTo>
                    <a:pt x="138" y="817"/>
                  </a:lnTo>
                  <a:lnTo>
                    <a:pt x="128" y="809"/>
                  </a:lnTo>
                  <a:lnTo>
                    <a:pt x="118" y="801"/>
                  </a:lnTo>
                  <a:lnTo>
                    <a:pt x="109" y="791"/>
                  </a:lnTo>
                  <a:lnTo>
                    <a:pt x="99" y="782"/>
                  </a:lnTo>
                  <a:lnTo>
                    <a:pt x="91" y="772"/>
                  </a:lnTo>
                  <a:lnTo>
                    <a:pt x="83" y="762"/>
                  </a:lnTo>
                  <a:lnTo>
                    <a:pt x="76" y="751"/>
                  </a:lnTo>
                  <a:lnTo>
                    <a:pt x="68" y="741"/>
                  </a:lnTo>
                  <a:lnTo>
                    <a:pt x="62" y="729"/>
                  </a:lnTo>
                  <a:lnTo>
                    <a:pt x="56" y="717"/>
                  </a:lnTo>
                  <a:lnTo>
                    <a:pt x="51" y="705"/>
                  </a:lnTo>
                  <a:lnTo>
                    <a:pt x="46" y="694"/>
                  </a:lnTo>
                  <a:lnTo>
                    <a:pt x="41" y="681"/>
                  </a:lnTo>
                  <a:lnTo>
                    <a:pt x="38" y="668"/>
                  </a:lnTo>
                  <a:lnTo>
                    <a:pt x="35" y="655"/>
                  </a:lnTo>
                  <a:lnTo>
                    <a:pt x="33" y="641"/>
                  </a:lnTo>
                  <a:lnTo>
                    <a:pt x="31" y="627"/>
                  </a:lnTo>
                  <a:lnTo>
                    <a:pt x="30" y="614"/>
                  </a:lnTo>
                  <a:lnTo>
                    <a:pt x="30" y="600"/>
                  </a:lnTo>
                  <a:lnTo>
                    <a:pt x="30" y="587"/>
                  </a:lnTo>
                  <a:lnTo>
                    <a:pt x="32" y="573"/>
                  </a:lnTo>
                  <a:lnTo>
                    <a:pt x="35" y="558"/>
                  </a:lnTo>
                  <a:lnTo>
                    <a:pt x="39" y="542"/>
                  </a:lnTo>
                  <a:lnTo>
                    <a:pt x="44" y="525"/>
                  </a:lnTo>
                  <a:lnTo>
                    <a:pt x="50" y="506"/>
                  </a:lnTo>
                  <a:lnTo>
                    <a:pt x="56" y="488"/>
                  </a:lnTo>
                  <a:lnTo>
                    <a:pt x="64" y="469"/>
                  </a:lnTo>
                  <a:lnTo>
                    <a:pt x="81" y="429"/>
                  </a:lnTo>
                  <a:lnTo>
                    <a:pt x="100" y="388"/>
                  </a:lnTo>
                  <a:lnTo>
                    <a:pt x="122" y="346"/>
                  </a:lnTo>
                  <a:lnTo>
                    <a:pt x="144" y="304"/>
                  </a:lnTo>
                  <a:lnTo>
                    <a:pt x="167" y="262"/>
                  </a:lnTo>
                  <a:lnTo>
                    <a:pt x="190" y="222"/>
                  </a:lnTo>
                  <a:lnTo>
                    <a:pt x="213" y="183"/>
                  </a:lnTo>
                  <a:lnTo>
                    <a:pt x="234" y="147"/>
                  </a:lnTo>
                  <a:lnTo>
                    <a:pt x="273" y="86"/>
                  </a:lnTo>
                  <a:lnTo>
                    <a:pt x="299" y="43"/>
                  </a:lnTo>
                  <a:lnTo>
                    <a:pt x="327" y="86"/>
                  </a:lnTo>
                  <a:lnTo>
                    <a:pt x="365" y="147"/>
                  </a:lnTo>
                  <a:lnTo>
                    <a:pt x="386" y="183"/>
                  </a:lnTo>
                  <a:lnTo>
                    <a:pt x="408" y="222"/>
                  </a:lnTo>
                  <a:lnTo>
                    <a:pt x="432" y="262"/>
                  </a:lnTo>
                  <a:lnTo>
                    <a:pt x="455" y="304"/>
                  </a:lnTo>
                  <a:lnTo>
                    <a:pt x="477" y="346"/>
                  </a:lnTo>
                  <a:lnTo>
                    <a:pt x="498" y="388"/>
                  </a:lnTo>
                  <a:lnTo>
                    <a:pt x="518" y="429"/>
                  </a:lnTo>
                  <a:lnTo>
                    <a:pt x="535" y="469"/>
                  </a:lnTo>
                  <a:lnTo>
                    <a:pt x="542" y="488"/>
                  </a:lnTo>
                  <a:lnTo>
                    <a:pt x="550" y="506"/>
                  </a:lnTo>
                  <a:lnTo>
                    <a:pt x="555" y="525"/>
                  </a:lnTo>
                  <a:lnTo>
                    <a:pt x="560" y="542"/>
                  </a:lnTo>
                  <a:lnTo>
                    <a:pt x="565" y="558"/>
                  </a:lnTo>
                  <a:lnTo>
                    <a:pt x="567" y="573"/>
                  </a:lnTo>
                  <a:lnTo>
                    <a:pt x="569" y="587"/>
                  </a:lnTo>
                  <a:lnTo>
                    <a:pt x="570" y="600"/>
                  </a:lnTo>
                  <a:lnTo>
                    <a:pt x="569" y="614"/>
                  </a:lnTo>
                  <a:lnTo>
                    <a:pt x="568" y="627"/>
                  </a:lnTo>
                  <a:lnTo>
                    <a:pt x="567" y="641"/>
                  </a:lnTo>
                  <a:lnTo>
                    <a:pt x="564" y="655"/>
                  </a:lnTo>
                  <a:lnTo>
                    <a:pt x="561" y="668"/>
                  </a:lnTo>
                  <a:lnTo>
                    <a:pt x="557" y="681"/>
                  </a:lnTo>
                  <a:lnTo>
                    <a:pt x="553" y="694"/>
                  </a:lnTo>
                  <a:lnTo>
                    <a:pt x="549" y="705"/>
                  </a:lnTo>
                  <a:lnTo>
                    <a:pt x="543" y="717"/>
                  </a:lnTo>
                  <a:lnTo>
                    <a:pt x="537" y="729"/>
                  </a:lnTo>
                  <a:lnTo>
                    <a:pt x="530" y="741"/>
                  </a:lnTo>
                  <a:lnTo>
                    <a:pt x="523" y="751"/>
                  </a:lnTo>
                  <a:lnTo>
                    <a:pt x="515" y="762"/>
                  </a:lnTo>
                  <a:lnTo>
                    <a:pt x="508" y="772"/>
                  </a:lnTo>
                  <a:lnTo>
                    <a:pt x="499" y="782"/>
                  </a:lnTo>
                  <a:lnTo>
                    <a:pt x="491" y="791"/>
                  </a:lnTo>
                  <a:lnTo>
                    <a:pt x="481" y="801"/>
                  </a:lnTo>
                  <a:lnTo>
                    <a:pt x="472" y="809"/>
                  </a:lnTo>
                  <a:lnTo>
                    <a:pt x="461" y="817"/>
                  </a:lnTo>
                  <a:lnTo>
                    <a:pt x="450" y="824"/>
                  </a:lnTo>
                  <a:lnTo>
                    <a:pt x="439" y="832"/>
                  </a:lnTo>
                  <a:lnTo>
                    <a:pt x="428" y="838"/>
                  </a:lnTo>
                  <a:lnTo>
                    <a:pt x="416" y="843"/>
                  </a:lnTo>
                  <a:lnTo>
                    <a:pt x="404" y="849"/>
                  </a:lnTo>
                  <a:lnTo>
                    <a:pt x="392" y="854"/>
                  </a:lnTo>
                  <a:lnTo>
                    <a:pt x="380" y="858"/>
                  </a:lnTo>
                  <a:lnTo>
                    <a:pt x="367" y="861"/>
                  </a:lnTo>
                  <a:lnTo>
                    <a:pt x="354" y="865"/>
                  </a:lnTo>
                  <a:lnTo>
                    <a:pt x="341" y="867"/>
                  </a:lnTo>
                  <a:lnTo>
                    <a:pt x="327" y="869"/>
                  </a:lnTo>
                  <a:lnTo>
                    <a:pt x="313" y="870"/>
                  </a:lnTo>
                  <a:lnTo>
                    <a:pt x="299" y="870"/>
                  </a:lnTo>
                  <a:close/>
                  <a:moveTo>
                    <a:pt x="312" y="8"/>
                  </a:moveTo>
                  <a:lnTo>
                    <a:pt x="310" y="5"/>
                  </a:lnTo>
                  <a:lnTo>
                    <a:pt x="307" y="3"/>
                  </a:lnTo>
                  <a:lnTo>
                    <a:pt x="304" y="1"/>
                  </a:lnTo>
                  <a:lnTo>
                    <a:pt x="299" y="0"/>
                  </a:lnTo>
                  <a:lnTo>
                    <a:pt x="296" y="1"/>
                  </a:lnTo>
                  <a:lnTo>
                    <a:pt x="293" y="3"/>
                  </a:lnTo>
                  <a:lnTo>
                    <a:pt x="290" y="5"/>
                  </a:lnTo>
                  <a:lnTo>
                    <a:pt x="287" y="8"/>
                  </a:lnTo>
                  <a:lnTo>
                    <a:pt x="271" y="31"/>
                  </a:lnTo>
                  <a:lnTo>
                    <a:pt x="237" y="85"/>
                  </a:lnTo>
                  <a:lnTo>
                    <a:pt x="215" y="121"/>
                  </a:lnTo>
                  <a:lnTo>
                    <a:pt x="191" y="161"/>
                  </a:lnTo>
                  <a:lnTo>
                    <a:pt x="166" y="205"/>
                  </a:lnTo>
                  <a:lnTo>
                    <a:pt x="139" y="251"/>
                  </a:lnTo>
                  <a:lnTo>
                    <a:pt x="112" y="299"/>
                  </a:lnTo>
                  <a:lnTo>
                    <a:pt x="87" y="347"/>
                  </a:lnTo>
                  <a:lnTo>
                    <a:pt x="64" y="396"/>
                  </a:lnTo>
                  <a:lnTo>
                    <a:pt x="42" y="443"/>
                  </a:lnTo>
                  <a:lnTo>
                    <a:pt x="33" y="466"/>
                  </a:lnTo>
                  <a:lnTo>
                    <a:pt x="25" y="488"/>
                  </a:lnTo>
                  <a:lnTo>
                    <a:pt x="18" y="510"/>
                  </a:lnTo>
                  <a:lnTo>
                    <a:pt x="11" y="530"/>
                  </a:lnTo>
                  <a:lnTo>
                    <a:pt x="6" y="549"/>
                  </a:lnTo>
                  <a:lnTo>
                    <a:pt x="3" y="567"/>
                  </a:lnTo>
                  <a:lnTo>
                    <a:pt x="0" y="584"/>
                  </a:lnTo>
                  <a:lnTo>
                    <a:pt x="0" y="600"/>
                  </a:lnTo>
                  <a:lnTo>
                    <a:pt x="0" y="615"/>
                  </a:lnTo>
                  <a:lnTo>
                    <a:pt x="1" y="630"/>
                  </a:lnTo>
                  <a:lnTo>
                    <a:pt x="3" y="645"/>
                  </a:lnTo>
                  <a:lnTo>
                    <a:pt x="5" y="660"/>
                  </a:lnTo>
                  <a:lnTo>
                    <a:pt x="9" y="675"/>
                  </a:lnTo>
                  <a:lnTo>
                    <a:pt x="13" y="689"/>
                  </a:lnTo>
                  <a:lnTo>
                    <a:pt x="18" y="703"/>
                  </a:lnTo>
                  <a:lnTo>
                    <a:pt x="23" y="717"/>
                  </a:lnTo>
                  <a:lnTo>
                    <a:pt x="29" y="730"/>
                  </a:lnTo>
                  <a:lnTo>
                    <a:pt x="36" y="744"/>
                  </a:lnTo>
                  <a:lnTo>
                    <a:pt x="42" y="756"/>
                  </a:lnTo>
                  <a:lnTo>
                    <a:pt x="51" y="768"/>
                  </a:lnTo>
                  <a:lnTo>
                    <a:pt x="60" y="780"/>
                  </a:lnTo>
                  <a:lnTo>
                    <a:pt x="68" y="791"/>
                  </a:lnTo>
                  <a:lnTo>
                    <a:pt x="78" y="802"/>
                  </a:lnTo>
                  <a:lnTo>
                    <a:pt x="87" y="812"/>
                  </a:lnTo>
                  <a:lnTo>
                    <a:pt x="98" y="822"/>
                  </a:lnTo>
                  <a:lnTo>
                    <a:pt x="109" y="832"/>
                  </a:lnTo>
                  <a:lnTo>
                    <a:pt x="120" y="841"/>
                  </a:lnTo>
                  <a:lnTo>
                    <a:pt x="131" y="849"/>
                  </a:lnTo>
                  <a:lnTo>
                    <a:pt x="144" y="857"/>
                  </a:lnTo>
                  <a:lnTo>
                    <a:pt x="157" y="864"/>
                  </a:lnTo>
                  <a:lnTo>
                    <a:pt x="170" y="870"/>
                  </a:lnTo>
                  <a:lnTo>
                    <a:pt x="183" y="876"/>
                  </a:lnTo>
                  <a:lnTo>
                    <a:pt x="197" y="882"/>
                  </a:lnTo>
                  <a:lnTo>
                    <a:pt x="210" y="886"/>
                  </a:lnTo>
                  <a:lnTo>
                    <a:pt x="224" y="890"/>
                  </a:lnTo>
                  <a:lnTo>
                    <a:pt x="239" y="894"/>
                  </a:lnTo>
                  <a:lnTo>
                    <a:pt x="254" y="897"/>
                  </a:lnTo>
                  <a:lnTo>
                    <a:pt x="269" y="899"/>
                  </a:lnTo>
                  <a:lnTo>
                    <a:pt x="284" y="900"/>
                  </a:lnTo>
                  <a:lnTo>
                    <a:pt x="299" y="900"/>
                  </a:lnTo>
                  <a:lnTo>
                    <a:pt x="315" y="900"/>
                  </a:lnTo>
                  <a:lnTo>
                    <a:pt x="330" y="899"/>
                  </a:lnTo>
                  <a:lnTo>
                    <a:pt x="345" y="897"/>
                  </a:lnTo>
                  <a:lnTo>
                    <a:pt x="360" y="894"/>
                  </a:lnTo>
                  <a:lnTo>
                    <a:pt x="374" y="890"/>
                  </a:lnTo>
                  <a:lnTo>
                    <a:pt x="388" y="886"/>
                  </a:lnTo>
                  <a:lnTo>
                    <a:pt x="403" y="882"/>
                  </a:lnTo>
                  <a:lnTo>
                    <a:pt x="416" y="876"/>
                  </a:lnTo>
                  <a:lnTo>
                    <a:pt x="430" y="870"/>
                  </a:lnTo>
                  <a:lnTo>
                    <a:pt x="443" y="864"/>
                  </a:lnTo>
                  <a:lnTo>
                    <a:pt x="454" y="857"/>
                  </a:lnTo>
                  <a:lnTo>
                    <a:pt x="467" y="849"/>
                  </a:lnTo>
                  <a:lnTo>
                    <a:pt x="479" y="841"/>
                  </a:lnTo>
                  <a:lnTo>
                    <a:pt x="490" y="832"/>
                  </a:lnTo>
                  <a:lnTo>
                    <a:pt x="501" y="822"/>
                  </a:lnTo>
                  <a:lnTo>
                    <a:pt x="511" y="812"/>
                  </a:lnTo>
                  <a:lnTo>
                    <a:pt x="522" y="802"/>
                  </a:lnTo>
                  <a:lnTo>
                    <a:pt x="531" y="791"/>
                  </a:lnTo>
                  <a:lnTo>
                    <a:pt x="540" y="780"/>
                  </a:lnTo>
                  <a:lnTo>
                    <a:pt x="549" y="768"/>
                  </a:lnTo>
                  <a:lnTo>
                    <a:pt x="556" y="756"/>
                  </a:lnTo>
                  <a:lnTo>
                    <a:pt x="564" y="744"/>
                  </a:lnTo>
                  <a:lnTo>
                    <a:pt x="570" y="730"/>
                  </a:lnTo>
                  <a:lnTo>
                    <a:pt x="576" y="717"/>
                  </a:lnTo>
                  <a:lnTo>
                    <a:pt x="582" y="703"/>
                  </a:lnTo>
                  <a:lnTo>
                    <a:pt x="586" y="689"/>
                  </a:lnTo>
                  <a:lnTo>
                    <a:pt x="590" y="675"/>
                  </a:lnTo>
                  <a:lnTo>
                    <a:pt x="594" y="660"/>
                  </a:lnTo>
                  <a:lnTo>
                    <a:pt x="596" y="645"/>
                  </a:lnTo>
                  <a:lnTo>
                    <a:pt x="598" y="630"/>
                  </a:lnTo>
                  <a:lnTo>
                    <a:pt x="599" y="615"/>
                  </a:lnTo>
                  <a:lnTo>
                    <a:pt x="600" y="600"/>
                  </a:lnTo>
                  <a:lnTo>
                    <a:pt x="599" y="584"/>
                  </a:lnTo>
                  <a:lnTo>
                    <a:pt x="597" y="567"/>
                  </a:lnTo>
                  <a:lnTo>
                    <a:pt x="592" y="549"/>
                  </a:lnTo>
                  <a:lnTo>
                    <a:pt x="588" y="530"/>
                  </a:lnTo>
                  <a:lnTo>
                    <a:pt x="582" y="510"/>
                  </a:lnTo>
                  <a:lnTo>
                    <a:pt x="574" y="488"/>
                  </a:lnTo>
                  <a:lnTo>
                    <a:pt x="566" y="466"/>
                  </a:lnTo>
                  <a:lnTo>
                    <a:pt x="556" y="443"/>
                  </a:lnTo>
                  <a:lnTo>
                    <a:pt x="535" y="396"/>
                  </a:lnTo>
                  <a:lnTo>
                    <a:pt x="511" y="347"/>
                  </a:lnTo>
                  <a:lnTo>
                    <a:pt x="487" y="299"/>
                  </a:lnTo>
                  <a:lnTo>
                    <a:pt x="460" y="251"/>
                  </a:lnTo>
                  <a:lnTo>
                    <a:pt x="434" y="205"/>
                  </a:lnTo>
                  <a:lnTo>
                    <a:pt x="408" y="161"/>
                  </a:lnTo>
                  <a:lnTo>
                    <a:pt x="384" y="121"/>
                  </a:lnTo>
                  <a:lnTo>
                    <a:pt x="361" y="85"/>
                  </a:lnTo>
                  <a:lnTo>
                    <a:pt x="328" y="31"/>
                  </a:lnTo>
                  <a:lnTo>
                    <a:pt x="3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9" name="Freeform 442">
              <a:extLst>
                <a:ext uri="{FF2B5EF4-FFF2-40B4-BE49-F238E27FC236}">
                  <a16:creationId xmlns:a16="http://schemas.microsoft.com/office/drawing/2014/main" id="{F09870FD-555B-44C5-898C-E895D0FE2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2032000"/>
              <a:ext cx="36513" cy="119063"/>
            </a:xfrm>
            <a:custGeom>
              <a:avLst/>
              <a:gdLst>
                <a:gd name="T0" fmla="*/ 104 w 115"/>
                <a:gd name="T1" fmla="*/ 1 h 374"/>
                <a:gd name="T2" fmla="*/ 99 w 115"/>
                <a:gd name="T3" fmla="*/ 0 h 374"/>
                <a:gd name="T4" fmla="*/ 94 w 115"/>
                <a:gd name="T5" fmla="*/ 2 h 374"/>
                <a:gd name="T6" fmla="*/ 89 w 115"/>
                <a:gd name="T7" fmla="*/ 5 h 374"/>
                <a:gd name="T8" fmla="*/ 67 w 115"/>
                <a:gd name="T9" fmla="*/ 48 h 374"/>
                <a:gd name="T10" fmla="*/ 34 w 115"/>
                <a:gd name="T11" fmla="*/ 119 h 374"/>
                <a:gd name="T12" fmla="*/ 12 w 115"/>
                <a:gd name="T13" fmla="*/ 176 h 374"/>
                <a:gd name="T14" fmla="*/ 3 w 115"/>
                <a:gd name="T15" fmla="*/ 212 h 374"/>
                <a:gd name="T16" fmla="*/ 0 w 115"/>
                <a:gd name="T17" fmla="*/ 231 h 374"/>
                <a:gd name="T18" fmla="*/ 1 w 115"/>
                <a:gd name="T19" fmla="*/ 257 h 374"/>
                <a:gd name="T20" fmla="*/ 7 w 115"/>
                <a:gd name="T21" fmla="*/ 292 h 374"/>
                <a:gd name="T22" fmla="*/ 20 w 115"/>
                <a:gd name="T23" fmla="*/ 325 h 374"/>
                <a:gd name="T24" fmla="*/ 38 w 115"/>
                <a:gd name="T25" fmla="*/ 355 h 374"/>
                <a:gd name="T26" fmla="*/ 52 w 115"/>
                <a:gd name="T27" fmla="*/ 371 h 374"/>
                <a:gd name="T28" fmla="*/ 57 w 115"/>
                <a:gd name="T29" fmla="*/ 373 h 374"/>
                <a:gd name="T30" fmla="*/ 63 w 115"/>
                <a:gd name="T31" fmla="*/ 374 h 374"/>
                <a:gd name="T32" fmla="*/ 68 w 115"/>
                <a:gd name="T33" fmla="*/ 373 h 374"/>
                <a:gd name="T34" fmla="*/ 72 w 115"/>
                <a:gd name="T35" fmla="*/ 369 h 374"/>
                <a:gd name="T36" fmla="*/ 74 w 115"/>
                <a:gd name="T37" fmla="*/ 364 h 374"/>
                <a:gd name="T38" fmla="*/ 75 w 115"/>
                <a:gd name="T39" fmla="*/ 357 h 374"/>
                <a:gd name="T40" fmla="*/ 73 w 115"/>
                <a:gd name="T41" fmla="*/ 353 h 374"/>
                <a:gd name="T42" fmla="*/ 62 w 115"/>
                <a:gd name="T43" fmla="*/ 338 h 374"/>
                <a:gd name="T44" fmla="*/ 47 w 115"/>
                <a:gd name="T45" fmla="*/ 312 h 374"/>
                <a:gd name="T46" fmla="*/ 36 w 115"/>
                <a:gd name="T47" fmla="*/ 284 h 374"/>
                <a:gd name="T48" fmla="*/ 31 w 115"/>
                <a:gd name="T49" fmla="*/ 254 h 374"/>
                <a:gd name="T50" fmla="*/ 31 w 115"/>
                <a:gd name="T51" fmla="*/ 228 h 374"/>
                <a:gd name="T52" fmla="*/ 38 w 115"/>
                <a:gd name="T53" fmla="*/ 195 h 374"/>
                <a:gd name="T54" fmla="*/ 56 w 115"/>
                <a:gd name="T55" fmla="*/ 142 h 374"/>
                <a:gd name="T56" fmla="*/ 90 w 115"/>
                <a:gd name="T57" fmla="*/ 68 h 374"/>
                <a:gd name="T58" fmla="*/ 115 w 115"/>
                <a:gd name="T59" fmla="*/ 19 h 374"/>
                <a:gd name="T60" fmla="*/ 115 w 115"/>
                <a:gd name="T61" fmla="*/ 13 h 374"/>
                <a:gd name="T62" fmla="*/ 114 w 115"/>
                <a:gd name="T63" fmla="*/ 7 h 374"/>
                <a:gd name="T64" fmla="*/ 110 w 115"/>
                <a:gd name="T65" fmla="*/ 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374">
                  <a:moveTo>
                    <a:pt x="108" y="2"/>
                  </a:moveTo>
                  <a:lnTo>
                    <a:pt x="104" y="1"/>
                  </a:lnTo>
                  <a:lnTo>
                    <a:pt x="102" y="0"/>
                  </a:lnTo>
                  <a:lnTo>
                    <a:pt x="99" y="0"/>
                  </a:lnTo>
                  <a:lnTo>
                    <a:pt x="96" y="1"/>
                  </a:lnTo>
                  <a:lnTo>
                    <a:pt x="94" y="2"/>
                  </a:lnTo>
                  <a:lnTo>
                    <a:pt x="92" y="3"/>
                  </a:lnTo>
                  <a:lnTo>
                    <a:pt x="89" y="5"/>
                  </a:lnTo>
                  <a:lnTo>
                    <a:pt x="87" y="8"/>
                  </a:lnTo>
                  <a:lnTo>
                    <a:pt x="67" y="48"/>
                  </a:lnTo>
                  <a:lnTo>
                    <a:pt x="49" y="85"/>
                  </a:lnTo>
                  <a:lnTo>
                    <a:pt x="34" y="119"/>
                  </a:lnTo>
                  <a:lnTo>
                    <a:pt x="22" y="150"/>
                  </a:lnTo>
                  <a:lnTo>
                    <a:pt x="12" y="176"/>
                  </a:lnTo>
                  <a:lnTo>
                    <a:pt x="5" y="201"/>
                  </a:lnTo>
                  <a:lnTo>
                    <a:pt x="3" y="212"/>
                  </a:lnTo>
                  <a:lnTo>
                    <a:pt x="1" y="221"/>
                  </a:lnTo>
                  <a:lnTo>
                    <a:pt x="0" y="231"/>
                  </a:lnTo>
                  <a:lnTo>
                    <a:pt x="0" y="239"/>
                  </a:lnTo>
                  <a:lnTo>
                    <a:pt x="1" y="257"/>
                  </a:lnTo>
                  <a:lnTo>
                    <a:pt x="3" y="275"/>
                  </a:lnTo>
                  <a:lnTo>
                    <a:pt x="7" y="292"/>
                  </a:lnTo>
                  <a:lnTo>
                    <a:pt x="12" y="309"/>
                  </a:lnTo>
                  <a:lnTo>
                    <a:pt x="20" y="325"/>
                  </a:lnTo>
                  <a:lnTo>
                    <a:pt x="27" y="341"/>
                  </a:lnTo>
                  <a:lnTo>
                    <a:pt x="38" y="355"/>
                  </a:lnTo>
                  <a:lnTo>
                    <a:pt x="49" y="370"/>
                  </a:lnTo>
                  <a:lnTo>
                    <a:pt x="52" y="371"/>
                  </a:lnTo>
                  <a:lnTo>
                    <a:pt x="54" y="373"/>
                  </a:lnTo>
                  <a:lnTo>
                    <a:pt x="57" y="373"/>
                  </a:lnTo>
                  <a:lnTo>
                    <a:pt x="60" y="374"/>
                  </a:lnTo>
                  <a:lnTo>
                    <a:pt x="63" y="374"/>
                  </a:lnTo>
                  <a:lnTo>
                    <a:pt x="66" y="373"/>
                  </a:lnTo>
                  <a:lnTo>
                    <a:pt x="68" y="373"/>
                  </a:lnTo>
                  <a:lnTo>
                    <a:pt x="70" y="371"/>
                  </a:lnTo>
                  <a:lnTo>
                    <a:pt x="72" y="369"/>
                  </a:lnTo>
                  <a:lnTo>
                    <a:pt x="73" y="366"/>
                  </a:lnTo>
                  <a:lnTo>
                    <a:pt x="74" y="364"/>
                  </a:lnTo>
                  <a:lnTo>
                    <a:pt x="75" y="360"/>
                  </a:lnTo>
                  <a:lnTo>
                    <a:pt x="75" y="357"/>
                  </a:lnTo>
                  <a:lnTo>
                    <a:pt x="74" y="355"/>
                  </a:lnTo>
                  <a:lnTo>
                    <a:pt x="73" y="353"/>
                  </a:lnTo>
                  <a:lnTo>
                    <a:pt x="71" y="350"/>
                  </a:lnTo>
                  <a:lnTo>
                    <a:pt x="62" y="338"/>
                  </a:lnTo>
                  <a:lnTo>
                    <a:pt x="53" y="326"/>
                  </a:lnTo>
                  <a:lnTo>
                    <a:pt x="47" y="312"/>
                  </a:lnTo>
                  <a:lnTo>
                    <a:pt x="40" y="298"/>
                  </a:lnTo>
                  <a:lnTo>
                    <a:pt x="36" y="284"/>
                  </a:lnTo>
                  <a:lnTo>
                    <a:pt x="33" y="269"/>
                  </a:lnTo>
                  <a:lnTo>
                    <a:pt x="31" y="254"/>
                  </a:lnTo>
                  <a:lnTo>
                    <a:pt x="29" y="239"/>
                  </a:lnTo>
                  <a:lnTo>
                    <a:pt x="31" y="228"/>
                  </a:lnTo>
                  <a:lnTo>
                    <a:pt x="33" y="213"/>
                  </a:lnTo>
                  <a:lnTo>
                    <a:pt x="38" y="195"/>
                  </a:lnTo>
                  <a:lnTo>
                    <a:pt x="46" y="171"/>
                  </a:lnTo>
                  <a:lnTo>
                    <a:pt x="56" y="142"/>
                  </a:lnTo>
                  <a:lnTo>
                    <a:pt x="71" y="108"/>
                  </a:lnTo>
                  <a:lnTo>
                    <a:pt x="90" y="68"/>
                  </a:lnTo>
                  <a:lnTo>
                    <a:pt x="114" y="21"/>
                  </a:lnTo>
                  <a:lnTo>
                    <a:pt x="115" y="19"/>
                  </a:lnTo>
                  <a:lnTo>
                    <a:pt x="115" y="16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4" y="7"/>
                  </a:lnTo>
                  <a:lnTo>
                    <a:pt x="112" y="5"/>
                  </a:lnTo>
                  <a:lnTo>
                    <a:pt x="110" y="3"/>
                  </a:lnTo>
                  <a:lnTo>
                    <a:pt x="10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08369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 rot="5400000">
            <a:off x="52697" y="4440622"/>
            <a:ext cx="650181" cy="755576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8748464" y="3579862"/>
            <a:ext cx="395536" cy="1563638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691194"/>
            <a:ext cx="4091924" cy="2760708"/>
          </a:xfrm>
          <a:prstGeom prst="rect">
            <a:avLst/>
          </a:prstGeom>
          <a:effectLst>
            <a:outerShdw blurRad="76200" dir="474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0" name="TextBox 174">
            <a:extLst>
              <a:ext uri="{FF2B5EF4-FFF2-40B4-BE49-F238E27FC236}">
                <a16:creationId xmlns:a16="http://schemas.microsoft.com/office/drawing/2014/main" id="{AD48C190-EF5D-48E6-B4C5-28251256B308}"/>
              </a:ext>
            </a:extLst>
          </p:cNvPr>
          <p:cNvSpPr txBox="1"/>
          <p:nvPr/>
        </p:nvSpPr>
        <p:spPr>
          <a:xfrm>
            <a:off x="731169" y="3723878"/>
            <a:ext cx="764577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400" b="1" u="sng" dirty="0">
                <a:solidFill>
                  <a:srgbClr val="027696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4400" b="1" u="sng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75">
            <a:extLst>
              <a:ext uri="{FF2B5EF4-FFF2-40B4-BE49-F238E27FC236}">
                <a16:creationId xmlns:a16="http://schemas.microsoft.com/office/drawing/2014/main" id="{867A852C-A95E-40E0-AE7D-8FEFBB0ABC0C}"/>
              </a:ext>
            </a:extLst>
          </p:cNvPr>
          <p:cNvSpPr txBox="1"/>
          <p:nvPr/>
        </p:nvSpPr>
        <p:spPr>
          <a:xfrm>
            <a:off x="2907164" y="4481499"/>
            <a:ext cx="33296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dirty="0"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400" dirty="0">
              <a:cs typeface="B Nazanin" panose="00000400000000000000" pitchFamily="2" charset="-78"/>
            </a:endParaRPr>
          </a:p>
        </p:txBody>
      </p:sp>
      <p:sp>
        <p:nvSpPr>
          <p:cNvPr id="13" name="Diagrama de flujo: retraso 12">
            <a:extLst>
              <a:ext uri="{FF2B5EF4-FFF2-40B4-BE49-F238E27FC236}">
                <a16:creationId xmlns:a16="http://schemas.microsoft.com/office/drawing/2014/main" id="{AD2CFA64-CA63-4588-9390-38D2264F94BB}"/>
              </a:ext>
            </a:extLst>
          </p:cNvPr>
          <p:cNvSpPr/>
          <p:nvPr/>
        </p:nvSpPr>
        <p:spPr>
          <a:xfrm rot="5400000">
            <a:off x="8001000" y="0"/>
            <a:ext cx="1143000" cy="1143000"/>
          </a:xfrm>
          <a:prstGeom prst="flowChartDelay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 dirty="0">
              <a:cs typeface="B Nazanin" panose="00000400000000000000" pitchFamily="2" charset="-78"/>
            </a:endParaRP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AC6F1005-97DC-48A3-994C-F1B6053B7EB2}"/>
              </a:ext>
            </a:extLst>
          </p:cNvPr>
          <p:cNvGrpSpPr/>
          <p:nvPr/>
        </p:nvGrpSpPr>
        <p:grpSpPr>
          <a:xfrm>
            <a:off x="8192877" y="71893"/>
            <a:ext cx="856846" cy="842036"/>
            <a:chOff x="5024438" y="-612775"/>
            <a:chExt cx="642938" cy="631825"/>
          </a:xfrm>
          <a:solidFill>
            <a:schemeClr val="bg1"/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B059DA5B-BB61-4754-90A9-AFA484C43D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4438" y="-612775"/>
              <a:ext cx="642938" cy="631825"/>
            </a:xfrm>
            <a:custGeom>
              <a:avLst/>
              <a:gdLst>
                <a:gd name="T0" fmla="*/ 70 w 168"/>
                <a:gd name="T1" fmla="*/ 165 h 165"/>
                <a:gd name="T2" fmla="*/ 5 w 168"/>
                <a:gd name="T3" fmla="*/ 108 h 165"/>
                <a:gd name="T4" fmla="*/ 54 w 168"/>
                <a:gd name="T5" fmla="*/ 35 h 165"/>
                <a:gd name="T6" fmla="*/ 81 w 168"/>
                <a:gd name="T7" fmla="*/ 27 h 165"/>
                <a:gd name="T8" fmla="*/ 104 w 168"/>
                <a:gd name="T9" fmla="*/ 11 h 165"/>
                <a:gd name="T10" fmla="*/ 146 w 168"/>
                <a:gd name="T11" fmla="*/ 7 h 165"/>
                <a:gd name="T12" fmla="*/ 167 w 168"/>
                <a:gd name="T13" fmla="*/ 44 h 165"/>
                <a:gd name="T14" fmla="*/ 156 w 168"/>
                <a:gd name="T15" fmla="*/ 68 h 165"/>
                <a:gd name="T16" fmla="*/ 137 w 168"/>
                <a:gd name="T17" fmla="*/ 106 h 165"/>
                <a:gd name="T18" fmla="*/ 122 w 168"/>
                <a:gd name="T19" fmla="*/ 139 h 165"/>
                <a:gd name="T20" fmla="*/ 70 w 168"/>
                <a:gd name="T21" fmla="*/ 165 h 165"/>
                <a:gd name="T22" fmla="*/ 70 w 168"/>
                <a:gd name="T23" fmla="*/ 161 h 165"/>
                <a:gd name="T24" fmla="*/ 120 w 168"/>
                <a:gd name="T25" fmla="*/ 135 h 165"/>
                <a:gd name="T26" fmla="*/ 133 w 168"/>
                <a:gd name="T27" fmla="*/ 105 h 165"/>
                <a:gd name="T28" fmla="*/ 154 w 168"/>
                <a:gd name="T29" fmla="*/ 64 h 165"/>
                <a:gd name="T30" fmla="*/ 162 w 168"/>
                <a:gd name="T31" fmla="*/ 35 h 165"/>
                <a:gd name="T32" fmla="*/ 138 w 168"/>
                <a:gd name="T33" fmla="*/ 8 h 165"/>
                <a:gd name="T34" fmla="*/ 103 w 168"/>
                <a:gd name="T35" fmla="*/ 17 h 165"/>
                <a:gd name="T36" fmla="*/ 83 w 168"/>
                <a:gd name="T37" fmla="*/ 30 h 165"/>
                <a:gd name="T38" fmla="*/ 57 w 168"/>
                <a:gd name="T39" fmla="*/ 38 h 165"/>
                <a:gd name="T40" fmla="*/ 8 w 168"/>
                <a:gd name="T41" fmla="*/ 105 h 165"/>
                <a:gd name="T42" fmla="*/ 70 w 168"/>
                <a:gd name="T43" fmla="*/ 16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8" h="165">
                  <a:moveTo>
                    <a:pt x="70" y="165"/>
                  </a:moveTo>
                  <a:cubicBezTo>
                    <a:pt x="38" y="165"/>
                    <a:pt x="9" y="141"/>
                    <a:pt x="5" y="108"/>
                  </a:cubicBezTo>
                  <a:cubicBezTo>
                    <a:pt x="0" y="74"/>
                    <a:pt x="20" y="44"/>
                    <a:pt x="54" y="35"/>
                  </a:cubicBezTo>
                  <a:cubicBezTo>
                    <a:pt x="63" y="32"/>
                    <a:pt x="72" y="30"/>
                    <a:pt x="81" y="27"/>
                  </a:cubicBezTo>
                  <a:cubicBezTo>
                    <a:pt x="90" y="24"/>
                    <a:pt x="97" y="17"/>
                    <a:pt x="104" y="11"/>
                  </a:cubicBezTo>
                  <a:cubicBezTo>
                    <a:pt x="116" y="1"/>
                    <a:pt x="133" y="0"/>
                    <a:pt x="146" y="7"/>
                  </a:cubicBezTo>
                  <a:cubicBezTo>
                    <a:pt x="160" y="14"/>
                    <a:pt x="168" y="29"/>
                    <a:pt x="167" y="44"/>
                  </a:cubicBezTo>
                  <a:cubicBezTo>
                    <a:pt x="166" y="53"/>
                    <a:pt x="162" y="61"/>
                    <a:pt x="156" y="68"/>
                  </a:cubicBezTo>
                  <a:cubicBezTo>
                    <a:pt x="145" y="78"/>
                    <a:pt x="140" y="91"/>
                    <a:pt x="137" y="106"/>
                  </a:cubicBezTo>
                  <a:cubicBezTo>
                    <a:pt x="134" y="118"/>
                    <a:pt x="130" y="129"/>
                    <a:pt x="122" y="139"/>
                  </a:cubicBezTo>
                  <a:cubicBezTo>
                    <a:pt x="110" y="155"/>
                    <a:pt x="91" y="165"/>
                    <a:pt x="70" y="165"/>
                  </a:cubicBezTo>
                  <a:close/>
                  <a:moveTo>
                    <a:pt x="70" y="161"/>
                  </a:moveTo>
                  <a:cubicBezTo>
                    <a:pt x="90" y="161"/>
                    <a:pt x="109" y="151"/>
                    <a:pt x="120" y="135"/>
                  </a:cubicBezTo>
                  <a:cubicBezTo>
                    <a:pt x="127" y="126"/>
                    <a:pt x="130" y="116"/>
                    <a:pt x="133" y="105"/>
                  </a:cubicBezTo>
                  <a:cubicBezTo>
                    <a:pt x="136" y="89"/>
                    <a:pt x="142" y="75"/>
                    <a:pt x="154" y="64"/>
                  </a:cubicBezTo>
                  <a:cubicBezTo>
                    <a:pt x="162" y="56"/>
                    <a:pt x="164" y="46"/>
                    <a:pt x="162" y="35"/>
                  </a:cubicBezTo>
                  <a:cubicBezTo>
                    <a:pt x="160" y="21"/>
                    <a:pt x="152" y="12"/>
                    <a:pt x="138" y="8"/>
                  </a:cubicBezTo>
                  <a:cubicBezTo>
                    <a:pt x="125" y="4"/>
                    <a:pt x="113" y="7"/>
                    <a:pt x="103" y="17"/>
                  </a:cubicBezTo>
                  <a:cubicBezTo>
                    <a:pt x="97" y="23"/>
                    <a:pt x="91" y="27"/>
                    <a:pt x="83" y="30"/>
                  </a:cubicBezTo>
                  <a:cubicBezTo>
                    <a:pt x="75" y="33"/>
                    <a:pt x="66" y="36"/>
                    <a:pt x="57" y="38"/>
                  </a:cubicBezTo>
                  <a:cubicBezTo>
                    <a:pt x="25" y="46"/>
                    <a:pt x="5" y="74"/>
                    <a:pt x="8" y="105"/>
                  </a:cubicBezTo>
                  <a:cubicBezTo>
                    <a:pt x="12" y="137"/>
                    <a:pt x="38" y="161"/>
                    <a:pt x="7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37BC5D7E-26BD-4EBD-8CF4-7BBCEF95BC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0638" y="-300038"/>
              <a:ext cx="134938" cy="134938"/>
            </a:xfrm>
            <a:custGeom>
              <a:avLst/>
              <a:gdLst>
                <a:gd name="T0" fmla="*/ 35 w 35"/>
                <a:gd name="T1" fmla="*/ 18 h 35"/>
                <a:gd name="T2" fmla="*/ 18 w 35"/>
                <a:gd name="T3" fmla="*/ 35 h 35"/>
                <a:gd name="T4" fmla="*/ 0 w 35"/>
                <a:gd name="T5" fmla="*/ 17 h 35"/>
                <a:gd name="T6" fmla="*/ 18 w 35"/>
                <a:gd name="T7" fmla="*/ 0 h 35"/>
                <a:gd name="T8" fmla="*/ 35 w 35"/>
                <a:gd name="T9" fmla="*/ 18 h 35"/>
                <a:gd name="T10" fmla="*/ 32 w 35"/>
                <a:gd name="T11" fmla="*/ 18 h 35"/>
                <a:gd name="T12" fmla="*/ 18 w 35"/>
                <a:gd name="T13" fmla="*/ 3 h 35"/>
                <a:gd name="T14" fmla="*/ 4 w 35"/>
                <a:gd name="T15" fmla="*/ 17 h 35"/>
                <a:gd name="T16" fmla="*/ 17 w 35"/>
                <a:gd name="T17" fmla="*/ 31 h 35"/>
                <a:gd name="T18" fmla="*/ 32 w 35"/>
                <a:gd name="T1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35" y="18"/>
                  </a:moveTo>
                  <a:cubicBezTo>
                    <a:pt x="35" y="27"/>
                    <a:pt x="28" y="35"/>
                    <a:pt x="18" y="35"/>
                  </a:cubicBez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5" y="8"/>
                    <a:pt x="35" y="18"/>
                  </a:cubicBezTo>
                  <a:close/>
                  <a:moveTo>
                    <a:pt x="32" y="18"/>
                  </a:moveTo>
                  <a:cubicBezTo>
                    <a:pt x="32" y="10"/>
                    <a:pt x="26" y="4"/>
                    <a:pt x="18" y="3"/>
                  </a:cubicBezTo>
                  <a:cubicBezTo>
                    <a:pt x="10" y="3"/>
                    <a:pt x="4" y="10"/>
                    <a:pt x="4" y="17"/>
                  </a:cubicBezTo>
                  <a:cubicBezTo>
                    <a:pt x="4" y="25"/>
                    <a:pt x="10" y="31"/>
                    <a:pt x="17" y="31"/>
                  </a:cubicBezTo>
                  <a:cubicBezTo>
                    <a:pt x="25" y="31"/>
                    <a:pt x="32" y="25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8720B5DE-A92E-4C6D-AA07-B44522EE60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1938" y="-211138"/>
              <a:ext cx="107950" cy="106363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24 h 28"/>
                <a:gd name="T12" fmla="*/ 24 w 28"/>
                <a:gd name="T13" fmla="*/ 14 h 28"/>
                <a:gd name="T14" fmla="*/ 14 w 28"/>
                <a:gd name="T15" fmla="*/ 4 h 28"/>
                <a:gd name="T16" fmla="*/ 4 w 28"/>
                <a:gd name="T17" fmla="*/ 14 h 28"/>
                <a:gd name="T18" fmla="*/ 14 w 28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24"/>
                  </a:moveTo>
                  <a:cubicBezTo>
                    <a:pt x="20" y="24"/>
                    <a:pt x="24" y="20"/>
                    <a:pt x="24" y="14"/>
                  </a:cubicBezTo>
                  <a:cubicBezTo>
                    <a:pt x="24" y="9"/>
                    <a:pt x="20" y="4"/>
                    <a:pt x="14" y="4"/>
                  </a:cubicBezTo>
                  <a:cubicBezTo>
                    <a:pt x="9" y="4"/>
                    <a:pt x="4" y="9"/>
                    <a:pt x="4" y="14"/>
                  </a:cubicBezTo>
                  <a:cubicBezTo>
                    <a:pt x="4" y="20"/>
                    <a:pt x="9" y="24"/>
                    <a:pt x="1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BBCAD23F-B345-4E69-B005-A1897D6F7F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1938" y="-360363"/>
              <a:ext cx="107950" cy="103188"/>
            </a:xfrm>
            <a:custGeom>
              <a:avLst/>
              <a:gdLst>
                <a:gd name="T0" fmla="*/ 28 w 28"/>
                <a:gd name="T1" fmla="*/ 14 h 27"/>
                <a:gd name="T2" fmla="*/ 14 w 28"/>
                <a:gd name="T3" fmla="*/ 27 h 27"/>
                <a:gd name="T4" fmla="*/ 0 w 28"/>
                <a:gd name="T5" fmla="*/ 13 h 27"/>
                <a:gd name="T6" fmla="*/ 14 w 28"/>
                <a:gd name="T7" fmla="*/ 0 h 27"/>
                <a:gd name="T8" fmla="*/ 28 w 28"/>
                <a:gd name="T9" fmla="*/ 14 h 27"/>
                <a:gd name="T10" fmla="*/ 14 w 28"/>
                <a:gd name="T11" fmla="*/ 24 h 27"/>
                <a:gd name="T12" fmla="*/ 24 w 28"/>
                <a:gd name="T13" fmla="*/ 14 h 27"/>
                <a:gd name="T14" fmla="*/ 15 w 28"/>
                <a:gd name="T15" fmla="*/ 4 h 27"/>
                <a:gd name="T16" fmla="*/ 4 w 28"/>
                <a:gd name="T17" fmla="*/ 13 h 27"/>
                <a:gd name="T18" fmla="*/ 14 w 28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8" y="14"/>
                  </a:moveTo>
                  <a:cubicBezTo>
                    <a:pt x="28" y="21"/>
                    <a:pt x="22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1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5" y="9"/>
                    <a:pt x="20" y="4"/>
                    <a:pt x="15" y="4"/>
                  </a:cubicBezTo>
                  <a:cubicBezTo>
                    <a:pt x="9" y="3"/>
                    <a:pt x="4" y="8"/>
                    <a:pt x="4" y="13"/>
                  </a:cubicBezTo>
                  <a:cubicBezTo>
                    <a:pt x="4" y="19"/>
                    <a:pt x="9" y="23"/>
                    <a:pt x="1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BCC8D51C-EF1C-4825-A34D-96DBC3D510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9700" y="-422275"/>
              <a:ext cx="76200" cy="7620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0 w 20"/>
                <a:gd name="T5" fmla="*/ 10 h 20"/>
                <a:gd name="T6" fmla="*/ 10 w 20"/>
                <a:gd name="T7" fmla="*/ 0 h 20"/>
                <a:gd name="T8" fmla="*/ 20 w 20"/>
                <a:gd name="T9" fmla="*/ 10 h 20"/>
                <a:gd name="T10" fmla="*/ 16 w 20"/>
                <a:gd name="T11" fmla="*/ 10 h 20"/>
                <a:gd name="T12" fmla="*/ 11 w 20"/>
                <a:gd name="T13" fmla="*/ 4 h 20"/>
                <a:gd name="T14" fmla="*/ 4 w 20"/>
                <a:gd name="T15" fmla="*/ 10 h 20"/>
                <a:gd name="T16" fmla="*/ 11 w 20"/>
                <a:gd name="T17" fmla="*/ 16 h 20"/>
                <a:gd name="T18" fmla="*/ 16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6" y="20"/>
                    <a:pt x="10" y="20"/>
                  </a:cubicBezTo>
                  <a:cubicBezTo>
                    <a:pt x="5" y="20"/>
                    <a:pt x="1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16" y="10"/>
                  </a:moveTo>
                  <a:cubicBezTo>
                    <a:pt x="16" y="7"/>
                    <a:pt x="14" y="4"/>
                    <a:pt x="11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5" y="13"/>
                    <a:pt x="7" y="16"/>
                    <a:pt x="11" y="16"/>
                  </a:cubicBezTo>
                  <a:cubicBezTo>
                    <a:pt x="14" y="16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43C50FBC-7B43-410F-BF7A-B5CEA438E1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4175" y="-422275"/>
              <a:ext cx="77788" cy="76200"/>
            </a:xfrm>
            <a:custGeom>
              <a:avLst/>
              <a:gdLst>
                <a:gd name="T0" fmla="*/ 10 w 20"/>
                <a:gd name="T1" fmla="*/ 0 h 20"/>
                <a:gd name="T2" fmla="*/ 20 w 20"/>
                <a:gd name="T3" fmla="*/ 10 h 20"/>
                <a:gd name="T4" fmla="*/ 10 w 20"/>
                <a:gd name="T5" fmla="*/ 20 h 20"/>
                <a:gd name="T6" fmla="*/ 0 w 20"/>
                <a:gd name="T7" fmla="*/ 10 h 20"/>
                <a:gd name="T8" fmla="*/ 10 w 20"/>
                <a:gd name="T9" fmla="*/ 0 h 20"/>
                <a:gd name="T10" fmla="*/ 4 w 20"/>
                <a:gd name="T11" fmla="*/ 10 h 20"/>
                <a:gd name="T12" fmla="*/ 10 w 20"/>
                <a:gd name="T13" fmla="*/ 16 h 20"/>
                <a:gd name="T14" fmla="*/ 16 w 20"/>
                <a:gd name="T15" fmla="*/ 10 h 20"/>
                <a:gd name="T16" fmla="*/ 10 w 20"/>
                <a:gd name="T17" fmla="*/ 4 h 20"/>
                <a:gd name="T18" fmla="*/ 4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  <a:moveTo>
                    <a:pt x="4" y="10"/>
                  </a:move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533CBAA1-BAA9-4395-9CBD-7635BE495D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9700" y="-119063"/>
              <a:ext cx="76200" cy="7620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0 w 20"/>
                <a:gd name="T5" fmla="*/ 10 h 20"/>
                <a:gd name="T6" fmla="*/ 11 w 20"/>
                <a:gd name="T7" fmla="*/ 0 h 20"/>
                <a:gd name="T8" fmla="*/ 20 w 20"/>
                <a:gd name="T9" fmla="*/ 10 h 20"/>
                <a:gd name="T10" fmla="*/ 11 w 20"/>
                <a:gd name="T11" fmla="*/ 16 h 20"/>
                <a:gd name="T12" fmla="*/ 16 w 20"/>
                <a:gd name="T13" fmla="*/ 10 h 20"/>
                <a:gd name="T14" fmla="*/ 11 w 20"/>
                <a:gd name="T15" fmla="*/ 4 h 20"/>
                <a:gd name="T16" fmla="*/ 4 w 20"/>
                <a:gd name="T17" fmla="*/ 10 h 20"/>
                <a:gd name="T18" fmla="*/ 11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6"/>
                    <a:pt x="16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1" y="5"/>
                    <a:pt x="5" y="0"/>
                    <a:pt x="11" y="0"/>
                  </a:cubicBezTo>
                  <a:cubicBezTo>
                    <a:pt x="16" y="0"/>
                    <a:pt x="20" y="5"/>
                    <a:pt x="20" y="10"/>
                  </a:cubicBezTo>
                  <a:close/>
                  <a:moveTo>
                    <a:pt x="11" y="16"/>
                  </a:move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1" y="4"/>
                  </a:cubicBezTo>
                  <a:cubicBezTo>
                    <a:pt x="8" y="4"/>
                    <a:pt x="5" y="7"/>
                    <a:pt x="4" y="10"/>
                  </a:cubicBezTo>
                  <a:cubicBezTo>
                    <a:pt x="4" y="13"/>
                    <a:pt x="7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79A4F2D1-9D59-47F8-9827-95C506D16D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4013" y="-544513"/>
              <a:ext cx="76200" cy="76200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10 h 20"/>
                <a:gd name="T6" fmla="*/ 10 w 20"/>
                <a:gd name="T7" fmla="*/ 20 h 20"/>
                <a:gd name="T8" fmla="*/ 0 w 20"/>
                <a:gd name="T9" fmla="*/ 1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543D3C29-9C60-44A4-9F6E-F05415F6BEFA}"/>
                </a:ext>
              </a:extLst>
            </p:cNvPr>
            <p:cNvSpPr/>
            <p:nvPr/>
          </p:nvSpPr>
          <p:spPr bwMode="auto">
            <a:xfrm>
              <a:off x="5162550" y="-360363"/>
              <a:ext cx="76200" cy="46038"/>
            </a:xfrm>
            <a:custGeom>
              <a:avLst/>
              <a:gdLst>
                <a:gd name="T0" fmla="*/ 20 w 20"/>
                <a:gd name="T1" fmla="*/ 10 h 12"/>
                <a:gd name="T2" fmla="*/ 17 w 20"/>
                <a:gd name="T3" fmla="*/ 11 h 12"/>
                <a:gd name="T4" fmla="*/ 1 w 20"/>
                <a:gd name="T5" fmla="*/ 3 h 12"/>
                <a:gd name="T6" fmla="*/ 0 w 20"/>
                <a:gd name="T7" fmla="*/ 1 h 12"/>
                <a:gd name="T8" fmla="*/ 3 w 20"/>
                <a:gd name="T9" fmla="*/ 0 h 12"/>
                <a:gd name="T10" fmla="*/ 18 w 20"/>
                <a:gd name="T11" fmla="*/ 8 h 12"/>
                <a:gd name="T12" fmla="*/ 20 w 20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">
                  <a:moveTo>
                    <a:pt x="20" y="10"/>
                  </a:moveTo>
                  <a:cubicBezTo>
                    <a:pt x="19" y="11"/>
                    <a:pt x="17" y="12"/>
                    <a:pt x="17" y="11"/>
                  </a:cubicBezTo>
                  <a:cubicBezTo>
                    <a:pt x="11" y="9"/>
                    <a:pt x="6" y="6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8" y="2"/>
                    <a:pt x="13" y="5"/>
                    <a:pt x="18" y="8"/>
                  </a:cubicBezTo>
                  <a:cubicBezTo>
                    <a:pt x="19" y="8"/>
                    <a:pt x="19" y="9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1057134E-B80C-4FC9-83AB-A9B83F6873C0}"/>
                </a:ext>
              </a:extLst>
            </p:cNvPr>
            <p:cNvSpPr/>
            <p:nvPr/>
          </p:nvSpPr>
          <p:spPr bwMode="auto">
            <a:xfrm>
              <a:off x="5222875" y="-176213"/>
              <a:ext cx="77788" cy="41275"/>
            </a:xfrm>
            <a:custGeom>
              <a:avLst/>
              <a:gdLst>
                <a:gd name="T0" fmla="*/ 20 w 20"/>
                <a:gd name="T1" fmla="*/ 1 h 11"/>
                <a:gd name="T2" fmla="*/ 18 w 20"/>
                <a:gd name="T3" fmla="*/ 3 h 11"/>
                <a:gd name="T4" fmla="*/ 3 w 20"/>
                <a:gd name="T5" fmla="*/ 11 h 11"/>
                <a:gd name="T6" fmla="*/ 0 w 20"/>
                <a:gd name="T7" fmla="*/ 10 h 11"/>
                <a:gd name="T8" fmla="*/ 1 w 20"/>
                <a:gd name="T9" fmla="*/ 7 h 11"/>
                <a:gd name="T10" fmla="*/ 16 w 20"/>
                <a:gd name="T11" fmla="*/ 0 h 11"/>
                <a:gd name="T12" fmla="*/ 20 w 20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20" y="1"/>
                  </a:moveTo>
                  <a:cubicBezTo>
                    <a:pt x="19" y="2"/>
                    <a:pt x="18" y="3"/>
                    <a:pt x="18" y="3"/>
                  </a:cubicBezTo>
                  <a:cubicBezTo>
                    <a:pt x="13" y="6"/>
                    <a:pt x="8" y="8"/>
                    <a:pt x="3" y="11"/>
                  </a:cubicBezTo>
                  <a:cubicBezTo>
                    <a:pt x="2" y="11"/>
                    <a:pt x="1" y="10"/>
                    <a:pt x="0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6" y="5"/>
                    <a:pt x="11" y="2"/>
                    <a:pt x="16" y="0"/>
                  </a:cubicBezTo>
                  <a:cubicBezTo>
                    <a:pt x="17" y="0"/>
                    <a:pt x="18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920EC4A0-00A9-40D0-A672-2F1DD9C003EC}"/>
                </a:ext>
              </a:extLst>
            </p:cNvPr>
            <p:cNvSpPr/>
            <p:nvPr/>
          </p:nvSpPr>
          <p:spPr bwMode="auto">
            <a:xfrm>
              <a:off x="5284788" y="-303213"/>
              <a:ext cx="41275" cy="76200"/>
            </a:xfrm>
            <a:custGeom>
              <a:avLst/>
              <a:gdLst>
                <a:gd name="T0" fmla="*/ 2 w 11"/>
                <a:gd name="T1" fmla="*/ 0 h 20"/>
                <a:gd name="T2" fmla="*/ 3 w 11"/>
                <a:gd name="T3" fmla="*/ 2 h 20"/>
                <a:gd name="T4" fmla="*/ 11 w 11"/>
                <a:gd name="T5" fmla="*/ 17 h 20"/>
                <a:gd name="T6" fmla="*/ 10 w 11"/>
                <a:gd name="T7" fmla="*/ 20 h 20"/>
                <a:gd name="T8" fmla="*/ 7 w 11"/>
                <a:gd name="T9" fmla="*/ 19 h 20"/>
                <a:gd name="T10" fmla="*/ 0 w 11"/>
                <a:gd name="T11" fmla="*/ 4 h 20"/>
                <a:gd name="T12" fmla="*/ 1 w 11"/>
                <a:gd name="T13" fmla="*/ 0 h 20"/>
                <a:gd name="T14" fmla="*/ 2 w 11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6" y="7"/>
                    <a:pt x="8" y="12"/>
                    <a:pt x="11" y="17"/>
                  </a:cubicBezTo>
                  <a:cubicBezTo>
                    <a:pt x="11" y="18"/>
                    <a:pt x="10" y="19"/>
                    <a:pt x="10" y="20"/>
                  </a:cubicBezTo>
                  <a:cubicBezTo>
                    <a:pt x="9" y="20"/>
                    <a:pt x="8" y="19"/>
                    <a:pt x="7" y="19"/>
                  </a:cubicBezTo>
                  <a:cubicBezTo>
                    <a:pt x="5" y="14"/>
                    <a:pt x="2" y="9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3960195A-9A4D-4F22-A106-EAFB11C033CF}"/>
                </a:ext>
              </a:extLst>
            </p:cNvPr>
            <p:cNvSpPr/>
            <p:nvPr/>
          </p:nvSpPr>
          <p:spPr bwMode="auto">
            <a:xfrm>
              <a:off x="5526088" y="-482600"/>
              <a:ext cx="73025" cy="46038"/>
            </a:xfrm>
            <a:custGeom>
              <a:avLst/>
              <a:gdLst>
                <a:gd name="T0" fmla="*/ 2 w 19"/>
                <a:gd name="T1" fmla="*/ 0 h 12"/>
                <a:gd name="T2" fmla="*/ 4 w 19"/>
                <a:gd name="T3" fmla="*/ 1 h 12"/>
                <a:gd name="T4" fmla="*/ 18 w 19"/>
                <a:gd name="T5" fmla="*/ 8 h 12"/>
                <a:gd name="T6" fmla="*/ 19 w 19"/>
                <a:gd name="T7" fmla="*/ 11 h 12"/>
                <a:gd name="T8" fmla="*/ 16 w 19"/>
                <a:gd name="T9" fmla="*/ 11 h 12"/>
                <a:gd name="T10" fmla="*/ 2 w 19"/>
                <a:gd name="T11" fmla="*/ 4 h 12"/>
                <a:gd name="T12" fmla="*/ 0 w 19"/>
                <a:gd name="T13" fmla="*/ 1 h 12"/>
                <a:gd name="T14" fmla="*/ 2 w 1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2">
                  <a:moveTo>
                    <a:pt x="2" y="0"/>
                  </a:moveTo>
                  <a:cubicBezTo>
                    <a:pt x="3" y="0"/>
                    <a:pt x="4" y="1"/>
                    <a:pt x="4" y="1"/>
                  </a:cubicBezTo>
                  <a:cubicBezTo>
                    <a:pt x="9" y="3"/>
                    <a:pt x="13" y="5"/>
                    <a:pt x="18" y="8"/>
                  </a:cubicBezTo>
                  <a:cubicBezTo>
                    <a:pt x="19" y="8"/>
                    <a:pt x="19" y="10"/>
                    <a:pt x="19" y="11"/>
                  </a:cubicBezTo>
                  <a:cubicBezTo>
                    <a:pt x="18" y="11"/>
                    <a:pt x="17" y="12"/>
                    <a:pt x="16" y="11"/>
                  </a:cubicBezTo>
                  <a:cubicBezTo>
                    <a:pt x="11" y="9"/>
                    <a:pt x="6" y="6"/>
                    <a:pt x="2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FFEFDE9A-5C4A-4B71-A9C7-FBBA0C9179AC}"/>
                </a:ext>
              </a:extLst>
            </p:cNvPr>
            <p:cNvSpPr/>
            <p:nvPr/>
          </p:nvSpPr>
          <p:spPr bwMode="auto">
            <a:xfrm>
              <a:off x="5314950" y="-390525"/>
              <a:ext cx="42863" cy="41275"/>
            </a:xfrm>
            <a:custGeom>
              <a:avLst/>
              <a:gdLst>
                <a:gd name="T0" fmla="*/ 11 w 11"/>
                <a:gd name="T1" fmla="*/ 2 h 11"/>
                <a:gd name="T2" fmla="*/ 10 w 11"/>
                <a:gd name="T3" fmla="*/ 3 h 11"/>
                <a:gd name="T4" fmla="*/ 3 w 11"/>
                <a:gd name="T5" fmla="*/ 11 h 11"/>
                <a:gd name="T6" fmla="*/ 0 w 11"/>
                <a:gd name="T7" fmla="*/ 11 h 11"/>
                <a:gd name="T8" fmla="*/ 0 w 11"/>
                <a:gd name="T9" fmla="*/ 8 h 11"/>
                <a:gd name="T10" fmla="*/ 8 w 11"/>
                <a:gd name="T11" fmla="*/ 1 h 11"/>
                <a:gd name="T12" fmla="*/ 10 w 11"/>
                <a:gd name="T13" fmla="*/ 0 h 11"/>
                <a:gd name="T14" fmla="*/ 11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cubicBezTo>
                    <a:pt x="11" y="2"/>
                    <a:pt x="11" y="3"/>
                    <a:pt x="10" y="3"/>
                  </a:cubicBezTo>
                  <a:cubicBezTo>
                    <a:pt x="8" y="6"/>
                    <a:pt x="5" y="8"/>
                    <a:pt x="3" y="11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3" y="6"/>
                    <a:pt x="5" y="3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B153C037-24A4-495B-9C48-95573711C4BF}"/>
                </a:ext>
              </a:extLst>
            </p:cNvPr>
            <p:cNvSpPr/>
            <p:nvPr/>
          </p:nvSpPr>
          <p:spPr bwMode="auto">
            <a:xfrm>
              <a:off x="5414963" y="-444500"/>
              <a:ext cx="34925" cy="33338"/>
            </a:xfrm>
            <a:custGeom>
              <a:avLst/>
              <a:gdLst>
                <a:gd name="T0" fmla="*/ 9 w 9"/>
                <a:gd name="T1" fmla="*/ 2 h 9"/>
                <a:gd name="T2" fmla="*/ 7 w 9"/>
                <a:gd name="T3" fmla="*/ 5 h 9"/>
                <a:gd name="T4" fmla="*/ 3 w 9"/>
                <a:gd name="T5" fmla="*/ 9 h 9"/>
                <a:gd name="T6" fmla="*/ 0 w 9"/>
                <a:gd name="T7" fmla="*/ 9 h 9"/>
                <a:gd name="T8" fmla="*/ 0 w 9"/>
                <a:gd name="T9" fmla="*/ 6 h 9"/>
                <a:gd name="T10" fmla="*/ 6 w 9"/>
                <a:gd name="T11" fmla="*/ 1 h 9"/>
                <a:gd name="T12" fmla="*/ 8 w 9"/>
                <a:gd name="T13" fmla="*/ 1 h 9"/>
                <a:gd name="T14" fmla="*/ 9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9" y="3"/>
                    <a:pt x="8" y="4"/>
                    <a:pt x="7" y="5"/>
                  </a:cubicBezTo>
                  <a:cubicBezTo>
                    <a:pt x="6" y="6"/>
                    <a:pt x="5" y="8"/>
                    <a:pt x="3" y="9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4" y="3"/>
                    <a:pt x="6" y="1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2C05FAF1-3ED1-4B77-87B4-BFA16098DF47}"/>
                </a:ext>
              </a:extLst>
            </p:cNvPr>
            <p:cNvSpPr/>
            <p:nvPr/>
          </p:nvSpPr>
          <p:spPr bwMode="auto">
            <a:xfrm>
              <a:off x="5162550" y="-134938"/>
              <a:ext cx="22225" cy="46038"/>
            </a:xfrm>
            <a:custGeom>
              <a:avLst/>
              <a:gdLst>
                <a:gd name="T0" fmla="*/ 6 w 6"/>
                <a:gd name="T1" fmla="*/ 2 h 12"/>
                <a:gd name="T2" fmla="*/ 3 w 6"/>
                <a:gd name="T3" fmla="*/ 11 h 12"/>
                <a:gd name="T4" fmla="*/ 1 w 6"/>
                <a:gd name="T5" fmla="*/ 12 h 12"/>
                <a:gd name="T6" fmla="*/ 0 w 6"/>
                <a:gd name="T7" fmla="*/ 10 h 12"/>
                <a:gd name="T8" fmla="*/ 2 w 6"/>
                <a:gd name="T9" fmla="*/ 2 h 12"/>
                <a:gd name="T10" fmla="*/ 4 w 6"/>
                <a:gd name="T11" fmla="*/ 1 h 12"/>
                <a:gd name="T12" fmla="*/ 6 w 6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6" y="2"/>
                  </a:moveTo>
                  <a:cubicBezTo>
                    <a:pt x="5" y="5"/>
                    <a:pt x="4" y="8"/>
                    <a:pt x="3" y="11"/>
                  </a:cubicBezTo>
                  <a:cubicBezTo>
                    <a:pt x="3" y="11"/>
                    <a:pt x="2" y="12"/>
                    <a:pt x="1" y="12"/>
                  </a:cubicBezTo>
                  <a:cubicBezTo>
                    <a:pt x="1" y="12"/>
                    <a:pt x="0" y="10"/>
                    <a:pt x="0" y="10"/>
                  </a:cubicBezTo>
                  <a:cubicBezTo>
                    <a:pt x="0" y="7"/>
                    <a:pt x="1" y="4"/>
                    <a:pt x="2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5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9C294E09-83B4-4750-BB7D-7C8264A41A87}"/>
                </a:ext>
              </a:extLst>
            </p:cNvPr>
            <p:cNvSpPr/>
            <p:nvPr/>
          </p:nvSpPr>
          <p:spPr bwMode="auto">
            <a:xfrm>
              <a:off x="5437188" y="-249238"/>
              <a:ext cx="39688" cy="38100"/>
            </a:xfrm>
            <a:custGeom>
              <a:avLst/>
              <a:gdLst>
                <a:gd name="T0" fmla="*/ 2 w 10"/>
                <a:gd name="T1" fmla="*/ 10 h 10"/>
                <a:gd name="T2" fmla="*/ 1 w 10"/>
                <a:gd name="T3" fmla="*/ 7 h 10"/>
                <a:gd name="T4" fmla="*/ 7 w 10"/>
                <a:gd name="T5" fmla="*/ 0 h 10"/>
                <a:gd name="T6" fmla="*/ 9 w 10"/>
                <a:gd name="T7" fmla="*/ 1 h 10"/>
                <a:gd name="T8" fmla="*/ 10 w 10"/>
                <a:gd name="T9" fmla="*/ 3 h 10"/>
                <a:gd name="T10" fmla="*/ 4 w 10"/>
                <a:gd name="T11" fmla="*/ 9 h 10"/>
                <a:gd name="T12" fmla="*/ 2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2" y="10"/>
                  </a:moveTo>
                  <a:cubicBezTo>
                    <a:pt x="1" y="8"/>
                    <a:pt x="0" y="7"/>
                    <a:pt x="1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8" y="5"/>
                    <a:pt x="6" y="7"/>
                    <a:pt x="4" y="9"/>
                  </a:cubicBezTo>
                  <a:cubicBezTo>
                    <a:pt x="3" y="9"/>
                    <a:pt x="3" y="9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31" name="Rectángulo 30">
            <a:extLst>
              <a:ext uri="{FF2B5EF4-FFF2-40B4-BE49-F238E27FC236}">
                <a16:creationId xmlns:a16="http://schemas.microsoft.com/office/drawing/2014/main" id="{3996062B-37FB-4FEC-B232-5D9C4E45CDB6}"/>
              </a:ext>
            </a:extLst>
          </p:cNvPr>
          <p:cNvSpPr/>
          <p:nvPr/>
        </p:nvSpPr>
        <p:spPr>
          <a:xfrm rot="5400000">
            <a:off x="4703870" y="1267328"/>
            <a:ext cx="71893" cy="7680451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FD807681-40BB-485C-99E0-61545E783841}"/>
              </a:ext>
            </a:extLst>
          </p:cNvPr>
          <p:cNvSpPr/>
          <p:nvPr userDrawn="1"/>
        </p:nvSpPr>
        <p:spPr>
          <a:xfrm>
            <a:off x="0" y="4859687"/>
            <a:ext cx="9144000" cy="283813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 sz="1350">
              <a:cs typeface="B Nazanin" panose="00000400000000000000" pitchFamily="2" charset="-78"/>
            </a:endParaRPr>
          </a:p>
        </p:txBody>
      </p:sp>
      <p:sp>
        <p:nvSpPr>
          <p:cNvPr id="32" name="Diagrama de flujo: retraso 31">
            <a:extLst>
              <a:ext uri="{FF2B5EF4-FFF2-40B4-BE49-F238E27FC236}">
                <a16:creationId xmlns:a16="http://schemas.microsoft.com/office/drawing/2014/main" id="{8139EB84-6004-4897-99FA-A50AD3FB4941}"/>
              </a:ext>
            </a:extLst>
          </p:cNvPr>
          <p:cNvSpPr/>
          <p:nvPr userDrawn="1"/>
        </p:nvSpPr>
        <p:spPr>
          <a:xfrm rot="5400000">
            <a:off x="8001000" y="0"/>
            <a:ext cx="1143000" cy="1143000"/>
          </a:xfrm>
          <a:prstGeom prst="flowChartDelay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 sz="1350">
              <a:cs typeface="B Nazanin" panose="00000400000000000000" pitchFamily="2" charset="-78"/>
            </a:endParaRPr>
          </a:p>
        </p:txBody>
      </p:sp>
      <p:sp>
        <p:nvSpPr>
          <p:cNvPr id="10" name="Google Shape;263;p42"/>
          <p:cNvSpPr txBox="1"/>
          <p:nvPr userDrawn="1"/>
        </p:nvSpPr>
        <p:spPr>
          <a:xfrm>
            <a:off x="549147" y="379088"/>
            <a:ext cx="4068300" cy="7736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r" rtl="1"/>
            <a:r>
              <a:rPr lang="fa-IR" sz="4500" dirty="0">
                <a:solidFill>
                  <a:srgbClr val="027696"/>
                </a:solidFill>
                <a:latin typeface="Arial (Títulos)"/>
                <a:cs typeface="B Nazanin" panose="00000400000000000000" pitchFamily="2" charset="-78"/>
              </a:rPr>
              <a:t>آبنما</a:t>
            </a:r>
            <a:endParaRPr lang="es-PE" sz="4500" dirty="0">
              <a:solidFill>
                <a:srgbClr val="027696"/>
              </a:solidFill>
              <a:latin typeface="Arial (Títulos)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 userDrawn="1"/>
        </p:nvGrpSpPr>
        <p:grpSpPr>
          <a:xfrm>
            <a:off x="877424" y="2247651"/>
            <a:ext cx="2989182" cy="1594553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600" dirty="0">
                  <a:solidFill>
                    <a:srgbClr val="297D53"/>
                  </a:solidFill>
                  <a:latin typeface="Source Sans Pro" panose="020B0503030403020204" pitchFamily="34" charset="0"/>
                  <a:ea typeface="Rubik"/>
                  <a:cs typeface="B Nazanin" panose="00000400000000000000" pitchFamily="2" charset="-78"/>
                  <a:sym typeface="Rubik"/>
                </a:rPr>
                <a:t>تصاویر :</a:t>
              </a:r>
              <a:endParaRPr sz="1600" dirty="0">
                <a:solidFill>
                  <a:srgbClr val="297D53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285722" indent="-285722" algn="r" rtl="1">
                <a:buFont typeface="Arial" pitchFamily="34" charset="0"/>
                <a:buChar char="•"/>
              </a:pPr>
              <a:r>
                <a:rPr lang="es-PE" sz="150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unsplash.com</a:t>
              </a:r>
            </a:p>
            <a:p>
              <a:pPr marL="285722" indent="-285722" algn="r" rtl="1">
                <a:buFont typeface="Arial" pitchFamily="34" charset="0"/>
                <a:buChar char="•"/>
              </a:pPr>
              <a:r>
                <a:rPr lang="es-PE" sz="150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pixabay.com</a:t>
              </a:r>
            </a:p>
            <a:p>
              <a:pPr algn="r" rtl="1"/>
              <a:endParaRPr lang="es-PE" sz="150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endParaRPr>
            </a:p>
          </p:txBody>
        </p:sp>
      </p:grpSp>
      <p:sp>
        <p:nvSpPr>
          <p:cNvPr id="16" name="Google Shape;274;p42"/>
          <p:cNvSpPr txBox="1"/>
          <p:nvPr userDrawn="1"/>
        </p:nvSpPr>
        <p:spPr>
          <a:xfrm>
            <a:off x="877424" y="3198689"/>
            <a:ext cx="2117100" cy="3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600" dirty="0">
                <a:solidFill>
                  <a:srgbClr val="297D53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rPr>
              <a:t>فونت ها:</a:t>
            </a:r>
            <a:endParaRPr sz="1600" dirty="0">
              <a:solidFill>
                <a:srgbClr val="297D53"/>
              </a:solidFill>
              <a:latin typeface="Source Sans Pro" panose="020B0503030403020204" pitchFamily="34" charset="0"/>
              <a:ea typeface="Rubik"/>
              <a:cs typeface="B Nazanin" panose="000004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 userDrawn="1"/>
        </p:nvSpPr>
        <p:spPr>
          <a:xfrm>
            <a:off x="877424" y="3507314"/>
            <a:ext cx="2645376" cy="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22" indent="-285722" algn="r" rtl="1">
              <a:buFont typeface="Arial" pitchFamily="34" charset="0"/>
              <a:buChar char="•"/>
            </a:pPr>
            <a:r>
              <a: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B </a:t>
            </a:r>
            <a:r>
              <a:rPr lang="es-PE" sz="1500" dirty="0" err="1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Nazanin</a:t>
            </a:r>
            <a:endParaRPr lang="fa-IR" sz="1500" dirty="0">
              <a:latin typeface="Source Sans Pro" panose="020B0503030403020204" pitchFamily="34" charset="0"/>
              <a:ea typeface="Montserrat"/>
              <a:cs typeface="B Nazanin" panose="00000400000000000000" pitchFamily="2" charset="-78"/>
              <a:sym typeface="Montserrat"/>
            </a:endParaRPr>
          </a:p>
          <a:p>
            <a:pPr marL="285722" indent="-285722" algn="r" rtl="1">
              <a:buFont typeface="Arial" pitchFamily="34" charset="0"/>
              <a:buChar char="•"/>
            </a:pPr>
            <a:r>
              <a:rPr lang="fa-IR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آریال (بدن)</a:t>
            </a:r>
            <a:endParaRPr lang="es-PE" sz="1500" dirty="0">
              <a:latin typeface="Source Sans Pro" panose="020B0503030403020204" pitchFamily="34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id="{692319A8-880B-4FCC-B7BE-CD518EAF15C2}"/>
              </a:ext>
            </a:extLst>
          </p:cNvPr>
          <p:cNvGrpSpPr/>
          <p:nvPr/>
        </p:nvGrpSpPr>
        <p:grpSpPr>
          <a:xfrm>
            <a:off x="8192877" y="71893"/>
            <a:ext cx="856846" cy="842036"/>
            <a:chOff x="5024438" y="-612775"/>
            <a:chExt cx="642938" cy="631825"/>
          </a:xfrm>
          <a:solidFill>
            <a:schemeClr val="bg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AF0A614-8E59-438E-9784-340B0052C7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4438" y="-612775"/>
              <a:ext cx="642938" cy="631825"/>
            </a:xfrm>
            <a:custGeom>
              <a:avLst/>
              <a:gdLst>
                <a:gd name="T0" fmla="*/ 70 w 168"/>
                <a:gd name="T1" fmla="*/ 165 h 165"/>
                <a:gd name="T2" fmla="*/ 5 w 168"/>
                <a:gd name="T3" fmla="*/ 108 h 165"/>
                <a:gd name="T4" fmla="*/ 54 w 168"/>
                <a:gd name="T5" fmla="*/ 35 h 165"/>
                <a:gd name="T6" fmla="*/ 81 w 168"/>
                <a:gd name="T7" fmla="*/ 27 h 165"/>
                <a:gd name="T8" fmla="*/ 104 w 168"/>
                <a:gd name="T9" fmla="*/ 11 h 165"/>
                <a:gd name="T10" fmla="*/ 146 w 168"/>
                <a:gd name="T11" fmla="*/ 7 h 165"/>
                <a:gd name="T12" fmla="*/ 167 w 168"/>
                <a:gd name="T13" fmla="*/ 44 h 165"/>
                <a:gd name="T14" fmla="*/ 156 w 168"/>
                <a:gd name="T15" fmla="*/ 68 h 165"/>
                <a:gd name="T16" fmla="*/ 137 w 168"/>
                <a:gd name="T17" fmla="*/ 106 h 165"/>
                <a:gd name="T18" fmla="*/ 122 w 168"/>
                <a:gd name="T19" fmla="*/ 139 h 165"/>
                <a:gd name="T20" fmla="*/ 70 w 168"/>
                <a:gd name="T21" fmla="*/ 165 h 165"/>
                <a:gd name="T22" fmla="*/ 70 w 168"/>
                <a:gd name="T23" fmla="*/ 161 h 165"/>
                <a:gd name="T24" fmla="*/ 120 w 168"/>
                <a:gd name="T25" fmla="*/ 135 h 165"/>
                <a:gd name="T26" fmla="*/ 133 w 168"/>
                <a:gd name="T27" fmla="*/ 105 h 165"/>
                <a:gd name="T28" fmla="*/ 154 w 168"/>
                <a:gd name="T29" fmla="*/ 64 h 165"/>
                <a:gd name="T30" fmla="*/ 162 w 168"/>
                <a:gd name="T31" fmla="*/ 35 h 165"/>
                <a:gd name="T32" fmla="*/ 138 w 168"/>
                <a:gd name="T33" fmla="*/ 8 h 165"/>
                <a:gd name="T34" fmla="*/ 103 w 168"/>
                <a:gd name="T35" fmla="*/ 17 h 165"/>
                <a:gd name="T36" fmla="*/ 83 w 168"/>
                <a:gd name="T37" fmla="*/ 30 h 165"/>
                <a:gd name="T38" fmla="*/ 57 w 168"/>
                <a:gd name="T39" fmla="*/ 38 h 165"/>
                <a:gd name="T40" fmla="*/ 8 w 168"/>
                <a:gd name="T41" fmla="*/ 105 h 165"/>
                <a:gd name="T42" fmla="*/ 70 w 168"/>
                <a:gd name="T43" fmla="*/ 16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8" h="165">
                  <a:moveTo>
                    <a:pt x="70" y="165"/>
                  </a:moveTo>
                  <a:cubicBezTo>
                    <a:pt x="38" y="165"/>
                    <a:pt x="9" y="141"/>
                    <a:pt x="5" y="108"/>
                  </a:cubicBezTo>
                  <a:cubicBezTo>
                    <a:pt x="0" y="74"/>
                    <a:pt x="20" y="44"/>
                    <a:pt x="54" y="35"/>
                  </a:cubicBezTo>
                  <a:cubicBezTo>
                    <a:pt x="63" y="32"/>
                    <a:pt x="72" y="30"/>
                    <a:pt x="81" y="27"/>
                  </a:cubicBezTo>
                  <a:cubicBezTo>
                    <a:pt x="90" y="24"/>
                    <a:pt x="97" y="17"/>
                    <a:pt x="104" y="11"/>
                  </a:cubicBezTo>
                  <a:cubicBezTo>
                    <a:pt x="116" y="1"/>
                    <a:pt x="133" y="0"/>
                    <a:pt x="146" y="7"/>
                  </a:cubicBezTo>
                  <a:cubicBezTo>
                    <a:pt x="160" y="14"/>
                    <a:pt x="168" y="29"/>
                    <a:pt x="167" y="44"/>
                  </a:cubicBezTo>
                  <a:cubicBezTo>
                    <a:pt x="166" y="53"/>
                    <a:pt x="162" y="61"/>
                    <a:pt x="156" y="68"/>
                  </a:cubicBezTo>
                  <a:cubicBezTo>
                    <a:pt x="145" y="78"/>
                    <a:pt x="140" y="91"/>
                    <a:pt x="137" y="106"/>
                  </a:cubicBezTo>
                  <a:cubicBezTo>
                    <a:pt x="134" y="118"/>
                    <a:pt x="130" y="129"/>
                    <a:pt x="122" y="139"/>
                  </a:cubicBezTo>
                  <a:cubicBezTo>
                    <a:pt x="110" y="155"/>
                    <a:pt x="91" y="165"/>
                    <a:pt x="70" y="165"/>
                  </a:cubicBezTo>
                  <a:close/>
                  <a:moveTo>
                    <a:pt x="70" y="161"/>
                  </a:moveTo>
                  <a:cubicBezTo>
                    <a:pt x="90" y="161"/>
                    <a:pt x="109" y="151"/>
                    <a:pt x="120" y="135"/>
                  </a:cubicBezTo>
                  <a:cubicBezTo>
                    <a:pt x="127" y="126"/>
                    <a:pt x="130" y="116"/>
                    <a:pt x="133" y="105"/>
                  </a:cubicBezTo>
                  <a:cubicBezTo>
                    <a:pt x="136" y="89"/>
                    <a:pt x="142" y="75"/>
                    <a:pt x="154" y="64"/>
                  </a:cubicBezTo>
                  <a:cubicBezTo>
                    <a:pt x="162" y="56"/>
                    <a:pt x="164" y="46"/>
                    <a:pt x="162" y="35"/>
                  </a:cubicBezTo>
                  <a:cubicBezTo>
                    <a:pt x="160" y="21"/>
                    <a:pt x="152" y="12"/>
                    <a:pt x="138" y="8"/>
                  </a:cubicBezTo>
                  <a:cubicBezTo>
                    <a:pt x="125" y="4"/>
                    <a:pt x="113" y="7"/>
                    <a:pt x="103" y="17"/>
                  </a:cubicBezTo>
                  <a:cubicBezTo>
                    <a:pt x="97" y="23"/>
                    <a:pt x="91" y="27"/>
                    <a:pt x="83" y="30"/>
                  </a:cubicBezTo>
                  <a:cubicBezTo>
                    <a:pt x="75" y="33"/>
                    <a:pt x="66" y="36"/>
                    <a:pt x="57" y="38"/>
                  </a:cubicBezTo>
                  <a:cubicBezTo>
                    <a:pt x="25" y="46"/>
                    <a:pt x="5" y="74"/>
                    <a:pt x="8" y="105"/>
                  </a:cubicBezTo>
                  <a:cubicBezTo>
                    <a:pt x="12" y="137"/>
                    <a:pt x="38" y="161"/>
                    <a:pt x="7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78AD424-04D3-4665-B0AA-6A794456A1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0638" y="-300038"/>
              <a:ext cx="134938" cy="134938"/>
            </a:xfrm>
            <a:custGeom>
              <a:avLst/>
              <a:gdLst>
                <a:gd name="T0" fmla="*/ 35 w 35"/>
                <a:gd name="T1" fmla="*/ 18 h 35"/>
                <a:gd name="T2" fmla="*/ 18 w 35"/>
                <a:gd name="T3" fmla="*/ 35 h 35"/>
                <a:gd name="T4" fmla="*/ 0 w 35"/>
                <a:gd name="T5" fmla="*/ 17 h 35"/>
                <a:gd name="T6" fmla="*/ 18 w 35"/>
                <a:gd name="T7" fmla="*/ 0 h 35"/>
                <a:gd name="T8" fmla="*/ 35 w 35"/>
                <a:gd name="T9" fmla="*/ 18 h 35"/>
                <a:gd name="T10" fmla="*/ 32 w 35"/>
                <a:gd name="T11" fmla="*/ 18 h 35"/>
                <a:gd name="T12" fmla="*/ 18 w 35"/>
                <a:gd name="T13" fmla="*/ 3 h 35"/>
                <a:gd name="T14" fmla="*/ 4 w 35"/>
                <a:gd name="T15" fmla="*/ 17 h 35"/>
                <a:gd name="T16" fmla="*/ 17 w 35"/>
                <a:gd name="T17" fmla="*/ 31 h 35"/>
                <a:gd name="T18" fmla="*/ 32 w 35"/>
                <a:gd name="T1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35" y="18"/>
                  </a:moveTo>
                  <a:cubicBezTo>
                    <a:pt x="35" y="27"/>
                    <a:pt x="28" y="35"/>
                    <a:pt x="18" y="35"/>
                  </a:cubicBez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5" y="8"/>
                    <a:pt x="35" y="18"/>
                  </a:cubicBezTo>
                  <a:close/>
                  <a:moveTo>
                    <a:pt x="32" y="18"/>
                  </a:moveTo>
                  <a:cubicBezTo>
                    <a:pt x="32" y="10"/>
                    <a:pt x="26" y="4"/>
                    <a:pt x="18" y="3"/>
                  </a:cubicBezTo>
                  <a:cubicBezTo>
                    <a:pt x="10" y="3"/>
                    <a:pt x="4" y="10"/>
                    <a:pt x="4" y="17"/>
                  </a:cubicBezTo>
                  <a:cubicBezTo>
                    <a:pt x="4" y="25"/>
                    <a:pt x="10" y="31"/>
                    <a:pt x="17" y="31"/>
                  </a:cubicBezTo>
                  <a:cubicBezTo>
                    <a:pt x="25" y="31"/>
                    <a:pt x="32" y="25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2C5D6C51-53F7-4DDE-BACA-A80784DC13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1938" y="-211138"/>
              <a:ext cx="107950" cy="106363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24 h 28"/>
                <a:gd name="T12" fmla="*/ 24 w 28"/>
                <a:gd name="T13" fmla="*/ 14 h 28"/>
                <a:gd name="T14" fmla="*/ 14 w 28"/>
                <a:gd name="T15" fmla="*/ 4 h 28"/>
                <a:gd name="T16" fmla="*/ 4 w 28"/>
                <a:gd name="T17" fmla="*/ 14 h 28"/>
                <a:gd name="T18" fmla="*/ 14 w 28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24"/>
                  </a:moveTo>
                  <a:cubicBezTo>
                    <a:pt x="20" y="24"/>
                    <a:pt x="24" y="20"/>
                    <a:pt x="24" y="14"/>
                  </a:cubicBezTo>
                  <a:cubicBezTo>
                    <a:pt x="24" y="9"/>
                    <a:pt x="20" y="4"/>
                    <a:pt x="14" y="4"/>
                  </a:cubicBezTo>
                  <a:cubicBezTo>
                    <a:pt x="9" y="4"/>
                    <a:pt x="4" y="9"/>
                    <a:pt x="4" y="14"/>
                  </a:cubicBezTo>
                  <a:cubicBezTo>
                    <a:pt x="4" y="20"/>
                    <a:pt x="9" y="24"/>
                    <a:pt x="1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A5D8B9B2-68CD-4AF7-BBD2-7FD06E417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1938" y="-360363"/>
              <a:ext cx="107950" cy="103188"/>
            </a:xfrm>
            <a:custGeom>
              <a:avLst/>
              <a:gdLst>
                <a:gd name="T0" fmla="*/ 28 w 28"/>
                <a:gd name="T1" fmla="*/ 14 h 27"/>
                <a:gd name="T2" fmla="*/ 14 w 28"/>
                <a:gd name="T3" fmla="*/ 27 h 27"/>
                <a:gd name="T4" fmla="*/ 0 w 28"/>
                <a:gd name="T5" fmla="*/ 13 h 27"/>
                <a:gd name="T6" fmla="*/ 14 w 28"/>
                <a:gd name="T7" fmla="*/ 0 h 27"/>
                <a:gd name="T8" fmla="*/ 28 w 28"/>
                <a:gd name="T9" fmla="*/ 14 h 27"/>
                <a:gd name="T10" fmla="*/ 14 w 28"/>
                <a:gd name="T11" fmla="*/ 24 h 27"/>
                <a:gd name="T12" fmla="*/ 24 w 28"/>
                <a:gd name="T13" fmla="*/ 14 h 27"/>
                <a:gd name="T14" fmla="*/ 15 w 28"/>
                <a:gd name="T15" fmla="*/ 4 h 27"/>
                <a:gd name="T16" fmla="*/ 4 w 28"/>
                <a:gd name="T17" fmla="*/ 13 h 27"/>
                <a:gd name="T18" fmla="*/ 14 w 28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8" y="14"/>
                  </a:moveTo>
                  <a:cubicBezTo>
                    <a:pt x="28" y="21"/>
                    <a:pt x="22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1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  <a:moveTo>
                    <a:pt x="14" y="24"/>
                  </a:moveTo>
                  <a:cubicBezTo>
                    <a:pt x="19" y="24"/>
                    <a:pt x="24" y="19"/>
                    <a:pt x="24" y="14"/>
                  </a:cubicBezTo>
                  <a:cubicBezTo>
                    <a:pt x="25" y="9"/>
                    <a:pt x="20" y="4"/>
                    <a:pt x="15" y="4"/>
                  </a:cubicBezTo>
                  <a:cubicBezTo>
                    <a:pt x="9" y="3"/>
                    <a:pt x="4" y="8"/>
                    <a:pt x="4" y="13"/>
                  </a:cubicBezTo>
                  <a:cubicBezTo>
                    <a:pt x="4" y="19"/>
                    <a:pt x="9" y="23"/>
                    <a:pt x="1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0926532A-65DA-4780-9CA1-A295FD4F2A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9700" y="-422275"/>
              <a:ext cx="76200" cy="7620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0 w 20"/>
                <a:gd name="T5" fmla="*/ 10 h 20"/>
                <a:gd name="T6" fmla="*/ 10 w 20"/>
                <a:gd name="T7" fmla="*/ 0 h 20"/>
                <a:gd name="T8" fmla="*/ 20 w 20"/>
                <a:gd name="T9" fmla="*/ 10 h 20"/>
                <a:gd name="T10" fmla="*/ 16 w 20"/>
                <a:gd name="T11" fmla="*/ 10 h 20"/>
                <a:gd name="T12" fmla="*/ 11 w 20"/>
                <a:gd name="T13" fmla="*/ 4 h 20"/>
                <a:gd name="T14" fmla="*/ 4 w 20"/>
                <a:gd name="T15" fmla="*/ 10 h 20"/>
                <a:gd name="T16" fmla="*/ 11 w 20"/>
                <a:gd name="T17" fmla="*/ 16 h 20"/>
                <a:gd name="T18" fmla="*/ 16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6" y="20"/>
                    <a:pt x="10" y="20"/>
                  </a:cubicBezTo>
                  <a:cubicBezTo>
                    <a:pt x="5" y="20"/>
                    <a:pt x="1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16" y="10"/>
                  </a:moveTo>
                  <a:cubicBezTo>
                    <a:pt x="16" y="7"/>
                    <a:pt x="14" y="4"/>
                    <a:pt x="11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5" y="13"/>
                    <a:pt x="7" y="16"/>
                    <a:pt x="11" y="16"/>
                  </a:cubicBezTo>
                  <a:cubicBezTo>
                    <a:pt x="14" y="16"/>
                    <a:pt x="16" y="13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7894A499-D728-46FB-9F3E-E7C3902BA4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4175" y="-422275"/>
              <a:ext cx="77788" cy="76200"/>
            </a:xfrm>
            <a:custGeom>
              <a:avLst/>
              <a:gdLst>
                <a:gd name="T0" fmla="*/ 10 w 20"/>
                <a:gd name="T1" fmla="*/ 0 h 20"/>
                <a:gd name="T2" fmla="*/ 20 w 20"/>
                <a:gd name="T3" fmla="*/ 10 h 20"/>
                <a:gd name="T4" fmla="*/ 10 w 20"/>
                <a:gd name="T5" fmla="*/ 20 h 20"/>
                <a:gd name="T6" fmla="*/ 0 w 20"/>
                <a:gd name="T7" fmla="*/ 10 h 20"/>
                <a:gd name="T8" fmla="*/ 10 w 20"/>
                <a:gd name="T9" fmla="*/ 0 h 20"/>
                <a:gd name="T10" fmla="*/ 4 w 20"/>
                <a:gd name="T11" fmla="*/ 10 h 20"/>
                <a:gd name="T12" fmla="*/ 10 w 20"/>
                <a:gd name="T13" fmla="*/ 16 h 20"/>
                <a:gd name="T14" fmla="*/ 16 w 20"/>
                <a:gd name="T15" fmla="*/ 10 h 20"/>
                <a:gd name="T16" fmla="*/ 10 w 20"/>
                <a:gd name="T17" fmla="*/ 4 h 20"/>
                <a:gd name="T18" fmla="*/ 4 w 2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  <a:moveTo>
                    <a:pt x="4" y="10"/>
                  </a:move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38142305-932A-4E47-8F6C-E133637EAD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9700" y="-119063"/>
              <a:ext cx="76200" cy="7620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0 w 20"/>
                <a:gd name="T5" fmla="*/ 10 h 20"/>
                <a:gd name="T6" fmla="*/ 11 w 20"/>
                <a:gd name="T7" fmla="*/ 0 h 20"/>
                <a:gd name="T8" fmla="*/ 20 w 20"/>
                <a:gd name="T9" fmla="*/ 10 h 20"/>
                <a:gd name="T10" fmla="*/ 11 w 20"/>
                <a:gd name="T11" fmla="*/ 16 h 20"/>
                <a:gd name="T12" fmla="*/ 16 w 20"/>
                <a:gd name="T13" fmla="*/ 10 h 20"/>
                <a:gd name="T14" fmla="*/ 11 w 20"/>
                <a:gd name="T15" fmla="*/ 4 h 20"/>
                <a:gd name="T16" fmla="*/ 4 w 20"/>
                <a:gd name="T17" fmla="*/ 10 h 20"/>
                <a:gd name="T18" fmla="*/ 11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6"/>
                    <a:pt x="16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1" y="5"/>
                    <a:pt x="5" y="0"/>
                    <a:pt x="11" y="0"/>
                  </a:cubicBezTo>
                  <a:cubicBezTo>
                    <a:pt x="16" y="0"/>
                    <a:pt x="20" y="5"/>
                    <a:pt x="20" y="10"/>
                  </a:cubicBezTo>
                  <a:close/>
                  <a:moveTo>
                    <a:pt x="11" y="16"/>
                  </a:move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1" y="4"/>
                  </a:cubicBezTo>
                  <a:cubicBezTo>
                    <a:pt x="8" y="4"/>
                    <a:pt x="5" y="7"/>
                    <a:pt x="4" y="10"/>
                  </a:cubicBezTo>
                  <a:cubicBezTo>
                    <a:pt x="4" y="13"/>
                    <a:pt x="7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AE1E7BF-A24D-48B3-975E-0752863E8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4013" y="-544513"/>
              <a:ext cx="76200" cy="76200"/>
            </a:xfrm>
            <a:custGeom>
              <a:avLst/>
              <a:gdLst>
                <a:gd name="T0" fmla="*/ 0 w 20"/>
                <a:gd name="T1" fmla="*/ 10 h 20"/>
                <a:gd name="T2" fmla="*/ 10 w 20"/>
                <a:gd name="T3" fmla="*/ 0 h 20"/>
                <a:gd name="T4" fmla="*/ 20 w 20"/>
                <a:gd name="T5" fmla="*/ 10 h 20"/>
                <a:gd name="T6" fmla="*/ 10 w 20"/>
                <a:gd name="T7" fmla="*/ 20 h 20"/>
                <a:gd name="T8" fmla="*/ 0 w 20"/>
                <a:gd name="T9" fmla="*/ 1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065AF41F-D67E-440D-AC73-8A23E1830835}"/>
                </a:ext>
              </a:extLst>
            </p:cNvPr>
            <p:cNvSpPr/>
            <p:nvPr/>
          </p:nvSpPr>
          <p:spPr bwMode="auto">
            <a:xfrm>
              <a:off x="5162550" y="-360363"/>
              <a:ext cx="76200" cy="46038"/>
            </a:xfrm>
            <a:custGeom>
              <a:avLst/>
              <a:gdLst>
                <a:gd name="T0" fmla="*/ 20 w 20"/>
                <a:gd name="T1" fmla="*/ 10 h 12"/>
                <a:gd name="T2" fmla="*/ 17 w 20"/>
                <a:gd name="T3" fmla="*/ 11 h 12"/>
                <a:gd name="T4" fmla="*/ 1 w 20"/>
                <a:gd name="T5" fmla="*/ 3 h 12"/>
                <a:gd name="T6" fmla="*/ 0 w 20"/>
                <a:gd name="T7" fmla="*/ 1 h 12"/>
                <a:gd name="T8" fmla="*/ 3 w 20"/>
                <a:gd name="T9" fmla="*/ 0 h 12"/>
                <a:gd name="T10" fmla="*/ 18 w 20"/>
                <a:gd name="T11" fmla="*/ 8 h 12"/>
                <a:gd name="T12" fmla="*/ 20 w 20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">
                  <a:moveTo>
                    <a:pt x="20" y="10"/>
                  </a:moveTo>
                  <a:cubicBezTo>
                    <a:pt x="19" y="11"/>
                    <a:pt x="17" y="12"/>
                    <a:pt x="17" y="11"/>
                  </a:cubicBezTo>
                  <a:cubicBezTo>
                    <a:pt x="11" y="9"/>
                    <a:pt x="6" y="6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8" y="2"/>
                    <a:pt x="13" y="5"/>
                    <a:pt x="18" y="8"/>
                  </a:cubicBezTo>
                  <a:cubicBezTo>
                    <a:pt x="19" y="8"/>
                    <a:pt x="19" y="9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55455194-B86F-4828-ABB3-7DEDFE852C50}"/>
                </a:ext>
              </a:extLst>
            </p:cNvPr>
            <p:cNvSpPr/>
            <p:nvPr/>
          </p:nvSpPr>
          <p:spPr bwMode="auto">
            <a:xfrm>
              <a:off x="5222875" y="-176213"/>
              <a:ext cx="77788" cy="41275"/>
            </a:xfrm>
            <a:custGeom>
              <a:avLst/>
              <a:gdLst>
                <a:gd name="T0" fmla="*/ 20 w 20"/>
                <a:gd name="T1" fmla="*/ 1 h 11"/>
                <a:gd name="T2" fmla="*/ 18 w 20"/>
                <a:gd name="T3" fmla="*/ 3 h 11"/>
                <a:gd name="T4" fmla="*/ 3 w 20"/>
                <a:gd name="T5" fmla="*/ 11 h 11"/>
                <a:gd name="T6" fmla="*/ 0 w 20"/>
                <a:gd name="T7" fmla="*/ 10 h 11"/>
                <a:gd name="T8" fmla="*/ 1 w 20"/>
                <a:gd name="T9" fmla="*/ 7 h 11"/>
                <a:gd name="T10" fmla="*/ 16 w 20"/>
                <a:gd name="T11" fmla="*/ 0 h 11"/>
                <a:gd name="T12" fmla="*/ 20 w 20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20" y="1"/>
                  </a:moveTo>
                  <a:cubicBezTo>
                    <a:pt x="19" y="2"/>
                    <a:pt x="18" y="3"/>
                    <a:pt x="18" y="3"/>
                  </a:cubicBezTo>
                  <a:cubicBezTo>
                    <a:pt x="13" y="6"/>
                    <a:pt x="8" y="8"/>
                    <a:pt x="3" y="11"/>
                  </a:cubicBezTo>
                  <a:cubicBezTo>
                    <a:pt x="2" y="11"/>
                    <a:pt x="1" y="10"/>
                    <a:pt x="0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6" y="5"/>
                    <a:pt x="11" y="2"/>
                    <a:pt x="16" y="0"/>
                  </a:cubicBezTo>
                  <a:cubicBezTo>
                    <a:pt x="17" y="0"/>
                    <a:pt x="18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F9CBCA1C-A8AD-441F-A985-2CA6AF7FE6B7}"/>
                </a:ext>
              </a:extLst>
            </p:cNvPr>
            <p:cNvSpPr/>
            <p:nvPr/>
          </p:nvSpPr>
          <p:spPr bwMode="auto">
            <a:xfrm>
              <a:off x="5284788" y="-303213"/>
              <a:ext cx="41275" cy="76200"/>
            </a:xfrm>
            <a:custGeom>
              <a:avLst/>
              <a:gdLst>
                <a:gd name="T0" fmla="*/ 2 w 11"/>
                <a:gd name="T1" fmla="*/ 0 h 20"/>
                <a:gd name="T2" fmla="*/ 3 w 11"/>
                <a:gd name="T3" fmla="*/ 2 h 20"/>
                <a:gd name="T4" fmla="*/ 11 w 11"/>
                <a:gd name="T5" fmla="*/ 17 h 20"/>
                <a:gd name="T6" fmla="*/ 10 w 11"/>
                <a:gd name="T7" fmla="*/ 20 h 20"/>
                <a:gd name="T8" fmla="*/ 7 w 11"/>
                <a:gd name="T9" fmla="*/ 19 h 20"/>
                <a:gd name="T10" fmla="*/ 0 w 11"/>
                <a:gd name="T11" fmla="*/ 4 h 20"/>
                <a:gd name="T12" fmla="*/ 1 w 11"/>
                <a:gd name="T13" fmla="*/ 0 h 20"/>
                <a:gd name="T14" fmla="*/ 2 w 11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6" y="7"/>
                    <a:pt x="8" y="12"/>
                    <a:pt x="11" y="17"/>
                  </a:cubicBezTo>
                  <a:cubicBezTo>
                    <a:pt x="11" y="18"/>
                    <a:pt x="10" y="19"/>
                    <a:pt x="10" y="20"/>
                  </a:cubicBezTo>
                  <a:cubicBezTo>
                    <a:pt x="9" y="20"/>
                    <a:pt x="8" y="19"/>
                    <a:pt x="7" y="19"/>
                  </a:cubicBezTo>
                  <a:cubicBezTo>
                    <a:pt x="5" y="14"/>
                    <a:pt x="2" y="9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5147789B-63B5-40ED-A58B-A393256CEA2D}"/>
                </a:ext>
              </a:extLst>
            </p:cNvPr>
            <p:cNvSpPr/>
            <p:nvPr/>
          </p:nvSpPr>
          <p:spPr bwMode="auto">
            <a:xfrm>
              <a:off x="5526088" y="-482600"/>
              <a:ext cx="73025" cy="46038"/>
            </a:xfrm>
            <a:custGeom>
              <a:avLst/>
              <a:gdLst>
                <a:gd name="T0" fmla="*/ 2 w 19"/>
                <a:gd name="T1" fmla="*/ 0 h 12"/>
                <a:gd name="T2" fmla="*/ 4 w 19"/>
                <a:gd name="T3" fmla="*/ 1 h 12"/>
                <a:gd name="T4" fmla="*/ 18 w 19"/>
                <a:gd name="T5" fmla="*/ 8 h 12"/>
                <a:gd name="T6" fmla="*/ 19 w 19"/>
                <a:gd name="T7" fmla="*/ 11 h 12"/>
                <a:gd name="T8" fmla="*/ 16 w 19"/>
                <a:gd name="T9" fmla="*/ 11 h 12"/>
                <a:gd name="T10" fmla="*/ 2 w 19"/>
                <a:gd name="T11" fmla="*/ 4 h 12"/>
                <a:gd name="T12" fmla="*/ 0 w 19"/>
                <a:gd name="T13" fmla="*/ 1 h 12"/>
                <a:gd name="T14" fmla="*/ 2 w 1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2">
                  <a:moveTo>
                    <a:pt x="2" y="0"/>
                  </a:moveTo>
                  <a:cubicBezTo>
                    <a:pt x="3" y="0"/>
                    <a:pt x="4" y="1"/>
                    <a:pt x="4" y="1"/>
                  </a:cubicBezTo>
                  <a:cubicBezTo>
                    <a:pt x="9" y="3"/>
                    <a:pt x="13" y="5"/>
                    <a:pt x="18" y="8"/>
                  </a:cubicBezTo>
                  <a:cubicBezTo>
                    <a:pt x="19" y="8"/>
                    <a:pt x="19" y="10"/>
                    <a:pt x="19" y="11"/>
                  </a:cubicBezTo>
                  <a:cubicBezTo>
                    <a:pt x="18" y="11"/>
                    <a:pt x="17" y="12"/>
                    <a:pt x="16" y="11"/>
                  </a:cubicBezTo>
                  <a:cubicBezTo>
                    <a:pt x="11" y="9"/>
                    <a:pt x="6" y="6"/>
                    <a:pt x="2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EFE4F48B-5191-45A2-9D1E-66BC0A8A610F}"/>
                </a:ext>
              </a:extLst>
            </p:cNvPr>
            <p:cNvSpPr/>
            <p:nvPr/>
          </p:nvSpPr>
          <p:spPr bwMode="auto">
            <a:xfrm>
              <a:off x="5314950" y="-390525"/>
              <a:ext cx="42863" cy="41275"/>
            </a:xfrm>
            <a:custGeom>
              <a:avLst/>
              <a:gdLst>
                <a:gd name="T0" fmla="*/ 11 w 11"/>
                <a:gd name="T1" fmla="*/ 2 h 11"/>
                <a:gd name="T2" fmla="*/ 10 w 11"/>
                <a:gd name="T3" fmla="*/ 3 h 11"/>
                <a:gd name="T4" fmla="*/ 3 w 11"/>
                <a:gd name="T5" fmla="*/ 11 h 11"/>
                <a:gd name="T6" fmla="*/ 0 w 11"/>
                <a:gd name="T7" fmla="*/ 11 h 11"/>
                <a:gd name="T8" fmla="*/ 0 w 11"/>
                <a:gd name="T9" fmla="*/ 8 h 11"/>
                <a:gd name="T10" fmla="*/ 8 w 11"/>
                <a:gd name="T11" fmla="*/ 1 h 11"/>
                <a:gd name="T12" fmla="*/ 10 w 11"/>
                <a:gd name="T13" fmla="*/ 0 h 11"/>
                <a:gd name="T14" fmla="*/ 11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cubicBezTo>
                    <a:pt x="11" y="2"/>
                    <a:pt x="11" y="3"/>
                    <a:pt x="10" y="3"/>
                  </a:cubicBezTo>
                  <a:cubicBezTo>
                    <a:pt x="8" y="6"/>
                    <a:pt x="5" y="8"/>
                    <a:pt x="3" y="11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3" y="6"/>
                    <a:pt x="5" y="3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3D17EBD3-3DE2-4185-9ECD-D3C7531BF115}"/>
                </a:ext>
              </a:extLst>
            </p:cNvPr>
            <p:cNvSpPr/>
            <p:nvPr/>
          </p:nvSpPr>
          <p:spPr bwMode="auto">
            <a:xfrm>
              <a:off x="5414963" y="-444500"/>
              <a:ext cx="34925" cy="33338"/>
            </a:xfrm>
            <a:custGeom>
              <a:avLst/>
              <a:gdLst>
                <a:gd name="T0" fmla="*/ 9 w 9"/>
                <a:gd name="T1" fmla="*/ 2 h 9"/>
                <a:gd name="T2" fmla="*/ 7 w 9"/>
                <a:gd name="T3" fmla="*/ 5 h 9"/>
                <a:gd name="T4" fmla="*/ 3 w 9"/>
                <a:gd name="T5" fmla="*/ 9 h 9"/>
                <a:gd name="T6" fmla="*/ 0 w 9"/>
                <a:gd name="T7" fmla="*/ 9 h 9"/>
                <a:gd name="T8" fmla="*/ 0 w 9"/>
                <a:gd name="T9" fmla="*/ 6 h 9"/>
                <a:gd name="T10" fmla="*/ 6 w 9"/>
                <a:gd name="T11" fmla="*/ 1 h 9"/>
                <a:gd name="T12" fmla="*/ 8 w 9"/>
                <a:gd name="T13" fmla="*/ 1 h 9"/>
                <a:gd name="T14" fmla="*/ 9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9" y="3"/>
                    <a:pt x="8" y="4"/>
                    <a:pt x="7" y="5"/>
                  </a:cubicBezTo>
                  <a:cubicBezTo>
                    <a:pt x="6" y="6"/>
                    <a:pt x="5" y="8"/>
                    <a:pt x="3" y="9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4" y="3"/>
                    <a:pt x="6" y="1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id="{4D707A9B-8F60-43AB-AD07-2B9938B83A18}"/>
                </a:ext>
              </a:extLst>
            </p:cNvPr>
            <p:cNvSpPr/>
            <p:nvPr/>
          </p:nvSpPr>
          <p:spPr bwMode="auto">
            <a:xfrm>
              <a:off x="5162550" y="-134938"/>
              <a:ext cx="22225" cy="46038"/>
            </a:xfrm>
            <a:custGeom>
              <a:avLst/>
              <a:gdLst>
                <a:gd name="T0" fmla="*/ 6 w 6"/>
                <a:gd name="T1" fmla="*/ 2 h 12"/>
                <a:gd name="T2" fmla="*/ 3 w 6"/>
                <a:gd name="T3" fmla="*/ 11 h 12"/>
                <a:gd name="T4" fmla="*/ 1 w 6"/>
                <a:gd name="T5" fmla="*/ 12 h 12"/>
                <a:gd name="T6" fmla="*/ 0 w 6"/>
                <a:gd name="T7" fmla="*/ 10 h 12"/>
                <a:gd name="T8" fmla="*/ 2 w 6"/>
                <a:gd name="T9" fmla="*/ 2 h 12"/>
                <a:gd name="T10" fmla="*/ 4 w 6"/>
                <a:gd name="T11" fmla="*/ 1 h 12"/>
                <a:gd name="T12" fmla="*/ 6 w 6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6" y="2"/>
                  </a:moveTo>
                  <a:cubicBezTo>
                    <a:pt x="5" y="5"/>
                    <a:pt x="4" y="8"/>
                    <a:pt x="3" y="11"/>
                  </a:cubicBezTo>
                  <a:cubicBezTo>
                    <a:pt x="3" y="11"/>
                    <a:pt x="2" y="12"/>
                    <a:pt x="1" y="12"/>
                  </a:cubicBezTo>
                  <a:cubicBezTo>
                    <a:pt x="1" y="12"/>
                    <a:pt x="0" y="10"/>
                    <a:pt x="0" y="10"/>
                  </a:cubicBezTo>
                  <a:cubicBezTo>
                    <a:pt x="0" y="7"/>
                    <a:pt x="1" y="4"/>
                    <a:pt x="2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5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8572201A-771B-471E-A8FC-54F4BA82DA56}"/>
                </a:ext>
              </a:extLst>
            </p:cNvPr>
            <p:cNvSpPr/>
            <p:nvPr/>
          </p:nvSpPr>
          <p:spPr bwMode="auto">
            <a:xfrm>
              <a:off x="5437188" y="-249238"/>
              <a:ext cx="39688" cy="38100"/>
            </a:xfrm>
            <a:custGeom>
              <a:avLst/>
              <a:gdLst>
                <a:gd name="T0" fmla="*/ 2 w 10"/>
                <a:gd name="T1" fmla="*/ 10 h 10"/>
                <a:gd name="T2" fmla="*/ 1 w 10"/>
                <a:gd name="T3" fmla="*/ 7 h 10"/>
                <a:gd name="T4" fmla="*/ 7 w 10"/>
                <a:gd name="T5" fmla="*/ 0 h 10"/>
                <a:gd name="T6" fmla="*/ 9 w 10"/>
                <a:gd name="T7" fmla="*/ 1 h 10"/>
                <a:gd name="T8" fmla="*/ 10 w 10"/>
                <a:gd name="T9" fmla="*/ 3 h 10"/>
                <a:gd name="T10" fmla="*/ 4 w 10"/>
                <a:gd name="T11" fmla="*/ 9 h 10"/>
                <a:gd name="T12" fmla="*/ 2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2" y="10"/>
                  </a:moveTo>
                  <a:cubicBezTo>
                    <a:pt x="1" y="8"/>
                    <a:pt x="0" y="7"/>
                    <a:pt x="1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8" y="5"/>
                    <a:pt x="6" y="7"/>
                    <a:pt x="4" y="9"/>
                  </a:cubicBezTo>
                  <a:cubicBezTo>
                    <a:pt x="3" y="9"/>
                    <a:pt x="3" y="9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rupo 64">
            <a:extLst>
              <a:ext uri="{FF2B5EF4-FFF2-40B4-BE49-F238E27FC236}">
                <a16:creationId xmlns:a16="http://schemas.microsoft.com/office/drawing/2014/main" id="{3202D486-AE7D-45B4-8329-767233DB9FB1}"/>
              </a:ext>
            </a:extLst>
          </p:cNvPr>
          <p:cNvGrpSpPr/>
          <p:nvPr/>
        </p:nvGrpSpPr>
        <p:grpSpPr>
          <a:xfrm>
            <a:off x="3983738" y="780641"/>
            <a:ext cx="3807810" cy="3811782"/>
            <a:chOff x="4410076" y="1311276"/>
            <a:chExt cx="3044824" cy="3048000"/>
          </a:xfrm>
        </p:grpSpPr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id="{7368F25E-68ED-4A1F-A8D7-C3F1C88C64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0076" y="1311276"/>
              <a:ext cx="3044824" cy="3048000"/>
            </a:xfrm>
            <a:custGeom>
              <a:avLst/>
              <a:gdLst>
                <a:gd name="T0" fmla="*/ 716 w 718"/>
                <a:gd name="T1" fmla="*/ 359 h 719"/>
                <a:gd name="T2" fmla="*/ 353 w 718"/>
                <a:gd name="T3" fmla="*/ 717 h 719"/>
                <a:gd name="T4" fmla="*/ 3 w 718"/>
                <a:gd name="T5" fmla="*/ 359 h 719"/>
                <a:gd name="T6" fmla="*/ 371 w 718"/>
                <a:gd name="T7" fmla="*/ 3 h 719"/>
                <a:gd name="T8" fmla="*/ 716 w 718"/>
                <a:gd name="T9" fmla="*/ 359 h 719"/>
                <a:gd name="T10" fmla="*/ 34 w 718"/>
                <a:gd name="T11" fmla="*/ 358 h 719"/>
                <a:gd name="T12" fmla="*/ 367 w 718"/>
                <a:gd name="T13" fmla="*/ 687 h 719"/>
                <a:gd name="T14" fmla="*/ 686 w 718"/>
                <a:gd name="T15" fmla="*/ 361 h 719"/>
                <a:gd name="T16" fmla="*/ 355 w 718"/>
                <a:gd name="T17" fmla="*/ 35 h 719"/>
                <a:gd name="T18" fmla="*/ 34 w 718"/>
                <a:gd name="T19" fmla="*/ 358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8" h="719">
                  <a:moveTo>
                    <a:pt x="716" y="359"/>
                  </a:moveTo>
                  <a:cubicBezTo>
                    <a:pt x="713" y="563"/>
                    <a:pt x="555" y="719"/>
                    <a:pt x="353" y="717"/>
                  </a:cubicBezTo>
                  <a:cubicBezTo>
                    <a:pt x="160" y="715"/>
                    <a:pt x="0" y="552"/>
                    <a:pt x="3" y="359"/>
                  </a:cubicBezTo>
                  <a:cubicBezTo>
                    <a:pt x="5" y="156"/>
                    <a:pt x="167" y="0"/>
                    <a:pt x="371" y="3"/>
                  </a:cubicBezTo>
                  <a:cubicBezTo>
                    <a:pt x="559" y="6"/>
                    <a:pt x="718" y="171"/>
                    <a:pt x="716" y="359"/>
                  </a:cubicBezTo>
                  <a:close/>
                  <a:moveTo>
                    <a:pt x="34" y="358"/>
                  </a:moveTo>
                  <a:cubicBezTo>
                    <a:pt x="35" y="545"/>
                    <a:pt x="180" y="688"/>
                    <a:pt x="367" y="687"/>
                  </a:cubicBezTo>
                  <a:cubicBezTo>
                    <a:pt x="539" y="686"/>
                    <a:pt x="688" y="534"/>
                    <a:pt x="686" y="361"/>
                  </a:cubicBezTo>
                  <a:cubicBezTo>
                    <a:pt x="684" y="177"/>
                    <a:pt x="538" y="33"/>
                    <a:pt x="355" y="35"/>
                  </a:cubicBezTo>
                  <a:cubicBezTo>
                    <a:pt x="179" y="36"/>
                    <a:pt x="32" y="183"/>
                    <a:pt x="34" y="358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0" name="Freeform 25">
              <a:extLst>
                <a:ext uri="{FF2B5EF4-FFF2-40B4-BE49-F238E27FC236}">
                  <a16:creationId xmlns:a16="http://schemas.microsoft.com/office/drawing/2014/main" id="{6D657E35-B05C-4A9D-A49E-3126C1A833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0900" y="1562101"/>
              <a:ext cx="2552700" cy="2551113"/>
            </a:xfrm>
            <a:custGeom>
              <a:avLst/>
              <a:gdLst>
                <a:gd name="T0" fmla="*/ 300 w 602"/>
                <a:gd name="T1" fmla="*/ 599 h 602"/>
                <a:gd name="T2" fmla="*/ 3 w 602"/>
                <a:gd name="T3" fmla="*/ 289 h 602"/>
                <a:gd name="T4" fmla="*/ 303 w 602"/>
                <a:gd name="T5" fmla="*/ 4 h 602"/>
                <a:gd name="T6" fmla="*/ 597 w 602"/>
                <a:gd name="T7" fmla="*/ 311 h 602"/>
                <a:gd name="T8" fmla="*/ 300 w 602"/>
                <a:gd name="T9" fmla="*/ 599 h 602"/>
                <a:gd name="T10" fmla="*/ 34 w 602"/>
                <a:gd name="T11" fmla="*/ 301 h 602"/>
                <a:gd name="T12" fmla="*/ 293 w 602"/>
                <a:gd name="T13" fmla="*/ 568 h 602"/>
                <a:gd name="T14" fmla="*/ 567 w 602"/>
                <a:gd name="T15" fmla="*/ 304 h 602"/>
                <a:gd name="T16" fmla="*/ 307 w 602"/>
                <a:gd name="T17" fmla="*/ 34 h 602"/>
                <a:gd name="T18" fmla="*/ 34 w 602"/>
                <a:gd name="T19" fmla="*/ 30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2" h="602">
                  <a:moveTo>
                    <a:pt x="300" y="599"/>
                  </a:moveTo>
                  <a:cubicBezTo>
                    <a:pt x="127" y="595"/>
                    <a:pt x="0" y="462"/>
                    <a:pt x="3" y="289"/>
                  </a:cubicBezTo>
                  <a:cubicBezTo>
                    <a:pt x="6" y="133"/>
                    <a:pt x="146" y="0"/>
                    <a:pt x="303" y="4"/>
                  </a:cubicBezTo>
                  <a:cubicBezTo>
                    <a:pt x="473" y="8"/>
                    <a:pt x="602" y="142"/>
                    <a:pt x="597" y="311"/>
                  </a:cubicBezTo>
                  <a:cubicBezTo>
                    <a:pt x="594" y="470"/>
                    <a:pt x="457" y="602"/>
                    <a:pt x="300" y="599"/>
                  </a:cubicBezTo>
                  <a:close/>
                  <a:moveTo>
                    <a:pt x="34" y="301"/>
                  </a:moveTo>
                  <a:cubicBezTo>
                    <a:pt x="31" y="442"/>
                    <a:pt x="151" y="566"/>
                    <a:pt x="293" y="568"/>
                  </a:cubicBezTo>
                  <a:cubicBezTo>
                    <a:pt x="443" y="571"/>
                    <a:pt x="564" y="454"/>
                    <a:pt x="567" y="304"/>
                  </a:cubicBezTo>
                  <a:cubicBezTo>
                    <a:pt x="570" y="160"/>
                    <a:pt x="450" y="36"/>
                    <a:pt x="307" y="34"/>
                  </a:cubicBezTo>
                  <a:cubicBezTo>
                    <a:pt x="156" y="32"/>
                    <a:pt x="37" y="149"/>
                    <a:pt x="34" y="301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26">
              <a:extLst>
                <a:ext uri="{FF2B5EF4-FFF2-40B4-BE49-F238E27FC236}">
                  <a16:creationId xmlns:a16="http://schemas.microsoft.com/office/drawing/2014/main" id="{C451F8F9-B21D-40B2-BDFD-08DD64D529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5650" y="2014538"/>
              <a:ext cx="1042987" cy="1111250"/>
            </a:xfrm>
            <a:custGeom>
              <a:avLst/>
              <a:gdLst>
                <a:gd name="T0" fmla="*/ 206 w 246"/>
                <a:gd name="T1" fmla="*/ 136 h 262"/>
                <a:gd name="T2" fmla="*/ 242 w 246"/>
                <a:gd name="T3" fmla="*/ 160 h 262"/>
                <a:gd name="T4" fmla="*/ 222 w 246"/>
                <a:gd name="T5" fmla="*/ 175 h 262"/>
                <a:gd name="T6" fmla="*/ 238 w 246"/>
                <a:gd name="T7" fmla="*/ 201 h 262"/>
                <a:gd name="T8" fmla="*/ 204 w 246"/>
                <a:gd name="T9" fmla="*/ 214 h 262"/>
                <a:gd name="T10" fmla="*/ 212 w 246"/>
                <a:gd name="T11" fmla="*/ 225 h 262"/>
                <a:gd name="T12" fmla="*/ 213 w 246"/>
                <a:gd name="T13" fmla="*/ 246 h 262"/>
                <a:gd name="T14" fmla="*/ 192 w 246"/>
                <a:gd name="T15" fmla="*/ 246 h 262"/>
                <a:gd name="T16" fmla="*/ 158 w 246"/>
                <a:gd name="T17" fmla="*/ 254 h 262"/>
                <a:gd name="T18" fmla="*/ 143 w 246"/>
                <a:gd name="T19" fmla="*/ 261 h 262"/>
                <a:gd name="T20" fmla="*/ 131 w 246"/>
                <a:gd name="T21" fmla="*/ 248 h 262"/>
                <a:gd name="T22" fmla="*/ 104 w 246"/>
                <a:gd name="T23" fmla="*/ 230 h 262"/>
                <a:gd name="T24" fmla="*/ 87 w 246"/>
                <a:gd name="T25" fmla="*/ 223 h 262"/>
                <a:gd name="T26" fmla="*/ 90 w 246"/>
                <a:gd name="T27" fmla="*/ 206 h 262"/>
                <a:gd name="T28" fmla="*/ 102 w 246"/>
                <a:gd name="T29" fmla="*/ 169 h 262"/>
                <a:gd name="T30" fmla="*/ 65 w 246"/>
                <a:gd name="T31" fmla="*/ 161 h 262"/>
                <a:gd name="T32" fmla="*/ 75 w 246"/>
                <a:gd name="T33" fmla="*/ 132 h 262"/>
                <a:gd name="T34" fmla="*/ 42 w 246"/>
                <a:gd name="T35" fmla="*/ 134 h 262"/>
                <a:gd name="T36" fmla="*/ 21 w 246"/>
                <a:gd name="T37" fmla="*/ 133 h 262"/>
                <a:gd name="T38" fmla="*/ 24 w 246"/>
                <a:gd name="T39" fmla="*/ 111 h 262"/>
                <a:gd name="T40" fmla="*/ 15 w 246"/>
                <a:gd name="T41" fmla="*/ 89 h 262"/>
                <a:gd name="T42" fmla="*/ 1 w 246"/>
                <a:gd name="T43" fmla="*/ 76 h 262"/>
                <a:gd name="T44" fmla="*/ 13 w 246"/>
                <a:gd name="T45" fmla="*/ 59 h 262"/>
                <a:gd name="T46" fmla="*/ 37 w 246"/>
                <a:gd name="T47" fmla="*/ 53 h 262"/>
                <a:gd name="T48" fmla="*/ 31 w 246"/>
                <a:gd name="T49" fmla="*/ 44 h 262"/>
                <a:gd name="T50" fmla="*/ 26 w 246"/>
                <a:gd name="T51" fmla="*/ 18 h 262"/>
                <a:gd name="T52" fmla="*/ 52 w 246"/>
                <a:gd name="T53" fmla="*/ 22 h 262"/>
                <a:gd name="T54" fmla="*/ 83 w 246"/>
                <a:gd name="T55" fmla="*/ 11 h 262"/>
                <a:gd name="T56" fmla="*/ 98 w 246"/>
                <a:gd name="T57" fmla="*/ 0 h 262"/>
                <a:gd name="T58" fmla="*/ 111 w 246"/>
                <a:gd name="T59" fmla="*/ 15 h 262"/>
                <a:gd name="T60" fmla="*/ 119 w 246"/>
                <a:gd name="T61" fmla="*/ 33 h 262"/>
                <a:gd name="T62" fmla="*/ 134 w 246"/>
                <a:gd name="T63" fmla="*/ 24 h 262"/>
                <a:gd name="T64" fmla="*/ 151 w 246"/>
                <a:gd name="T65" fmla="*/ 20 h 262"/>
                <a:gd name="T66" fmla="*/ 159 w 246"/>
                <a:gd name="T67" fmla="*/ 38 h 262"/>
                <a:gd name="T68" fmla="*/ 160 w 246"/>
                <a:gd name="T69" fmla="*/ 57 h 262"/>
                <a:gd name="T70" fmla="*/ 178 w 246"/>
                <a:gd name="T71" fmla="*/ 54 h 262"/>
                <a:gd name="T72" fmla="*/ 197 w 246"/>
                <a:gd name="T73" fmla="*/ 57 h 262"/>
                <a:gd name="T74" fmla="*/ 196 w 246"/>
                <a:gd name="T75" fmla="*/ 78 h 262"/>
                <a:gd name="T76" fmla="*/ 184 w 246"/>
                <a:gd name="T77" fmla="*/ 90 h 262"/>
                <a:gd name="T78" fmla="*/ 205 w 246"/>
                <a:gd name="T79" fmla="*/ 100 h 262"/>
                <a:gd name="T80" fmla="*/ 228 w 246"/>
                <a:gd name="T81" fmla="*/ 110 h 262"/>
                <a:gd name="T82" fmla="*/ 214 w 246"/>
                <a:gd name="T83" fmla="*/ 129 h 262"/>
                <a:gd name="T84" fmla="*/ 206 w 246"/>
                <a:gd name="T85" fmla="*/ 136 h 262"/>
                <a:gd name="T86" fmla="*/ 134 w 246"/>
                <a:gd name="T87" fmla="*/ 173 h 262"/>
                <a:gd name="T88" fmla="*/ 156 w 246"/>
                <a:gd name="T89" fmla="*/ 209 h 262"/>
                <a:gd name="T90" fmla="*/ 180 w 246"/>
                <a:gd name="T91" fmla="*/ 174 h 262"/>
                <a:gd name="T92" fmla="*/ 89 w 246"/>
                <a:gd name="T93" fmla="*/ 55 h 262"/>
                <a:gd name="T94" fmla="*/ 59 w 246"/>
                <a:gd name="T95" fmla="*/ 71 h 262"/>
                <a:gd name="T96" fmla="*/ 80 w 246"/>
                <a:gd name="T97" fmla="*/ 101 h 262"/>
                <a:gd name="T98" fmla="*/ 134 w 246"/>
                <a:gd name="T99" fmla="*/ 17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6" h="262">
                  <a:moveTo>
                    <a:pt x="206" y="136"/>
                  </a:moveTo>
                  <a:cubicBezTo>
                    <a:pt x="217" y="148"/>
                    <a:pt x="246" y="133"/>
                    <a:pt x="242" y="160"/>
                  </a:cubicBezTo>
                  <a:cubicBezTo>
                    <a:pt x="241" y="167"/>
                    <a:pt x="227" y="172"/>
                    <a:pt x="222" y="175"/>
                  </a:cubicBezTo>
                  <a:cubicBezTo>
                    <a:pt x="226" y="182"/>
                    <a:pt x="232" y="192"/>
                    <a:pt x="238" y="201"/>
                  </a:cubicBezTo>
                  <a:cubicBezTo>
                    <a:pt x="227" y="205"/>
                    <a:pt x="217" y="210"/>
                    <a:pt x="204" y="214"/>
                  </a:cubicBezTo>
                  <a:cubicBezTo>
                    <a:pt x="206" y="216"/>
                    <a:pt x="211" y="220"/>
                    <a:pt x="212" y="225"/>
                  </a:cubicBezTo>
                  <a:cubicBezTo>
                    <a:pt x="214" y="231"/>
                    <a:pt x="213" y="239"/>
                    <a:pt x="213" y="246"/>
                  </a:cubicBezTo>
                  <a:cubicBezTo>
                    <a:pt x="206" y="246"/>
                    <a:pt x="196" y="249"/>
                    <a:pt x="192" y="246"/>
                  </a:cubicBezTo>
                  <a:cubicBezTo>
                    <a:pt x="176" y="233"/>
                    <a:pt x="166" y="231"/>
                    <a:pt x="158" y="254"/>
                  </a:cubicBezTo>
                  <a:cubicBezTo>
                    <a:pt x="157" y="258"/>
                    <a:pt x="147" y="262"/>
                    <a:pt x="143" y="261"/>
                  </a:cubicBezTo>
                  <a:cubicBezTo>
                    <a:pt x="138" y="260"/>
                    <a:pt x="131" y="253"/>
                    <a:pt x="131" y="248"/>
                  </a:cubicBezTo>
                  <a:cubicBezTo>
                    <a:pt x="130" y="228"/>
                    <a:pt x="123" y="222"/>
                    <a:pt x="104" y="230"/>
                  </a:cubicBezTo>
                  <a:cubicBezTo>
                    <a:pt x="100" y="232"/>
                    <a:pt x="90" y="227"/>
                    <a:pt x="87" y="223"/>
                  </a:cubicBezTo>
                  <a:cubicBezTo>
                    <a:pt x="85" y="219"/>
                    <a:pt x="86" y="208"/>
                    <a:pt x="90" y="206"/>
                  </a:cubicBezTo>
                  <a:cubicBezTo>
                    <a:pt x="106" y="194"/>
                    <a:pt x="103" y="179"/>
                    <a:pt x="102" y="169"/>
                  </a:cubicBezTo>
                  <a:cubicBezTo>
                    <a:pt x="88" y="166"/>
                    <a:pt x="77" y="163"/>
                    <a:pt x="65" y="161"/>
                  </a:cubicBezTo>
                  <a:cubicBezTo>
                    <a:pt x="68" y="152"/>
                    <a:pt x="71" y="143"/>
                    <a:pt x="75" y="132"/>
                  </a:cubicBezTo>
                  <a:cubicBezTo>
                    <a:pt x="67" y="128"/>
                    <a:pt x="56" y="122"/>
                    <a:pt x="42" y="134"/>
                  </a:cubicBezTo>
                  <a:cubicBezTo>
                    <a:pt x="39" y="137"/>
                    <a:pt x="29" y="133"/>
                    <a:pt x="21" y="133"/>
                  </a:cubicBezTo>
                  <a:cubicBezTo>
                    <a:pt x="22" y="125"/>
                    <a:pt x="20" y="117"/>
                    <a:pt x="24" y="111"/>
                  </a:cubicBezTo>
                  <a:cubicBezTo>
                    <a:pt x="35" y="95"/>
                    <a:pt x="34" y="94"/>
                    <a:pt x="15" y="89"/>
                  </a:cubicBezTo>
                  <a:cubicBezTo>
                    <a:pt x="9" y="87"/>
                    <a:pt x="0" y="80"/>
                    <a:pt x="1" y="76"/>
                  </a:cubicBezTo>
                  <a:cubicBezTo>
                    <a:pt x="1" y="70"/>
                    <a:pt x="8" y="63"/>
                    <a:pt x="13" y="59"/>
                  </a:cubicBezTo>
                  <a:cubicBezTo>
                    <a:pt x="19" y="56"/>
                    <a:pt x="28" y="56"/>
                    <a:pt x="37" y="53"/>
                  </a:cubicBezTo>
                  <a:cubicBezTo>
                    <a:pt x="33" y="48"/>
                    <a:pt x="31" y="46"/>
                    <a:pt x="31" y="44"/>
                  </a:cubicBezTo>
                  <a:cubicBezTo>
                    <a:pt x="29" y="35"/>
                    <a:pt x="27" y="27"/>
                    <a:pt x="26" y="18"/>
                  </a:cubicBezTo>
                  <a:cubicBezTo>
                    <a:pt x="34" y="19"/>
                    <a:pt x="44" y="18"/>
                    <a:pt x="52" y="22"/>
                  </a:cubicBezTo>
                  <a:cubicBezTo>
                    <a:pt x="67" y="30"/>
                    <a:pt x="75" y="27"/>
                    <a:pt x="83" y="11"/>
                  </a:cubicBezTo>
                  <a:cubicBezTo>
                    <a:pt x="85" y="6"/>
                    <a:pt x="94" y="0"/>
                    <a:pt x="98" y="0"/>
                  </a:cubicBezTo>
                  <a:cubicBezTo>
                    <a:pt x="103" y="1"/>
                    <a:pt x="108" y="9"/>
                    <a:pt x="111" y="15"/>
                  </a:cubicBezTo>
                  <a:cubicBezTo>
                    <a:pt x="114" y="20"/>
                    <a:pt x="116" y="27"/>
                    <a:pt x="119" y="33"/>
                  </a:cubicBezTo>
                  <a:cubicBezTo>
                    <a:pt x="124" y="30"/>
                    <a:pt x="128" y="26"/>
                    <a:pt x="134" y="24"/>
                  </a:cubicBezTo>
                  <a:cubicBezTo>
                    <a:pt x="139" y="21"/>
                    <a:pt x="148" y="17"/>
                    <a:pt x="151" y="20"/>
                  </a:cubicBezTo>
                  <a:cubicBezTo>
                    <a:pt x="156" y="23"/>
                    <a:pt x="158" y="31"/>
                    <a:pt x="159" y="38"/>
                  </a:cubicBezTo>
                  <a:cubicBezTo>
                    <a:pt x="160" y="44"/>
                    <a:pt x="160" y="51"/>
                    <a:pt x="160" y="57"/>
                  </a:cubicBezTo>
                  <a:cubicBezTo>
                    <a:pt x="166" y="56"/>
                    <a:pt x="172" y="54"/>
                    <a:pt x="178" y="54"/>
                  </a:cubicBezTo>
                  <a:cubicBezTo>
                    <a:pt x="185" y="54"/>
                    <a:pt x="196" y="54"/>
                    <a:pt x="197" y="57"/>
                  </a:cubicBezTo>
                  <a:cubicBezTo>
                    <a:pt x="200" y="63"/>
                    <a:pt x="198" y="71"/>
                    <a:pt x="196" y="78"/>
                  </a:cubicBezTo>
                  <a:cubicBezTo>
                    <a:pt x="195" y="81"/>
                    <a:pt x="191" y="84"/>
                    <a:pt x="184" y="90"/>
                  </a:cubicBezTo>
                  <a:cubicBezTo>
                    <a:pt x="192" y="94"/>
                    <a:pt x="199" y="101"/>
                    <a:pt x="205" y="100"/>
                  </a:cubicBezTo>
                  <a:cubicBezTo>
                    <a:pt x="216" y="98"/>
                    <a:pt x="227" y="98"/>
                    <a:pt x="228" y="110"/>
                  </a:cubicBezTo>
                  <a:cubicBezTo>
                    <a:pt x="229" y="116"/>
                    <a:pt x="219" y="123"/>
                    <a:pt x="214" y="129"/>
                  </a:cubicBezTo>
                  <a:cubicBezTo>
                    <a:pt x="212" y="132"/>
                    <a:pt x="209" y="133"/>
                    <a:pt x="206" y="136"/>
                  </a:cubicBezTo>
                  <a:close/>
                  <a:moveTo>
                    <a:pt x="134" y="173"/>
                  </a:moveTo>
                  <a:cubicBezTo>
                    <a:pt x="134" y="198"/>
                    <a:pt x="140" y="209"/>
                    <a:pt x="156" y="209"/>
                  </a:cubicBezTo>
                  <a:cubicBezTo>
                    <a:pt x="171" y="209"/>
                    <a:pt x="179" y="197"/>
                    <a:pt x="180" y="174"/>
                  </a:cubicBezTo>
                  <a:cubicBezTo>
                    <a:pt x="183" y="120"/>
                    <a:pt x="143" y="67"/>
                    <a:pt x="89" y="55"/>
                  </a:cubicBezTo>
                  <a:cubicBezTo>
                    <a:pt x="75" y="52"/>
                    <a:pt x="64" y="57"/>
                    <a:pt x="59" y="71"/>
                  </a:cubicBezTo>
                  <a:cubicBezTo>
                    <a:pt x="54" y="88"/>
                    <a:pt x="65" y="97"/>
                    <a:pt x="80" y="101"/>
                  </a:cubicBezTo>
                  <a:cubicBezTo>
                    <a:pt x="116" y="112"/>
                    <a:pt x="135" y="138"/>
                    <a:pt x="134" y="173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2" name="Freeform 27">
              <a:extLst>
                <a:ext uri="{FF2B5EF4-FFF2-40B4-BE49-F238E27FC236}">
                  <a16:creationId xmlns:a16="http://schemas.microsoft.com/office/drawing/2014/main" id="{DFE79AC4-BB1E-4530-BB0E-05611AAF4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3800" y="2595563"/>
              <a:ext cx="1073150" cy="1063625"/>
            </a:xfrm>
            <a:custGeom>
              <a:avLst/>
              <a:gdLst>
                <a:gd name="T0" fmla="*/ 138 w 253"/>
                <a:gd name="T1" fmla="*/ 87 h 251"/>
                <a:gd name="T2" fmla="*/ 176 w 253"/>
                <a:gd name="T3" fmla="*/ 87 h 251"/>
                <a:gd name="T4" fmla="*/ 172 w 253"/>
                <a:gd name="T5" fmla="*/ 118 h 251"/>
                <a:gd name="T6" fmla="*/ 204 w 253"/>
                <a:gd name="T7" fmla="*/ 110 h 251"/>
                <a:gd name="T8" fmla="*/ 224 w 253"/>
                <a:gd name="T9" fmla="*/ 110 h 251"/>
                <a:gd name="T10" fmla="*/ 225 w 253"/>
                <a:gd name="T11" fmla="*/ 130 h 251"/>
                <a:gd name="T12" fmla="*/ 237 w 253"/>
                <a:gd name="T13" fmla="*/ 152 h 251"/>
                <a:gd name="T14" fmla="*/ 253 w 253"/>
                <a:gd name="T15" fmla="*/ 162 h 251"/>
                <a:gd name="T16" fmla="*/ 243 w 253"/>
                <a:gd name="T17" fmla="*/ 180 h 251"/>
                <a:gd name="T18" fmla="*/ 224 w 253"/>
                <a:gd name="T19" fmla="*/ 188 h 251"/>
                <a:gd name="T20" fmla="*/ 225 w 253"/>
                <a:gd name="T21" fmla="*/ 194 h 251"/>
                <a:gd name="T22" fmla="*/ 237 w 253"/>
                <a:gd name="T23" fmla="*/ 222 h 251"/>
                <a:gd name="T24" fmla="*/ 208 w 253"/>
                <a:gd name="T25" fmla="*/ 222 h 251"/>
                <a:gd name="T26" fmla="*/ 182 w 253"/>
                <a:gd name="T27" fmla="*/ 237 h 251"/>
                <a:gd name="T28" fmla="*/ 168 w 253"/>
                <a:gd name="T29" fmla="*/ 251 h 251"/>
                <a:gd name="T30" fmla="*/ 152 w 253"/>
                <a:gd name="T31" fmla="*/ 237 h 251"/>
                <a:gd name="T32" fmla="*/ 139 w 253"/>
                <a:gd name="T33" fmla="*/ 215 h 251"/>
                <a:gd name="T34" fmla="*/ 130 w 253"/>
                <a:gd name="T35" fmla="*/ 231 h 251"/>
                <a:gd name="T36" fmla="*/ 111 w 253"/>
                <a:gd name="T37" fmla="*/ 239 h 251"/>
                <a:gd name="T38" fmla="*/ 103 w 253"/>
                <a:gd name="T39" fmla="*/ 222 h 251"/>
                <a:gd name="T40" fmla="*/ 97 w 253"/>
                <a:gd name="T41" fmla="*/ 196 h 251"/>
                <a:gd name="T42" fmla="*/ 81 w 253"/>
                <a:gd name="T43" fmla="*/ 209 h 251"/>
                <a:gd name="T44" fmla="*/ 60 w 253"/>
                <a:gd name="T45" fmla="*/ 208 h 251"/>
                <a:gd name="T46" fmla="*/ 60 w 253"/>
                <a:gd name="T47" fmla="*/ 189 h 251"/>
                <a:gd name="T48" fmla="*/ 57 w 253"/>
                <a:gd name="T49" fmla="*/ 170 h 251"/>
                <a:gd name="T50" fmla="*/ 23 w 253"/>
                <a:gd name="T51" fmla="*/ 164 h 251"/>
                <a:gd name="T52" fmla="*/ 37 w 253"/>
                <a:gd name="T53" fmla="*/ 130 h 251"/>
                <a:gd name="T54" fmla="*/ 2 w 253"/>
                <a:gd name="T55" fmla="*/ 114 h 251"/>
                <a:gd name="T56" fmla="*/ 19 w 253"/>
                <a:gd name="T57" fmla="*/ 97 h 251"/>
                <a:gd name="T58" fmla="*/ 0 w 253"/>
                <a:gd name="T59" fmla="*/ 72 h 251"/>
                <a:gd name="T60" fmla="*/ 30 w 253"/>
                <a:gd name="T61" fmla="*/ 56 h 251"/>
                <a:gd name="T62" fmla="*/ 22 w 253"/>
                <a:gd name="T63" fmla="*/ 47 h 251"/>
                <a:gd name="T64" fmla="*/ 18 w 253"/>
                <a:gd name="T65" fmla="*/ 24 h 251"/>
                <a:gd name="T66" fmla="*/ 40 w 253"/>
                <a:gd name="T67" fmla="*/ 23 h 251"/>
                <a:gd name="T68" fmla="*/ 70 w 253"/>
                <a:gd name="T69" fmla="*/ 10 h 251"/>
                <a:gd name="T70" fmla="*/ 85 w 253"/>
                <a:gd name="T71" fmla="*/ 0 h 251"/>
                <a:gd name="T72" fmla="*/ 99 w 253"/>
                <a:gd name="T73" fmla="*/ 12 h 251"/>
                <a:gd name="T74" fmla="*/ 128 w 253"/>
                <a:gd name="T75" fmla="*/ 25 h 251"/>
                <a:gd name="T76" fmla="*/ 145 w 253"/>
                <a:gd name="T77" fmla="*/ 29 h 251"/>
                <a:gd name="T78" fmla="*/ 146 w 253"/>
                <a:gd name="T79" fmla="*/ 46 h 251"/>
                <a:gd name="T80" fmla="*/ 138 w 253"/>
                <a:gd name="T81" fmla="*/ 87 h 251"/>
                <a:gd name="T82" fmla="*/ 60 w 253"/>
                <a:gd name="T83" fmla="*/ 81 h 251"/>
                <a:gd name="T84" fmla="*/ 166 w 253"/>
                <a:gd name="T85" fmla="*/ 195 h 251"/>
                <a:gd name="T86" fmla="*/ 196 w 253"/>
                <a:gd name="T87" fmla="*/ 176 h 251"/>
                <a:gd name="T88" fmla="*/ 171 w 253"/>
                <a:gd name="T89" fmla="*/ 149 h 251"/>
                <a:gd name="T90" fmla="*/ 106 w 253"/>
                <a:gd name="T91" fmla="*/ 79 h 251"/>
                <a:gd name="T92" fmla="*/ 82 w 253"/>
                <a:gd name="T93" fmla="*/ 53 h 251"/>
                <a:gd name="T94" fmla="*/ 60 w 253"/>
                <a:gd name="T95" fmla="*/ 8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3" h="251">
                  <a:moveTo>
                    <a:pt x="138" y="87"/>
                  </a:moveTo>
                  <a:cubicBezTo>
                    <a:pt x="153" y="87"/>
                    <a:pt x="164" y="87"/>
                    <a:pt x="176" y="87"/>
                  </a:cubicBezTo>
                  <a:cubicBezTo>
                    <a:pt x="175" y="96"/>
                    <a:pt x="174" y="106"/>
                    <a:pt x="172" y="118"/>
                  </a:cubicBezTo>
                  <a:cubicBezTo>
                    <a:pt x="181" y="121"/>
                    <a:pt x="192" y="123"/>
                    <a:pt x="204" y="110"/>
                  </a:cubicBezTo>
                  <a:cubicBezTo>
                    <a:pt x="207" y="107"/>
                    <a:pt x="220" y="106"/>
                    <a:pt x="224" y="110"/>
                  </a:cubicBezTo>
                  <a:cubicBezTo>
                    <a:pt x="227" y="114"/>
                    <a:pt x="228" y="125"/>
                    <a:pt x="225" y="130"/>
                  </a:cubicBezTo>
                  <a:cubicBezTo>
                    <a:pt x="216" y="148"/>
                    <a:pt x="217" y="150"/>
                    <a:pt x="237" y="152"/>
                  </a:cubicBezTo>
                  <a:cubicBezTo>
                    <a:pt x="243" y="152"/>
                    <a:pt x="253" y="158"/>
                    <a:pt x="253" y="162"/>
                  </a:cubicBezTo>
                  <a:cubicBezTo>
                    <a:pt x="253" y="168"/>
                    <a:pt x="248" y="176"/>
                    <a:pt x="243" y="180"/>
                  </a:cubicBezTo>
                  <a:cubicBezTo>
                    <a:pt x="238" y="185"/>
                    <a:pt x="230" y="186"/>
                    <a:pt x="224" y="188"/>
                  </a:cubicBezTo>
                  <a:cubicBezTo>
                    <a:pt x="225" y="192"/>
                    <a:pt x="224" y="194"/>
                    <a:pt x="225" y="194"/>
                  </a:cubicBezTo>
                  <a:cubicBezTo>
                    <a:pt x="233" y="202"/>
                    <a:pt x="246" y="208"/>
                    <a:pt x="237" y="222"/>
                  </a:cubicBezTo>
                  <a:cubicBezTo>
                    <a:pt x="229" y="235"/>
                    <a:pt x="218" y="226"/>
                    <a:pt x="208" y="222"/>
                  </a:cubicBezTo>
                  <a:cubicBezTo>
                    <a:pt x="196" y="219"/>
                    <a:pt x="184" y="218"/>
                    <a:pt x="182" y="237"/>
                  </a:cubicBezTo>
                  <a:cubicBezTo>
                    <a:pt x="181" y="242"/>
                    <a:pt x="173" y="251"/>
                    <a:pt x="168" y="251"/>
                  </a:cubicBezTo>
                  <a:cubicBezTo>
                    <a:pt x="162" y="251"/>
                    <a:pt x="156" y="243"/>
                    <a:pt x="152" y="237"/>
                  </a:cubicBezTo>
                  <a:cubicBezTo>
                    <a:pt x="148" y="232"/>
                    <a:pt x="145" y="225"/>
                    <a:pt x="139" y="215"/>
                  </a:cubicBezTo>
                  <a:cubicBezTo>
                    <a:pt x="134" y="224"/>
                    <a:pt x="133" y="229"/>
                    <a:pt x="130" y="231"/>
                  </a:cubicBezTo>
                  <a:cubicBezTo>
                    <a:pt x="125" y="235"/>
                    <a:pt x="117" y="240"/>
                    <a:pt x="111" y="239"/>
                  </a:cubicBezTo>
                  <a:cubicBezTo>
                    <a:pt x="108" y="239"/>
                    <a:pt x="105" y="228"/>
                    <a:pt x="103" y="222"/>
                  </a:cubicBezTo>
                  <a:cubicBezTo>
                    <a:pt x="100" y="215"/>
                    <a:pt x="99" y="207"/>
                    <a:pt x="97" y="196"/>
                  </a:cubicBezTo>
                  <a:cubicBezTo>
                    <a:pt x="88" y="204"/>
                    <a:pt x="85" y="208"/>
                    <a:pt x="81" y="209"/>
                  </a:cubicBezTo>
                  <a:cubicBezTo>
                    <a:pt x="74" y="210"/>
                    <a:pt x="65" y="211"/>
                    <a:pt x="60" y="208"/>
                  </a:cubicBezTo>
                  <a:cubicBezTo>
                    <a:pt x="57" y="206"/>
                    <a:pt x="56" y="194"/>
                    <a:pt x="60" y="189"/>
                  </a:cubicBezTo>
                  <a:cubicBezTo>
                    <a:pt x="67" y="180"/>
                    <a:pt x="67" y="173"/>
                    <a:pt x="57" y="170"/>
                  </a:cubicBezTo>
                  <a:cubicBezTo>
                    <a:pt x="46" y="168"/>
                    <a:pt x="34" y="166"/>
                    <a:pt x="23" y="164"/>
                  </a:cubicBezTo>
                  <a:cubicBezTo>
                    <a:pt x="28" y="154"/>
                    <a:pt x="32" y="144"/>
                    <a:pt x="37" y="130"/>
                  </a:cubicBezTo>
                  <a:cubicBezTo>
                    <a:pt x="30" y="121"/>
                    <a:pt x="1" y="143"/>
                    <a:pt x="2" y="114"/>
                  </a:cubicBezTo>
                  <a:cubicBezTo>
                    <a:pt x="3" y="107"/>
                    <a:pt x="15" y="101"/>
                    <a:pt x="19" y="97"/>
                  </a:cubicBezTo>
                  <a:cubicBezTo>
                    <a:pt x="14" y="90"/>
                    <a:pt x="7" y="81"/>
                    <a:pt x="0" y="72"/>
                  </a:cubicBezTo>
                  <a:cubicBezTo>
                    <a:pt x="9" y="67"/>
                    <a:pt x="18" y="62"/>
                    <a:pt x="30" y="56"/>
                  </a:cubicBezTo>
                  <a:cubicBezTo>
                    <a:pt x="29" y="54"/>
                    <a:pt x="24" y="51"/>
                    <a:pt x="22" y="47"/>
                  </a:cubicBezTo>
                  <a:cubicBezTo>
                    <a:pt x="20" y="40"/>
                    <a:pt x="20" y="32"/>
                    <a:pt x="18" y="24"/>
                  </a:cubicBezTo>
                  <a:cubicBezTo>
                    <a:pt x="25" y="24"/>
                    <a:pt x="34" y="20"/>
                    <a:pt x="40" y="23"/>
                  </a:cubicBezTo>
                  <a:cubicBezTo>
                    <a:pt x="61" y="32"/>
                    <a:pt x="60" y="33"/>
                    <a:pt x="70" y="10"/>
                  </a:cubicBezTo>
                  <a:cubicBezTo>
                    <a:pt x="73" y="5"/>
                    <a:pt x="80" y="0"/>
                    <a:pt x="85" y="0"/>
                  </a:cubicBezTo>
                  <a:cubicBezTo>
                    <a:pt x="90" y="1"/>
                    <a:pt x="98" y="7"/>
                    <a:pt x="99" y="12"/>
                  </a:cubicBezTo>
                  <a:cubicBezTo>
                    <a:pt x="102" y="31"/>
                    <a:pt x="110" y="37"/>
                    <a:pt x="128" y="25"/>
                  </a:cubicBezTo>
                  <a:cubicBezTo>
                    <a:pt x="132" y="23"/>
                    <a:pt x="142" y="25"/>
                    <a:pt x="145" y="29"/>
                  </a:cubicBezTo>
                  <a:cubicBezTo>
                    <a:pt x="148" y="33"/>
                    <a:pt x="149" y="44"/>
                    <a:pt x="146" y="46"/>
                  </a:cubicBezTo>
                  <a:cubicBezTo>
                    <a:pt x="131" y="60"/>
                    <a:pt x="136" y="75"/>
                    <a:pt x="138" y="87"/>
                  </a:cubicBezTo>
                  <a:close/>
                  <a:moveTo>
                    <a:pt x="60" y="81"/>
                  </a:moveTo>
                  <a:cubicBezTo>
                    <a:pt x="60" y="138"/>
                    <a:pt x="107" y="189"/>
                    <a:pt x="166" y="195"/>
                  </a:cubicBezTo>
                  <a:cubicBezTo>
                    <a:pt x="180" y="197"/>
                    <a:pt x="192" y="192"/>
                    <a:pt x="196" y="176"/>
                  </a:cubicBezTo>
                  <a:cubicBezTo>
                    <a:pt x="199" y="162"/>
                    <a:pt x="189" y="152"/>
                    <a:pt x="171" y="149"/>
                  </a:cubicBezTo>
                  <a:cubicBezTo>
                    <a:pt x="130" y="143"/>
                    <a:pt x="110" y="121"/>
                    <a:pt x="106" y="79"/>
                  </a:cubicBezTo>
                  <a:cubicBezTo>
                    <a:pt x="105" y="63"/>
                    <a:pt x="98" y="53"/>
                    <a:pt x="82" y="53"/>
                  </a:cubicBezTo>
                  <a:cubicBezTo>
                    <a:pt x="66" y="54"/>
                    <a:pt x="60" y="66"/>
                    <a:pt x="60" y="81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751764CE-5994-4327-B0CE-B8015ADE2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1250" y="3295651"/>
              <a:ext cx="385762" cy="385763"/>
            </a:xfrm>
            <a:custGeom>
              <a:avLst/>
              <a:gdLst>
                <a:gd name="T0" fmla="*/ 90 w 91"/>
                <a:gd name="T1" fmla="*/ 47 h 91"/>
                <a:gd name="T2" fmla="*/ 45 w 91"/>
                <a:gd name="T3" fmla="*/ 91 h 91"/>
                <a:gd name="T4" fmla="*/ 0 w 91"/>
                <a:gd name="T5" fmla="*/ 44 h 91"/>
                <a:gd name="T6" fmla="*/ 45 w 91"/>
                <a:gd name="T7" fmla="*/ 0 h 91"/>
                <a:gd name="T8" fmla="*/ 90 w 91"/>
                <a:gd name="T9" fmla="*/ 47 h 91"/>
                <a:gd name="T10" fmla="*/ 65 w 91"/>
                <a:gd name="T11" fmla="*/ 44 h 91"/>
                <a:gd name="T12" fmla="*/ 45 w 91"/>
                <a:gd name="T13" fmla="*/ 32 h 91"/>
                <a:gd name="T14" fmla="*/ 31 w 91"/>
                <a:gd name="T15" fmla="*/ 46 h 91"/>
                <a:gd name="T16" fmla="*/ 46 w 91"/>
                <a:gd name="T17" fmla="*/ 58 h 91"/>
                <a:gd name="T18" fmla="*/ 65 w 91"/>
                <a:gd name="T1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90" y="47"/>
                  </a:moveTo>
                  <a:cubicBezTo>
                    <a:pt x="90" y="70"/>
                    <a:pt x="69" y="91"/>
                    <a:pt x="45" y="91"/>
                  </a:cubicBezTo>
                  <a:cubicBezTo>
                    <a:pt x="21" y="90"/>
                    <a:pt x="0" y="69"/>
                    <a:pt x="0" y="44"/>
                  </a:cubicBezTo>
                  <a:cubicBezTo>
                    <a:pt x="1" y="20"/>
                    <a:pt x="21" y="0"/>
                    <a:pt x="45" y="0"/>
                  </a:cubicBezTo>
                  <a:cubicBezTo>
                    <a:pt x="70" y="0"/>
                    <a:pt x="91" y="22"/>
                    <a:pt x="90" y="47"/>
                  </a:cubicBezTo>
                  <a:close/>
                  <a:moveTo>
                    <a:pt x="65" y="44"/>
                  </a:moveTo>
                  <a:cubicBezTo>
                    <a:pt x="55" y="38"/>
                    <a:pt x="49" y="31"/>
                    <a:pt x="45" y="32"/>
                  </a:cubicBezTo>
                  <a:cubicBezTo>
                    <a:pt x="39" y="33"/>
                    <a:pt x="36" y="41"/>
                    <a:pt x="31" y="46"/>
                  </a:cubicBezTo>
                  <a:cubicBezTo>
                    <a:pt x="36" y="50"/>
                    <a:pt x="41" y="58"/>
                    <a:pt x="46" y="58"/>
                  </a:cubicBezTo>
                  <a:cubicBezTo>
                    <a:pt x="51" y="58"/>
                    <a:pt x="56" y="51"/>
                    <a:pt x="65" y="4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4" name="Freeform 29">
              <a:extLst>
                <a:ext uri="{FF2B5EF4-FFF2-40B4-BE49-F238E27FC236}">
                  <a16:creationId xmlns:a16="http://schemas.microsoft.com/office/drawing/2014/main" id="{AE721E11-2A86-43CF-BEE0-BAFC547F60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5425" y="2024063"/>
              <a:ext cx="385762" cy="381000"/>
            </a:xfrm>
            <a:custGeom>
              <a:avLst/>
              <a:gdLst>
                <a:gd name="T0" fmla="*/ 46 w 91"/>
                <a:gd name="T1" fmla="*/ 90 h 90"/>
                <a:gd name="T2" fmla="*/ 0 w 91"/>
                <a:gd name="T3" fmla="*/ 46 h 90"/>
                <a:gd name="T4" fmla="*/ 45 w 91"/>
                <a:gd name="T5" fmla="*/ 0 h 90"/>
                <a:gd name="T6" fmla="*/ 91 w 91"/>
                <a:gd name="T7" fmla="*/ 46 h 90"/>
                <a:gd name="T8" fmla="*/ 46 w 91"/>
                <a:gd name="T9" fmla="*/ 90 h 90"/>
                <a:gd name="T10" fmla="*/ 66 w 91"/>
                <a:gd name="T11" fmla="*/ 46 h 90"/>
                <a:gd name="T12" fmla="*/ 47 w 91"/>
                <a:gd name="T13" fmla="*/ 32 h 90"/>
                <a:gd name="T14" fmla="*/ 32 w 91"/>
                <a:gd name="T15" fmla="*/ 46 h 90"/>
                <a:gd name="T16" fmla="*/ 46 w 91"/>
                <a:gd name="T17" fmla="*/ 58 h 90"/>
                <a:gd name="T18" fmla="*/ 66 w 91"/>
                <a:gd name="T1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0">
                  <a:moveTo>
                    <a:pt x="46" y="90"/>
                  </a:moveTo>
                  <a:cubicBezTo>
                    <a:pt x="22" y="90"/>
                    <a:pt x="1" y="69"/>
                    <a:pt x="0" y="46"/>
                  </a:cubicBezTo>
                  <a:cubicBezTo>
                    <a:pt x="0" y="21"/>
                    <a:pt x="21" y="0"/>
                    <a:pt x="45" y="0"/>
                  </a:cubicBezTo>
                  <a:cubicBezTo>
                    <a:pt x="69" y="0"/>
                    <a:pt x="91" y="21"/>
                    <a:pt x="91" y="46"/>
                  </a:cubicBezTo>
                  <a:cubicBezTo>
                    <a:pt x="91" y="69"/>
                    <a:pt x="70" y="89"/>
                    <a:pt x="46" y="90"/>
                  </a:cubicBezTo>
                  <a:close/>
                  <a:moveTo>
                    <a:pt x="66" y="46"/>
                  </a:moveTo>
                  <a:cubicBezTo>
                    <a:pt x="57" y="39"/>
                    <a:pt x="51" y="31"/>
                    <a:pt x="47" y="32"/>
                  </a:cubicBezTo>
                  <a:cubicBezTo>
                    <a:pt x="41" y="33"/>
                    <a:pt x="37" y="41"/>
                    <a:pt x="32" y="46"/>
                  </a:cubicBezTo>
                  <a:cubicBezTo>
                    <a:pt x="36" y="50"/>
                    <a:pt x="41" y="58"/>
                    <a:pt x="46" y="58"/>
                  </a:cubicBezTo>
                  <a:cubicBezTo>
                    <a:pt x="51" y="59"/>
                    <a:pt x="56" y="52"/>
                    <a:pt x="66" y="4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id="{B280AA06-BE28-4D84-8E0B-660F87814407}"/>
                </a:ext>
              </a:extLst>
            </p:cNvPr>
            <p:cNvSpPr/>
            <p:nvPr/>
          </p:nvSpPr>
          <p:spPr bwMode="auto">
            <a:xfrm>
              <a:off x="5064125" y="2247901"/>
              <a:ext cx="134937" cy="161925"/>
            </a:xfrm>
            <a:custGeom>
              <a:avLst/>
              <a:gdLst>
                <a:gd name="T0" fmla="*/ 17 w 32"/>
                <a:gd name="T1" fmla="*/ 0 h 38"/>
                <a:gd name="T2" fmla="*/ 30 w 32"/>
                <a:gd name="T3" fmla="*/ 22 h 38"/>
                <a:gd name="T4" fmla="*/ 15 w 32"/>
                <a:gd name="T5" fmla="*/ 38 h 38"/>
                <a:gd name="T6" fmla="*/ 1 w 32"/>
                <a:gd name="T7" fmla="*/ 20 h 38"/>
                <a:gd name="T8" fmla="*/ 17 w 32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8">
                  <a:moveTo>
                    <a:pt x="17" y="0"/>
                  </a:moveTo>
                  <a:cubicBezTo>
                    <a:pt x="24" y="10"/>
                    <a:pt x="32" y="17"/>
                    <a:pt x="30" y="22"/>
                  </a:cubicBezTo>
                  <a:cubicBezTo>
                    <a:pt x="29" y="28"/>
                    <a:pt x="20" y="33"/>
                    <a:pt x="15" y="38"/>
                  </a:cubicBezTo>
                  <a:cubicBezTo>
                    <a:pt x="10" y="32"/>
                    <a:pt x="2" y="27"/>
                    <a:pt x="1" y="20"/>
                  </a:cubicBezTo>
                  <a:cubicBezTo>
                    <a:pt x="0" y="15"/>
                    <a:pt x="9" y="9"/>
                    <a:pt x="17" y="0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id="{C4F266D0-897C-43BF-A75C-4C8CBF6FE4ED}"/>
                </a:ext>
              </a:extLst>
            </p:cNvPr>
            <p:cNvSpPr/>
            <p:nvPr/>
          </p:nvSpPr>
          <p:spPr bwMode="auto">
            <a:xfrm>
              <a:off x="5716588" y="1963738"/>
              <a:ext cx="131762" cy="157163"/>
            </a:xfrm>
            <a:custGeom>
              <a:avLst/>
              <a:gdLst>
                <a:gd name="T0" fmla="*/ 18 w 31"/>
                <a:gd name="T1" fmla="*/ 37 h 37"/>
                <a:gd name="T2" fmla="*/ 1 w 31"/>
                <a:gd name="T3" fmla="*/ 15 h 37"/>
                <a:gd name="T4" fmla="*/ 15 w 31"/>
                <a:gd name="T5" fmla="*/ 1 h 37"/>
                <a:gd name="T6" fmla="*/ 30 w 31"/>
                <a:gd name="T7" fmla="*/ 14 h 37"/>
                <a:gd name="T8" fmla="*/ 18 w 31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18" y="37"/>
                  </a:moveTo>
                  <a:cubicBezTo>
                    <a:pt x="9" y="27"/>
                    <a:pt x="1" y="21"/>
                    <a:pt x="1" y="15"/>
                  </a:cubicBezTo>
                  <a:cubicBezTo>
                    <a:pt x="0" y="10"/>
                    <a:pt x="9" y="1"/>
                    <a:pt x="15" y="1"/>
                  </a:cubicBezTo>
                  <a:cubicBezTo>
                    <a:pt x="20" y="0"/>
                    <a:pt x="29" y="8"/>
                    <a:pt x="30" y="14"/>
                  </a:cubicBezTo>
                  <a:cubicBezTo>
                    <a:pt x="31" y="19"/>
                    <a:pt x="24" y="26"/>
                    <a:pt x="18" y="3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id="{88BE9091-B29F-43DC-867D-D564A753E630}"/>
                </a:ext>
              </a:extLst>
            </p:cNvPr>
            <p:cNvSpPr/>
            <p:nvPr/>
          </p:nvSpPr>
          <p:spPr bwMode="auto">
            <a:xfrm>
              <a:off x="6627813" y="3248026"/>
              <a:ext cx="165100" cy="131763"/>
            </a:xfrm>
            <a:custGeom>
              <a:avLst/>
              <a:gdLst>
                <a:gd name="T0" fmla="*/ 39 w 39"/>
                <a:gd name="T1" fmla="*/ 16 h 31"/>
                <a:gd name="T2" fmla="*/ 18 w 39"/>
                <a:gd name="T3" fmla="*/ 30 h 31"/>
                <a:gd name="T4" fmla="*/ 0 w 39"/>
                <a:gd name="T5" fmla="*/ 16 h 31"/>
                <a:gd name="T6" fmla="*/ 17 w 39"/>
                <a:gd name="T7" fmla="*/ 1 h 31"/>
                <a:gd name="T8" fmla="*/ 39 w 39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16"/>
                  </a:moveTo>
                  <a:cubicBezTo>
                    <a:pt x="29" y="23"/>
                    <a:pt x="22" y="31"/>
                    <a:pt x="18" y="30"/>
                  </a:cubicBezTo>
                  <a:cubicBezTo>
                    <a:pt x="11" y="29"/>
                    <a:pt x="6" y="21"/>
                    <a:pt x="0" y="16"/>
                  </a:cubicBezTo>
                  <a:cubicBezTo>
                    <a:pt x="6" y="10"/>
                    <a:pt x="11" y="2"/>
                    <a:pt x="17" y="1"/>
                  </a:cubicBezTo>
                  <a:cubicBezTo>
                    <a:pt x="22" y="0"/>
                    <a:pt x="29" y="8"/>
                    <a:pt x="39" y="1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FDA9E528-578A-4F83-8E19-CD10AC3ED08B}"/>
                </a:ext>
              </a:extLst>
            </p:cNvPr>
            <p:cNvSpPr/>
            <p:nvPr/>
          </p:nvSpPr>
          <p:spPr bwMode="auto">
            <a:xfrm>
              <a:off x="5864225" y="2757488"/>
              <a:ext cx="131762" cy="160338"/>
            </a:xfrm>
            <a:custGeom>
              <a:avLst/>
              <a:gdLst>
                <a:gd name="T0" fmla="*/ 17 w 31"/>
                <a:gd name="T1" fmla="*/ 38 h 38"/>
                <a:gd name="T2" fmla="*/ 1 w 31"/>
                <a:gd name="T3" fmla="*/ 17 h 38"/>
                <a:gd name="T4" fmla="*/ 17 w 31"/>
                <a:gd name="T5" fmla="*/ 0 h 38"/>
                <a:gd name="T6" fmla="*/ 31 w 31"/>
                <a:gd name="T7" fmla="*/ 16 h 38"/>
                <a:gd name="T8" fmla="*/ 17 w 3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8">
                  <a:moveTo>
                    <a:pt x="17" y="38"/>
                  </a:moveTo>
                  <a:cubicBezTo>
                    <a:pt x="9" y="28"/>
                    <a:pt x="0" y="22"/>
                    <a:pt x="1" y="17"/>
                  </a:cubicBezTo>
                  <a:cubicBezTo>
                    <a:pt x="3" y="11"/>
                    <a:pt x="11" y="6"/>
                    <a:pt x="17" y="0"/>
                  </a:cubicBezTo>
                  <a:cubicBezTo>
                    <a:pt x="22" y="5"/>
                    <a:pt x="30" y="10"/>
                    <a:pt x="31" y="16"/>
                  </a:cubicBezTo>
                  <a:cubicBezTo>
                    <a:pt x="31" y="21"/>
                    <a:pt x="24" y="28"/>
                    <a:pt x="17" y="38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id="{DE88D666-6D57-4D26-848B-B6EE11D8E5C8}"/>
                </a:ext>
              </a:extLst>
            </p:cNvPr>
            <p:cNvSpPr/>
            <p:nvPr/>
          </p:nvSpPr>
          <p:spPr bwMode="auto">
            <a:xfrm>
              <a:off x="5924550" y="1790701"/>
              <a:ext cx="160337" cy="134938"/>
            </a:xfrm>
            <a:custGeom>
              <a:avLst/>
              <a:gdLst>
                <a:gd name="T0" fmla="*/ 38 w 38"/>
                <a:gd name="T1" fmla="*/ 17 h 32"/>
                <a:gd name="T2" fmla="*/ 16 w 38"/>
                <a:gd name="T3" fmla="*/ 31 h 32"/>
                <a:gd name="T4" fmla="*/ 0 w 38"/>
                <a:gd name="T5" fmla="*/ 15 h 32"/>
                <a:gd name="T6" fmla="*/ 17 w 38"/>
                <a:gd name="T7" fmla="*/ 1 h 32"/>
                <a:gd name="T8" fmla="*/ 38 w 38"/>
                <a:gd name="T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2">
                  <a:moveTo>
                    <a:pt x="38" y="17"/>
                  </a:moveTo>
                  <a:cubicBezTo>
                    <a:pt x="28" y="24"/>
                    <a:pt x="21" y="32"/>
                    <a:pt x="16" y="31"/>
                  </a:cubicBezTo>
                  <a:cubicBezTo>
                    <a:pt x="10" y="29"/>
                    <a:pt x="5" y="21"/>
                    <a:pt x="0" y="15"/>
                  </a:cubicBezTo>
                  <a:cubicBezTo>
                    <a:pt x="6" y="10"/>
                    <a:pt x="11" y="2"/>
                    <a:pt x="17" y="1"/>
                  </a:cubicBezTo>
                  <a:cubicBezTo>
                    <a:pt x="22" y="0"/>
                    <a:pt x="28" y="9"/>
                    <a:pt x="38" y="1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0" name="Freeform 35">
              <a:extLst>
                <a:ext uri="{FF2B5EF4-FFF2-40B4-BE49-F238E27FC236}">
                  <a16:creationId xmlns:a16="http://schemas.microsoft.com/office/drawing/2014/main" id="{F342651C-1623-4E7D-9758-DB14E60A46A0}"/>
                </a:ext>
              </a:extLst>
            </p:cNvPr>
            <p:cNvSpPr/>
            <p:nvPr/>
          </p:nvSpPr>
          <p:spPr bwMode="auto">
            <a:xfrm>
              <a:off x="5648325" y="2486026"/>
              <a:ext cx="161925" cy="127000"/>
            </a:xfrm>
            <a:custGeom>
              <a:avLst/>
              <a:gdLst>
                <a:gd name="T0" fmla="*/ 38 w 38"/>
                <a:gd name="T1" fmla="*/ 16 h 30"/>
                <a:gd name="T2" fmla="*/ 16 w 38"/>
                <a:gd name="T3" fmla="*/ 30 h 30"/>
                <a:gd name="T4" fmla="*/ 0 w 38"/>
                <a:gd name="T5" fmla="*/ 17 h 30"/>
                <a:gd name="T6" fmla="*/ 16 w 38"/>
                <a:gd name="T7" fmla="*/ 1 h 30"/>
                <a:gd name="T8" fmla="*/ 38 w 38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38" y="16"/>
                  </a:moveTo>
                  <a:cubicBezTo>
                    <a:pt x="27" y="23"/>
                    <a:pt x="21" y="30"/>
                    <a:pt x="16" y="30"/>
                  </a:cubicBezTo>
                  <a:cubicBezTo>
                    <a:pt x="10" y="29"/>
                    <a:pt x="5" y="21"/>
                    <a:pt x="0" y="17"/>
                  </a:cubicBezTo>
                  <a:cubicBezTo>
                    <a:pt x="5" y="11"/>
                    <a:pt x="10" y="3"/>
                    <a:pt x="16" y="1"/>
                  </a:cubicBezTo>
                  <a:cubicBezTo>
                    <a:pt x="20" y="0"/>
                    <a:pt x="27" y="8"/>
                    <a:pt x="38" y="1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1" name="Freeform 36">
              <a:extLst>
                <a:ext uri="{FF2B5EF4-FFF2-40B4-BE49-F238E27FC236}">
                  <a16:creationId xmlns:a16="http://schemas.microsoft.com/office/drawing/2014/main" id="{536889CD-6F6D-4D42-B728-503018F8725D}"/>
                </a:ext>
              </a:extLst>
            </p:cNvPr>
            <p:cNvSpPr/>
            <p:nvPr/>
          </p:nvSpPr>
          <p:spPr bwMode="auto">
            <a:xfrm>
              <a:off x="6815138" y="3006726"/>
              <a:ext cx="160337" cy="131763"/>
            </a:xfrm>
            <a:custGeom>
              <a:avLst/>
              <a:gdLst>
                <a:gd name="T0" fmla="*/ 38 w 38"/>
                <a:gd name="T1" fmla="*/ 15 h 31"/>
                <a:gd name="T2" fmla="*/ 17 w 38"/>
                <a:gd name="T3" fmla="*/ 29 h 31"/>
                <a:gd name="T4" fmla="*/ 0 w 38"/>
                <a:gd name="T5" fmla="*/ 13 h 31"/>
                <a:gd name="T6" fmla="*/ 17 w 38"/>
                <a:gd name="T7" fmla="*/ 0 h 31"/>
                <a:gd name="T8" fmla="*/ 38 w 38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15"/>
                  </a:moveTo>
                  <a:cubicBezTo>
                    <a:pt x="28" y="22"/>
                    <a:pt x="21" y="31"/>
                    <a:pt x="17" y="29"/>
                  </a:cubicBezTo>
                  <a:cubicBezTo>
                    <a:pt x="10" y="28"/>
                    <a:pt x="6" y="19"/>
                    <a:pt x="0" y="13"/>
                  </a:cubicBezTo>
                  <a:cubicBezTo>
                    <a:pt x="6" y="9"/>
                    <a:pt x="11" y="1"/>
                    <a:pt x="17" y="0"/>
                  </a:cubicBezTo>
                  <a:cubicBezTo>
                    <a:pt x="22" y="0"/>
                    <a:pt x="28" y="8"/>
                    <a:pt x="38" y="15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2" name="Freeform 37">
              <a:extLst>
                <a:ext uri="{FF2B5EF4-FFF2-40B4-BE49-F238E27FC236}">
                  <a16:creationId xmlns:a16="http://schemas.microsoft.com/office/drawing/2014/main" id="{BB4AE8A4-EF40-4EF6-B97B-C358B0D85999}"/>
                </a:ext>
              </a:extLst>
            </p:cNvPr>
            <p:cNvSpPr/>
            <p:nvPr/>
          </p:nvSpPr>
          <p:spPr bwMode="auto">
            <a:xfrm>
              <a:off x="5929313" y="3684588"/>
              <a:ext cx="155575" cy="127000"/>
            </a:xfrm>
            <a:custGeom>
              <a:avLst/>
              <a:gdLst>
                <a:gd name="T0" fmla="*/ 37 w 37"/>
                <a:gd name="T1" fmla="*/ 16 h 30"/>
                <a:gd name="T2" fmla="*/ 15 w 37"/>
                <a:gd name="T3" fmla="*/ 29 h 30"/>
                <a:gd name="T4" fmla="*/ 0 w 37"/>
                <a:gd name="T5" fmla="*/ 12 h 30"/>
                <a:gd name="T6" fmla="*/ 17 w 37"/>
                <a:gd name="T7" fmla="*/ 0 h 30"/>
                <a:gd name="T8" fmla="*/ 37 w 37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37" y="16"/>
                  </a:moveTo>
                  <a:cubicBezTo>
                    <a:pt x="27" y="22"/>
                    <a:pt x="19" y="30"/>
                    <a:pt x="15" y="29"/>
                  </a:cubicBezTo>
                  <a:cubicBezTo>
                    <a:pt x="9" y="27"/>
                    <a:pt x="5" y="18"/>
                    <a:pt x="0" y="12"/>
                  </a:cubicBezTo>
                  <a:cubicBezTo>
                    <a:pt x="6" y="8"/>
                    <a:pt x="11" y="0"/>
                    <a:pt x="17" y="0"/>
                  </a:cubicBezTo>
                  <a:cubicBezTo>
                    <a:pt x="22" y="0"/>
                    <a:pt x="28" y="8"/>
                    <a:pt x="37" y="16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3" name="Freeform 38">
              <a:extLst>
                <a:ext uri="{FF2B5EF4-FFF2-40B4-BE49-F238E27FC236}">
                  <a16:creationId xmlns:a16="http://schemas.microsoft.com/office/drawing/2014/main" id="{937BDC38-DF8B-4F87-A9A2-C69DD339EFE8}"/>
                </a:ext>
              </a:extLst>
            </p:cNvPr>
            <p:cNvSpPr/>
            <p:nvPr/>
          </p:nvSpPr>
          <p:spPr bwMode="auto">
            <a:xfrm>
              <a:off x="4940300" y="2493963"/>
              <a:ext cx="161925" cy="127000"/>
            </a:xfrm>
            <a:custGeom>
              <a:avLst/>
              <a:gdLst>
                <a:gd name="T0" fmla="*/ 38 w 38"/>
                <a:gd name="T1" fmla="*/ 14 h 30"/>
                <a:gd name="T2" fmla="*/ 17 w 38"/>
                <a:gd name="T3" fmla="*/ 29 h 30"/>
                <a:gd name="T4" fmla="*/ 0 w 38"/>
                <a:gd name="T5" fmla="*/ 14 h 30"/>
                <a:gd name="T6" fmla="*/ 16 w 38"/>
                <a:gd name="T7" fmla="*/ 0 h 30"/>
                <a:gd name="T8" fmla="*/ 38 w 3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38" y="14"/>
                  </a:moveTo>
                  <a:cubicBezTo>
                    <a:pt x="28" y="22"/>
                    <a:pt x="21" y="30"/>
                    <a:pt x="17" y="29"/>
                  </a:cubicBezTo>
                  <a:cubicBezTo>
                    <a:pt x="10" y="27"/>
                    <a:pt x="6" y="19"/>
                    <a:pt x="0" y="14"/>
                  </a:cubicBezTo>
                  <a:cubicBezTo>
                    <a:pt x="6" y="9"/>
                    <a:pt x="11" y="1"/>
                    <a:pt x="16" y="0"/>
                  </a:cubicBezTo>
                  <a:cubicBezTo>
                    <a:pt x="21" y="0"/>
                    <a:pt x="27" y="7"/>
                    <a:pt x="38" y="1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4" name="Freeform 39">
              <a:extLst>
                <a:ext uri="{FF2B5EF4-FFF2-40B4-BE49-F238E27FC236}">
                  <a16:creationId xmlns:a16="http://schemas.microsoft.com/office/drawing/2014/main" id="{68142A63-6E4F-46E4-8142-949D0E419108}"/>
                </a:ext>
              </a:extLst>
            </p:cNvPr>
            <p:cNvSpPr/>
            <p:nvPr/>
          </p:nvSpPr>
          <p:spPr bwMode="auto">
            <a:xfrm>
              <a:off x="6132513" y="3082926"/>
              <a:ext cx="127000" cy="161925"/>
            </a:xfrm>
            <a:custGeom>
              <a:avLst/>
              <a:gdLst>
                <a:gd name="T0" fmla="*/ 15 w 30"/>
                <a:gd name="T1" fmla="*/ 38 h 38"/>
                <a:gd name="T2" fmla="*/ 1 w 30"/>
                <a:gd name="T3" fmla="*/ 17 h 38"/>
                <a:gd name="T4" fmla="*/ 16 w 30"/>
                <a:gd name="T5" fmla="*/ 0 h 38"/>
                <a:gd name="T6" fmla="*/ 30 w 30"/>
                <a:gd name="T7" fmla="*/ 16 h 38"/>
                <a:gd name="T8" fmla="*/ 15 w 3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8">
                  <a:moveTo>
                    <a:pt x="15" y="38"/>
                  </a:moveTo>
                  <a:cubicBezTo>
                    <a:pt x="8" y="28"/>
                    <a:pt x="0" y="21"/>
                    <a:pt x="1" y="17"/>
                  </a:cubicBezTo>
                  <a:cubicBezTo>
                    <a:pt x="2" y="10"/>
                    <a:pt x="10" y="6"/>
                    <a:pt x="16" y="0"/>
                  </a:cubicBezTo>
                  <a:cubicBezTo>
                    <a:pt x="21" y="6"/>
                    <a:pt x="29" y="10"/>
                    <a:pt x="30" y="16"/>
                  </a:cubicBezTo>
                  <a:cubicBezTo>
                    <a:pt x="30" y="21"/>
                    <a:pt x="23" y="27"/>
                    <a:pt x="15" y="38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9500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288" y="3148404"/>
            <a:ext cx="1758058" cy="146214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970" y="1155032"/>
            <a:ext cx="1913030" cy="345551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760" y="2499399"/>
            <a:ext cx="1486209" cy="211115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7977" y="830188"/>
            <a:ext cx="1807994" cy="180799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3575" y="761134"/>
            <a:ext cx="1975754" cy="201214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72324" y="1126465"/>
            <a:ext cx="1358817" cy="1281486"/>
          </a:xfrm>
          <a:prstGeom prst="rect">
            <a:avLst/>
          </a:prstGeom>
        </p:spPr>
      </p:pic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57B20724-A301-4963-8A0D-1611A227F1CF}"/>
              </a:ext>
            </a:extLst>
          </p:cNvPr>
          <p:cNvSpPr txBox="1"/>
          <p:nvPr/>
        </p:nvSpPr>
        <p:spPr>
          <a:xfrm>
            <a:off x="142876" y="196521"/>
            <a:ext cx="1987670" cy="5431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2700" dirty="0">
                <a:solidFill>
                  <a:srgbClr val="027696"/>
                </a:solidFill>
                <a:cs typeface="B Nazanin" panose="00000400000000000000" pitchFamily="2" charset="-78"/>
              </a:rPr>
              <a:t>منابع</a:t>
            </a:r>
            <a:endParaRPr lang="en-US" sz="2700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915BA3BA-AB28-45A5-83FA-E2657D402FC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686300" y="2882900"/>
            <a:ext cx="1765300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E2051F89-110B-4C12-BB53-95E147237D6F}"/>
              </a:ext>
            </a:extLst>
          </p:cNvPr>
          <p:cNvSpPr/>
          <p:nvPr/>
        </p:nvSpPr>
        <p:spPr bwMode="auto">
          <a:xfrm>
            <a:off x="5106988" y="4306888"/>
            <a:ext cx="503238" cy="404813"/>
          </a:xfrm>
          <a:custGeom>
            <a:avLst/>
            <a:gdLst>
              <a:gd name="T0" fmla="*/ 73 w 159"/>
              <a:gd name="T1" fmla="*/ 13 h 128"/>
              <a:gd name="T2" fmla="*/ 81 w 159"/>
              <a:gd name="T3" fmla="*/ 33 h 128"/>
              <a:gd name="T4" fmla="*/ 90 w 159"/>
              <a:gd name="T5" fmla="*/ 25 h 128"/>
              <a:gd name="T6" fmla="*/ 92 w 159"/>
              <a:gd name="T7" fmla="*/ 35 h 128"/>
              <a:gd name="T8" fmla="*/ 95 w 159"/>
              <a:gd name="T9" fmla="*/ 45 h 128"/>
              <a:gd name="T10" fmla="*/ 104 w 159"/>
              <a:gd name="T11" fmla="*/ 26 h 128"/>
              <a:gd name="T12" fmla="*/ 106 w 159"/>
              <a:gd name="T13" fmla="*/ 51 h 128"/>
              <a:gd name="T14" fmla="*/ 118 w 159"/>
              <a:gd name="T15" fmla="*/ 29 h 128"/>
              <a:gd name="T16" fmla="*/ 130 w 159"/>
              <a:gd name="T17" fmla="*/ 34 h 128"/>
              <a:gd name="T18" fmla="*/ 125 w 159"/>
              <a:gd name="T19" fmla="*/ 59 h 128"/>
              <a:gd name="T20" fmla="*/ 141 w 159"/>
              <a:gd name="T21" fmla="*/ 39 h 128"/>
              <a:gd name="T22" fmla="*/ 131 w 159"/>
              <a:gd name="T23" fmla="*/ 65 h 128"/>
              <a:gd name="T24" fmla="*/ 153 w 159"/>
              <a:gd name="T25" fmla="*/ 57 h 128"/>
              <a:gd name="T26" fmla="*/ 135 w 159"/>
              <a:gd name="T27" fmla="*/ 73 h 128"/>
              <a:gd name="T28" fmla="*/ 156 w 159"/>
              <a:gd name="T29" fmla="*/ 74 h 128"/>
              <a:gd name="T30" fmla="*/ 152 w 159"/>
              <a:gd name="T31" fmla="*/ 88 h 128"/>
              <a:gd name="T32" fmla="*/ 147 w 159"/>
              <a:gd name="T33" fmla="*/ 91 h 128"/>
              <a:gd name="T34" fmla="*/ 145 w 159"/>
              <a:gd name="T35" fmla="*/ 98 h 128"/>
              <a:gd name="T36" fmla="*/ 136 w 159"/>
              <a:gd name="T37" fmla="*/ 95 h 128"/>
              <a:gd name="T38" fmla="*/ 143 w 159"/>
              <a:gd name="T39" fmla="*/ 116 h 128"/>
              <a:gd name="T40" fmla="*/ 118 w 159"/>
              <a:gd name="T41" fmla="*/ 102 h 128"/>
              <a:gd name="T42" fmla="*/ 117 w 159"/>
              <a:gd name="T43" fmla="*/ 113 h 128"/>
              <a:gd name="T44" fmla="*/ 111 w 159"/>
              <a:gd name="T45" fmla="*/ 124 h 128"/>
              <a:gd name="T46" fmla="*/ 99 w 159"/>
              <a:gd name="T47" fmla="*/ 101 h 128"/>
              <a:gd name="T48" fmla="*/ 93 w 159"/>
              <a:gd name="T49" fmla="*/ 126 h 128"/>
              <a:gd name="T50" fmla="*/ 86 w 159"/>
              <a:gd name="T51" fmla="*/ 99 h 128"/>
              <a:gd name="T52" fmla="*/ 81 w 159"/>
              <a:gd name="T53" fmla="*/ 106 h 128"/>
              <a:gd name="T54" fmla="*/ 73 w 159"/>
              <a:gd name="T55" fmla="*/ 118 h 128"/>
              <a:gd name="T56" fmla="*/ 71 w 159"/>
              <a:gd name="T57" fmla="*/ 93 h 128"/>
              <a:gd name="T58" fmla="*/ 63 w 159"/>
              <a:gd name="T59" fmla="*/ 115 h 128"/>
              <a:gd name="T60" fmla="*/ 62 w 159"/>
              <a:gd name="T61" fmla="*/ 98 h 128"/>
              <a:gd name="T62" fmla="*/ 50 w 159"/>
              <a:gd name="T63" fmla="*/ 99 h 128"/>
              <a:gd name="T64" fmla="*/ 52 w 159"/>
              <a:gd name="T65" fmla="*/ 88 h 128"/>
              <a:gd name="T66" fmla="*/ 29 w 159"/>
              <a:gd name="T67" fmla="*/ 97 h 128"/>
              <a:gd name="T68" fmla="*/ 42 w 159"/>
              <a:gd name="T69" fmla="*/ 83 h 128"/>
              <a:gd name="T70" fmla="*/ 20 w 159"/>
              <a:gd name="T71" fmla="*/ 83 h 128"/>
              <a:gd name="T72" fmla="*/ 32 w 159"/>
              <a:gd name="T73" fmla="*/ 76 h 128"/>
              <a:gd name="T74" fmla="*/ 24 w 159"/>
              <a:gd name="T75" fmla="*/ 68 h 128"/>
              <a:gd name="T76" fmla="*/ 13 w 159"/>
              <a:gd name="T77" fmla="*/ 64 h 128"/>
              <a:gd name="T78" fmla="*/ 2 w 159"/>
              <a:gd name="T79" fmla="*/ 51 h 128"/>
              <a:gd name="T80" fmla="*/ 28 w 159"/>
              <a:gd name="T81" fmla="*/ 47 h 128"/>
              <a:gd name="T82" fmla="*/ 7 w 159"/>
              <a:gd name="T83" fmla="*/ 31 h 128"/>
              <a:gd name="T84" fmla="*/ 31 w 159"/>
              <a:gd name="T85" fmla="*/ 35 h 128"/>
              <a:gd name="T86" fmla="*/ 11 w 159"/>
              <a:gd name="T87" fmla="*/ 17 h 128"/>
              <a:gd name="T88" fmla="*/ 33 w 159"/>
              <a:gd name="T89" fmla="*/ 30 h 128"/>
              <a:gd name="T90" fmla="*/ 25 w 159"/>
              <a:gd name="T91" fmla="*/ 11 h 128"/>
              <a:gd name="T92" fmla="*/ 36 w 159"/>
              <a:gd name="T93" fmla="*/ 16 h 128"/>
              <a:gd name="T94" fmla="*/ 49 w 159"/>
              <a:gd name="T95" fmla="*/ 19 h 128"/>
              <a:gd name="T96" fmla="*/ 47 w 159"/>
              <a:gd name="T97" fmla="*/ 4 h 128"/>
              <a:gd name="T98" fmla="*/ 63 w 159"/>
              <a:gd name="T99" fmla="*/ 27 h 128"/>
              <a:gd name="T100" fmla="*/ 64 w 159"/>
              <a:gd name="T101" fmla="*/ 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9" h="128">
                <a:moveTo>
                  <a:pt x="71" y="33"/>
                </a:moveTo>
                <a:cubicBezTo>
                  <a:pt x="72" y="30"/>
                  <a:pt x="73" y="28"/>
                  <a:pt x="73" y="25"/>
                </a:cubicBezTo>
                <a:cubicBezTo>
                  <a:pt x="74" y="22"/>
                  <a:pt x="74" y="19"/>
                  <a:pt x="71" y="17"/>
                </a:cubicBezTo>
                <a:cubicBezTo>
                  <a:pt x="69" y="17"/>
                  <a:pt x="69" y="15"/>
                  <a:pt x="69" y="14"/>
                </a:cubicBezTo>
                <a:cubicBezTo>
                  <a:pt x="70" y="12"/>
                  <a:pt x="72" y="13"/>
                  <a:pt x="73" y="13"/>
                </a:cubicBezTo>
                <a:cubicBezTo>
                  <a:pt x="77" y="15"/>
                  <a:pt x="79" y="20"/>
                  <a:pt x="78" y="26"/>
                </a:cubicBezTo>
                <a:cubicBezTo>
                  <a:pt x="77" y="28"/>
                  <a:pt x="77" y="31"/>
                  <a:pt x="76" y="33"/>
                </a:cubicBezTo>
                <a:cubicBezTo>
                  <a:pt x="76" y="36"/>
                  <a:pt x="77" y="38"/>
                  <a:pt x="79" y="39"/>
                </a:cubicBezTo>
                <a:cubicBezTo>
                  <a:pt x="80" y="40"/>
                  <a:pt x="81" y="39"/>
                  <a:pt x="81" y="38"/>
                </a:cubicBezTo>
                <a:cubicBezTo>
                  <a:pt x="81" y="36"/>
                  <a:pt x="81" y="35"/>
                  <a:pt x="81" y="33"/>
                </a:cubicBezTo>
                <a:cubicBezTo>
                  <a:pt x="81" y="29"/>
                  <a:pt x="82" y="25"/>
                  <a:pt x="86" y="22"/>
                </a:cubicBezTo>
                <a:cubicBezTo>
                  <a:pt x="87" y="22"/>
                  <a:pt x="89" y="21"/>
                  <a:pt x="88" y="19"/>
                </a:cubicBezTo>
                <a:cubicBezTo>
                  <a:pt x="88" y="18"/>
                  <a:pt x="89" y="16"/>
                  <a:pt x="90" y="16"/>
                </a:cubicBezTo>
                <a:cubicBezTo>
                  <a:pt x="92" y="16"/>
                  <a:pt x="92" y="17"/>
                  <a:pt x="93" y="18"/>
                </a:cubicBezTo>
                <a:cubicBezTo>
                  <a:pt x="94" y="21"/>
                  <a:pt x="93" y="23"/>
                  <a:pt x="90" y="25"/>
                </a:cubicBezTo>
                <a:cubicBezTo>
                  <a:pt x="86" y="27"/>
                  <a:pt x="85" y="30"/>
                  <a:pt x="85" y="35"/>
                </a:cubicBezTo>
                <a:cubicBezTo>
                  <a:pt x="86" y="36"/>
                  <a:pt x="86" y="38"/>
                  <a:pt x="85" y="40"/>
                </a:cubicBezTo>
                <a:cubicBezTo>
                  <a:pt x="85" y="42"/>
                  <a:pt x="87" y="44"/>
                  <a:pt x="89" y="44"/>
                </a:cubicBezTo>
                <a:cubicBezTo>
                  <a:pt x="91" y="44"/>
                  <a:pt x="91" y="42"/>
                  <a:pt x="91" y="41"/>
                </a:cubicBezTo>
                <a:cubicBezTo>
                  <a:pt x="92" y="39"/>
                  <a:pt x="92" y="37"/>
                  <a:pt x="92" y="35"/>
                </a:cubicBezTo>
                <a:cubicBezTo>
                  <a:pt x="91" y="30"/>
                  <a:pt x="93" y="25"/>
                  <a:pt x="96" y="21"/>
                </a:cubicBezTo>
                <a:cubicBezTo>
                  <a:pt x="97" y="20"/>
                  <a:pt x="98" y="19"/>
                  <a:pt x="99" y="20"/>
                </a:cubicBezTo>
                <a:cubicBezTo>
                  <a:pt x="101" y="21"/>
                  <a:pt x="101" y="22"/>
                  <a:pt x="100" y="24"/>
                </a:cubicBezTo>
                <a:cubicBezTo>
                  <a:pt x="96" y="27"/>
                  <a:pt x="96" y="31"/>
                  <a:pt x="96" y="36"/>
                </a:cubicBezTo>
                <a:cubicBezTo>
                  <a:pt x="96" y="39"/>
                  <a:pt x="96" y="42"/>
                  <a:pt x="95" y="45"/>
                </a:cubicBezTo>
                <a:cubicBezTo>
                  <a:pt x="95" y="47"/>
                  <a:pt x="96" y="47"/>
                  <a:pt x="97" y="47"/>
                </a:cubicBezTo>
                <a:cubicBezTo>
                  <a:pt x="98" y="47"/>
                  <a:pt x="99" y="49"/>
                  <a:pt x="100" y="47"/>
                </a:cubicBezTo>
                <a:cubicBezTo>
                  <a:pt x="102" y="44"/>
                  <a:pt x="102" y="41"/>
                  <a:pt x="102" y="37"/>
                </a:cubicBezTo>
                <a:cubicBezTo>
                  <a:pt x="101" y="34"/>
                  <a:pt x="101" y="31"/>
                  <a:pt x="102" y="28"/>
                </a:cubicBezTo>
                <a:cubicBezTo>
                  <a:pt x="102" y="27"/>
                  <a:pt x="103" y="26"/>
                  <a:pt x="104" y="26"/>
                </a:cubicBezTo>
                <a:cubicBezTo>
                  <a:pt x="105" y="25"/>
                  <a:pt x="106" y="25"/>
                  <a:pt x="107" y="26"/>
                </a:cubicBezTo>
                <a:cubicBezTo>
                  <a:pt x="107" y="26"/>
                  <a:pt x="108" y="27"/>
                  <a:pt x="107" y="28"/>
                </a:cubicBezTo>
                <a:cubicBezTo>
                  <a:pt x="105" y="31"/>
                  <a:pt x="106" y="34"/>
                  <a:pt x="106" y="37"/>
                </a:cubicBezTo>
                <a:cubicBezTo>
                  <a:pt x="107" y="40"/>
                  <a:pt x="107" y="44"/>
                  <a:pt x="105" y="47"/>
                </a:cubicBezTo>
                <a:cubicBezTo>
                  <a:pt x="104" y="49"/>
                  <a:pt x="105" y="50"/>
                  <a:pt x="106" y="51"/>
                </a:cubicBezTo>
                <a:cubicBezTo>
                  <a:pt x="108" y="51"/>
                  <a:pt x="109" y="51"/>
                  <a:pt x="110" y="49"/>
                </a:cubicBezTo>
                <a:cubicBezTo>
                  <a:pt x="111" y="45"/>
                  <a:pt x="112" y="41"/>
                  <a:pt x="112" y="37"/>
                </a:cubicBezTo>
                <a:cubicBezTo>
                  <a:pt x="111" y="34"/>
                  <a:pt x="113" y="31"/>
                  <a:pt x="115" y="28"/>
                </a:cubicBezTo>
                <a:cubicBezTo>
                  <a:pt x="115" y="27"/>
                  <a:pt x="116" y="27"/>
                  <a:pt x="117" y="27"/>
                </a:cubicBezTo>
                <a:cubicBezTo>
                  <a:pt x="118" y="27"/>
                  <a:pt x="119" y="28"/>
                  <a:pt x="118" y="29"/>
                </a:cubicBezTo>
                <a:cubicBezTo>
                  <a:pt x="115" y="36"/>
                  <a:pt x="117" y="43"/>
                  <a:pt x="115" y="49"/>
                </a:cubicBezTo>
                <a:cubicBezTo>
                  <a:pt x="113" y="54"/>
                  <a:pt x="113" y="53"/>
                  <a:pt x="118" y="54"/>
                </a:cubicBezTo>
                <a:cubicBezTo>
                  <a:pt x="118" y="48"/>
                  <a:pt x="123" y="43"/>
                  <a:pt x="124" y="37"/>
                </a:cubicBezTo>
                <a:cubicBezTo>
                  <a:pt x="124" y="36"/>
                  <a:pt x="126" y="35"/>
                  <a:pt x="127" y="34"/>
                </a:cubicBezTo>
                <a:cubicBezTo>
                  <a:pt x="128" y="34"/>
                  <a:pt x="129" y="33"/>
                  <a:pt x="130" y="34"/>
                </a:cubicBezTo>
                <a:cubicBezTo>
                  <a:pt x="131" y="36"/>
                  <a:pt x="131" y="37"/>
                  <a:pt x="130" y="38"/>
                </a:cubicBezTo>
                <a:cubicBezTo>
                  <a:pt x="127" y="39"/>
                  <a:pt x="127" y="42"/>
                  <a:pt x="127" y="44"/>
                </a:cubicBezTo>
                <a:cubicBezTo>
                  <a:pt x="126" y="46"/>
                  <a:pt x="125" y="47"/>
                  <a:pt x="124" y="49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2" y="57"/>
                  <a:pt x="124" y="58"/>
                  <a:pt x="125" y="59"/>
                </a:cubicBezTo>
                <a:cubicBezTo>
                  <a:pt x="126" y="60"/>
                  <a:pt x="127" y="58"/>
                  <a:pt x="128" y="58"/>
                </a:cubicBezTo>
                <a:cubicBezTo>
                  <a:pt x="130" y="56"/>
                  <a:pt x="132" y="53"/>
                  <a:pt x="132" y="50"/>
                </a:cubicBezTo>
                <a:cubicBezTo>
                  <a:pt x="131" y="48"/>
                  <a:pt x="133" y="46"/>
                  <a:pt x="134" y="44"/>
                </a:cubicBezTo>
                <a:cubicBezTo>
                  <a:pt x="136" y="43"/>
                  <a:pt x="137" y="42"/>
                  <a:pt x="138" y="40"/>
                </a:cubicBezTo>
                <a:cubicBezTo>
                  <a:pt x="138" y="39"/>
                  <a:pt x="140" y="38"/>
                  <a:pt x="141" y="39"/>
                </a:cubicBezTo>
                <a:cubicBezTo>
                  <a:pt x="142" y="40"/>
                  <a:pt x="143" y="41"/>
                  <a:pt x="142" y="43"/>
                </a:cubicBezTo>
                <a:cubicBezTo>
                  <a:pt x="140" y="44"/>
                  <a:pt x="139" y="46"/>
                  <a:pt x="138" y="47"/>
                </a:cubicBezTo>
                <a:cubicBezTo>
                  <a:pt x="137" y="48"/>
                  <a:pt x="136" y="49"/>
                  <a:pt x="136" y="51"/>
                </a:cubicBezTo>
                <a:cubicBezTo>
                  <a:pt x="136" y="55"/>
                  <a:pt x="135" y="58"/>
                  <a:pt x="131" y="61"/>
                </a:cubicBezTo>
                <a:cubicBezTo>
                  <a:pt x="129" y="62"/>
                  <a:pt x="129" y="63"/>
                  <a:pt x="131" y="65"/>
                </a:cubicBezTo>
                <a:cubicBezTo>
                  <a:pt x="132" y="66"/>
                  <a:pt x="132" y="66"/>
                  <a:pt x="133" y="65"/>
                </a:cubicBezTo>
                <a:cubicBezTo>
                  <a:pt x="135" y="64"/>
                  <a:pt x="138" y="63"/>
                  <a:pt x="141" y="63"/>
                </a:cubicBezTo>
                <a:cubicBezTo>
                  <a:pt x="143" y="63"/>
                  <a:pt x="144" y="62"/>
                  <a:pt x="145" y="60"/>
                </a:cubicBezTo>
                <a:cubicBezTo>
                  <a:pt x="145" y="58"/>
                  <a:pt x="147" y="56"/>
                  <a:pt x="150" y="55"/>
                </a:cubicBezTo>
                <a:cubicBezTo>
                  <a:pt x="151" y="54"/>
                  <a:pt x="153" y="55"/>
                  <a:pt x="153" y="57"/>
                </a:cubicBezTo>
                <a:cubicBezTo>
                  <a:pt x="154" y="58"/>
                  <a:pt x="153" y="59"/>
                  <a:pt x="151" y="59"/>
                </a:cubicBezTo>
                <a:cubicBezTo>
                  <a:pt x="149" y="60"/>
                  <a:pt x="149" y="62"/>
                  <a:pt x="148" y="64"/>
                </a:cubicBezTo>
                <a:cubicBezTo>
                  <a:pt x="147" y="66"/>
                  <a:pt x="145" y="67"/>
                  <a:pt x="143" y="67"/>
                </a:cubicBezTo>
                <a:cubicBezTo>
                  <a:pt x="140" y="67"/>
                  <a:pt x="138" y="68"/>
                  <a:pt x="136" y="69"/>
                </a:cubicBezTo>
                <a:cubicBezTo>
                  <a:pt x="133" y="71"/>
                  <a:pt x="135" y="72"/>
                  <a:pt x="135" y="73"/>
                </a:cubicBezTo>
                <a:cubicBezTo>
                  <a:pt x="136" y="75"/>
                  <a:pt x="137" y="74"/>
                  <a:pt x="138" y="73"/>
                </a:cubicBezTo>
                <a:cubicBezTo>
                  <a:pt x="141" y="72"/>
                  <a:pt x="143" y="71"/>
                  <a:pt x="147" y="72"/>
                </a:cubicBezTo>
                <a:cubicBezTo>
                  <a:pt x="149" y="73"/>
                  <a:pt x="151" y="72"/>
                  <a:pt x="153" y="70"/>
                </a:cubicBezTo>
                <a:cubicBezTo>
                  <a:pt x="155" y="69"/>
                  <a:pt x="156" y="69"/>
                  <a:pt x="157" y="70"/>
                </a:cubicBezTo>
                <a:cubicBezTo>
                  <a:pt x="158" y="72"/>
                  <a:pt x="157" y="73"/>
                  <a:pt x="156" y="74"/>
                </a:cubicBezTo>
                <a:cubicBezTo>
                  <a:pt x="153" y="77"/>
                  <a:pt x="150" y="78"/>
                  <a:pt x="146" y="77"/>
                </a:cubicBezTo>
                <a:cubicBezTo>
                  <a:pt x="142" y="75"/>
                  <a:pt x="140" y="77"/>
                  <a:pt x="137" y="79"/>
                </a:cubicBezTo>
                <a:cubicBezTo>
                  <a:pt x="136" y="80"/>
                  <a:pt x="136" y="80"/>
                  <a:pt x="137" y="81"/>
                </a:cubicBezTo>
                <a:cubicBezTo>
                  <a:pt x="137" y="82"/>
                  <a:pt x="137" y="81"/>
                  <a:pt x="138" y="81"/>
                </a:cubicBezTo>
                <a:cubicBezTo>
                  <a:pt x="144" y="81"/>
                  <a:pt x="148" y="84"/>
                  <a:pt x="152" y="88"/>
                </a:cubicBezTo>
                <a:cubicBezTo>
                  <a:pt x="153" y="90"/>
                  <a:pt x="154" y="91"/>
                  <a:pt x="155" y="91"/>
                </a:cubicBezTo>
                <a:cubicBezTo>
                  <a:pt x="157" y="91"/>
                  <a:pt x="158" y="91"/>
                  <a:pt x="158" y="92"/>
                </a:cubicBezTo>
                <a:cubicBezTo>
                  <a:pt x="159" y="93"/>
                  <a:pt x="159" y="94"/>
                  <a:pt x="159" y="95"/>
                </a:cubicBezTo>
                <a:cubicBezTo>
                  <a:pt x="158" y="96"/>
                  <a:pt x="157" y="96"/>
                  <a:pt x="156" y="96"/>
                </a:cubicBezTo>
                <a:cubicBezTo>
                  <a:pt x="153" y="95"/>
                  <a:pt x="149" y="94"/>
                  <a:pt x="147" y="91"/>
                </a:cubicBezTo>
                <a:cubicBezTo>
                  <a:pt x="145" y="88"/>
                  <a:pt x="143" y="87"/>
                  <a:pt x="140" y="86"/>
                </a:cubicBezTo>
                <a:cubicBezTo>
                  <a:pt x="139" y="86"/>
                  <a:pt x="138" y="86"/>
                  <a:pt x="137" y="86"/>
                </a:cubicBezTo>
                <a:cubicBezTo>
                  <a:pt x="136" y="87"/>
                  <a:pt x="135" y="87"/>
                  <a:pt x="135" y="89"/>
                </a:cubicBezTo>
                <a:cubicBezTo>
                  <a:pt x="135" y="90"/>
                  <a:pt x="136" y="90"/>
                  <a:pt x="137" y="91"/>
                </a:cubicBezTo>
                <a:cubicBezTo>
                  <a:pt x="140" y="92"/>
                  <a:pt x="143" y="95"/>
                  <a:pt x="145" y="98"/>
                </a:cubicBezTo>
                <a:cubicBezTo>
                  <a:pt x="147" y="100"/>
                  <a:pt x="149" y="102"/>
                  <a:pt x="152" y="103"/>
                </a:cubicBezTo>
                <a:cubicBezTo>
                  <a:pt x="153" y="104"/>
                  <a:pt x="154" y="105"/>
                  <a:pt x="153" y="106"/>
                </a:cubicBezTo>
                <a:cubicBezTo>
                  <a:pt x="153" y="108"/>
                  <a:pt x="151" y="108"/>
                  <a:pt x="150" y="108"/>
                </a:cubicBezTo>
                <a:cubicBezTo>
                  <a:pt x="146" y="107"/>
                  <a:pt x="144" y="104"/>
                  <a:pt x="142" y="102"/>
                </a:cubicBezTo>
                <a:cubicBezTo>
                  <a:pt x="140" y="100"/>
                  <a:pt x="139" y="97"/>
                  <a:pt x="136" y="95"/>
                </a:cubicBezTo>
                <a:cubicBezTo>
                  <a:pt x="133" y="94"/>
                  <a:pt x="132" y="94"/>
                  <a:pt x="130" y="96"/>
                </a:cubicBezTo>
                <a:cubicBezTo>
                  <a:pt x="129" y="97"/>
                  <a:pt x="129" y="97"/>
                  <a:pt x="130" y="98"/>
                </a:cubicBezTo>
                <a:cubicBezTo>
                  <a:pt x="133" y="100"/>
                  <a:pt x="136" y="103"/>
                  <a:pt x="136" y="107"/>
                </a:cubicBezTo>
                <a:cubicBezTo>
                  <a:pt x="137" y="110"/>
                  <a:pt x="138" y="112"/>
                  <a:pt x="140" y="113"/>
                </a:cubicBezTo>
                <a:cubicBezTo>
                  <a:pt x="141" y="114"/>
                  <a:pt x="142" y="115"/>
                  <a:pt x="143" y="116"/>
                </a:cubicBezTo>
                <a:cubicBezTo>
                  <a:pt x="143" y="117"/>
                  <a:pt x="143" y="118"/>
                  <a:pt x="142" y="119"/>
                </a:cubicBezTo>
                <a:cubicBezTo>
                  <a:pt x="141" y="120"/>
                  <a:pt x="140" y="120"/>
                  <a:pt x="139" y="119"/>
                </a:cubicBezTo>
                <a:cubicBezTo>
                  <a:pt x="136" y="115"/>
                  <a:pt x="132" y="112"/>
                  <a:pt x="131" y="107"/>
                </a:cubicBezTo>
                <a:cubicBezTo>
                  <a:pt x="131" y="106"/>
                  <a:pt x="131" y="105"/>
                  <a:pt x="130" y="105"/>
                </a:cubicBezTo>
                <a:cubicBezTo>
                  <a:pt x="128" y="100"/>
                  <a:pt x="125" y="100"/>
                  <a:pt x="118" y="102"/>
                </a:cubicBezTo>
                <a:cubicBezTo>
                  <a:pt x="121" y="105"/>
                  <a:pt x="122" y="109"/>
                  <a:pt x="121" y="113"/>
                </a:cubicBezTo>
                <a:cubicBezTo>
                  <a:pt x="121" y="116"/>
                  <a:pt x="122" y="118"/>
                  <a:pt x="124" y="120"/>
                </a:cubicBezTo>
                <a:cubicBezTo>
                  <a:pt x="125" y="121"/>
                  <a:pt x="127" y="122"/>
                  <a:pt x="125" y="123"/>
                </a:cubicBezTo>
                <a:cubicBezTo>
                  <a:pt x="124" y="125"/>
                  <a:pt x="123" y="124"/>
                  <a:pt x="121" y="123"/>
                </a:cubicBezTo>
                <a:cubicBezTo>
                  <a:pt x="118" y="120"/>
                  <a:pt x="116" y="117"/>
                  <a:pt x="117" y="113"/>
                </a:cubicBezTo>
                <a:cubicBezTo>
                  <a:pt x="117" y="111"/>
                  <a:pt x="117" y="110"/>
                  <a:pt x="116" y="108"/>
                </a:cubicBezTo>
                <a:cubicBezTo>
                  <a:pt x="116" y="106"/>
                  <a:pt x="115" y="105"/>
                  <a:pt x="113" y="104"/>
                </a:cubicBezTo>
                <a:cubicBezTo>
                  <a:pt x="112" y="104"/>
                  <a:pt x="110" y="103"/>
                  <a:pt x="108" y="102"/>
                </a:cubicBezTo>
                <a:cubicBezTo>
                  <a:pt x="111" y="107"/>
                  <a:pt x="111" y="111"/>
                  <a:pt x="110" y="115"/>
                </a:cubicBezTo>
                <a:cubicBezTo>
                  <a:pt x="109" y="118"/>
                  <a:pt x="109" y="121"/>
                  <a:pt x="111" y="124"/>
                </a:cubicBezTo>
                <a:cubicBezTo>
                  <a:pt x="112" y="125"/>
                  <a:pt x="112" y="126"/>
                  <a:pt x="110" y="127"/>
                </a:cubicBezTo>
                <a:cubicBezTo>
                  <a:pt x="109" y="128"/>
                  <a:pt x="108" y="127"/>
                  <a:pt x="107" y="126"/>
                </a:cubicBezTo>
                <a:cubicBezTo>
                  <a:pt x="106" y="124"/>
                  <a:pt x="105" y="122"/>
                  <a:pt x="105" y="119"/>
                </a:cubicBezTo>
                <a:cubicBezTo>
                  <a:pt x="105" y="116"/>
                  <a:pt x="106" y="112"/>
                  <a:pt x="105" y="109"/>
                </a:cubicBezTo>
                <a:cubicBezTo>
                  <a:pt x="105" y="105"/>
                  <a:pt x="102" y="102"/>
                  <a:pt x="99" y="101"/>
                </a:cubicBezTo>
                <a:cubicBezTo>
                  <a:pt x="97" y="101"/>
                  <a:pt x="97" y="101"/>
                  <a:pt x="97" y="103"/>
                </a:cubicBezTo>
                <a:cubicBezTo>
                  <a:pt x="97" y="105"/>
                  <a:pt x="97" y="106"/>
                  <a:pt x="96" y="108"/>
                </a:cubicBezTo>
                <a:cubicBezTo>
                  <a:pt x="93" y="112"/>
                  <a:pt x="92" y="117"/>
                  <a:pt x="94" y="122"/>
                </a:cubicBezTo>
                <a:cubicBezTo>
                  <a:pt x="94" y="123"/>
                  <a:pt x="95" y="123"/>
                  <a:pt x="95" y="123"/>
                </a:cubicBezTo>
                <a:cubicBezTo>
                  <a:pt x="95" y="125"/>
                  <a:pt x="95" y="126"/>
                  <a:pt x="93" y="126"/>
                </a:cubicBezTo>
                <a:cubicBezTo>
                  <a:pt x="92" y="127"/>
                  <a:pt x="91" y="126"/>
                  <a:pt x="91" y="125"/>
                </a:cubicBezTo>
                <a:cubicBezTo>
                  <a:pt x="88" y="119"/>
                  <a:pt x="87" y="114"/>
                  <a:pt x="90" y="108"/>
                </a:cubicBezTo>
                <a:cubicBezTo>
                  <a:pt x="91" y="107"/>
                  <a:pt x="92" y="106"/>
                  <a:pt x="92" y="104"/>
                </a:cubicBezTo>
                <a:cubicBezTo>
                  <a:pt x="93" y="101"/>
                  <a:pt x="90" y="98"/>
                  <a:pt x="87" y="98"/>
                </a:cubicBezTo>
                <a:cubicBezTo>
                  <a:pt x="87" y="98"/>
                  <a:pt x="86" y="98"/>
                  <a:pt x="86" y="99"/>
                </a:cubicBezTo>
                <a:cubicBezTo>
                  <a:pt x="87" y="103"/>
                  <a:pt x="85" y="107"/>
                  <a:pt x="84" y="111"/>
                </a:cubicBezTo>
                <a:cubicBezTo>
                  <a:pt x="83" y="114"/>
                  <a:pt x="83" y="118"/>
                  <a:pt x="85" y="121"/>
                </a:cubicBezTo>
                <a:cubicBezTo>
                  <a:pt x="86" y="123"/>
                  <a:pt x="86" y="125"/>
                  <a:pt x="84" y="126"/>
                </a:cubicBezTo>
                <a:cubicBezTo>
                  <a:pt x="82" y="126"/>
                  <a:pt x="81" y="125"/>
                  <a:pt x="81" y="123"/>
                </a:cubicBezTo>
                <a:cubicBezTo>
                  <a:pt x="78" y="117"/>
                  <a:pt x="78" y="112"/>
                  <a:pt x="81" y="106"/>
                </a:cubicBezTo>
                <a:cubicBezTo>
                  <a:pt x="81" y="105"/>
                  <a:pt x="82" y="103"/>
                  <a:pt x="82" y="102"/>
                </a:cubicBezTo>
                <a:cubicBezTo>
                  <a:pt x="82" y="98"/>
                  <a:pt x="80" y="96"/>
                  <a:pt x="76" y="95"/>
                </a:cubicBezTo>
                <a:cubicBezTo>
                  <a:pt x="75" y="97"/>
                  <a:pt x="77" y="99"/>
                  <a:pt x="77" y="101"/>
                </a:cubicBezTo>
                <a:cubicBezTo>
                  <a:pt x="78" y="104"/>
                  <a:pt x="77" y="107"/>
                  <a:pt x="76" y="109"/>
                </a:cubicBezTo>
                <a:cubicBezTo>
                  <a:pt x="74" y="112"/>
                  <a:pt x="73" y="115"/>
                  <a:pt x="73" y="118"/>
                </a:cubicBezTo>
                <a:cubicBezTo>
                  <a:pt x="73" y="119"/>
                  <a:pt x="72" y="120"/>
                  <a:pt x="71" y="120"/>
                </a:cubicBezTo>
                <a:cubicBezTo>
                  <a:pt x="69" y="120"/>
                  <a:pt x="68" y="119"/>
                  <a:pt x="68" y="118"/>
                </a:cubicBezTo>
                <a:cubicBezTo>
                  <a:pt x="68" y="115"/>
                  <a:pt x="69" y="113"/>
                  <a:pt x="70" y="111"/>
                </a:cubicBezTo>
                <a:cubicBezTo>
                  <a:pt x="73" y="107"/>
                  <a:pt x="74" y="103"/>
                  <a:pt x="71" y="98"/>
                </a:cubicBezTo>
                <a:cubicBezTo>
                  <a:pt x="71" y="96"/>
                  <a:pt x="71" y="95"/>
                  <a:pt x="71" y="93"/>
                </a:cubicBezTo>
                <a:cubicBezTo>
                  <a:pt x="71" y="93"/>
                  <a:pt x="70" y="92"/>
                  <a:pt x="70" y="92"/>
                </a:cubicBezTo>
                <a:cubicBezTo>
                  <a:pt x="69" y="92"/>
                  <a:pt x="69" y="93"/>
                  <a:pt x="68" y="93"/>
                </a:cubicBezTo>
                <a:cubicBezTo>
                  <a:pt x="68" y="95"/>
                  <a:pt x="67" y="96"/>
                  <a:pt x="67" y="98"/>
                </a:cubicBezTo>
                <a:cubicBezTo>
                  <a:pt x="66" y="100"/>
                  <a:pt x="66" y="102"/>
                  <a:pt x="67" y="104"/>
                </a:cubicBezTo>
                <a:cubicBezTo>
                  <a:pt x="68" y="107"/>
                  <a:pt x="66" y="113"/>
                  <a:pt x="63" y="115"/>
                </a:cubicBezTo>
                <a:cubicBezTo>
                  <a:pt x="62" y="116"/>
                  <a:pt x="61" y="115"/>
                  <a:pt x="60" y="115"/>
                </a:cubicBezTo>
                <a:cubicBezTo>
                  <a:pt x="59" y="114"/>
                  <a:pt x="59" y="113"/>
                  <a:pt x="59" y="112"/>
                </a:cubicBezTo>
                <a:cubicBezTo>
                  <a:pt x="60" y="111"/>
                  <a:pt x="60" y="111"/>
                  <a:pt x="61" y="110"/>
                </a:cubicBezTo>
                <a:cubicBezTo>
                  <a:pt x="63" y="108"/>
                  <a:pt x="63" y="106"/>
                  <a:pt x="62" y="104"/>
                </a:cubicBezTo>
                <a:cubicBezTo>
                  <a:pt x="60" y="102"/>
                  <a:pt x="61" y="100"/>
                  <a:pt x="62" y="98"/>
                </a:cubicBezTo>
                <a:cubicBezTo>
                  <a:pt x="62" y="96"/>
                  <a:pt x="63" y="94"/>
                  <a:pt x="64" y="92"/>
                </a:cubicBezTo>
                <a:cubicBezTo>
                  <a:pt x="65" y="89"/>
                  <a:pt x="62" y="89"/>
                  <a:pt x="61" y="88"/>
                </a:cubicBezTo>
                <a:cubicBezTo>
                  <a:pt x="59" y="87"/>
                  <a:pt x="58" y="88"/>
                  <a:pt x="58" y="89"/>
                </a:cubicBezTo>
                <a:cubicBezTo>
                  <a:pt x="57" y="91"/>
                  <a:pt x="56" y="92"/>
                  <a:pt x="54" y="93"/>
                </a:cubicBezTo>
                <a:cubicBezTo>
                  <a:pt x="52" y="94"/>
                  <a:pt x="51" y="96"/>
                  <a:pt x="50" y="99"/>
                </a:cubicBezTo>
                <a:cubicBezTo>
                  <a:pt x="50" y="103"/>
                  <a:pt x="46" y="105"/>
                  <a:pt x="43" y="107"/>
                </a:cubicBezTo>
                <a:cubicBezTo>
                  <a:pt x="42" y="107"/>
                  <a:pt x="41" y="107"/>
                  <a:pt x="40" y="106"/>
                </a:cubicBezTo>
                <a:cubicBezTo>
                  <a:pt x="39" y="105"/>
                  <a:pt x="39" y="104"/>
                  <a:pt x="40" y="103"/>
                </a:cubicBezTo>
                <a:cubicBezTo>
                  <a:pt x="44" y="101"/>
                  <a:pt x="46" y="98"/>
                  <a:pt x="48" y="93"/>
                </a:cubicBezTo>
                <a:cubicBezTo>
                  <a:pt x="48" y="91"/>
                  <a:pt x="51" y="90"/>
                  <a:pt x="52" y="88"/>
                </a:cubicBezTo>
                <a:cubicBezTo>
                  <a:pt x="53" y="87"/>
                  <a:pt x="55" y="86"/>
                  <a:pt x="53" y="85"/>
                </a:cubicBezTo>
                <a:cubicBezTo>
                  <a:pt x="52" y="84"/>
                  <a:pt x="50" y="83"/>
                  <a:pt x="49" y="84"/>
                </a:cubicBezTo>
                <a:cubicBezTo>
                  <a:pt x="47" y="86"/>
                  <a:pt x="45" y="87"/>
                  <a:pt x="43" y="88"/>
                </a:cubicBezTo>
                <a:cubicBezTo>
                  <a:pt x="39" y="89"/>
                  <a:pt x="37" y="91"/>
                  <a:pt x="34" y="93"/>
                </a:cubicBezTo>
                <a:cubicBezTo>
                  <a:pt x="33" y="95"/>
                  <a:pt x="31" y="96"/>
                  <a:pt x="29" y="97"/>
                </a:cubicBezTo>
                <a:cubicBezTo>
                  <a:pt x="28" y="98"/>
                  <a:pt x="26" y="98"/>
                  <a:pt x="25" y="97"/>
                </a:cubicBezTo>
                <a:cubicBezTo>
                  <a:pt x="24" y="96"/>
                  <a:pt x="24" y="95"/>
                  <a:pt x="24" y="94"/>
                </a:cubicBezTo>
                <a:cubicBezTo>
                  <a:pt x="24" y="93"/>
                  <a:pt x="25" y="92"/>
                  <a:pt x="26" y="93"/>
                </a:cubicBezTo>
                <a:cubicBezTo>
                  <a:pt x="28" y="93"/>
                  <a:pt x="30" y="92"/>
                  <a:pt x="31" y="90"/>
                </a:cubicBezTo>
                <a:cubicBezTo>
                  <a:pt x="34" y="86"/>
                  <a:pt x="37" y="84"/>
                  <a:pt x="42" y="83"/>
                </a:cubicBezTo>
                <a:cubicBezTo>
                  <a:pt x="43" y="83"/>
                  <a:pt x="46" y="83"/>
                  <a:pt x="46" y="81"/>
                </a:cubicBezTo>
                <a:cubicBezTo>
                  <a:pt x="45" y="80"/>
                  <a:pt x="43" y="79"/>
                  <a:pt x="42" y="78"/>
                </a:cubicBezTo>
                <a:cubicBezTo>
                  <a:pt x="41" y="77"/>
                  <a:pt x="41" y="77"/>
                  <a:pt x="40" y="78"/>
                </a:cubicBezTo>
                <a:cubicBezTo>
                  <a:pt x="38" y="80"/>
                  <a:pt x="35" y="81"/>
                  <a:pt x="32" y="81"/>
                </a:cubicBezTo>
                <a:cubicBezTo>
                  <a:pt x="28" y="80"/>
                  <a:pt x="24" y="81"/>
                  <a:pt x="20" y="83"/>
                </a:cubicBezTo>
                <a:cubicBezTo>
                  <a:pt x="15" y="86"/>
                  <a:pt x="11" y="86"/>
                  <a:pt x="8" y="82"/>
                </a:cubicBezTo>
                <a:cubicBezTo>
                  <a:pt x="7" y="81"/>
                  <a:pt x="6" y="80"/>
                  <a:pt x="7" y="79"/>
                </a:cubicBezTo>
                <a:cubicBezTo>
                  <a:pt x="9" y="78"/>
                  <a:pt x="10" y="78"/>
                  <a:pt x="11" y="79"/>
                </a:cubicBezTo>
                <a:cubicBezTo>
                  <a:pt x="13" y="81"/>
                  <a:pt x="15" y="81"/>
                  <a:pt x="17" y="80"/>
                </a:cubicBezTo>
                <a:cubicBezTo>
                  <a:pt x="22" y="77"/>
                  <a:pt x="27" y="76"/>
                  <a:pt x="32" y="76"/>
                </a:cubicBezTo>
                <a:cubicBezTo>
                  <a:pt x="33" y="76"/>
                  <a:pt x="34" y="76"/>
                  <a:pt x="34" y="76"/>
                </a:cubicBezTo>
                <a:cubicBezTo>
                  <a:pt x="37" y="75"/>
                  <a:pt x="38" y="74"/>
                  <a:pt x="36" y="72"/>
                </a:cubicBezTo>
                <a:cubicBezTo>
                  <a:pt x="36" y="72"/>
                  <a:pt x="35" y="72"/>
                  <a:pt x="35" y="72"/>
                </a:cubicBezTo>
                <a:cubicBezTo>
                  <a:pt x="33" y="69"/>
                  <a:pt x="31" y="66"/>
                  <a:pt x="27" y="68"/>
                </a:cubicBezTo>
                <a:cubicBezTo>
                  <a:pt x="26" y="69"/>
                  <a:pt x="25" y="68"/>
                  <a:pt x="24" y="68"/>
                </a:cubicBezTo>
                <a:cubicBezTo>
                  <a:pt x="21" y="67"/>
                  <a:pt x="19" y="68"/>
                  <a:pt x="16" y="68"/>
                </a:cubicBezTo>
                <a:cubicBezTo>
                  <a:pt x="11" y="70"/>
                  <a:pt x="6" y="69"/>
                  <a:pt x="2" y="65"/>
                </a:cubicBezTo>
                <a:cubicBezTo>
                  <a:pt x="1" y="64"/>
                  <a:pt x="0" y="63"/>
                  <a:pt x="1" y="61"/>
                </a:cubicBezTo>
                <a:cubicBezTo>
                  <a:pt x="3" y="60"/>
                  <a:pt x="4" y="61"/>
                  <a:pt x="5" y="62"/>
                </a:cubicBezTo>
                <a:cubicBezTo>
                  <a:pt x="7" y="64"/>
                  <a:pt x="10" y="65"/>
                  <a:pt x="13" y="64"/>
                </a:cubicBezTo>
                <a:cubicBezTo>
                  <a:pt x="17" y="63"/>
                  <a:pt x="21" y="63"/>
                  <a:pt x="25" y="63"/>
                </a:cubicBezTo>
                <a:cubicBezTo>
                  <a:pt x="29" y="64"/>
                  <a:pt x="29" y="63"/>
                  <a:pt x="28" y="60"/>
                </a:cubicBezTo>
                <a:cubicBezTo>
                  <a:pt x="27" y="55"/>
                  <a:pt x="27" y="55"/>
                  <a:pt x="22" y="55"/>
                </a:cubicBezTo>
                <a:cubicBezTo>
                  <a:pt x="20" y="55"/>
                  <a:pt x="18" y="56"/>
                  <a:pt x="16" y="56"/>
                </a:cubicBezTo>
                <a:cubicBezTo>
                  <a:pt x="10" y="57"/>
                  <a:pt x="6" y="56"/>
                  <a:pt x="2" y="51"/>
                </a:cubicBezTo>
                <a:cubicBezTo>
                  <a:pt x="1" y="50"/>
                  <a:pt x="0" y="49"/>
                  <a:pt x="1" y="48"/>
                </a:cubicBezTo>
                <a:cubicBezTo>
                  <a:pt x="2" y="47"/>
                  <a:pt x="4" y="47"/>
                  <a:pt x="5" y="48"/>
                </a:cubicBezTo>
                <a:cubicBezTo>
                  <a:pt x="8" y="52"/>
                  <a:pt x="13" y="52"/>
                  <a:pt x="18" y="51"/>
                </a:cubicBezTo>
                <a:cubicBezTo>
                  <a:pt x="20" y="51"/>
                  <a:pt x="23" y="50"/>
                  <a:pt x="25" y="50"/>
                </a:cubicBezTo>
                <a:cubicBezTo>
                  <a:pt x="28" y="51"/>
                  <a:pt x="28" y="49"/>
                  <a:pt x="28" y="47"/>
                </a:cubicBezTo>
                <a:cubicBezTo>
                  <a:pt x="29" y="45"/>
                  <a:pt x="28" y="44"/>
                  <a:pt x="26" y="44"/>
                </a:cubicBezTo>
                <a:cubicBezTo>
                  <a:pt x="23" y="43"/>
                  <a:pt x="21" y="43"/>
                  <a:pt x="18" y="43"/>
                </a:cubicBezTo>
                <a:cubicBezTo>
                  <a:pt x="11" y="43"/>
                  <a:pt x="7" y="40"/>
                  <a:pt x="3" y="33"/>
                </a:cubicBezTo>
                <a:cubicBezTo>
                  <a:pt x="3" y="32"/>
                  <a:pt x="3" y="31"/>
                  <a:pt x="4" y="30"/>
                </a:cubicBezTo>
                <a:cubicBezTo>
                  <a:pt x="6" y="29"/>
                  <a:pt x="7" y="30"/>
                  <a:pt x="7" y="31"/>
                </a:cubicBezTo>
                <a:cubicBezTo>
                  <a:pt x="8" y="32"/>
                  <a:pt x="8" y="33"/>
                  <a:pt x="9" y="34"/>
                </a:cubicBezTo>
                <a:cubicBezTo>
                  <a:pt x="10" y="37"/>
                  <a:pt x="12" y="38"/>
                  <a:pt x="16" y="38"/>
                </a:cubicBezTo>
                <a:cubicBezTo>
                  <a:pt x="20" y="38"/>
                  <a:pt x="24" y="38"/>
                  <a:pt x="28" y="40"/>
                </a:cubicBezTo>
                <a:cubicBezTo>
                  <a:pt x="29" y="40"/>
                  <a:pt x="30" y="40"/>
                  <a:pt x="31" y="38"/>
                </a:cubicBezTo>
                <a:cubicBezTo>
                  <a:pt x="31" y="37"/>
                  <a:pt x="33" y="36"/>
                  <a:pt x="31" y="35"/>
                </a:cubicBezTo>
                <a:cubicBezTo>
                  <a:pt x="30" y="34"/>
                  <a:pt x="30" y="33"/>
                  <a:pt x="29" y="33"/>
                </a:cubicBezTo>
                <a:cubicBezTo>
                  <a:pt x="27" y="28"/>
                  <a:pt x="24" y="27"/>
                  <a:pt x="19" y="27"/>
                </a:cubicBezTo>
                <a:cubicBezTo>
                  <a:pt x="18" y="28"/>
                  <a:pt x="16" y="27"/>
                  <a:pt x="14" y="27"/>
                </a:cubicBezTo>
                <a:cubicBezTo>
                  <a:pt x="11" y="26"/>
                  <a:pt x="9" y="23"/>
                  <a:pt x="9" y="19"/>
                </a:cubicBezTo>
                <a:cubicBezTo>
                  <a:pt x="9" y="18"/>
                  <a:pt x="9" y="17"/>
                  <a:pt x="11" y="17"/>
                </a:cubicBezTo>
                <a:cubicBezTo>
                  <a:pt x="12" y="17"/>
                  <a:pt x="13" y="18"/>
                  <a:pt x="13" y="19"/>
                </a:cubicBezTo>
                <a:cubicBezTo>
                  <a:pt x="14" y="23"/>
                  <a:pt x="16" y="23"/>
                  <a:pt x="20" y="23"/>
                </a:cubicBezTo>
                <a:cubicBezTo>
                  <a:pt x="21" y="23"/>
                  <a:pt x="22" y="23"/>
                  <a:pt x="24" y="23"/>
                </a:cubicBezTo>
                <a:cubicBezTo>
                  <a:pt x="27" y="23"/>
                  <a:pt x="30" y="25"/>
                  <a:pt x="31" y="28"/>
                </a:cubicBezTo>
                <a:cubicBezTo>
                  <a:pt x="32" y="28"/>
                  <a:pt x="32" y="29"/>
                  <a:pt x="33" y="30"/>
                </a:cubicBezTo>
                <a:cubicBezTo>
                  <a:pt x="34" y="31"/>
                  <a:pt x="35" y="32"/>
                  <a:pt x="36" y="30"/>
                </a:cubicBezTo>
                <a:cubicBezTo>
                  <a:pt x="38" y="29"/>
                  <a:pt x="39" y="27"/>
                  <a:pt x="41" y="26"/>
                </a:cubicBezTo>
                <a:cubicBezTo>
                  <a:pt x="40" y="26"/>
                  <a:pt x="40" y="25"/>
                  <a:pt x="39" y="25"/>
                </a:cubicBezTo>
                <a:cubicBezTo>
                  <a:pt x="35" y="24"/>
                  <a:pt x="33" y="22"/>
                  <a:pt x="32" y="18"/>
                </a:cubicBezTo>
                <a:cubicBezTo>
                  <a:pt x="31" y="15"/>
                  <a:pt x="29" y="12"/>
                  <a:pt x="25" y="11"/>
                </a:cubicBezTo>
                <a:cubicBezTo>
                  <a:pt x="23" y="11"/>
                  <a:pt x="22" y="11"/>
                  <a:pt x="21" y="13"/>
                </a:cubicBezTo>
                <a:cubicBezTo>
                  <a:pt x="20" y="14"/>
                  <a:pt x="18" y="15"/>
                  <a:pt x="17" y="14"/>
                </a:cubicBezTo>
                <a:cubicBezTo>
                  <a:pt x="15" y="13"/>
                  <a:pt x="16" y="11"/>
                  <a:pt x="17" y="10"/>
                </a:cubicBezTo>
                <a:cubicBezTo>
                  <a:pt x="20" y="5"/>
                  <a:pt x="29" y="5"/>
                  <a:pt x="33" y="10"/>
                </a:cubicBezTo>
                <a:cubicBezTo>
                  <a:pt x="34" y="12"/>
                  <a:pt x="35" y="14"/>
                  <a:pt x="36" y="16"/>
                </a:cubicBezTo>
                <a:cubicBezTo>
                  <a:pt x="37" y="19"/>
                  <a:pt x="38" y="20"/>
                  <a:pt x="41" y="21"/>
                </a:cubicBezTo>
                <a:cubicBezTo>
                  <a:pt x="43" y="21"/>
                  <a:pt x="45" y="22"/>
                  <a:pt x="47" y="24"/>
                </a:cubicBezTo>
                <a:cubicBezTo>
                  <a:pt x="48" y="25"/>
                  <a:pt x="50" y="24"/>
                  <a:pt x="52" y="24"/>
                </a:cubicBezTo>
                <a:cubicBezTo>
                  <a:pt x="53" y="24"/>
                  <a:pt x="52" y="23"/>
                  <a:pt x="52" y="23"/>
                </a:cubicBezTo>
                <a:cubicBezTo>
                  <a:pt x="51" y="21"/>
                  <a:pt x="50" y="20"/>
                  <a:pt x="49" y="19"/>
                </a:cubicBezTo>
                <a:cubicBezTo>
                  <a:pt x="45" y="16"/>
                  <a:pt x="43" y="13"/>
                  <a:pt x="43" y="8"/>
                </a:cubicBezTo>
                <a:cubicBezTo>
                  <a:pt x="43" y="6"/>
                  <a:pt x="43" y="5"/>
                  <a:pt x="41" y="5"/>
                </a:cubicBezTo>
                <a:cubicBezTo>
                  <a:pt x="40" y="4"/>
                  <a:pt x="40" y="3"/>
                  <a:pt x="40" y="2"/>
                </a:cubicBezTo>
                <a:cubicBezTo>
                  <a:pt x="40" y="0"/>
                  <a:pt x="41" y="0"/>
                  <a:pt x="43" y="0"/>
                </a:cubicBezTo>
                <a:cubicBezTo>
                  <a:pt x="45" y="0"/>
                  <a:pt x="47" y="2"/>
                  <a:pt x="47" y="4"/>
                </a:cubicBezTo>
                <a:cubicBezTo>
                  <a:pt x="47" y="5"/>
                  <a:pt x="47" y="6"/>
                  <a:pt x="47" y="8"/>
                </a:cubicBezTo>
                <a:cubicBezTo>
                  <a:pt x="47" y="11"/>
                  <a:pt x="48" y="13"/>
                  <a:pt x="51" y="15"/>
                </a:cubicBezTo>
                <a:cubicBezTo>
                  <a:pt x="54" y="17"/>
                  <a:pt x="57" y="20"/>
                  <a:pt x="57" y="24"/>
                </a:cubicBezTo>
                <a:cubicBezTo>
                  <a:pt x="58" y="27"/>
                  <a:pt x="60" y="27"/>
                  <a:pt x="62" y="28"/>
                </a:cubicBezTo>
                <a:cubicBezTo>
                  <a:pt x="63" y="28"/>
                  <a:pt x="63" y="27"/>
                  <a:pt x="63" y="27"/>
                </a:cubicBezTo>
                <a:cubicBezTo>
                  <a:pt x="64" y="24"/>
                  <a:pt x="63" y="21"/>
                  <a:pt x="60" y="19"/>
                </a:cubicBezTo>
                <a:cubicBezTo>
                  <a:pt x="56" y="16"/>
                  <a:pt x="54" y="11"/>
                  <a:pt x="57" y="6"/>
                </a:cubicBezTo>
                <a:cubicBezTo>
                  <a:pt x="58" y="5"/>
                  <a:pt x="59" y="4"/>
                  <a:pt x="60" y="4"/>
                </a:cubicBezTo>
                <a:cubicBezTo>
                  <a:pt x="62" y="4"/>
                  <a:pt x="63" y="6"/>
                  <a:pt x="62" y="8"/>
                </a:cubicBezTo>
                <a:cubicBezTo>
                  <a:pt x="60" y="11"/>
                  <a:pt x="60" y="13"/>
                  <a:pt x="64" y="15"/>
                </a:cubicBezTo>
                <a:cubicBezTo>
                  <a:pt x="67" y="17"/>
                  <a:pt x="68" y="19"/>
                  <a:pt x="68" y="23"/>
                </a:cubicBezTo>
                <a:cubicBezTo>
                  <a:pt x="68" y="24"/>
                  <a:pt x="68" y="26"/>
                  <a:pt x="67" y="27"/>
                </a:cubicBezTo>
                <a:cubicBezTo>
                  <a:pt x="67" y="31"/>
                  <a:pt x="67" y="32"/>
                  <a:pt x="71" y="33"/>
                </a:cubicBezTo>
                <a:close/>
              </a:path>
            </a:pathLst>
          </a:custGeom>
          <a:solidFill>
            <a:srgbClr val="84B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23743BC8-1C2E-446E-A863-5AB968635863}"/>
              </a:ext>
            </a:extLst>
          </p:cNvPr>
          <p:cNvSpPr/>
          <p:nvPr/>
        </p:nvSpPr>
        <p:spPr bwMode="auto">
          <a:xfrm>
            <a:off x="6030913" y="3395663"/>
            <a:ext cx="423863" cy="474663"/>
          </a:xfrm>
          <a:custGeom>
            <a:avLst/>
            <a:gdLst>
              <a:gd name="T0" fmla="*/ 52 w 134"/>
              <a:gd name="T1" fmla="*/ 124 h 150"/>
              <a:gd name="T2" fmla="*/ 37 w 134"/>
              <a:gd name="T3" fmla="*/ 132 h 150"/>
              <a:gd name="T4" fmla="*/ 45 w 134"/>
              <a:gd name="T5" fmla="*/ 117 h 150"/>
              <a:gd name="T6" fmla="*/ 46 w 134"/>
              <a:gd name="T7" fmla="*/ 100 h 150"/>
              <a:gd name="T8" fmla="*/ 32 w 134"/>
              <a:gd name="T9" fmla="*/ 96 h 150"/>
              <a:gd name="T10" fmla="*/ 18 w 134"/>
              <a:gd name="T11" fmla="*/ 99 h 150"/>
              <a:gd name="T12" fmla="*/ 28 w 134"/>
              <a:gd name="T13" fmla="*/ 86 h 150"/>
              <a:gd name="T14" fmla="*/ 26 w 134"/>
              <a:gd name="T15" fmla="*/ 70 h 150"/>
              <a:gd name="T16" fmla="*/ 17 w 134"/>
              <a:gd name="T17" fmla="*/ 74 h 150"/>
              <a:gd name="T18" fmla="*/ 5 w 134"/>
              <a:gd name="T19" fmla="*/ 73 h 150"/>
              <a:gd name="T20" fmla="*/ 16 w 134"/>
              <a:gd name="T21" fmla="*/ 65 h 150"/>
              <a:gd name="T22" fmla="*/ 16 w 134"/>
              <a:gd name="T23" fmla="*/ 51 h 150"/>
              <a:gd name="T24" fmla="*/ 1 w 134"/>
              <a:gd name="T25" fmla="*/ 46 h 150"/>
              <a:gd name="T26" fmla="*/ 4 w 134"/>
              <a:gd name="T27" fmla="*/ 42 h 150"/>
              <a:gd name="T28" fmla="*/ 18 w 134"/>
              <a:gd name="T29" fmla="*/ 41 h 150"/>
              <a:gd name="T30" fmla="*/ 21 w 134"/>
              <a:gd name="T31" fmla="*/ 30 h 150"/>
              <a:gd name="T32" fmla="*/ 12 w 134"/>
              <a:gd name="T33" fmla="*/ 17 h 150"/>
              <a:gd name="T34" fmla="*/ 17 w 134"/>
              <a:gd name="T35" fmla="*/ 16 h 150"/>
              <a:gd name="T36" fmla="*/ 31 w 134"/>
              <a:gd name="T37" fmla="*/ 23 h 150"/>
              <a:gd name="T38" fmla="*/ 38 w 134"/>
              <a:gd name="T39" fmla="*/ 17 h 150"/>
              <a:gd name="T40" fmla="*/ 41 w 134"/>
              <a:gd name="T41" fmla="*/ 2 h 150"/>
              <a:gd name="T42" fmla="*/ 45 w 134"/>
              <a:gd name="T43" fmla="*/ 4 h 150"/>
              <a:gd name="T44" fmla="*/ 53 w 134"/>
              <a:gd name="T45" fmla="*/ 23 h 150"/>
              <a:gd name="T46" fmla="*/ 61 w 134"/>
              <a:gd name="T47" fmla="*/ 24 h 150"/>
              <a:gd name="T48" fmla="*/ 66 w 134"/>
              <a:gd name="T49" fmla="*/ 12 h 150"/>
              <a:gd name="T50" fmla="*/ 70 w 134"/>
              <a:gd name="T51" fmla="*/ 14 h 150"/>
              <a:gd name="T52" fmla="*/ 73 w 134"/>
              <a:gd name="T53" fmla="*/ 37 h 150"/>
              <a:gd name="T54" fmla="*/ 86 w 134"/>
              <a:gd name="T55" fmla="*/ 28 h 150"/>
              <a:gd name="T56" fmla="*/ 100 w 134"/>
              <a:gd name="T57" fmla="*/ 29 h 150"/>
              <a:gd name="T58" fmla="*/ 85 w 134"/>
              <a:gd name="T59" fmla="*/ 40 h 150"/>
              <a:gd name="T60" fmla="*/ 91 w 134"/>
              <a:gd name="T61" fmla="*/ 45 h 150"/>
              <a:gd name="T62" fmla="*/ 108 w 134"/>
              <a:gd name="T63" fmla="*/ 42 h 150"/>
              <a:gd name="T64" fmla="*/ 118 w 134"/>
              <a:gd name="T65" fmla="*/ 48 h 150"/>
              <a:gd name="T66" fmla="*/ 102 w 134"/>
              <a:gd name="T67" fmla="*/ 52 h 150"/>
              <a:gd name="T68" fmla="*/ 109 w 134"/>
              <a:gd name="T69" fmla="*/ 64 h 150"/>
              <a:gd name="T70" fmla="*/ 122 w 134"/>
              <a:gd name="T71" fmla="*/ 66 h 150"/>
              <a:gd name="T72" fmla="*/ 133 w 134"/>
              <a:gd name="T73" fmla="*/ 80 h 150"/>
              <a:gd name="T74" fmla="*/ 115 w 134"/>
              <a:gd name="T75" fmla="*/ 73 h 150"/>
              <a:gd name="T76" fmla="*/ 114 w 134"/>
              <a:gd name="T77" fmla="*/ 91 h 150"/>
              <a:gd name="T78" fmla="*/ 125 w 134"/>
              <a:gd name="T79" fmla="*/ 101 h 150"/>
              <a:gd name="T80" fmla="*/ 126 w 134"/>
              <a:gd name="T81" fmla="*/ 111 h 150"/>
              <a:gd name="T82" fmla="*/ 113 w 134"/>
              <a:gd name="T83" fmla="*/ 102 h 150"/>
              <a:gd name="T84" fmla="*/ 103 w 134"/>
              <a:gd name="T85" fmla="*/ 116 h 150"/>
              <a:gd name="T86" fmla="*/ 107 w 134"/>
              <a:gd name="T87" fmla="*/ 123 h 150"/>
              <a:gd name="T88" fmla="*/ 108 w 134"/>
              <a:gd name="T89" fmla="*/ 143 h 150"/>
              <a:gd name="T90" fmla="*/ 104 w 134"/>
              <a:gd name="T91" fmla="*/ 140 h 150"/>
              <a:gd name="T92" fmla="*/ 98 w 134"/>
              <a:gd name="T93" fmla="*/ 125 h 150"/>
              <a:gd name="T94" fmla="*/ 80 w 134"/>
              <a:gd name="T95" fmla="*/ 127 h 150"/>
              <a:gd name="T96" fmla="*/ 71 w 134"/>
              <a:gd name="T97" fmla="*/ 149 h 150"/>
              <a:gd name="T98" fmla="*/ 68 w 134"/>
              <a:gd name="T99" fmla="*/ 146 h 150"/>
              <a:gd name="T100" fmla="*/ 70 w 134"/>
              <a:gd name="T101" fmla="*/ 132 h 150"/>
              <a:gd name="T102" fmla="*/ 65 w 134"/>
              <a:gd name="T103" fmla="*/ 123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4" h="150">
                <a:moveTo>
                  <a:pt x="54" y="113"/>
                </a:moveTo>
                <a:cubicBezTo>
                  <a:pt x="54" y="118"/>
                  <a:pt x="53" y="121"/>
                  <a:pt x="52" y="124"/>
                </a:cubicBezTo>
                <a:cubicBezTo>
                  <a:pt x="49" y="129"/>
                  <a:pt x="46" y="131"/>
                  <a:pt x="41" y="133"/>
                </a:cubicBezTo>
                <a:cubicBezTo>
                  <a:pt x="40" y="133"/>
                  <a:pt x="38" y="134"/>
                  <a:pt x="37" y="132"/>
                </a:cubicBezTo>
                <a:cubicBezTo>
                  <a:pt x="36" y="130"/>
                  <a:pt x="38" y="129"/>
                  <a:pt x="39" y="128"/>
                </a:cubicBezTo>
                <a:cubicBezTo>
                  <a:pt x="44" y="126"/>
                  <a:pt x="46" y="122"/>
                  <a:pt x="45" y="117"/>
                </a:cubicBezTo>
                <a:cubicBezTo>
                  <a:pt x="45" y="112"/>
                  <a:pt x="44" y="106"/>
                  <a:pt x="46" y="101"/>
                </a:cubicBezTo>
                <a:cubicBezTo>
                  <a:pt x="46" y="101"/>
                  <a:pt x="46" y="100"/>
                  <a:pt x="46" y="100"/>
                </a:cubicBezTo>
                <a:cubicBezTo>
                  <a:pt x="43" y="96"/>
                  <a:pt x="40" y="91"/>
                  <a:pt x="38" y="87"/>
                </a:cubicBezTo>
                <a:cubicBezTo>
                  <a:pt x="36" y="90"/>
                  <a:pt x="34" y="93"/>
                  <a:pt x="32" y="96"/>
                </a:cubicBezTo>
                <a:cubicBezTo>
                  <a:pt x="30" y="100"/>
                  <a:pt x="26" y="102"/>
                  <a:pt x="21" y="102"/>
                </a:cubicBezTo>
                <a:cubicBezTo>
                  <a:pt x="20" y="101"/>
                  <a:pt x="18" y="101"/>
                  <a:pt x="18" y="99"/>
                </a:cubicBezTo>
                <a:cubicBezTo>
                  <a:pt x="18" y="97"/>
                  <a:pt x="20" y="97"/>
                  <a:pt x="21" y="97"/>
                </a:cubicBezTo>
                <a:cubicBezTo>
                  <a:pt x="27" y="95"/>
                  <a:pt x="27" y="90"/>
                  <a:pt x="28" y="86"/>
                </a:cubicBezTo>
                <a:cubicBezTo>
                  <a:pt x="29" y="84"/>
                  <a:pt x="29" y="83"/>
                  <a:pt x="29" y="82"/>
                </a:cubicBezTo>
                <a:cubicBezTo>
                  <a:pt x="32" y="77"/>
                  <a:pt x="28" y="74"/>
                  <a:pt x="26" y="70"/>
                </a:cubicBezTo>
                <a:cubicBezTo>
                  <a:pt x="25" y="69"/>
                  <a:pt x="24" y="70"/>
                  <a:pt x="23" y="70"/>
                </a:cubicBezTo>
                <a:cubicBezTo>
                  <a:pt x="21" y="72"/>
                  <a:pt x="19" y="73"/>
                  <a:pt x="17" y="74"/>
                </a:cubicBezTo>
                <a:cubicBezTo>
                  <a:pt x="14" y="76"/>
                  <a:pt x="11" y="76"/>
                  <a:pt x="7" y="76"/>
                </a:cubicBezTo>
                <a:cubicBezTo>
                  <a:pt x="6" y="76"/>
                  <a:pt x="5" y="75"/>
                  <a:pt x="5" y="73"/>
                </a:cubicBezTo>
                <a:cubicBezTo>
                  <a:pt x="5" y="72"/>
                  <a:pt x="5" y="71"/>
                  <a:pt x="7" y="71"/>
                </a:cubicBezTo>
                <a:cubicBezTo>
                  <a:pt x="11" y="71"/>
                  <a:pt x="13" y="67"/>
                  <a:pt x="16" y="65"/>
                </a:cubicBezTo>
                <a:cubicBezTo>
                  <a:pt x="21" y="61"/>
                  <a:pt x="20" y="57"/>
                  <a:pt x="18" y="52"/>
                </a:cubicBezTo>
                <a:cubicBezTo>
                  <a:pt x="18" y="51"/>
                  <a:pt x="17" y="51"/>
                  <a:pt x="16" y="51"/>
                </a:cubicBezTo>
                <a:cubicBezTo>
                  <a:pt x="13" y="51"/>
                  <a:pt x="10" y="51"/>
                  <a:pt x="7" y="50"/>
                </a:cubicBezTo>
                <a:cubicBezTo>
                  <a:pt x="5" y="50"/>
                  <a:pt x="3" y="48"/>
                  <a:pt x="1" y="46"/>
                </a:cubicBezTo>
                <a:cubicBezTo>
                  <a:pt x="0" y="45"/>
                  <a:pt x="0" y="43"/>
                  <a:pt x="1" y="42"/>
                </a:cubicBezTo>
                <a:cubicBezTo>
                  <a:pt x="2" y="41"/>
                  <a:pt x="3" y="41"/>
                  <a:pt x="4" y="42"/>
                </a:cubicBezTo>
                <a:cubicBezTo>
                  <a:pt x="9" y="45"/>
                  <a:pt x="13" y="43"/>
                  <a:pt x="17" y="42"/>
                </a:cubicBezTo>
                <a:cubicBezTo>
                  <a:pt x="18" y="42"/>
                  <a:pt x="18" y="41"/>
                  <a:pt x="18" y="41"/>
                </a:cubicBezTo>
                <a:cubicBezTo>
                  <a:pt x="19" y="38"/>
                  <a:pt x="20" y="35"/>
                  <a:pt x="22" y="32"/>
                </a:cubicBezTo>
                <a:cubicBezTo>
                  <a:pt x="23" y="31"/>
                  <a:pt x="22" y="30"/>
                  <a:pt x="21" y="30"/>
                </a:cubicBezTo>
                <a:cubicBezTo>
                  <a:pt x="18" y="28"/>
                  <a:pt x="15" y="26"/>
                  <a:pt x="13" y="23"/>
                </a:cubicBezTo>
                <a:cubicBezTo>
                  <a:pt x="12" y="21"/>
                  <a:pt x="12" y="19"/>
                  <a:pt x="12" y="17"/>
                </a:cubicBezTo>
                <a:cubicBezTo>
                  <a:pt x="13" y="16"/>
                  <a:pt x="13" y="15"/>
                  <a:pt x="14" y="15"/>
                </a:cubicBezTo>
                <a:cubicBezTo>
                  <a:pt x="15" y="15"/>
                  <a:pt x="16" y="16"/>
                  <a:pt x="17" y="16"/>
                </a:cubicBezTo>
                <a:cubicBezTo>
                  <a:pt x="18" y="23"/>
                  <a:pt x="24" y="22"/>
                  <a:pt x="29" y="24"/>
                </a:cubicBezTo>
                <a:cubicBezTo>
                  <a:pt x="29" y="24"/>
                  <a:pt x="30" y="24"/>
                  <a:pt x="31" y="23"/>
                </a:cubicBezTo>
                <a:cubicBezTo>
                  <a:pt x="32" y="23"/>
                  <a:pt x="34" y="22"/>
                  <a:pt x="35" y="22"/>
                </a:cubicBezTo>
                <a:cubicBezTo>
                  <a:pt x="39" y="20"/>
                  <a:pt x="39" y="20"/>
                  <a:pt x="38" y="17"/>
                </a:cubicBezTo>
                <a:cubicBezTo>
                  <a:pt x="37" y="12"/>
                  <a:pt x="38" y="9"/>
                  <a:pt x="39" y="5"/>
                </a:cubicBezTo>
                <a:cubicBezTo>
                  <a:pt x="39" y="4"/>
                  <a:pt x="40" y="3"/>
                  <a:pt x="41" y="2"/>
                </a:cubicBezTo>
                <a:cubicBezTo>
                  <a:pt x="42" y="1"/>
                  <a:pt x="43" y="0"/>
                  <a:pt x="44" y="1"/>
                </a:cubicBezTo>
                <a:cubicBezTo>
                  <a:pt x="45" y="1"/>
                  <a:pt x="46" y="2"/>
                  <a:pt x="45" y="4"/>
                </a:cubicBezTo>
                <a:cubicBezTo>
                  <a:pt x="43" y="11"/>
                  <a:pt x="47" y="16"/>
                  <a:pt x="50" y="21"/>
                </a:cubicBezTo>
                <a:cubicBezTo>
                  <a:pt x="50" y="22"/>
                  <a:pt x="52" y="22"/>
                  <a:pt x="53" y="23"/>
                </a:cubicBezTo>
                <a:cubicBezTo>
                  <a:pt x="55" y="23"/>
                  <a:pt x="56" y="24"/>
                  <a:pt x="57" y="25"/>
                </a:cubicBezTo>
                <a:cubicBezTo>
                  <a:pt x="59" y="27"/>
                  <a:pt x="60" y="26"/>
                  <a:pt x="61" y="24"/>
                </a:cubicBezTo>
                <a:cubicBezTo>
                  <a:pt x="62" y="21"/>
                  <a:pt x="62" y="17"/>
                  <a:pt x="64" y="14"/>
                </a:cubicBezTo>
                <a:cubicBezTo>
                  <a:pt x="65" y="14"/>
                  <a:pt x="65" y="13"/>
                  <a:pt x="66" y="12"/>
                </a:cubicBezTo>
                <a:cubicBezTo>
                  <a:pt x="67" y="12"/>
                  <a:pt x="68" y="12"/>
                  <a:pt x="69" y="12"/>
                </a:cubicBezTo>
                <a:cubicBezTo>
                  <a:pt x="69" y="13"/>
                  <a:pt x="70" y="13"/>
                  <a:pt x="70" y="14"/>
                </a:cubicBezTo>
                <a:cubicBezTo>
                  <a:pt x="68" y="20"/>
                  <a:pt x="69" y="26"/>
                  <a:pt x="69" y="31"/>
                </a:cubicBezTo>
                <a:cubicBezTo>
                  <a:pt x="68" y="35"/>
                  <a:pt x="71" y="35"/>
                  <a:pt x="73" y="37"/>
                </a:cubicBezTo>
                <a:cubicBezTo>
                  <a:pt x="74" y="38"/>
                  <a:pt x="76" y="36"/>
                  <a:pt x="77" y="35"/>
                </a:cubicBezTo>
                <a:cubicBezTo>
                  <a:pt x="80" y="32"/>
                  <a:pt x="82" y="30"/>
                  <a:pt x="86" y="28"/>
                </a:cubicBezTo>
                <a:cubicBezTo>
                  <a:pt x="89" y="27"/>
                  <a:pt x="93" y="26"/>
                  <a:pt x="96" y="26"/>
                </a:cubicBezTo>
                <a:cubicBezTo>
                  <a:pt x="98" y="27"/>
                  <a:pt x="99" y="26"/>
                  <a:pt x="100" y="29"/>
                </a:cubicBezTo>
                <a:cubicBezTo>
                  <a:pt x="100" y="31"/>
                  <a:pt x="98" y="31"/>
                  <a:pt x="97" y="31"/>
                </a:cubicBezTo>
                <a:cubicBezTo>
                  <a:pt x="92" y="33"/>
                  <a:pt x="88" y="36"/>
                  <a:pt x="85" y="40"/>
                </a:cubicBezTo>
                <a:cubicBezTo>
                  <a:pt x="84" y="41"/>
                  <a:pt x="84" y="42"/>
                  <a:pt x="85" y="42"/>
                </a:cubicBezTo>
                <a:cubicBezTo>
                  <a:pt x="87" y="43"/>
                  <a:pt x="89" y="44"/>
                  <a:pt x="91" y="45"/>
                </a:cubicBezTo>
                <a:cubicBezTo>
                  <a:pt x="92" y="46"/>
                  <a:pt x="93" y="46"/>
                  <a:pt x="95" y="45"/>
                </a:cubicBezTo>
                <a:cubicBezTo>
                  <a:pt x="99" y="43"/>
                  <a:pt x="104" y="42"/>
                  <a:pt x="108" y="42"/>
                </a:cubicBezTo>
                <a:cubicBezTo>
                  <a:pt x="112" y="42"/>
                  <a:pt x="114" y="43"/>
                  <a:pt x="117" y="45"/>
                </a:cubicBezTo>
                <a:cubicBezTo>
                  <a:pt x="118" y="45"/>
                  <a:pt x="119" y="47"/>
                  <a:pt x="118" y="48"/>
                </a:cubicBezTo>
                <a:cubicBezTo>
                  <a:pt x="117" y="50"/>
                  <a:pt x="116" y="49"/>
                  <a:pt x="114" y="49"/>
                </a:cubicBezTo>
                <a:cubicBezTo>
                  <a:pt x="109" y="47"/>
                  <a:pt x="105" y="49"/>
                  <a:pt x="102" y="52"/>
                </a:cubicBezTo>
                <a:cubicBezTo>
                  <a:pt x="101" y="52"/>
                  <a:pt x="101" y="53"/>
                  <a:pt x="102" y="54"/>
                </a:cubicBezTo>
                <a:cubicBezTo>
                  <a:pt x="105" y="56"/>
                  <a:pt x="107" y="60"/>
                  <a:pt x="109" y="64"/>
                </a:cubicBezTo>
                <a:cubicBezTo>
                  <a:pt x="110" y="65"/>
                  <a:pt x="111" y="65"/>
                  <a:pt x="112" y="65"/>
                </a:cubicBezTo>
                <a:cubicBezTo>
                  <a:pt x="115" y="65"/>
                  <a:pt x="119" y="65"/>
                  <a:pt x="122" y="66"/>
                </a:cubicBezTo>
                <a:cubicBezTo>
                  <a:pt x="127" y="67"/>
                  <a:pt x="132" y="70"/>
                  <a:pt x="134" y="76"/>
                </a:cubicBezTo>
                <a:cubicBezTo>
                  <a:pt x="134" y="78"/>
                  <a:pt x="134" y="79"/>
                  <a:pt x="133" y="80"/>
                </a:cubicBezTo>
                <a:cubicBezTo>
                  <a:pt x="131" y="81"/>
                  <a:pt x="130" y="79"/>
                  <a:pt x="129" y="78"/>
                </a:cubicBezTo>
                <a:cubicBezTo>
                  <a:pt x="126" y="73"/>
                  <a:pt x="121" y="73"/>
                  <a:pt x="115" y="73"/>
                </a:cubicBezTo>
                <a:cubicBezTo>
                  <a:pt x="114" y="73"/>
                  <a:pt x="114" y="74"/>
                  <a:pt x="114" y="75"/>
                </a:cubicBezTo>
                <a:cubicBezTo>
                  <a:pt x="114" y="81"/>
                  <a:pt x="115" y="86"/>
                  <a:pt x="114" y="91"/>
                </a:cubicBezTo>
                <a:cubicBezTo>
                  <a:pt x="114" y="93"/>
                  <a:pt x="114" y="94"/>
                  <a:pt x="116" y="94"/>
                </a:cubicBezTo>
                <a:cubicBezTo>
                  <a:pt x="120" y="96"/>
                  <a:pt x="123" y="98"/>
                  <a:pt x="125" y="101"/>
                </a:cubicBezTo>
                <a:cubicBezTo>
                  <a:pt x="127" y="103"/>
                  <a:pt x="128" y="106"/>
                  <a:pt x="128" y="109"/>
                </a:cubicBezTo>
                <a:cubicBezTo>
                  <a:pt x="128" y="110"/>
                  <a:pt x="127" y="111"/>
                  <a:pt x="126" y="111"/>
                </a:cubicBezTo>
                <a:cubicBezTo>
                  <a:pt x="124" y="112"/>
                  <a:pt x="124" y="110"/>
                  <a:pt x="123" y="109"/>
                </a:cubicBezTo>
                <a:cubicBezTo>
                  <a:pt x="122" y="104"/>
                  <a:pt x="117" y="103"/>
                  <a:pt x="113" y="102"/>
                </a:cubicBezTo>
                <a:cubicBezTo>
                  <a:pt x="112" y="101"/>
                  <a:pt x="111" y="102"/>
                  <a:pt x="111" y="103"/>
                </a:cubicBezTo>
                <a:cubicBezTo>
                  <a:pt x="109" y="108"/>
                  <a:pt x="107" y="112"/>
                  <a:pt x="103" y="116"/>
                </a:cubicBezTo>
                <a:cubicBezTo>
                  <a:pt x="103" y="116"/>
                  <a:pt x="103" y="117"/>
                  <a:pt x="103" y="118"/>
                </a:cubicBezTo>
                <a:cubicBezTo>
                  <a:pt x="105" y="120"/>
                  <a:pt x="106" y="122"/>
                  <a:pt x="107" y="123"/>
                </a:cubicBezTo>
                <a:cubicBezTo>
                  <a:pt x="111" y="128"/>
                  <a:pt x="114" y="135"/>
                  <a:pt x="110" y="141"/>
                </a:cubicBezTo>
                <a:cubicBezTo>
                  <a:pt x="109" y="142"/>
                  <a:pt x="109" y="142"/>
                  <a:pt x="108" y="143"/>
                </a:cubicBezTo>
                <a:cubicBezTo>
                  <a:pt x="107" y="144"/>
                  <a:pt x="106" y="144"/>
                  <a:pt x="104" y="143"/>
                </a:cubicBezTo>
                <a:cubicBezTo>
                  <a:pt x="103" y="143"/>
                  <a:pt x="104" y="141"/>
                  <a:pt x="104" y="140"/>
                </a:cubicBezTo>
                <a:cubicBezTo>
                  <a:pt x="106" y="134"/>
                  <a:pt x="106" y="132"/>
                  <a:pt x="101" y="128"/>
                </a:cubicBezTo>
                <a:cubicBezTo>
                  <a:pt x="100" y="127"/>
                  <a:pt x="99" y="126"/>
                  <a:pt x="98" y="125"/>
                </a:cubicBezTo>
                <a:cubicBezTo>
                  <a:pt x="96" y="123"/>
                  <a:pt x="95" y="123"/>
                  <a:pt x="93" y="124"/>
                </a:cubicBezTo>
                <a:cubicBezTo>
                  <a:pt x="89" y="126"/>
                  <a:pt x="84" y="127"/>
                  <a:pt x="80" y="127"/>
                </a:cubicBezTo>
                <a:cubicBezTo>
                  <a:pt x="78" y="127"/>
                  <a:pt x="77" y="127"/>
                  <a:pt x="78" y="129"/>
                </a:cubicBezTo>
                <a:cubicBezTo>
                  <a:pt x="81" y="138"/>
                  <a:pt x="78" y="143"/>
                  <a:pt x="71" y="149"/>
                </a:cubicBezTo>
                <a:cubicBezTo>
                  <a:pt x="71" y="150"/>
                  <a:pt x="70" y="150"/>
                  <a:pt x="69" y="149"/>
                </a:cubicBezTo>
                <a:cubicBezTo>
                  <a:pt x="68" y="149"/>
                  <a:pt x="68" y="148"/>
                  <a:pt x="68" y="146"/>
                </a:cubicBezTo>
                <a:cubicBezTo>
                  <a:pt x="68" y="145"/>
                  <a:pt x="69" y="144"/>
                  <a:pt x="70" y="143"/>
                </a:cubicBezTo>
                <a:cubicBezTo>
                  <a:pt x="72" y="139"/>
                  <a:pt x="72" y="136"/>
                  <a:pt x="70" y="132"/>
                </a:cubicBezTo>
                <a:cubicBezTo>
                  <a:pt x="69" y="130"/>
                  <a:pt x="67" y="127"/>
                  <a:pt x="66" y="125"/>
                </a:cubicBezTo>
                <a:cubicBezTo>
                  <a:pt x="66" y="124"/>
                  <a:pt x="66" y="124"/>
                  <a:pt x="65" y="123"/>
                </a:cubicBezTo>
                <a:cubicBezTo>
                  <a:pt x="61" y="121"/>
                  <a:pt x="58" y="118"/>
                  <a:pt x="54" y="113"/>
                </a:cubicBezTo>
                <a:close/>
              </a:path>
            </a:pathLst>
          </a:custGeom>
          <a:solidFill>
            <a:srgbClr val="FECA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6735CDE6-3579-47AE-93D2-98AAFEFC3087}"/>
              </a:ext>
            </a:extLst>
          </p:cNvPr>
          <p:cNvSpPr/>
          <p:nvPr/>
        </p:nvSpPr>
        <p:spPr bwMode="auto">
          <a:xfrm>
            <a:off x="5676900" y="4249738"/>
            <a:ext cx="404813" cy="411163"/>
          </a:xfrm>
          <a:custGeom>
            <a:avLst/>
            <a:gdLst>
              <a:gd name="T0" fmla="*/ 109 w 128"/>
              <a:gd name="T1" fmla="*/ 34 h 130"/>
              <a:gd name="T2" fmla="*/ 114 w 128"/>
              <a:gd name="T3" fmla="*/ 49 h 130"/>
              <a:gd name="T4" fmla="*/ 126 w 128"/>
              <a:gd name="T5" fmla="*/ 47 h 130"/>
              <a:gd name="T6" fmla="*/ 114 w 128"/>
              <a:gd name="T7" fmla="*/ 54 h 130"/>
              <a:gd name="T8" fmla="*/ 112 w 128"/>
              <a:gd name="T9" fmla="*/ 71 h 130"/>
              <a:gd name="T10" fmla="*/ 121 w 128"/>
              <a:gd name="T11" fmla="*/ 78 h 130"/>
              <a:gd name="T12" fmla="*/ 105 w 128"/>
              <a:gd name="T13" fmla="*/ 76 h 130"/>
              <a:gd name="T14" fmla="*/ 110 w 128"/>
              <a:gd name="T15" fmla="*/ 88 h 130"/>
              <a:gd name="T16" fmla="*/ 104 w 128"/>
              <a:gd name="T17" fmla="*/ 94 h 130"/>
              <a:gd name="T18" fmla="*/ 90 w 128"/>
              <a:gd name="T19" fmla="*/ 96 h 130"/>
              <a:gd name="T20" fmla="*/ 96 w 128"/>
              <a:gd name="T21" fmla="*/ 108 h 130"/>
              <a:gd name="T22" fmla="*/ 87 w 128"/>
              <a:gd name="T23" fmla="*/ 113 h 130"/>
              <a:gd name="T24" fmla="*/ 78 w 128"/>
              <a:gd name="T25" fmla="*/ 105 h 130"/>
              <a:gd name="T26" fmla="*/ 78 w 128"/>
              <a:gd name="T27" fmla="*/ 119 h 130"/>
              <a:gd name="T28" fmla="*/ 73 w 128"/>
              <a:gd name="T29" fmla="*/ 108 h 130"/>
              <a:gd name="T30" fmla="*/ 64 w 128"/>
              <a:gd name="T31" fmla="*/ 114 h 130"/>
              <a:gd name="T32" fmla="*/ 59 w 128"/>
              <a:gd name="T33" fmla="*/ 119 h 130"/>
              <a:gd name="T34" fmla="*/ 50 w 128"/>
              <a:gd name="T35" fmla="*/ 113 h 130"/>
              <a:gd name="T36" fmla="*/ 49 w 128"/>
              <a:gd name="T37" fmla="*/ 125 h 130"/>
              <a:gd name="T38" fmla="*/ 41 w 128"/>
              <a:gd name="T39" fmla="*/ 118 h 130"/>
              <a:gd name="T40" fmla="*/ 35 w 128"/>
              <a:gd name="T41" fmla="*/ 110 h 130"/>
              <a:gd name="T42" fmla="*/ 27 w 128"/>
              <a:gd name="T43" fmla="*/ 121 h 130"/>
              <a:gd name="T44" fmla="*/ 28 w 128"/>
              <a:gd name="T45" fmla="*/ 111 h 130"/>
              <a:gd name="T46" fmla="*/ 18 w 128"/>
              <a:gd name="T47" fmla="*/ 102 h 130"/>
              <a:gd name="T48" fmla="*/ 8 w 128"/>
              <a:gd name="T49" fmla="*/ 113 h 130"/>
              <a:gd name="T50" fmla="*/ 14 w 128"/>
              <a:gd name="T51" fmla="*/ 99 h 130"/>
              <a:gd name="T52" fmla="*/ 11 w 128"/>
              <a:gd name="T53" fmla="*/ 84 h 130"/>
              <a:gd name="T54" fmla="*/ 2 w 128"/>
              <a:gd name="T55" fmla="*/ 84 h 130"/>
              <a:gd name="T56" fmla="*/ 14 w 128"/>
              <a:gd name="T57" fmla="*/ 71 h 130"/>
              <a:gd name="T58" fmla="*/ 1 w 128"/>
              <a:gd name="T59" fmla="*/ 67 h 130"/>
              <a:gd name="T60" fmla="*/ 15 w 128"/>
              <a:gd name="T61" fmla="*/ 61 h 130"/>
              <a:gd name="T62" fmla="*/ 7 w 128"/>
              <a:gd name="T63" fmla="*/ 47 h 130"/>
              <a:gd name="T64" fmla="*/ 13 w 128"/>
              <a:gd name="T65" fmla="*/ 39 h 130"/>
              <a:gd name="T66" fmla="*/ 24 w 128"/>
              <a:gd name="T67" fmla="*/ 48 h 130"/>
              <a:gd name="T68" fmla="*/ 30 w 128"/>
              <a:gd name="T69" fmla="*/ 41 h 130"/>
              <a:gd name="T70" fmla="*/ 27 w 128"/>
              <a:gd name="T71" fmla="*/ 33 h 130"/>
              <a:gd name="T72" fmla="*/ 39 w 128"/>
              <a:gd name="T73" fmla="*/ 41 h 130"/>
              <a:gd name="T74" fmla="*/ 41 w 128"/>
              <a:gd name="T75" fmla="*/ 30 h 130"/>
              <a:gd name="T76" fmla="*/ 45 w 128"/>
              <a:gd name="T77" fmla="*/ 21 h 130"/>
              <a:gd name="T78" fmla="*/ 52 w 128"/>
              <a:gd name="T79" fmla="*/ 32 h 130"/>
              <a:gd name="T80" fmla="*/ 54 w 128"/>
              <a:gd name="T81" fmla="*/ 22 h 130"/>
              <a:gd name="T82" fmla="*/ 61 w 128"/>
              <a:gd name="T83" fmla="*/ 17 h 130"/>
              <a:gd name="T84" fmla="*/ 70 w 128"/>
              <a:gd name="T85" fmla="*/ 22 h 130"/>
              <a:gd name="T86" fmla="*/ 71 w 128"/>
              <a:gd name="T87" fmla="*/ 2 h 130"/>
              <a:gd name="T88" fmla="*/ 79 w 128"/>
              <a:gd name="T89" fmla="*/ 11 h 130"/>
              <a:gd name="T90" fmla="*/ 86 w 128"/>
              <a:gd name="T91" fmla="*/ 21 h 130"/>
              <a:gd name="T92" fmla="*/ 94 w 128"/>
              <a:gd name="T93" fmla="*/ 7 h 130"/>
              <a:gd name="T94" fmla="*/ 95 w 128"/>
              <a:gd name="T95" fmla="*/ 18 h 130"/>
              <a:gd name="T96" fmla="*/ 107 w 128"/>
              <a:gd name="T97" fmla="*/ 30 h 130"/>
              <a:gd name="T98" fmla="*/ 119 w 128"/>
              <a:gd name="T99" fmla="*/ 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30">
                <a:moveTo>
                  <a:pt x="119" y="23"/>
                </a:moveTo>
                <a:cubicBezTo>
                  <a:pt x="122" y="28"/>
                  <a:pt x="120" y="31"/>
                  <a:pt x="115" y="33"/>
                </a:cubicBezTo>
                <a:cubicBezTo>
                  <a:pt x="113" y="33"/>
                  <a:pt x="111" y="33"/>
                  <a:pt x="109" y="34"/>
                </a:cubicBezTo>
                <a:cubicBezTo>
                  <a:pt x="106" y="35"/>
                  <a:pt x="105" y="36"/>
                  <a:pt x="106" y="39"/>
                </a:cubicBezTo>
                <a:cubicBezTo>
                  <a:pt x="107" y="42"/>
                  <a:pt x="108" y="44"/>
                  <a:pt x="108" y="46"/>
                </a:cubicBezTo>
                <a:cubicBezTo>
                  <a:pt x="109" y="49"/>
                  <a:pt x="111" y="50"/>
                  <a:pt x="114" y="49"/>
                </a:cubicBezTo>
                <a:cubicBezTo>
                  <a:pt x="115" y="49"/>
                  <a:pt x="116" y="48"/>
                  <a:pt x="117" y="47"/>
                </a:cubicBezTo>
                <a:cubicBezTo>
                  <a:pt x="118" y="47"/>
                  <a:pt x="119" y="46"/>
                  <a:pt x="120" y="46"/>
                </a:cubicBezTo>
                <a:cubicBezTo>
                  <a:pt x="122" y="45"/>
                  <a:pt x="125" y="44"/>
                  <a:pt x="126" y="47"/>
                </a:cubicBezTo>
                <a:cubicBezTo>
                  <a:pt x="128" y="49"/>
                  <a:pt x="127" y="51"/>
                  <a:pt x="126" y="54"/>
                </a:cubicBezTo>
                <a:cubicBezTo>
                  <a:pt x="125" y="56"/>
                  <a:pt x="122" y="56"/>
                  <a:pt x="120" y="56"/>
                </a:cubicBezTo>
                <a:cubicBezTo>
                  <a:pt x="118" y="55"/>
                  <a:pt x="116" y="54"/>
                  <a:pt x="114" y="54"/>
                </a:cubicBezTo>
                <a:cubicBezTo>
                  <a:pt x="110" y="53"/>
                  <a:pt x="109" y="53"/>
                  <a:pt x="109" y="56"/>
                </a:cubicBezTo>
                <a:cubicBezTo>
                  <a:pt x="109" y="60"/>
                  <a:pt x="109" y="63"/>
                  <a:pt x="109" y="66"/>
                </a:cubicBezTo>
                <a:cubicBezTo>
                  <a:pt x="108" y="69"/>
                  <a:pt x="109" y="71"/>
                  <a:pt x="112" y="71"/>
                </a:cubicBezTo>
                <a:cubicBezTo>
                  <a:pt x="114" y="71"/>
                  <a:pt x="116" y="70"/>
                  <a:pt x="117" y="70"/>
                </a:cubicBezTo>
                <a:cubicBezTo>
                  <a:pt x="119" y="70"/>
                  <a:pt x="122" y="70"/>
                  <a:pt x="123" y="72"/>
                </a:cubicBezTo>
                <a:cubicBezTo>
                  <a:pt x="124" y="74"/>
                  <a:pt x="122" y="76"/>
                  <a:pt x="121" y="78"/>
                </a:cubicBezTo>
                <a:cubicBezTo>
                  <a:pt x="119" y="79"/>
                  <a:pt x="117" y="79"/>
                  <a:pt x="116" y="78"/>
                </a:cubicBezTo>
                <a:cubicBezTo>
                  <a:pt x="114" y="77"/>
                  <a:pt x="113" y="75"/>
                  <a:pt x="111" y="74"/>
                </a:cubicBezTo>
                <a:cubicBezTo>
                  <a:pt x="108" y="73"/>
                  <a:pt x="107" y="73"/>
                  <a:pt x="105" y="76"/>
                </a:cubicBezTo>
                <a:cubicBezTo>
                  <a:pt x="105" y="78"/>
                  <a:pt x="104" y="79"/>
                  <a:pt x="103" y="81"/>
                </a:cubicBezTo>
                <a:cubicBezTo>
                  <a:pt x="102" y="84"/>
                  <a:pt x="102" y="85"/>
                  <a:pt x="105" y="86"/>
                </a:cubicBezTo>
                <a:cubicBezTo>
                  <a:pt x="107" y="87"/>
                  <a:pt x="109" y="87"/>
                  <a:pt x="110" y="88"/>
                </a:cubicBezTo>
                <a:cubicBezTo>
                  <a:pt x="112" y="89"/>
                  <a:pt x="113" y="90"/>
                  <a:pt x="113" y="92"/>
                </a:cubicBezTo>
                <a:cubicBezTo>
                  <a:pt x="112" y="94"/>
                  <a:pt x="111" y="95"/>
                  <a:pt x="109" y="95"/>
                </a:cubicBezTo>
                <a:cubicBezTo>
                  <a:pt x="107" y="96"/>
                  <a:pt x="105" y="96"/>
                  <a:pt x="104" y="94"/>
                </a:cubicBezTo>
                <a:cubicBezTo>
                  <a:pt x="103" y="92"/>
                  <a:pt x="102" y="90"/>
                  <a:pt x="101" y="88"/>
                </a:cubicBezTo>
                <a:cubicBezTo>
                  <a:pt x="101" y="86"/>
                  <a:pt x="100" y="86"/>
                  <a:pt x="98" y="88"/>
                </a:cubicBezTo>
                <a:cubicBezTo>
                  <a:pt x="96" y="91"/>
                  <a:pt x="93" y="94"/>
                  <a:pt x="90" y="96"/>
                </a:cubicBezTo>
                <a:cubicBezTo>
                  <a:pt x="88" y="99"/>
                  <a:pt x="88" y="101"/>
                  <a:pt x="90" y="104"/>
                </a:cubicBezTo>
                <a:cubicBezTo>
                  <a:pt x="90" y="105"/>
                  <a:pt x="91" y="105"/>
                  <a:pt x="92" y="106"/>
                </a:cubicBezTo>
                <a:cubicBezTo>
                  <a:pt x="93" y="106"/>
                  <a:pt x="95" y="107"/>
                  <a:pt x="96" y="108"/>
                </a:cubicBezTo>
                <a:cubicBezTo>
                  <a:pt x="98" y="110"/>
                  <a:pt x="99" y="112"/>
                  <a:pt x="98" y="115"/>
                </a:cubicBezTo>
                <a:cubicBezTo>
                  <a:pt x="97" y="117"/>
                  <a:pt x="94" y="117"/>
                  <a:pt x="91" y="117"/>
                </a:cubicBezTo>
                <a:cubicBezTo>
                  <a:pt x="89" y="117"/>
                  <a:pt x="88" y="115"/>
                  <a:pt x="87" y="113"/>
                </a:cubicBezTo>
                <a:cubicBezTo>
                  <a:pt x="87" y="110"/>
                  <a:pt x="86" y="108"/>
                  <a:pt x="86" y="106"/>
                </a:cubicBezTo>
                <a:cubicBezTo>
                  <a:pt x="85" y="102"/>
                  <a:pt x="84" y="101"/>
                  <a:pt x="81" y="103"/>
                </a:cubicBezTo>
                <a:cubicBezTo>
                  <a:pt x="80" y="104"/>
                  <a:pt x="79" y="104"/>
                  <a:pt x="78" y="105"/>
                </a:cubicBezTo>
                <a:cubicBezTo>
                  <a:pt x="75" y="106"/>
                  <a:pt x="75" y="108"/>
                  <a:pt x="77" y="111"/>
                </a:cubicBezTo>
                <a:cubicBezTo>
                  <a:pt x="78" y="112"/>
                  <a:pt x="79" y="113"/>
                  <a:pt x="79" y="114"/>
                </a:cubicBezTo>
                <a:cubicBezTo>
                  <a:pt x="80" y="116"/>
                  <a:pt x="80" y="118"/>
                  <a:pt x="78" y="119"/>
                </a:cubicBezTo>
                <a:cubicBezTo>
                  <a:pt x="76" y="120"/>
                  <a:pt x="73" y="118"/>
                  <a:pt x="72" y="116"/>
                </a:cubicBezTo>
                <a:cubicBezTo>
                  <a:pt x="72" y="115"/>
                  <a:pt x="73" y="113"/>
                  <a:pt x="73" y="112"/>
                </a:cubicBezTo>
                <a:cubicBezTo>
                  <a:pt x="73" y="110"/>
                  <a:pt x="74" y="109"/>
                  <a:pt x="73" y="108"/>
                </a:cubicBezTo>
                <a:cubicBezTo>
                  <a:pt x="72" y="107"/>
                  <a:pt x="71" y="109"/>
                  <a:pt x="70" y="109"/>
                </a:cubicBezTo>
                <a:cubicBezTo>
                  <a:pt x="68" y="109"/>
                  <a:pt x="67" y="110"/>
                  <a:pt x="65" y="110"/>
                </a:cubicBezTo>
                <a:cubicBezTo>
                  <a:pt x="62" y="111"/>
                  <a:pt x="62" y="112"/>
                  <a:pt x="64" y="114"/>
                </a:cubicBezTo>
                <a:cubicBezTo>
                  <a:pt x="65" y="116"/>
                  <a:pt x="66" y="117"/>
                  <a:pt x="66" y="118"/>
                </a:cubicBezTo>
                <a:cubicBezTo>
                  <a:pt x="66" y="120"/>
                  <a:pt x="66" y="122"/>
                  <a:pt x="64" y="122"/>
                </a:cubicBezTo>
                <a:cubicBezTo>
                  <a:pt x="61" y="123"/>
                  <a:pt x="59" y="121"/>
                  <a:pt x="59" y="119"/>
                </a:cubicBezTo>
                <a:cubicBezTo>
                  <a:pt x="59" y="117"/>
                  <a:pt x="59" y="116"/>
                  <a:pt x="60" y="114"/>
                </a:cubicBezTo>
                <a:cubicBezTo>
                  <a:pt x="60" y="112"/>
                  <a:pt x="61" y="111"/>
                  <a:pt x="58" y="112"/>
                </a:cubicBezTo>
                <a:cubicBezTo>
                  <a:pt x="56" y="113"/>
                  <a:pt x="53" y="113"/>
                  <a:pt x="50" y="113"/>
                </a:cubicBezTo>
                <a:cubicBezTo>
                  <a:pt x="48" y="113"/>
                  <a:pt x="48" y="114"/>
                  <a:pt x="48" y="115"/>
                </a:cubicBezTo>
                <a:cubicBezTo>
                  <a:pt x="48" y="117"/>
                  <a:pt x="48" y="118"/>
                  <a:pt x="48" y="119"/>
                </a:cubicBezTo>
                <a:cubicBezTo>
                  <a:pt x="49" y="121"/>
                  <a:pt x="49" y="123"/>
                  <a:pt x="49" y="125"/>
                </a:cubicBezTo>
                <a:cubicBezTo>
                  <a:pt x="49" y="128"/>
                  <a:pt x="47" y="130"/>
                  <a:pt x="44" y="129"/>
                </a:cubicBezTo>
                <a:cubicBezTo>
                  <a:pt x="41" y="129"/>
                  <a:pt x="38" y="126"/>
                  <a:pt x="39" y="123"/>
                </a:cubicBezTo>
                <a:cubicBezTo>
                  <a:pt x="39" y="121"/>
                  <a:pt x="40" y="119"/>
                  <a:pt x="41" y="118"/>
                </a:cubicBezTo>
                <a:cubicBezTo>
                  <a:pt x="42" y="117"/>
                  <a:pt x="43" y="116"/>
                  <a:pt x="44" y="114"/>
                </a:cubicBezTo>
                <a:cubicBezTo>
                  <a:pt x="45" y="113"/>
                  <a:pt x="44" y="112"/>
                  <a:pt x="43" y="112"/>
                </a:cubicBezTo>
                <a:cubicBezTo>
                  <a:pt x="40" y="112"/>
                  <a:pt x="38" y="111"/>
                  <a:pt x="35" y="110"/>
                </a:cubicBezTo>
                <a:cubicBezTo>
                  <a:pt x="33" y="109"/>
                  <a:pt x="31" y="110"/>
                  <a:pt x="31" y="113"/>
                </a:cubicBezTo>
                <a:cubicBezTo>
                  <a:pt x="31" y="115"/>
                  <a:pt x="31" y="116"/>
                  <a:pt x="30" y="118"/>
                </a:cubicBezTo>
                <a:cubicBezTo>
                  <a:pt x="30" y="119"/>
                  <a:pt x="29" y="120"/>
                  <a:pt x="27" y="121"/>
                </a:cubicBezTo>
                <a:cubicBezTo>
                  <a:pt x="26" y="121"/>
                  <a:pt x="25" y="119"/>
                  <a:pt x="24" y="118"/>
                </a:cubicBezTo>
                <a:cubicBezTo>
                  <a:pt x="23" y="117"/>
                  <a:pt x="23" y="115"/>
                  <a:pt x="24" y="114"/>
                </a:cubicBezTo>
                <a:cubicBezTo>
                  <a:pt x="25" y="113"/>
                  <a:pt x="27" y="112"/>
                  <a:pt x="28" y="111"/>
                </a:cubicBezTo>
                <a:cubicBezTo>
                  <a:pt x="30" y="109"/>
                  <a:pt x="30" y="108"/>
                  <a:pt x="28" y="106"/>
                </a:cubicBezTo>
                <a:cubicBezTo>
                  <a:pt x="26" y="105"/>
                  <a:pt x="24" y="104"/>
                  <a:pt x="23" y="102"/>
                </a:cubicBezTo>
                <a:cubicBezTo>
                  <a:pt x="22" y="100"/>
                  <a:pt x="20" y="100"/>
                  <a:pt x="18" y="102"/>
                </a:cubicBezTo>
                <a:cubicBezTo>
                  <a:pt x="17" y="103"/>
                  <a:pt x="16" y="104"/>
                  <a:pt x="16" y="106"/>
                </a:cubicBezTo>
                <a:cubicBezTo>
                  <a:pt x="15" y="107"/>
                  <a:pt x="15" y="109"/>
                  <a:pt x="14" y="110"/>
                </a:cubicBezTo>
                <a:cubicBezTo>
                  <a:pt x="12" y="112"/>
                  <a:pt x="11" y="113"/>
                  <a:pt x="8" y="113"/>
                </a:cubicBezTo>
                <a:cubicBezTo>
                  <a:pt x="7" y="112"/>
                  <a:pt x="5" y="109"/>
                  <a:pt x="4" y="107"/>
                </a:cubicBezTo>
                <a:cubicBezTo>
                  <a:pt x="4" y="104"/>
                  <a:pt x="6" y="102"/>
                  <a:pt x="8" y="102"/>
                </a:cubicBezTo>
                <a:cubicBezTo>
                  <a:pt x="10" y="101"/>
                  <a:pt x="12" y="100"/>
                  <a:pt x="14" y="99"/>
                </a:cubicBezTo>
                <a:cubicBezTo>
                  <a:pt x="18" y="98"/>
                  <a:pt x="19" y="96"/>
                  <a:pt x="17" y="93"/>
                </a:cubicBezTo>
                <a:cubicBezTo>
                  <a:pt x="16" y="91"/>
                  <a:pt x="15" y="88"/>
                  <a:pt x="15" y="86"/>
                </a:cubicBezTo>
                <a:cubicBezTo>
                  <a:pt x="14" y="83"/>
                  <a:pt x="13" y="83"/>
                  <a:pt x="11" y="84"/>
                </a:cubicBezTo>
                <a:cubicBezTo>
                  <a:pt x="10" y="85"/>
                  <a:pt x="9" y="86"/>
                  <a:pt x="8" y="87"/>
                </a:cubicBezTo>
                <a:cubicBezTo>
                  <a:pt x="7" y="89"/>
                  <a:pt x="5" y="90"/>
                  <a:pt x="3" y="89"/>
                </a:cubicBezTo>
                <a:cubicBezTo>
                  <a:pt x="2" y="88"/>
                  <a:pt x="2" y="86"/>
                  <a:pt x="2" y="84"/>
                </a:cubicBezTo>
                <a:cubicBezTo>
                  <a:pt x="2" y="82"/>
                  <a:pt x="4" y="82"/>
                  <a:pt x="6" y="82"/>
                </a:cubicBezTo>
                <a:cubicBezTo>
                  <a:pt x="14" y="81"/>
                  <a:pt x="14" y="81"/>
                  <a:pt x="14" y="74"/>
                </a:cubicBezTo>
                <a:cubicBezTo>
                  <a:pt x="14" y="73"/>
                  <a:pt x="14" y="72"/>
                  <a:pt x="14" y="71"/>
                </a:cubicBezTo>
                <a:cubicBezTo>
                  <a:pt x="14" y="67"/>
                  <a:pt x="12" y="66"/>
                  <a:pt x="9" y="68"/>
                </a:cubicBezTo>
                <a:cubicBezTo>
                  <a:pt x="7" y="68"/>
                  <a:pt x="6" y="69"/>
                  <a:pt x="5" y="69"/>
                </a:cubicBezTo>
                <a:cubicBezTo>
                  <a:pt x="3" y="70"/>
                  <a:pt x="1" y="69"/>
                  <a:pt x="1" y="67"/>
                </a:cubicBezTo>
                <a:cubicBezTo>
                  <a:pt x="0" y="65"/>
                  <a:pt x="2" y="62"/>
                  <a:pt x="4" y="62"/>
                </a:cubicBezTo>
                <a:cubicBezTo>
                  <a:pt x="6" y="62"/>
                  <a:pt x="7" y="63"/>
                  <a:pt x="9" y="64"/>
                </a:cubicBezTo>
                <a:cubicBezTo>
                  <a:pt x="12" y="65"/>
                  <a:pt x="14" y="64"/>
                  <a:pt x="15" y="61"/>
                </a:cubicBezTo>
                <a:cubicBezTo>
                  <a:pt x="16" y="60"/>
                  <a:pt x="16" y="58"/>
                  <a:pt x="17" y="57"/>
                </a:cubicBezTo>
                <a:cubicBezTo>
                  <a:pt x="19" y="52"/>
                  <a:pt x="17" y="49"/>
                  <a:pt x="12" y="48"/>
                </a:cubicBezTo>
                <a:cubicBezTo>
                  <a:pt x="10" y="48"/>
                  <a:pt x="8" y="48"/>
                  <a:pt x="7" y="47"/>
                </a:cubicBezTo>
                <a:cubicBezTo>
                  <a:pt x="5" y="46"/>
                  <a:pt x="3" y="45"/>
                  <a:pt x="3" y="43"/>
                </a:cubicBezTo>
                <a:cubicBezTo>
                  <a:pt x="3" y="40"/>
                  <a:pt x="5" y="39"/>
                  <a:pt x="7" y="38"/>
                </a:cubicBezTo>
                <a:cubicBezTo>
                  <a:pt x="10" y="37"/>
                  <a:pt x="11" y="37"/>
                  <a:pt x="13" y="39"/>
                </a:cubicBezTo>
                <a:cubicBezTo>
                  <a:pt x="14" y="40"/>
                  <a:pt x="15" y="42"/>
                  <a:pt x="16" y="44"/>
                </a:cubicBezTo>
                <a:cubicBezTo>
                  <a:pt x="17" y="45"/>
                  <a:pt x="18" y="47"/>
                  <a:pt x="19" y="48"/>
                </a:cubicBezTo>
                <a:cubicBezTo>
                  <a:pt x="21" y="49"/>
                  <a:pt x="22" y="49"/>
                  <a:pt x="24" y="48"/>
                </a:cubicBezTo>
                <a:cubicBezTo>
                  <a:pt x="26" y="47"/>
                  <a:pt x="28" y="46"/>
                  <a:pt x="30" y="45"/>
                </a:cubicBezTo>
                <a:cubicBezTo>
                  <a:pt x="31" y="44"/>
                  <a:pt x="32" y="44"/>
                  <a:pt x="32" y="43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1"/>
                  <a:pt x="27" y="40"/>
                  <a:pt x="26" y="40"/>
                </a:cubicBezTo>
                <a:cubicBezTo>
                  <a:pt x="24" y="39"/>
                  <a:pt x="23" y="38"/>
                  <a:pt x="24" y="36"/>
                </a:cubicBezTo>
                <a:cubicBezTo>
                  <a:pt x="24" y="34"/>
                  <a:pt x="26" y="33"/>
                  <a:pt x="27" y="33"/>
                </a:cubicBezTo>
                <a:cubicBezTo>
                  <a:pt x="29" y="32"/>
                  <a:pt x="30" y="33"/>
                  <a:pt x="31" y="34"/>
                </a:cubicBezTo>
                <a:cubicBezTo>
                  <a:pt x="32" y="36"/>
                  <a:pt x="32" y="37"/>
                  <a:pt x="33" y="39"/>
                </a:cubicBezTo>
                <a:cubicBezTo>
                  <a:pt x="34" y="42"/>
                  <a:pt x="36" y="42"/>
                  <a:pt x="39" y="41"/>
                </a:cubicBezTo>
                <a:cubicBezTo>
                  <a:pt x="40" y="40"/>
                  <a:pt x="42" y="39"/>
                  <a:pt x="43" y="38"/>
                </a:cubicBezTo>
                <a:cubicBezTo>
                  <a:pt x="46" y="37"/>
                  <a:pt x="46" y="35"/>
                  <a:pt x="45" y="33"/>
                </a:cubicBezTo>
                <a:cubicBezTo>
                  <a:pt x="44" y="32"/>
                  <a:pt x="42" y="31"/>
                  <a:pt x="41" y="30"/>
                </a:cubicBezTo>
                <a:cubicBezTo>
                  <a:pt x="39" y="29"/>
                  <a:pt x="37" y="28"/>
                  <a:pt x="36" y="26"/>
                </a:cubicBezTo>
                <a:cubicBezTo>
                  <a:pt x="34" y="24"/>
                  <a:pt x="34" y="21"/>
                  <a:pt x="36" y="20"/>
                </a:cubicBezTo>
                <a:cubicBezTo>
                  <a:pt x="40" y="18"/>
                  <a:pt x="43" y="18"/>
                  <a:pt x="45" y="21"/>
                </a:cubicBezTo>
                <a:cubicBezTo>
                  <a:pt x="46" y="23"/>
                  <a:pt x="46" y="25"/>
                  <a:pt x="47" y="27"/>
                </a:cubicBezTo>
                <a:cubicBezTo>
                  <a:pt x="47" y="28"/>
                  <a:pt x="47" y="29"/>
                  <a:pt x="47" y="30"/>
                </a:cubicBezTo>
                <a:cubicBezTo>
                  <a:pt x="48" y="33"/>
                  <a:pt x="50" y="34"/>
                  <a:pt x="52" y="32"/>
                </a:cubicBezTo>
                <a:cubicBezTo>
                  <a:pt x="54" y="30"/>
                  <a:pt x="56" y="29"/>
                  <a:pt x="58" y="28"/>
                </a:cubicBezTo>
                <a:cubicBezTo>
                  <a:pt x="60" y="26"/>
                  <a:pt x="60" y="25"/>
                  <a:pt x="58" y="24"/>
                </a:cubicBezTo>
                <a:cubicBezTo>
                  <a:pt x="57" y="23"/>
                  <a:pt x="56" y="23"/>
                  <a:pt x="54" y="22"/>
                </a:cubicBezTo>
                <a:cubicBezTo>
                  <a:pt x="53" y="20"/>
                  <a:pt x="51" y="19"/>
                  <a:pt x="52" y="16"/>
                </a:cubicBezTo>
                <a:cubicBezTo>
                  <a:pt x="53" y="14"/>
                  <a:pt x="55" y="14"/>
                  <a:pt x="57" y="14"/>
                </a:cubicBezTo>
                <a:cubicBezTo>
                  <a:pt x="59" y="14"/>
                  <a:pt x="60" y="15"/>
                  <a:pt x="61" y="17"/>
                </a:cubicBezTo>
                <a:cubicBezTo>
                  <a:pt x="61" y="19"/>
                  <a:pt x="62" y="21"/>
                  <a:pt x="62" y="22"/>
                </a:cubicBezTo>
                <a:cubicBezTo>
                  <a:pt x="62" y="24"/>
                  <a:pt x="63" y="25"/>
                  <a:pt x="65" y="24"/>
                </a:cubicBezTo>
                <a:cubicBezTo>
                  <a:pt x="67" y="23"/>
                  <a:pt x="69" y="22"/>
                  <a:pt x="70" y="22"/>
                </a:cubicBezTo>
                <a:cubicBezTo>
                  <a:pt x="73" y="20"/>
                  <a:pt x="74" y="16"/>
                  <a:pt x="72" y="12"/>
                </a:cubicBezTo>
                <a:cubicBezTo>
                  <a:pt x="71" y="11"/>
                  <a:pt x="70" y="9"/>
                  <a:pt x="69" y="7"/>
                </a:cubicBezTo>
                <a:cubicBezTo>
                  <a:pt x="69" y="5"/>
                  <a:pt x="69" y="3"/>
                  <a:pt x="71" y="2"/>
                </a:cubicBezTo>
                <a:cubicBezTo>
                  <a:pt x="73" y="0"/>
                  <a:pt x="75" y="1"/>
                  <a:pt x="77" y="2"/>
                </a:cubicBezTo>
                <a:cubicBezTo>
                  <a:pt x="79" y="3"/>
                  <a:pt x="80" y="4"/>
                  <a:pt x="80" y="6"/>
                </a:cubicBezTo>
                <a:cubicBezTo>
                  <a:pt x="80" y="8"/>
                  <a:pt x="79" y="9"/>
                  <a:pt x="79" y="11"/>
                </a:cubicBezTo>
                <a:cubicBezTo>
                  <a:pt x="78" y="13"/>
                  <a:pt x="77" y="14"/>
                  <a:pt x="77" y="16"/>
                </a:cubicBezTo>
                <a:cubicBezTo>
                  <a:pt x="77" y="19"/>
                  <a:pt x="78" y="20"/>
                  <a:pt x="81" y="20"/>
                </a:cubicBezTo>
                <a:cubicBezTo>
                  <a:pt x="82" y="20"/>
                  <a:pt x="84" y="20"/>
                  <a:pt x="86" y="21"/>
                </a:cubicBezTo>
                <a:cubicBezTo>
                  <a:pt x="90" y="22"/>
                  <a:pt x="92" y="20"/>
                  <a:pt x="91" y="16"/>
                </a:cubicBezTo>
                <a:cubicBezTo>
                  <a:pt x="91" y="14"/>
                  <a:pt x="91" y="13"/>
                  <a:pt x="91" y="11"/>
                </a:cubicBezTo>
                <a:cubicBezTo>
                  <a:pt x="91" y="10"/>
                  <a:pt x="92" y="8"/>
                  <a:pt x="94" y="7"/>
                </a:cubicBezTo>
                <a:cubicBezTo>
                  <a:pt x="96" y="7"/>
                  <a:pt x="98" y="8"/>
                  <a:pt x="99" y="10"/>
                </a:cubicBezTo>
                <a:cubicBezTo>
                  <a:pt x="100" y="12"/>
                  <a:pt x="100" y="13"/>
                  <a:pt x="99" y="15"/>
                </a:cubicBezTo>
                <a:cubicBezTo>
                  <a:pt x="98" y="16"/>
                  <a:pt x="96" y="17"/>
                  <a:pt x="95" y="18"/>
                </a:cubicBezTo>
                <a:cubicBezTo>
                  <a:pt x="92" y="21"/>
                  <a:pt x="92" y="23"/>
                  <a:pt x="96" y="25"/>
                </a:cubicBezTo>
                <a:cubicBezTo>
                  <a:pt x="97" y="27"/>
                  <a:pt x="99" y="28"/>
                  <a:pt x="100" y="30"/>
                </a:cubicBezTo>
                <a:cubicBezTo>
                  <a:pt x="103" y="33"/>
                  <a:pt x="105" y="33"/>
                  <a:pt x="107" y="30"/>
                </a:cubicBezTo>
                <a:cubicBezTo>
                  <a:pt x="108" y="28"/>
                  <a:pt x="109" y="27"/>
                  <a:pt x="110" y="25"/>
                </a:cubicBezTo>
                <a:cubicBezTo>
                  <a:pt x="111" y="25"/>
                  <a:pt x="111" y="24"/>
                  <a:pt x="111" y="24"/>
                </a:cubicBezTo>
                <a:cubicBezTo>
                  <a:pt x="113" y="21"/>
                  <a:pt x="115" y="21"/>
                  <a:pt x="119" y="23"/>
                </a:cubicBezTo>
                <a:close/>
              </a:path>
            </a:pathLst>
          </a:custGeom>
          <a:solidFill>
            <a:srgbClr val="E71B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203BCA04-32D7-4722-B274-CB60CC376F86}"/>
              </a:ext>
            </a:extLst>
          </p:cNvPr>
          <p:cNvSpPr/>
          <p:nvPr/>
        </p:nvSpPr>
        <p:spPr bwMode="auto">
          <a:xfrm>
            <a:off x="5397500" y="4013200"/>
            <a:ext cx="388938" cy="350838"/>
          </a:xfrm>
          <a:custGeom>
            <a:avLst/>
            <a:gdLst>
              <a:gd name="T0" fmla="*/ 92 w 123"/>
              <a:gd name="T1" fmla="*/ 83 h 111"/>
              <a:gd name="T2" fmla="*/ 97 w 123"/>
              <a:gd name="T3" fmla="*/ 98 h 111"/>
              <a:gd name="T4" fmla="*/ 91 w 123"/>
              <a:gd name="T5" fmla="*/ 106 h 111"/>
              <a:gd name="T6" fmla="*/ 82 w 123"/>
              <a:gd name="T7" fmla="*/ 104 h 111"/>
              <a:gd name="T8" fmla="*/ 76 w 123"/>
              <a:gd name="T9" fmla="*/ 97 h 111"/>
              <a:gd name="T10" fmla="*/ 68 w 123"/>
              <a:gd name="T11" fmla="*/ 98 h 111"/>
              <a:gd name="T12" fmla="*/ 66 w 123"/>
              <a:gd name="T13" fmla="*/ 104 h 111"/>
              <a:gd name="T14" fmla="*/ 59 w 123"/>
              <a:gd name="T15" fmla="*/ 110 h 111"/>
              <a:gd name="T16" fmla="*/ 51 w 123"/>
              <a:gd name="T17" fmla="*/ 105 h 111"/>
              <a:gd name="T18" fmla="*/ 48 w 123"/>
              <a:gd name="T19" fmla="*/ 94 h 111"/>
              <a:gd name="T20" fmla="*/ 41 w 123"/>
              <a:gd name="T21" fmla="*/ 92 h 111"/>
              <a:gd name="T22" fmla="*/ 34 w 123"/>
              <a:gd name="T23" fmla="*/ 98 h 111"/>
              <a:gd name="T24" fmla="*/ 23 w 123"/>
              <a:gd name="T25" fmla="*/ 100 h 111"/>
              <a:gd name="T26" fmla="*/ 18 w 123"/>
              <a:gd name="T27" fmla="*/ 90 h 111"/>
              <a:gd name="T28" fmla="*/ 21 w 123"/>
              <a:gd name="T29" fmla="*/ 85 h 111"/>
              <a:gd name="T30" fmla="*/ 27 w 123"/>
              <a:gd name="T31" fmla="*/ 77 h 111"/>
              <a:gd name="T32" fmla="*/ 22 w 123"/>
              <a:gd name="T33" fmla="*/ 66 h 111"/>
              <a:gd name="T34" fmla="*/ 15 w 123"/>
              <a:gd name="T35" fmla="*/ 67 h 111"/>
              <a:gd name="T36" fmla="*/ 5 w 123"/>
              <a:gd name="T37" fmla="*/ 66 h 111"/>
              <a:gd name="T38" fmla="*/ 0 w 123"/>
              <a:gd name="T39" fmla="*/ 58 h 111"/>
              <a:gd name="T40" fmla="*/ 5 w 123"/>
              <a:gd name="T41" fmla="*/ 51 h 111"/>
              <a:gd name="T42" fmla="*/ 16 w 123"/>
              <a:gd name="T43" fmla="*/ 48 h 111"/>
              <a:gd name="T44" fmla="*/ 22 w 123"/>
              <a:gd name="T45" fmla="*/ 47 h 111"/>
              <a:gd name="T46" fmla="*/ 25 w 123"/>
              <a:gd name="T47" fmla="*/ 38 h 111"/>
              <a:gd name="T48" fmla="*/ 19 w 123"/>
              <a:gd name="T49" fmla="*/ 33 h 111"/>
              <a:gd name="T50" fmla="*/ 8 w 123"/>
              <a:gd name="T51" fmla="*/ 22 h 111"/>
              <a:gd name="T52" fmla="*/ 11 w 123"/>
              <a:gd name="T53" fmla="*/ 9 h 111"/>
              <a:gd name="T54" fmla="*/ 25 w 123"/>
              <a:gd name="T55" fmla="*/ 7 h 111"/>
              <a:gd name="T56" fmla="*/ 32 w 123"/>
              <a:gd name="T57" fmla="*/ 12 h 111"/>
              <a:gd name="T58" fmla="*/ 41 w 123"/>
              <a:gd name="T59" fmla="*/ 20 h 111"/>
              <a:gd name="T60" fmla="*/ 42 w 123"/>
              <a:gd name="T61" fmla="*/ 22 h 111"/>
              <a:gd name="T62" fmla="*/ 53 w 123"/>
              <a:gd name="T63" fmla="*/ 17 h 111"/>
              <a:gd name="T64" fmla="*/ 54 w 123"/>
              <a:gd name="T65" fmla="*/ 8 h 111"/>
              <a:gd name="T66" fmla="*/ 65 w 123"/>
              <a:gd name="T67" fmla="*/ 1 h 111"/>
              <a:gd name="T68" fmla="*/ 78 w 123"/>
              <a:gd name="T69" fmla="*/ 17 h 111"/>
              <a:gd name="T70" fmla="*/ 78 w 123"/>
              <a:gd name="T71" fmla="*/ 20 h 111"/>
              <a:gd name="T72" fmla="*/ 82 w 123"/>
              <a:gd name="T73" fmla="*/ 22 h 111"/>
              <a:gd name="T74" fmla="*/ 91 w 123"/>
              <a:gd name="T75" fmla="*/ 17 h 111"/>
              <a:gd name="T76" fmla="*/ 95 w 123"/>
              <a:gd name="T77" fmla="*/ 14 h 111"/>
              <a:gd name="T78" fmla="*/ 102 w 123"/>
              <a:gd name="T79" fmla="*/ 17 h 111"/>
              <a:gd name="T80" fmla="*/ 101 w 123"/>
              <a:gd name="T81" fmla="*/ 26 h 111"/>
              <a:gd name="T82" fmla="*/ 97 w 123"/>
              <a:gd name="T83" fmla="*/ 34 h 111"/>
              <a:gd name="T84" fmla="*/ 102 w 123"/>
              <a:gd name="T85" fmla="*/ 41 h 111"/>
              <a:gd name="T86" fmla="*/ 111 w 123"/>
              <a:gd name="T87" fmla="*/ 40 h 111"/>
              <a:gd name="T88" fmla="*/ 118 w 123"/>
              <a:gd name="T89" fmla="*/ 46 h 111"/>
              <a:gd name="T90" fmla="*/ 112 w 123"/>
              <a:gd name="T91" fmla="*/ 54 h 111"/>
              <a:gd name="T92" fmla="*/ 106 w 123"/>
              <a:gd name="T93" fmla="*/ 58 h 111"/>
              <a:gd name="T94" fmla="*/ 104 w 123"/>
              <a:gd name="T95" fmla="*/ 60 h 111"/>
              <a:gd name="T96" fmla="*/ 102 w 123"/>
              <a:gd name="T97" fmla="*/ 63 h 111"/>
              <a:gd name="T98" fmla="*/ 106 w 123"/>
              <a:gd name="T99" fmla="*/ 64 h 111"/>
              <a:gd name="T100" fmla="*/ 116 w 123"/>
              <a:gd name="T101" fmla="*/ 66 h 111"/>
              <a:gd name="T102" fmla="*/ 123 w 123"/>
              <a:gd name="T103" fmla="*/ 78 h 111"/>
              <a:gd name="T104" fmla="*/ 111 w 123"/>
              <a:gd name="T105" fmla="*/ 85 h 111"/>
              <a:gd name="T106" fmla="*/ 97 w 123"/>
              <a:gd name="T107" fmla="*/ 83 h 111"/>
              <a:gd name="T108" fmla="*/ 92 w 123"/>
              <a:gd name="T109" fmla="*/ 8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10">
                <a:moveTo>
                  <a:pt x="92" y="83"/>
                </a:moveTo>
                <a:cubicBezTo>
                  <a:pt x="96" y="88"/>
                  <a:pt x="98" y="93"/>
                  <a:pt x="97" y="98"/>
                </a:cubicBezTo>
                <a:cubicBezTo>
                  <a:pt x="97" y="102"/>
                  <a:pt x="95" y="105"/>
                  <a:pt x="91" y="106"/>
                </a:cubicBezTo>
                <a:cubicBezTo>
                  <a:pt x="87" y="108"/>
                  <a:pt x="84" y="106"/>
                  <a:pt x="82" y="104"/>
                </a:cubicBezTo>
                <a:cubicBezTo>
                  <a:pt x="80" y="101"/>
                  <a:pt x="78" y="99"/>
                  <a:pt x="76" y="97"/>
                </a:cubicBezTo>
                <a:cubicBezTo>
                  <a:pt x="73" y="94"/>
                  <a:pt x="70" y="95"/>
                  <a:pt x="68" y="98"/>
                </a:cubicBezTo>
                <a:cubicBezTo>
                  <a:pt x="67" y="100"/>
                  <a:pt x="67" y="102"/>
                  <a:pt x="66" y="104"/>
                </a:cubicBezTo>
                <a:cubicBezTo>
                  <a:pt x="65" y="107"/>
                  <a:pt x="63" y="110"/>
                  <a:pt x="59" y="110"/>
                </a:cubicBezTo>
                <a:cubicBezTo>
                  <a:pt x="56" y="111"/>
                  <a:pt x="53" y="108"/>
                  <a:pt x="51" y="105"/>
                </a:cubicBezTo>
                <a:cubicBezTo>
                  <a:pt x="49" y="102"/>
                  <a:pt x="48" y="98"/>
                  <a:pt x="48" y="94"/>
                </a:cubicBezTo>
                <a:cubicBezTo>
                  <a:pt x="47" y="89"/>
                  <a:pt x="45" y="89"/>
                  <a:pt x="41" y="92"/>
                </a:cubicBezTo>
                <a:cubicBezTo>
                  <a:pt x="39" y="94"/>
                  <a:pt x="37" y="96"/>
                  <a:pt x="34" y="98"/>
                </a:cubicBezTo>
                <a:cubicBezTo>
                  <a:pt x="31" y="101"/>
                  <a:pt x="27" y="102"/>
                  <a:pt x="23" y="100"/>
                </a:cubicBezTo>
                <a:cubicBezTo>
                  <a:pt x="19" y="98"/>
                  <a:pt x="18" y="94"/>
                  <a:pt x="18" y="90"/>
                </a:cubicBezTo>
                <a:cubicBezTo>
                  <a:pt x="19" y="88"/>
                  <a:pt x="20" y="86"/>
                  <a:pt x="21" y="85"/>
                </a:cubicBezTo>
                <a:cubicBezTo>
                  <a:pt x="23" y="82"/>
                  <a:pt x="26" y="80"/>
                  <a:pt x="27" y="77"/>
                </a:cubicBezTo>
                <a:cubicBezTo>
                  <a:pt x="31" y="71"/>
                  <a:pt x="28" y="67"/>
                  <a:pt x="22" y="66"/>
                </a:cubicBezTo>
                <a:cubicBezTo>
                  <a:pt x="20" y="66"/>
                  <a:pt x="17" y="66"/>
                  <a:pt x="15" y="67"/>
                </a:cubicBezTo>
                <a:cubicBezTo>
                  <a:pt x="12" y="67"/>
                  <a:pt x="8" y="68"/>
                  <a:pt x="5" y="66"/>
                </a:cubicBezTo>
                <a:cubicBezTo>
                  <a:pt x="2" y="65"/>
                  <a:pt x="0" y="62"/>
                  <a:pt x="0" y="58"/>
                </a:cubicBezTo>
                <a:cubicBezTo>
                  <a:pt x="0" y="55"/>
                  <a:pt x="1" y="52"/>
                  <a:pt x="5" y="51"/>
                </a:cubicBezTo>
                <a:cubicBezTo>
                  <a:pt x="8" y="49"/>
                  <a:pt x="12" y="49"/>
                  <a:pt x="16" y="48"/>
                </a:cubicBezTo>
                <a:cubicBezTo>
                  <a:pt x="18" y="48"/>
                  <a:pt x="20" y="48"/>
                  <a:pt x="22" y="47"/>
                </a:cubicBezTo>
                <a:cubicBezTo>
                  <a:pt x="27" y="45"/>
                  <a:pt x="28" y="41"/>
                  <a:pt x="25" y="38"/>
                </a:cubicBezTo>
                <a:cubicBezTo>
                  <a:pt x="23" y="36"/>
                  <a:pt x="21" y="35"/>
                  <a:pt x="19" y="33"/>
                </a:cubicBezTo>
                <a:cubicBezTo>
                  <a:pt x="14" y="30"/>
                  <a:pt x="10" y="27"/>
                  <a:pt x="8" y="22"/>
                </a:cubicBezTo>
                <a:cubicBezTo>
                  <a:pt x="6" y="17"/>
                  <a:pt x="7" y="13"/>
                  <a:pt x="11" y="9"/>
                </a:cubicBezTo>
                <a:cubicBezTo>
                  <a:pt x="14" y="6"/>
                  <a:pt x="20" y="5"/>
                  <a:pt x="25" y="7"/>
                </a:cubicBezTo>
                <a:cubicBezTo>
                  <a:pt x="27" y="8"/>
                  <a:pt x="30" y="10"/>
                  <a:pt x="32" y="12"/>
                </a:cubicBezTo>
                <a:cubicBezTo>
                  <a:pt x="35" y="15"/>
                  <a:pt x="38" y="18"/>
                  <a:pt x="41" y="20"/>
                </a:cubicBezTo>
                <a:cubicBezTo>
                  <a:pt x="41" y="21"/>
                  <a:pt x="42" y="21"/>
                  <a:pt x="42" y="22"/>
                </a:cubicBezTo>
                <a:cubicBezTo>
                  <a:pt x="48" y="25"/>
                  <a:pt x="52" y="23"/>
                  <a:pt x="53" y="17"/>
                </a:cubicBezTo>
                <a:cubicBezTo>
                  <a:pt x="54" y="14"/>
                  <a:pt x="53" y="11"/>
                  <a:pt x="54" y="8"/>
                </a:cubicBezTo>
                <a:cubicBezTo>
                  <a:pt x="55" y="2"/>
                  <a:pt x="59" y="0"/>
                  <a:pt x="65" y="1"/>
                </a:cubicBezTo>
                <a:cubicBezTo>
                  <a:pt x="71" y="3"/>
                  <a:pt x="77" y="10"/>
                  <a:pt x="78" y="17"/>
                </a:cubicBezTo>
                <a:cubicBezTo>
                  <a:pt x="78" y="18"/>
                  <a:pt x="78" y="19"/>
                  <a:pt x="78" y="20"/>
                </a:cubicBezTo>
                <a:cubicBezTo>
                  <a:pt x="78" y="22"/>
                  <a:pt x="79" y="23"/>
                  <a:pt x="82" y="22"/>
                </a:cubicBezTo>
                <a:cubicBezTo>
                  <a:pt x="85" y="21"/>
                  <a:pt x="88" y="19"/>
                  <a:pt x="91" y="17"/>
                </a:cubicBezTo>
                <a:cubicBezTo>
                  <a:pt x="92" y="16"/>
                  <a:pt x="94" y="15"/>
                  <a:pt x="95" y="14"/>
                </a:cubicBezTo>
                <a:cubicBezTo>
                  <a:pt x="99" y="13"/>
                  <a:pt x="101" y="14"/>
                  <a:pt x="102" y="17"/>
                </a:cubicBezTo>
                <a:cubicBezTo>
                  <a:pt x="103" y="20"/>
                  <a:pt x="102" y="23"/>
                  <a:pt x="101" y="26"/>
                </a:cubicBezTo>
                <a:cubicBezTo>
                  <a:pt x="99" y="29"/>
                  <a:pt x="97" y="31"/>
                  <a:pt x="97" y="34"/>
                </a:cubicBezTo>
                <a:cubicBezTo>
                  <a:pt x="96" y="38"/>
                  <a:pt x="98" y="41"/>
                  <a:pt x="102" y="41"/>
                </a:cubicBezTo>
                <a:cubicBezTo>
                  <a:pt x="105" y="41"/>
                  <a:pt x="108" y="40"/>
                  <a:pt x="111" y="40"/>
                </a:cubicBezTo>
                <a:cubicBezTo>
                  <a:pt x="116" y="39"/>
                  <a:pt x="118" y="41"/>
                  <a:pt x="118" y="46"/>
                </a:cubicBezTo>
                <a:cubicBezTo>
                  <a:pt x="117" y="50"/>
                  <a:pt x="115" y="52"/>
                  <a:pt x="112" y="54"/>
                </a:cubicBezTo>
                <a:cubicBezTo>
                  <a:pt x="110" y="55"/>
                  <a:pt x="108" y="57"/>
                  <a:pt x="106" y="58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3" y="61"/>
                  <a:pt x="102" y="62"/>
                  <a:pt x="102" y="63"/>
                </a:cubicBezTo>
                <a:cubicBezTo>
                  <a:pt x="103" y="64"/>
                  <a:pt x="105" y="64"/>
                  <a:pt x="106" y="64"/>
                </a:cubicBezTo>
                <a:cubicBezTo>
                  <a:pt x="109" y="64"/>
                  <a:pt x="112" y="65"/>
                  <a:pt x="116" y="66"/>
                </a:cubicBezTo>
                <a:cubicBezTo>
                  <a:pt x="122" y="68"/>
                  <a:pt x="123" y="73"/>
                  <a:pt x="123" y="78"/>
                </a:cubicBezTo>
                <a:cubicBezTo>
                  <a:pt x="122" y="83"/>
                  <a:pt x="117" y="86"/>
                  <a:pt x="111" y="85"/>
                </a:cubicBezTo>
                <a:cubicBezTo>
                  <a:pt x="106" y="85"/>
                  <a:pt x="102" y="84"/>
                  <a:pt x="97" y="83"/>
                </a:cubicBezTo>
                <a:cubicBezTo>
                  <a:pt x="95" y="83"/>
                  <a:pt x="94" y="83"/>
                  <a:pt x="92" y="83"/>
                </a:cubicBezTo>
                <a:close/>
              </a:path>
            </a:pathLst>
          </a:custGeom>
          <a:solidFill>
            <a:srgbClr val="C088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02B5C436-1FA4-40FB-85CE-357B281D20EB}"/>
              </a:ext>
            </a:extLst>
          </p:cNvPr>
          <p:cNvSpPr/>
          <p:nvPr/>
        </p:nvSpPr>
        <p:spPr bwMode="auto">
          <a:xfrm>
            <a:off x="5365750" y="3568700"/>
            <a:ext cx="374650" cy="368300"/>
          </a:xfrm>
          <a:custGeom>
            <a:avLst/>
            <a:gdLst>
              <a:gd name="T0" fmla="*/ 74 w 118"/>
              <a:gd name="T1" fmla="*/ 6 h 116"/>
              <a:gd name="T2" fmla="*/ 61 w 118"/>
              <a:gd name="T3" fmla="*/ 16 h 116"/>
              <a:gd name="T4" fmla="*/ 81 w 118"/>
              <a:gd name="T5" fmla="*/ 22 h 116"/>
              <a:gd name="T6" fmla="*/ 79 w 118"/>
              <a:gd name="T7" fmla="*/ 9 h 116"/>
              <a:gd name="T8" fmla="*/ 96 w 118"/>
              <a:gd name="T9" fmla="*/ 21 h 116"/>
              <a:gd name="T10" fmla="*/ 90 w 118"/>
              <a:gd name="T11" fmla="*/ 23 h 116"/>
              <a:gd name="T12" fmla="*/ 96 w 118"/>
              <a:gd name="T13" fmla="*/ 38 h 116"/>
              <a:gd name="T14" fmla="*/ 104 w 118"/>
              <a:gd name="T15" fmla="*/ 25 h 116"/>
              <a:gd name="T16" fmla="*/ 117 w 118"/>
              <a:gd name="T17" fmla="*/ 45 h 116"/>
              <a:gd name="T18" fmla="*/ 109 w 118"/>
              <a:gd name="T19" fmla="*/ 48 h 116"/>
              <a:gd name="T20" fmla="*/ 99 w 118"/>
              <a:gd name="T21" fmla="*/ 46 h 116"/>
              <a:gd name="T22" fmla="*/ 106 w 118"/>
              <a:gd name="T23" fmla="*/ 59 h 116"/>
              <a:gd name="T24" fmla="*/ 110 w 118"/>
              <a:gd name="T25" fmla="*/ 73 h 116"/>
              <a:gd name="T26" fmla="*/ 104 w 118"/>
              <a:gd name="T27" fmla="*/ 68 h 116"/>
              <a:gd name="T28" fmla="*/ 92 w 118"/>
              <a:gd name="T29" fmla="*/ 80 h 116"/>
              <a:gd name="T30" fmla="*/ 105 w 118"/>
              <a:gd name="T31" fmla="*/ 77 h 116"/>
              <a:gd name="T32" fmla="*/ 96 w 118"/>
              <a:gd name="T33" fmla="*/ 102 h 116"/>
              <a:gd name="T34" fmla="*/ 91 w 118"/>
              <a:gd name="T35" fmla="*/ 94 h 116"/>
              <a:gd name="T36" fmla="*/ 75 w 118"/>
              <a:gd name="T37" fmla="*/ 95 h 116"/>
              <a:gd name="T38" fmla="*/ 82 w 118"/>
              <a:gd name="T39" fmla="*/ 99 h 116"/>
              <a:gd name="T40" fmla="*/ 78 w 118"/>
              <a:gd name="T41" fmla="*/ 109 h 116"/>
              <a:gd name="T42" fmla="*/ 65 w 118"/>
              <a:gd name="T43" fmla="*/ 108 h 116"/>
              <a:gd name="T44" fmla="*/ 68 w 118"/>
              <a:gd name="T45" fmla="*/ 98 h 116"/>
              <a:gd name="T46" fmla="*/ 51 w 118"/>
              <a:gd name="T47" fmla="*/ 106 h 116"/>
              <a:gd name="T48" fmla="*/ 46 w 118"/>
              <a:gd name="T49" fmla="*/ 115 h 116"/>
              <a:gd name="T50" fmla="*/ 32 w 118"/>
              <a:gd name="T51" fmla="*/ 103 h 116"/>
              <a:gd name="T52" fmla="*/ 42 w 118"/>
              <a:gd name="T53" fmla="*/ 96 h 116"/>
              <a:gd name="T54" fmla="*/ 25 w 118"/>
              <a:gd name="T55" fmla="*/ 91 h 116"/>
              <a:gd name="T56" fmla="*/ 21 w 118"/>
              <a:gd name="T57" fmla="*/ 96 h 116"/>
              <a:gd name="T58" fmla="*/ 18 w 118"/>
              <a:gd name="T59" fmla="*/ 84 h 116"/>
              <a:gd name="T60" fmla="*/ 24 w 118"/>
              <a:gd name="T61" fmla="*/ 82 h 116"/>
              <a:gd name="T62" fmla="*/ 13 w 118"/>
              <a:gd name="T63" fmla="*/ 74 h 116"/>
              <a:gd name="T64" fmla="*/ 8 w 118"/>
              <a:gd name="T65" fmla="*/ 80 h 116"/>
              <a:gd name="T66" fmla="*/ 5 w 118"/>
              <a:gd name="T67" fmla="*/ 59 h 116"/>
              <a:gd name="T68" fmla="*/ 16 w 118"/>
              <a:gd name="T69" fmla="*/ 66 h 116"/>
              <a:gd name="T70" fmla="*/ 16 w 118"/>
              <a:gd name="T71" fmla="*/ 47 h 116"/>
              <a:gd name="T72" fmla="*/ 1 w 118"/>
              <a:gd name="T73" fmla="*/ 53 h 116"/>
              <a:gd name="T74" fmla="*/ 13 w 118"/>
              <a:gd name="T75" fmla="*/ 26 h 116"/>
              <a:gd name="T76" fmla="*/ 19 w 118"/>
              <a:gd name="T77" fmla="*/ 42 h 116"/>
              <a:gd name="T78" fmla="*/ 32 w 118"/>
              <a:gd name="T79" fmla="*/ 27 h 116"/>
              <a:gd name="T80" fmla="*/ 20 w 118"/>
              <a:gd name="T81" fmla="*/ 27 h 116"/>
              <a:gd name="T82" fmla="*/ 34 w 118"/>
              <a:gd name="T83" fmla="*/ 11 h 116"/>
              <a:gd name="T84" fmla="*/ 35 w 118"/>
              <a:gd name="T85" fmla="*/ 24 h 116"/>
              <a:gd name="T86" fmla="*/ 55 w 118"/>
              <a:gd name="T87" fmla="*/ 17 h 116"/>
              <a:gd name="T88" fmla="*/ 44 w 118"/>
              <a:gd name="T89" fmla="*/ 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8" h="115">
                <a:moveTo>
                  <a:pt x="58" y="1"/>
                </a:moveTo>
                <a:cubicBezTo>
                  <a:pt x="63" y="1"/>
                  <a:pt x="67" y="2"/>
                  <a:pt x="71" y="3"/>
                </a:cubicBezTo>
                <a:cubicBezTo>
                  <a:pt x="72" y="4"/>
                  <a:pt x="74" y="4"/>
                  <a:pt x="74" y="6"/>
                </a:cubicBezTo>
                <a:cubicBezTo>
                  <a:pt x="74" y="7"/>
                  <a:pt x="73" y="8"/>
                  <a:pt x="72" y="9"/>
                </a:cubicBezTo>
                <a:cubicBezTo>
                  <a:pt x="70" y="10"/>
                  <a:pt x="67" y="10"/>
                  <a:pt x="65" y="11"/>
                </a:cubicBezTo>
                <a:cubicBezTo>
                  <a:pt x="63" y="11"/>
                  <a:pt x="61" y="14"/>
                  <a:pt x="61" y="16"/>
                </a:cubicBezTo>
                <a:cubicBezTo>
                  <a:pt x="61" y="18"/>
                  <a:pt x="62" y="18"/>
                  <a:pt x="63" y="18"/>
                </a:cubicBezTo>
                <a:cubicBezTo>
                  <a:pt x="68" y="18"/>
                  <a:pt x="73" y="19"/>
                  <a:pt x="78" y="21"/>
                </a:cubicBezTo>
                <a:cubicBezTo>
                  <a:pt x="79" y="22"/>
                  <a:pt x="80" y="23"/>
                  <a:pt x="81" y="22"/>
                </a:cubicBezTo>
                <a:cubicBezTo>
                  <a:pt x="82" y="20"/>
                  <a:pt x="83" y="18"/>
                  <a:pt x="82" y="17"/>
                </a:cubicBezTo>
                <a:cubicBezTo>
                  <a:pt x="81" y="15"/>
                  <a:pt x="80" y="14"/>
                  <a:pt x="79" y="13"/>
                </a:cubicBezTo>
                <a:cubicBezTo>
                  <a:pt x="79" y="12"/>
                  <a:pt x="78" y="10"/>
                  <a:pt x="79" y="9"/>
                </a:cubicBezTo>
                <a:cubicBezTo>
                  <a:pt x="80" y="8"/>
                  <a:pt x="82" y="9"/>
                  <a:pt x="83" y="9"/>
                </a:cubicBezTo>
                <a:cubicBezTo>
                  <a:pt x="88" y="12"/>
                  <a:pt x="92" y="15"/>
                  <a:pt x="95" y="19"/>
                </a:cubicBezTo>
                <a:cubicBezTo>
                  <a:pt x="96" y="20"/>
                  <a:pt x="96" y="20"/>
                  <a:pt x="96" y="21"/>
                </a:cubicBezTo>
                <a:cubicBezTo>
                  <a:pt x="97" y="22"/>
                  <a:pt x="97" y="24"/>
                  <a:pt x="96" y="25"/>
                </a:cubicBezTo>
                <a:cubicBezTo>
                  <a:pt x="95" y="26"/>
                  <a:pt x="93" y="25"/>
                  <a:pt x="92" y="25"/>
                </a:cubicBezTo>
                <a:cubicBezTo>
                  <a:pt x="91" y="24"/>
                  <a:pt x="90" y="24"/>
                  <a:pt x="90" y="23"/>
                </a:cubicBezTo>
                <a:cubicBezTo>
                  <a:pt x="88" y="22"/>
                  <a:pt x="87" y="23"/>
                  <a:pt x="85" y="24"/>
                </a:cubicBezTo>
                <a:cubicBezTo>
                  <a:pt x="84" y="24"/>
                  <a:pt x="84" y="25"/>
                  <a:pt x="85" y="26"/>
                </a:cubicBezTo>
                <a:cubicBezTo>
                  <a:pt x="90" y="29"/>
                  <a:pt x="94" y="33"/>
                  <a:pt x="96" y="38"/>
                </a:cubicBezTo>
                <a:cubicBezTo>
                  <a:pt x="96" y="39"/>
                  <a:pt x="97" y="39"/>
                  <a:pt x="97" y="39"/>
                </a:cubicBezTo>
                <a:cubicBezTo>
                  <a:pt x="101" y="39"/>
                  <a:pt x="104" y="35"/>
                  <a:pt x="103" y="32"/>
                </a:cubicBezTo>
                <a:cubicBezTo>
                  <a:pt x="103" y="30"/>
                  <a:pt x="102" y="27"/>
                  <a:pt x="104" y="25"/>
                </a:cubicBezTo>
                <a:cubicBezTo>
                  <a:pt x="105" y="23"/>
                  <a:pt x="106" y="22"/>
                  <a:pt x="108" y="24"/>
                </a:cubicBezTo>
                <a:cubicBezTo>
                  <a:pt x="110" y="25"/>
                  <a:pt x="111" y="27"/>
                  <a:pt x="112" y="28"/>
                </a:cubicBezTo>
                <a:cubicBezTo>
                  <a:pt x="115" y="34"/>
                  <a:pt x="117" y="39"/>
                  <a:pt x="117" y="45"/>
                </a:cubicBezTo>
                <a:cubicBezTo>
                  <a:pt x="117" y="45"/>
                  <a:pt x="117" y="46"/>
                  <a:pt x="117" y="46"/>
                </a:cubicBezTo>
                <a:cubicBezTo>
                  <a:pt x="118" y="49"/>
                  <a:pt x="116" y="52"/>
                  <a:pt x="114" y="52"/>
                </a:cubicBezTo>
                <a:cubicBezTo>
                  <a:pt x="112" y="52"/>
                  <a:pt x="110" y="50"/>
                  <a:pt x="109" y="48"/>
                </a:cubicBezTo>
                <a:cubicBezTo>
                  <a:pt x="109" y="48"/>
                  <a:pt x="109" y="47"/>
                  <a:pt x="108" y="46"/>
                </a:cubicBezTo>
                <a:cubicBezTo>
                  <a:pt x="107" y="43"/>
                  <a:pt x="102" y="42"/>
                  <a:pt x="99" y="44"/>
                </a:cubicBezTo>
                <a:cubicBezTo>
                  <a:pt x="98" y="45"/>
                  <a:pt x="99" y="45"/>
                  <a:pt x="99" y="46"/>
                </a:cubicBezTo>
                <a:cubicBezTo>
                  <a:pt x="99" y="50"/>
                  <a:pt x="100" y="53"/>
                  <a:pt x="100" y="57"/>
                </a:cubicBezTo>
                <a:cubicBezTo>
                  <a:pt x="100" y="58"/>
                  <a:pt x="98" y="60"/>
                  <a:pt x="101" y="60"/>
                </a:cubicBezTo>
                <a:cubicBezTo>
                  <a:pt x="103" y="61"/>
                  <a:pt x="105" y="61"/>
                  <a:pt x="106" y="59"/>
                </a:cubicBezTo>
                <a:cubicBezTo>
                  <a:pt x="107" y="57"/>
                  <a:pt x="107" y="55"/>
                  <a:pt x="109" y="54"/>
                </a:cubicBezTo>
                <a:cubicBezTo>
                  <a:pt x="111" y="52"/>
                  <a:pt x="113" y="53"/>
                  <a:pt x="113" y="55"/>
                </a:cubicBezTo>
                <a:cubicBezTo>
                  <a:pt x="113" y="61"/>
                  <a:pt x="113" y="67"/>
                  <a:pt x="110" y="73"/>
                </a:cubicBezTo>
                <a:cubicBezTo>
                  <a:pt x="109" y="74"/>
                  <a:pt x="107" y="76"/>
                  <a:pt x="106" y="75"/>
                </a:cubicBezTo>
                <a:cubicBezTo>
                  <a:pt x="104" y="75"/>
                  <a:pt x="104" y="73"/>
                  <a:pt x="104" y="71"/>
                </a:cubicBezTo>
                <a:cubicBezTo>
                  <a:pt x="103" y="70"/>
                  <a:pt x="104" y="69"/>
                  <a:pt x="104" y="68"/>
                </a:cubicBezTo>
                <a:cubicBezTo>
                  <a:pt x="104" y="66"/>
                  <a:pt x="101" y="64"/>
                  <a:pt x="99" y="64"/>
                </a:cubicBezTo>
                <a:cubicBezTo>
                  <a:pt x="98" y="64"/>
                  <a:pt x="98" y="65"/>
                  <a:pt x="98" y="66"/>
                </a:cubicBezTo>
                <a:cubicBezTo>
                  <a:pt x="97" y="71"/>
                  <a:pt x="95" y="75"/>
                  <a:pt x="92" y="80"/>
                </a:cubicBezTo>
                <a:cubicBezTo>
                  <a:pt x="91" y="81"/>
                  <a:pt x="91" y="81"/>
                  <a:pt x="93" y="82"/>
                </a:cubicBezTo>
                <a:cubicBezTo>
                  <a:pt x="96" y="84"/>
                  <a:pt x="97" y="84"/>
                  <a:pt x="100" y="81"/>
                </a:cubicBezTo>
                <a:cubicBezTo>
                  <a:pt x="102" y="80"/>
                  <a:pt x="103" y="78"/>
                  <a:pt x="105" y="77"/>
                </a:cubicBezTo>
                <a:cubicBezTo>
                  <a:pt x="107" y="77"/>
                  <a:pt x="108" y="78"/>
                  <a:pt x="109" y="80"/>
                </a:cubicBezTo>
                <a:cubicBezTo>
                  <a:pt x="109" y="82"/>
                  <a:pt x="109" y="84"/>
                  <a:pt x="108" y="86"/>
                </a:cubicBezTo>
                <a:cubicBezTo>
                  <a:pt x="105" y="92"/>
                  <a:pt x="101" y="97"/>
                  <a:pt x="96" y="102"/>
                </a:cubicBezTo>
                <a:cubicBezTo>
                  <a:pt x="95" y="102"/>
                  <a:pt x="95" y="102"/>
                  <a:pt x="94" y="103"/>
                </a:cubicBezTo>
                <a:cubicBezTo>
                  <a:pt x="91" y="104"/>
                  <a:pt x="90" y="103"/>
                  <a:pt x="89" y="100"/>
                </a:cubicBezTo>
                <a:cubicBezTo>
                  <a:pt x="89" y="98"/>
                  <a:pt x="90" y="96"/>
                  <a:pt x="91" y="94"/>
                </a:cubicBezTo>
                <a:cubicBezTo>
                  <a:pt x="93" y="91"/>
                  <a:pt x="91" y="87"/>
                  <a:pt x="88" y="86"/>
                </a:cubicBezTo>
                <a:cubicBezTo>
                  <a:pt x="88" y="85"/>
                  <a:pt x="87" y="86"/>
                  <a:pt x="87" y="86"/>
                </a:cubicBezTo>
                <a:cubicBezTo>
                  <a:pt x="83" y="90"/>
                  <a:pt x="79" y="93"/>
                  <a:pt x="75" y="95"/>
                </a:cubicBezTo>
                <a:cubicBezTo>
                  <a:pt x="74" y="95"/>
                  <a:pt x="74" y="96"/>
                  <a:pt x="74" y="97"/>
                </a:cubicBezTo>
                <a:cubicBezTo>
                  <a:pt x="76" y="100"/>
                  <a:pt x="77" y="100"/>
                  <a:pt x="80" y="99"/>
                </a:cubicBezTo>
                <a:cubicBezTo>
                  <a:pt x="81" y="99"/>
                  <a:pt x="82" y="99"/>
                  <a:pt x="82" y="99"/>
                </a:cubicBezTo>
                <a:cubicBezTo>
                  <a:pt x="84" y="98"/>
                  <a:pt x="86" y="98"/>
                  <a:pt x="87" y="100"/>
                </a:cubicBezTo>
                <a:cubicBezTo>
                  <a:pt x="88" y="101"/>
                  <a:pt x="87" y="103"/>
                  <a:pt x="86" y="104"/>
                </a:cubicBezTo>
                <a:cubicBezTo>
                  <a:pt x="84" y="106"/>
                  <a:pt x="81" y="108"/>
                  <a:pt x="78" y="109"/>
                </a:cubicBezTo>
                <a:cubicBezTo>
                  <a:pt x="75" y="111"/>
                  <a:pt x="71" y="112"/>
                  <a:pt x="68" y="112"/>
                </a:cubicBezTo>
                <a:cubicBezTo>
                  <a:pt x="67" y="112"/>
                  <a:pt x="65" y="112"/>
                  <a:pt x="65" y="111"/>
                </a:cubicBezTo>
                <a:cubicBezTo>
                  <a:pt x="64" y="110"/>
                  <a:pt x="65" y="109"/>
                  <a:pt x="65" y="108"/>
                </a:cubicBezTo>
                <a:cubicBezTo>
                  <a:pt x="66" y="107"/>
                  <a:pt x="67" y="106"/>
                  <a:pt x="69" y="105"/>
                </a:cubicBezTo>
                <a:cubicBezTo>
                  <a:pt x="71" y="103"/>
                  <a:pt x="71" y="100"/>
                  <a:pt x="70" y="98"/>
                </a:cubicBezTo>
                <a:cubicBezTo>
                  <a:pt x="69" y="97"/>
                  <a:pt x="69" y="97"/>
                  <a:pt x="68" y="98"/>
                </a:cubicBezTo>
                <a:cubicBezTo>
                  <a:pt x="62" y="99"/>
                  <a:pt x="56" y="100"/>
                  <a:pt x="50" y="98"/>
                </a:cubicBezTo>
                <a:cubicBezTo>
                  <a:pt x="49" y="98"/>
                  <a:pt x="48" y="98"/>
                  <a:pt x="48" y="100"/>
                </a:cubicBezTo>
                <a:cubicBezTo>
                  <a:pt x="47" y="102"/>
                  <a:pt x="48" y="105"/>
                  <a:pt x="51" y="106"/>
                </a:cubicBezTo>
                <a:cubicBezTo>
                  <a:pt x="53" y="107"/>
                  <a:pt x="55" y="107"/>
                  <a:pt x="56" y="109"/>
                </a:cubicBezTo>
                <a:cubicBezTo>
                  <a:pt x="59" y="111"/>
                  <a:pt x="58" y="113"/>
                  <a:pt x="56" y="114"/>
                </a:cubicBezTo>
                <a:cubicBezTo>
                  <a:pt x="53" y="116"/>
                  <a:pt x="49" y="115"/>
                  <a:pt x="46" y="115"/>
                </a:cubicBezTo>
                <a:cubicBezTo>
                  <a:pt x="41" y="114"/>
                  <a:pt x="36" y="112"/>
                  <a:pt x="31" y="109"/>
                </a:cubicBezTo>
                <a:cubicBezTo>
                  <a:pt x="29" y="108"/>
                  <a:pt x="28" y="107"/>
                  <a:pt x="28" y="105"/>
                </a:cubicBezTo>
                <a:cubicBezTo>
                  <a:pt x="28" y="103"/>
                  <a:pt x="30" y="103"/>
                  <a:pt x="32" y="103"/>
                </a:cubicBezTo>
                <a:cubicBezTo>
                  <a:pt x="34" y="102"/>
                  <a:pt x="35" y="102"/>
                  <a:pt x="37" y="103"/>
                </a:cubicBezTo>
                <a:cubicBezTo>
                  <a:pt x="40" y="103"/>
                  <a:pt x="43" y="100"/>
                  <a:pt x="43" y="97"/>
                </a:cubicBezTo>
                <a:cubicBezTo>
                  <a:pt x="43" y="96"/>
                  <a:pt x="42" y="96"/>
                  <a:pt x="42" y="96"/>
                </a:cubicBezTo>
                <a:cubicBezTo>
                  <a:pt x="37" y="94"/>
                  <a:pt x="33" y="91"/>
                  <a:pt x="29" y="88"/>
                </a:cubicBezTo>
                <a:cubicBezTo>
                  <a:pt x="29" y="87"/>
                  <a:pt x="28" y="86"/>
                  <a:pt x="27" y="87"/>
                </a:cubicBezTo>
                <a:cubicBezTo>
                  <a:pt x="26" y="88"/>
                  <a:pt x="24" y="89"/>
                  <a:pt x="25" y="91"/>
                </a:cubicBezTo>
                <a:cubicBezTo>
                  <a:pt x="26" y="92"/>
                  <a:pt x="27" y="93"/>
                  <a:pt x="28" y="95"/>
                </a:cubicBezTo>
                <a:cubicBezTo>
                  <a:pt x="28" y="97"/>
                  <a:pt x="27" y="98"/>
                  <a:pt x="25" y="98"/>
                </a:cubicBezTo>
                <a:cubicBezTo>
                  <a:pt x="24" y="98"/>
                  <a:pt x="22" y="97"/>
                  <a:pt x="21" y="96"/>
                </a:cubicBezTo>
                <a:cubicBezTo>
                  <a:pt x="18" y="93"/>
                  <a:pt x="16" y="90"/>
                  <a:pt x="14" y="87"/>
                </a:cubicBezTo>
                <a:cubicBezTo>
                  <a:pt x="14" y="86"/>
                  <a:pt x="13" y="85"/>
                  <a:pt x="14" y="84"/>
                </a:cubicBezTo>
                <a:cubicBezTo>
                  <a:pt x="15" y="83"/>
                  <a:pt x="17" y="83"/>
                  <a:pt x="18" y="84"/>
                </a:cubicBezTo>
                <a:cubicBezTo>
                  <a:pt x="18" y="84"/>
                  <a:pt x="19" y="85"/>
                  <a:pt x="20" y="85"/>
                </a:cubicBezTo>
                <a:cubicBezTo>
                  <a:pt x="21" y="86"/>
                  <a:pt x="24" y="86"/>
                  <a:pt x="25" y="85"/>
                </a:cubicBezTo>
                <a:cubicBezTo>
                  <a:pt x="26" y="83"/>
                  <a:pt x="25" y="83"/>
                  <a:pt x="24" y="82"/>
                </a:cubicBezTo>
                <a:cubicBezTo>
                  <a:pt x="22" y="79"/>
                  <a:pt x="20" y="76"/>
                  <a:pt x="18" y="72"/>
                </a:cubicBezTo>
                <a:cubicBezTo>
                  <a:pt x="18" y="71"/>
                  <a:pt x="18" y="69"/>
                  <a:pt x="16" y="70"/>
                </a:cubicBezTo>
                <a:cubicBezTo>
                  <a:pt x="15" y="71"/>
                  <a:pt x="13" y="71"/>
                  <a:pt x="13" y="74"/>
                </a:cubicBezTo>
                <a:cubicBezTo>
                  <a:pt x="13" y="75"/>
                  <a:pt x="13" y="76"/>
                  <a:pt x="13" y="78"/>
                </a:cubicBezTo>
                <a:cubicBezTo>
                  <a:pt x="14" y="79"/>
                  <a:pt x="13" y="80"/>
                  <a:pt x="12" y="81"/>
                </a:cubicBezTo>
                <a:cubicBezTo>
                  <a:pt x="10" y="81"/>
                  <a:pt x="9" y="81"/>
                  <a:pt x="8" y="80"/>
                </a:cubicBezTo>
                <a:cubicBezTo>
                  <a:pt x="6" y="77"/>
                  <a:pt x="5" y="74"/>
                  <a:pt x="4" y="71"/>
                </a:cubicBezTo>
                <a:cubicBezTo>
                  <a:pt x="4" y="69"/>
                  <a:pt x="3" y="66"/>
                  <a:pt x="3" y="62"/>
                </a:cubicBezTo>
                <a:cubicBezTo>
                  <a:pt x="3" y="61"/>
                  <a:pt x="3" y="60"/>
                  <a:pt x="5" y="59"/>
                </a:cubicBezTo>
                <a:cubicBezTo>
                  <a:pt x="6" y="59"/>
                  <a:pt x="7" y="60"/>
                  <a:pt x="8" y="61"/>
                </a:cubicBezTo>
                <a:cubicBezTo>
                  <a:pt x="9" y="62"/>
                  <a:pt x="9" y="63"/>
                  <a:pt x="10" y="63"/>
                </a:cubicBezTo>
                <a:cubicBezTo>
                  <a:pt x="11" y="66"/>
                  <a:pt x="13" y="67"/>
                  <a:pt x="16" y="66"/>
                </a:cubicBezTo>
                <a:cubicBezTo>
                  <a:pt x="17" y="66"/>
                  <a:pt x="16" y="65"/>
                  <a:pt x="16" y="64"/>
                </a:cubicBezTo>
                <a:cubicBezTo>
                  <a:pt x="16" y="59"/>
                  <a:pt x="16" y="54"/>
                  <a:pt x="18" y="49"/>
                </a:cubicBezTo>
                <a:cubicBezTo>
                  <a:pt x="18" y="48"/>
                  <a:pt x="17" y="47"/>
                  <a:pt x="16" y="47"/>
                </a:cubicBezTo>
                <a:cubicBezTo>
                  <a:pt x="13" y="46"/>
                  <a:pt x="11" y="47"/>
                  <a:pt x="10" y="50"/>
                </a:cubicBezTo>
                <a:cubicBezTo>
                  <a:pt x="9" y="51"/>
                  <a:pt x="8" y="53"/>
                  <a:pt x="7" y="54"/>
                </a:cubicBezTo>
                <a:cubicBezTo>
                  <a:pt x="5" y="57"/>
                  <a:pt x="2" y="56"/>
                  <a:pt x="1" y="53"/>
                </a:cubicBezTo>
                <a:cubicBezTo>
                  <a:pt x="0" y="50"/>
                  <a:pt x="1" y="48"/>
                  <a:pt x="1" y="45"/>
                </a:cubicBezTo>
                <a:cubicBezTo>
                  <a:pt x="2" y="39"/>
                  <a:pt x="5" y="34"/>
                  <a:pt x="8" y="29"/>
                </a:cubicBezTo>
                <a:cubicBezTo>
                  <a:pt x="9" y="28"/>
                  <a:pt x="10" y="26"/>
                  <a:pt x="13" y="26"/>
                </a:cubicBezTo>
                <a:cubicBezTo>
                  <a:pt x="15" y="27"/>
                  <a:pt x="15" y="29"/>
                  <a:pt x="15" y="31"/>
                </a:cubicBezTo>
                <a:cubicBezTo>
                  <a:pt x="15" y="33"/>
                  <a:pt x="15" y="34"/>
                  <a:pt x="15" y="35"/>
                </a:cubicBezTo>
                <a:cubicBezTo>
                  <a:pt x="14" y="39"/>
                  <a:pt x="16" y="42"/>
                  <a:pt x="19" y="42"/>
                </a:cubicBezTo>
                <a:cubicBezTo>
                  <a:pt x="20" y="43"/>
                  <a:pt x="20" y="42"/>
                  <a:pt x="21" y="41"/>
                </a:cubicBezTo>
                <a:cubicBezTo>
                  <a:pt x="24" y="37"/>
                  <a:pt x="27" y="33"/>
                  <a:pt x="30" y="29"/>
                </a:cubicBezTo>
                <a:cubicBezTo>
                  <a:pt x="31" y="29"/>
                  <a:pt x="33" y="28"/>
                  <a:pt x="32" y="27"/>
                </a:cubicBezTo>
                <a:cubicBezTo>
                  <a:pt x="30" y="25"/>
                  <a:pt x="29" y="24"/>
                  <a:pt x="27" y="25"/>
                </a:cubicBezTo>
                <a:cubicBezTo>
                  <a:pt x="26" y="25"/>
                  <a:pt x="24" y="26"/>
                  <a:pt x="23" y="27"/>
                </a:cubicBezTo>
                <a:cubicBezTo>
                  <a:pt x="22" y="28"/>
                  <a:pt x="21" y="28"/>
                  <a:pt x="20" y="27"/>
                </a:cubicBezTo>
                <a:cubicBezTo>
                  <a:pt x="19" y="26"/>
                  <a:pt x="19" y="24"/>
                  <a:pt x="19" y="23"/>
                </a:cubicBezTo>
                <a:cubicBezTo>
                  <a:pt x="20" y="20"/>
                  <a:pt x="23" y="18"/>
                  <a:pt x="26" y="15"/>
                </a:cubicBezTo>
                <a:cubicBezTo>
                  <a:pt x="28" y="14"/>
                  <a:pt x="31" y="12"/>
                  <a:pt x="34" y="11"/>
                </a:cubicBezTo>
                <a:cubicBezTo>
                  <a:pt x="36" y="10"/>
                  <a:pt x="37" y="11"/>
                  <a:pt x="37" y="14"/>
                </a:cubicBezTo>
                <a:cubicBezTo>
                  <a:pt x="36" y="15"/>
                  <a:pt x="36" y="16"/>
                  <a:pt x="35" y="17"/>
                </a:cubicBezTo>
                <a:cubicBezTo>
                  <a:pt x="32" y="19"/>
                  <a:pt x="33" y="22"/>
                  <a:pt x="35" y="24"/>
                </a:cubicBezTo>
                <a:cubicBezTo>
                  <a:pt x="35" y="25"/>
                  <a:pt x="36" y="25"/>
                  <a:pt x="37" y="24"/>
                </a:cubicBezTo>
                <a:cubicBezTo>
                  <a:pt x="42" y="21"/>
                  <a:pt x="48" y="19"/>
                  <a:pt x="54" y="18"/>
                </a:cubicBezTo>
                <a:cubicBezTo>
                  <a:pt x="55" y="18"/>
                  <a:pt x="55" y="18"/>
                  <a:pt x="55" y="17"/>
                </a:cubicBezTo>
                <a:cubicBezTo>
                  <a:pt x="56" y="15"/>
                  <a:pt x="54" y="11"/>
                  <a:pt x="52" y="11"/>
                </a:cubicBezTo>
                <a:cubicBezTo>
                  <a:pt x="50" y="10"/>
                  <a:pt x="47" y="10"/>
                  <a:pt x="45" y="9"/>
                </a:cubicBezTo>
                <a:cubicBezTo>
                  <a:pt x="43" y="8"/>
                  <a:pt x="43" y="6"/>
                  <a:pt x="44" y="4"/>
                </a:cubicBezTo>
                <a:cubicBezTo>
                  <a:pt x="46" y="2"/>
                  <a:pt x="48" y="1"/>
                  <a:pt x="51" y="1"/>
                </a:cubicBezTo>
                <a:cubicBezTo>
                  <a:pt x="53" y="1"/>
                  <a:pt x="56" y="0"/>
                  <a:pt x="58" y="1"/>
                </a:cubicBezTo>
                <a:close/>
              </a:path>
            </a:pathLst>
          </a:custGeom>
          <a:solidFill>
            <a:srgbClr val="3058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5AA90435-BC4E-4F8F-A21C-A43F41A58EA7}"/>
              </a:ext>
            </a:extLst>
          </p:cNvPr>
          <p:cNvSpPr/>
          <p:nvPr/>
        </p:nvSpPr>
        <p:spPr bwMode="auto">
          <a:xfrm>
            <a:off x="5473700" y="2876550"/>
            <a:ext cx="392113" cy="385763"/>
          </a:xfrm>
          <a:custGeom>
            <a:avLst/>
            <a:gdLst>
              <a:gd name="T0" fmla="*/ 92 w 124"/>
              <a:gd name="T1" fmla="*/ 117 h 122"/>
              <a:gd name="T2" fmla="*/ 85 w 124"/>
              <a:gd name="T3" fmla="*/ 118 h 122"/>
              <a:gd name="T4" fmla="*/ 81 w 124"/>
              <a:gd name="T5" fmla="*/ 108 h 122"/>
              <a:gd name="T6" fmla="*/ 71 w 124"/>
              <a:gd name="T7" fmla="*/ 108 h 122"/>
              <a:gd name="T8" fmla="*/ 64 w 124"/>
              <a:gd name="T9" fmla="*/ 119 h 122"/>
              <a:gd name="T10" fmla="*/ 64 w 124"/>
              <a:gd name="T11" fmla="*/ 104 h 122"/>
              <a:gd name="T12" fmla="*/ 56 w 124"/>
              <a:gd name="T13" fmla="*/ 94 h 122"/>
              <a:gd name="T14" fmla="*/ 49 w 124"/>
              <a:gd name="T15" fmla="*/ 103 h 122"/>
              <a:gd name="T16" fmla="*/ 42 w 124"/>
              <a:gd name="T17" fmla="*/ 99 h 122"/>
              <a:gd name="T18" fmla="*/ 48 w 124"/>
              <a:gd name="T19" fmla="*/ 86 h 122"/>
              <a:gd name="T20" fmla="*/ 40 w 124"/>
              <a:gd name="T21" fmla="*/ 81 h 122"/>
              <a:gd name="T22" fmla="*/ 26 w 124"/>
              <a:gd name="T23" fmla="*/ 88 h 122"/>
              <a:gd name="T24" fmla="*/ 35 w 124"/>
              <a:gd name="T25" fmla="*/ 76 h 122"/>
              <a:gd name="T26" fmla="*/ 29 w 124"/>
              <a:gd name="T27" fmla="*/ 67 h 122"/>
              <a:gd name="T28" fmla="*/ 18 w 124"/>
              <a:gd name="T29" fmla="*/ 73 h 122"/>
              <a:gd name="T30" fmla="*/ 13 w 124"/>
              <a:gd name="T31" fmla="*/ 67 h 122"/>
              <a:gd name="T32" fmla="*/ 21 w 124"/>
              <a:gd name="T33" fmla="*/ 59 h 122"/>
              <a:gd name="T34" fmla="*/ 15 w 124"/>
              <a:gd name="T35" fmla="*/ 51 h 122"/>
              <a:gd name="T36" fmla="*/ 1 w 124"/>
              <a:gd name="T37" fmla="*/ 52 h 122"/>
              <a:gd name="T38" fmla="*/ 13 w 124"/>
              <a:gd name="T39" fmla="*/ 44 h 122"/>
              <a:gd name="T40" fmla="*/ 16 w 124"/>
              <a:gd name="T41" fmla="*/ 34 h 122"/>
              <a:gd name="T42" fmla="*/ 8 w 124"/>
              <a:gd name="T43" fmla="*/ 28 h 122"/>
              <a:gd name="T44" fmla="*/ 10 w 124"/>
              <a:gd name="T45" fmla="*/ 21 h 122"/>
              <a:gd name="T46" fmla="*/ 22 w 124"/>
              <a:gd name="T47" fmla="*/ 23 h 122"/>
              <a:gd name="T48" fmla="*/ 27 w 124"/>
              <a:gd name="T49" fmla="*/ 15 h 122"/>
              <a:gd name="T50" fmla="*/ 26 w 124"/>
              <a:gd name="T51" fmla="*/ 3 h 122"/>
              <a:gd name="T52" fmla="*/ 35 w 124"/>
              <a:gd name="T53" fmla="*/ 13 h 122"/>
              <a:gd name="T54" fmla="*/ 45 w 124"/>
              <a:gd name="T55" fmla="*/ 14 h 122"/>
              <a:gd name="T56" fmla="*/ 50 w 124"/>
              <a:gd name="T57" fmla="*/ 4 h 122"/>
              <a:gd name="T58" fmla="*/ 57 w 124"/>
              <a:gd name="T59" fmla="*/ 6 h 122"/>
              <a:gd name="T60" fmla="*/ 56 w 124"/>
              <a:gd name="T61" fmla="*/ 17 h 122"/>
              <a:gd name="T62" fmla="*/ 65 w 124"/>
              <a:gd name="T63" fmla="*/ 22 h 122"/>
              <a:gd name="T64" fmla="*/ 77 w 124"/>
              <a:gd name="T65" fmla="*/ 13 h 122"/>
              <a:gd name="T66" fmla="*/ 70 w 124"/>
              <a:gd name="T67" fmla="*/ 27 h 122"/>
              <a:gd name="T68" fmla="*/ 76 w 124"/>
              <a:gd name="T69" fmla="*/ 35 h 122"/>
              <a:gd name="T70" fmla="*/ 86 w 124"/>
              <a:gd name="T71" fmla="*/ 29 h 122"/>
              <a:gd name="T72" fmla="*/ 91 w 124"/>
              <a:gd name="T73" fmla="*/ 35 h 122"/>
              <a:gd name="T74" fmla="*/ 83 w 124"/>
              <a:gd name="T75" fmla="*/ 43 h 122"/>
              <a:gd name="T76" fmla="*/ 94 w 124"/>
              <a:gd name="T77" fmla="*/ 50 h 122"/>
              <a:gd name="T78" fmla="*/ 107 w 124"/>
              <a:gd name="T79" fmla="*/ 46 h 122"/>
              <a:gd name="T80" fmla="*/ 99 w 124"/>
              <a:gd name="T81" fmla="*/ 55 h 122"/>
              <a:gd name="T82" fmla="*/ 104 w 124"/>
              <a:gd name="T83" fmla="*/ 64 h 122"/>
              <a:gd name="T84" fmla="*/ 115 w 124"/>
              <a:gd name="T85" fmla="*/ 60 h 122"/>
              <a:gd name="T86" fmla="*/ 118 w 124"/>
              <a:gd name="T87" fmla="*/ 67 h 122"/>
              <a:gd name="T88" fmla="*/ 108 w 124"/>
              <a:gd name="T89" fmla="*/ 73 h 122"/>
              <a:gd name="T90" fmla="*/ 111 w 124"/>
              <a:gd name="T91" fmla="*/ 82 h 122"/>
              <a:gd name="T92" fmla="*/ 124 w 124"/>
              <a:gd name="T93" fmla="*/ 89 h 122"/>
              <a:gd name="T94" fmla="*/ 110 w 124"/>
              <a:gd name="T95" fmla="*/ 89 h 122"/>
              <a:gd name="T96" fmla="*/ 105 w 124"/>
              <a:gd name="T97" fmla="*/ 95 h 122"/>
              <a:gd name="T98" fmla="*/ 112 w 124"/>
              <a:gd name="T99" fmla="*/ 105 h 122"/>
              <a:gd name="T100" fmla="*/ 106 w 124"/>
              <a:gd name="T101" fmla="*/ 110 h 122"/>
              <a:gd name="T102" fmla="*/ 97 w 124"/>
              <a:gd name="T103" fmla="*/ 103 h 122"/>
              <a:gd name="T104" fmla="*/ 91 w 124"/>
              <a:gd name="T105" fmla="*/ 10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4" h="122">
                <a:moveTo>
                  <a:pt x="91" y="108"/>
                </a:moveTo>
                <a:cubicBezTo>
                  <a:pt x="91" y="112"/>
                  <a:pt x="92" y="114"/>
                  <a:pt x="92" y="117"/>
                </a:cubicBezTo>
                <a:cubicBezTo>
                  <a:pt x="92" y="119"/>
                  <a:pt x="91" y="121"/>
                  <a:pt x="89" y="122"/>
                </a:cubicBezTo>
                <a:cubicBezTo>
                  <a:pt x="87" y="122"/>
                  <a:pt x="85" y="121"/>
                  <a:pt x="85" y="118"/>
                </a:cubicBezTo>
                <a:cubicBezTo>
                  <a:pt x="84" y="116"/>
                  <a:pt x="84" y="113"/>
                  <a:pt x="84" y="110"/>
                </a:cubicBezTo>
                <a:cubicBezTo>
                  <a:pt x="84" y="108"/>
                  <a:pt x="83" y="108"/>
                  <a:pt x="81" y="108"/>
                </a:cubicBezTo>
                <a:cubicBezTo>
                  <a:pt x="79" y="108"/>
                  <a:pt x="76" y="107"/>
                  <a:pt x="74" y="106"/>
                </a:cubicBezTo>
                <a:cubicBezTo>
                  <a:pt x="72" y="106"/>
                  <a:pt x="71" y="106"/>
                  <a:pt x="71" y="108"/>
                </a:cubicBezTo>
                <a:cubicBezTo>
                  <a:pt x="70" y="111"/>
                  <a:pt x="70" y="113"/>
                  <a:pt x="69" y="116"/>
                </a:cubicBezTo>
                <a:cubicBezTo>
                  <a:pt x="68" y="118"/>
                  <a:pt x="66" y="119"/>
                  <a:pt x="64" y="119"/>
                </a:cubicBezTo>
                <a:cubicBezTo>
                  <a:pt x="62" y="118"/>
                  <a:pt x="61" y="116"/>
                  <a:pt x="62" y="114"/>
                </a:cubicBezTo>
                <a:cubicBezTo>
                  <a:pt x="63" y="110"/>
                  <a:pt x="63" y="107"/>
                  <a:pt x="64" y="104"/>
                </a:cubicBezTo>
                <a:cubicBezTo>
                  <a:pt x="65" y="103"/>
                  <a:pt x="64" y="102"/>
                  <a:pt x="63" y="101"/>
                </a:cubicBezTo>
                <a:cubicBezTo>
                  <a:pt x="61" y="98"/>
                  <a:pt x="59" y="96"/>
                  <a:pt x="56" y="94"/>
                </a:cubicBezTo>
                <a:cubicBezTo>
                  <a:pt x="55" y="92"/>
                  <a:pt x="55" y="93"/>
                  <a:pt x="54" y="94"/>
                </a:cubicBezTo>
                <a:cubicBezTo>
                  <a:pt x="52" y="97"/>
                  <a:pt x="51" y="100"/>
                  <a:pt x="49" y="103"/>
                </a:cubicBezTo>
                <a:cubicBezTo>
                  <a:pt x="47" y="105"/>
                  <a:pt x="45" y="106"/>
                  <a:pt x="43" y="105"/>
                </a:cubicBezTo>
                <a:cubicBezTo>
                  <a:pt x="41" y="103"/>
                  <a:pt x="41" y="101"/>
                  <a:pt x="42" y="99"/>
                </a:cubicBezTo>
                <a:cubicBezTo>
                  <a:pt x="44" y="95"/>
                  <a:pt x="46" y="92"/>
                  <a:pt x="49" y="89"/>
                </a:cubicBezTo>
                <a:cubicBezTo>
                  <a:pt x="49" y="88"/>
                  <a:pt x="49" y="87"/>
                  <a:pt x="48" y="86"/>
                </a:cubicBezTo>
                <a:cubicBezTo>
                  <a:pt x="46" y="84"/>
                  <a:pt x="45" y="82"/>
                  <a:pt x="43" y="81"/>
                </a:cubicBezTo>
                <a:cubicBezTo>
                  <a:pt x="42" y="80"/>
                  <a:pt x="42" y="80"/>
                  <a:pt x="40" y="81"/>
                </a:cubicBezTo>
                <a:cubicBezTo>
                  <a:pt x="38" y="83"/>
                  <a:pt x="35" y="85"/>
                  <a:pt x="32" y="88"/>
                </a:cubicBezTo>
                <a:cubicBezTo>
                  <a:pt x="30" y="90"/>
                  <a:pt x="28" y="90"/>
                  <a:pt x="26" y="88"/>
                </a:cubicBezTo>
                <a:cubicBezTo>
                  <a:pt x="24" y="86"/>
                  <a:pt x="25" y="84"/>
                  <a:pt x="27" y="82"/>
                </a:cubicBezTo>
                <a:cubicBezTo>
                  <a:pt x="30" y="80"/>
                  <a:pt x="32" y="78"/>
                  <a:pt x="35" y="76"/>
                </a:cubicBezTo>
                <a:cubicBezTo>
                  <a:pt x="36" y="75"/>
                  <a:pt x="36" y="74"/>
                  <a:pt x="35" y="72"/>
                </a:cubicBezTo>
                <a:cubicBezTo>
                  <a:pt x="33" y="71"/>
                  <a:pt x="31" y="69"/>
                  <a:pt x="29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23" y="69"/>
                  <a:pt x="20" y="71"/>
                  <a:pt x="18" y="73"/>
                </a:cubicBezTo>
                <a:cubicBezTo>
                  <a:pt x="15" y="75"/>
                  <a:pt x="13" y="75"/>
                  <a:pt x="12" y="73"/>
                </a:cubicBezTo>
                <a:cubicBezTo>
                  <a:pt x="10" y="71"/>
                  <a:pt x="11" y="69"/>
                  <a:pt x="13" y="67"/>
                </a:cubicBezTo>
                <a:cubicBezTo>
                  <a:pt x="16" y="65"/>
                  <a:pt x="18" y="63"/>
                  <a:pt x="21" y="61"/>
                </a:cubicBezTo>
                <a:cubicBezTo>
                  <a:pt x="22" y="60"/>
                  <a:pt x="22" y="60"/>
                  <a:pt x="21" y="59"/>
                </a:cubicBezTo>
                <a:cubicBezTo>
                  <a:pt x="20" y="57"/>
                  <a:pt x="18" y="54"/>
                  <a:pt x="17" y="52"/>
                </a:cubicBezTo>
                <a:cubicBezTo>
                  <a:pt x="17" y="51"/>
                  <a:pt x="16" y="51"/>
                  <a:pt x="15" y="51"/>
                </a:cubicBezTo>
                <a:cubicBezTo>
                  <a:pt x="12" y="52"/>
                  <a:pt x="9" y="53"/>
                  <a:pt x="6" y="54"/>
                </a:cubicBezTo>
                <a:cubicBezTo>
                  <a:pt x="3" y="54"/>
                  <a:pt x="2" y="54"/>
                  <a:pt x="1" y="52"/>
                </a:cubicBezTo>
                <a:cubicBezTo>
                  <a:pt x="0" y="49"/>
                  <a:pt x="1" y="47"/>
                  <a:pt x="4" y="47"/>
                </a:cubicBezTo>
                <a:cubicBezTo>
                  <a:pt x="7" y="46"/>
                  <a:pt x="10" y="45"/>
                  <a:pt x="13" y="44"/>
                </a:cubicBezTo>
                <a:cubicBezTo>
                  <a:pt x="15" y="43"/>
                  <a:pt x="16" y="43"/>
                  <a:pt x="15" y="41"/>
                </a:cubicBezTo>
                <a:cubicBezTo>
                  <a:pt x="15" y="39"/>
                  <a:pt x="16" y="36"/>
                  <a:pt x="16" y="34"/>
                </a:cubicBezTo>
                <a:cubicBezTo>
                  <a:pt x="17" y="32"/>
                  <a:pt x="17" y="31"/>
                  <a:pt x="15" y="31"/>
                </a:cubicBezTo>
                <a:cubicBezTo>
                  <a:pt x="12" y="30"/>
                  <a:pt x="10" y="29"/>
                  <a:pt x="8" y="28"/>
                </a:cubicBezTo>
                <a:cubicBezTo>
                  <a:pt x="5" y="27"/>
                  <a:pt x="4" y="25"/>
                  <a:pt x="5" y="23"/>
                </a:cubicBezTo>
                <a:cubicBezTo>
                  <a:pt x="6" y="21"/>
                  <a:pt x="8" y="21"/>
                  <a:pt x="10" y="21"/>
                </a:cubicBezTo>
                <a:cubicBezTo>
                  <a:pt x="13" y="22"/>
                  <a:pt x="15" y="23"/>
                  <a:pt x="18" y="24"/>
                </a:cubicBezTo>
                <a:cubicBezTo>
                  <a:pt x="20" y="25"/>
                  <a:pt x="21" y="25"/>
                  <a:pt x="22" y="23"/>
                </a:cubicBezTo>
                <a:cubicBezTo>
                  <a:pt x="24" y="22"/>
                  <a:pt x="25" y="20"/>
                  <a:pt x="26" y="19"/>
                </a:cubicBezTo>
                <a:cubicBezTo>
                  <a:pt x="29" y="18"/>
                  <a:pt x="28" y="17"/>
                  <a:pt x="27" y="15"/>
                </a:cubicBezTo>
                <a:cubicBezTo>
                  <a:pt x="27" y="13"/>
                  <a:pt x="26" y="11"/>
                  <a:pt x="25" y="9"/>
                </a:cubicBezTo>
                <a:cubicBezTo>
                  <a:pt x="24" y="6"/>
                  <a:pt x="24" y="4"/>
                  <a:pt x="26" y="3"/>
                </a:cubicBezTo>
                <a:cubicBezTo>
                  <a:pt x="28" y="3"/>
                  <a:pt x="30" y="4"/>
                  <a:pt x="32" y="6"/>
                </a:cubicBezTo>
                <a:cubicBezTo>
                  <a:pt x="33" y="9"/>
                  <a:pt x="34" y="11"/>
                  <a:pt x="35" y="13"/>
                </a:cubicBezTo>
                <a:cubicBezTo>
                  <a:pt x="35" y="15"/>
                  <a:pt x="36" y="15"/>
                  <a:pt x="37" y="15"/>
                </a:cubicBezTo>
                <a:cubicBezTo>
                  <a:pt x="40" y="14"/>
                  <a:pt x="43" y="14"/>
                  <a:pt x="45" y="14"/>
                </a:cubicBezTo>
                <a:cubicBezTo>
                  <a:pt x="47" y="15"/>
                  <a:pt x="47" y="14"/>
                  <a:pt x="47" y="13"/>
                </a:cubicBezTo>
                <a:cubicBezTo>
                  <a:pt x="48" y="10"/>
                  <a:pt x="49" y="7"/>
                  <a:pt x="50" y="4"/>
                </a:cubicBezTo>
                <a:cubicBezTo>
                  <a:pt x="51" y="2"/>
                  <a:pt x="53" y="0"/>
                  <a:pt x="55" y="1"/>
                </a:cubicBezTo>
                <a:cubicBezTo>
                  <a:pt x="57" y="1"/>
                  <a:pt x="58" y="3"/>
                  <a:pt x="57" y="6"/>
                </a:cubicBezTo>
                <a:cubicBezTo>
                  <a:pt x="56" y="9"/>
                  <a:pt x="56" y="12"/>
                  <a:pt x="55" y="14"/>
                </a:cubicBezTo>
                <a:cubicBezTo>
                  <a:pt x="54" y="16"/>
                  <a:pt x="54" y="17"/>
                  <a:pt x="56" y="17"/>
                </a:cubicBezTo>
                <a:cubicBezTo>
                  <a:pt x="58" y="18"/>
                  <a:pt x="60" y="20"/>
                  <a:pt x="62" y="22"/>
                </a:cubicBezTo>
                <a:cubicBezTo>
                  <a:pt x="63" y="23"/>
                  <a:pt x="64" y="23"/>
                  <a:pt x="65" y="22"/>
                </a:cubicBezTo>
                <a:cubicBezTo>
                  <a:pt x="67" y="19"/>
                  <a:pt x="69" y="17"/>
                  <a:pt x="71" y="14"/>
                </a:cubicBezTo>
                <a:cubicBezTo>
                  <a:pt x="73" y="12"/>
                  <a:pt x="75" y="11"/>
                  <a:pt x="77" y="13"/>
                </a:cubicBezTo>
                <a:cubicBezTo>
                  <a:pt x="79" y="14"/>
                  <a:pt x="79" y="17"/>
                  <a:pt x="77" y="19"/>
                </a:cubicBezTo>
                <a:cubicBezTo>
                  <a:pt x="74" y="22"/>
                  <a:pt x="72" y="24"/>
                  <a:pt x="70" y="27"/>
                </a:cubicBezTo>
                <a:cubicBezTo>
                  <a:pt x="69" y="28"/>
                  <a:pt x="69" y="29"/>
                  <a:pt x="70" y="30"/>
                </a:cubicBezTo>
                <a:cubicBezTo>
                  <a:pt x="72" y="32"/>
                  <a:pt x="74" y="34"/>
                  <a:pt x="76" y="35"/>
                </a:cubicBezTo>
                <a:cubicBezTo>
                  <a:pt x="77" y="36"/>
                  <a:pt x="77" y="36"/>
                  <a:pt x="78" y="36"/>
                </a:cubicBezTo>
                <a:cubicBezTo>
                  <a:pt x="81" y="33"/>
                  <a:pt x="84" y="31"/>
                  <a:pt x="86" y="29"/>
                </a:cubicBezTo>
                <a:cubicBezTo>
                  <a:pt x="89" y="27"/>
                  <a:pt x="91" y="27"/>
                  <a:pt x="92" y="29"/>
                </a:cubicBezTo>
                <a:cubicBezTo>
                  <a:pt x="94" y="31"/>
                  <a:pt x="93" y="33"/>
                  <a:pt x="91" y="35"/>
                </a:cubicBezTo>
                <a:cubicBezTo>
                  <a:pt x="88" y="37"/>
                  <a:pt x="86" y="39"/>
                  <a:pt x="83" y="41"/>
                </a:cubicBezTo>
                <a:cubicBezTo>
                  <a:pt x="82" y="41"/>
                  <a:pt x="82" y="42"/>
                  <a:pt x="83" y="43"/>
                </a:cubicBezTo>
                <a:cubicBezTo>
                  <a:pt x="85" y="45"/>
                  <a:pt x="87" y="47"/>
                  <a:pt x="89" y="49"/>
                </a:cubicBezTo>
                <a:cubicBezTo>
                  <a:pt x="91" y="50"/>
                  <a:pt x="92" y="51"/>
                  <a:pt x="94" y="50"/>
                </a:cubicBezTo>
                <a:cubicBezTo>
                  <a:pt x="96" y="48"/>
                  <a:pt x="99" y="47"/>
                  <a:pt x="101" y="45"/>
                </a:cubicBezTo>
                <a:cubicBezTo>
                  <a:pt x="104" y="44"/>
                  <a:pt x="106" y="44"/>
                  <a:pt x="107" y="46"/>
                </a:cubicBezTo>
                <a:cubicBezTo>
                  <a:pt x="108" y="48"/>
                  <a:pt x="107" y="50"/>
                  <a:pt x="105" y="52"/>
                </a:cubicBezTo>
                <a:cubicBezTo>
                  <a:pt x="103" y="53"/>
                  <a:pt x="101" y="54"/>
                  <a:pt x="99" y="55"/>
                </a:cubicBezTo>
                <a:cubicBezTo>
                  <a:pt x="98" y="56"/>
                  <a:pt x="97" y="56"/>
                  <a:pt x="98" y="58"/>
                </a:cubicBezTo>
                <a:cubicBezTo>
                  <a:pt x="100" y="60"/>
                  <a:pt x="102" y="62"/>
                  <a:pt x="104" y="64"/>
                </a:cubicBezTo>
                <a:cubicBezTo>
                  <a:pt x="105" y="65"/>
                  <a:pt x="105" y="64"/>
                  <a:pt x="106" y="64"/>
                </a:cubicBezTo>
                <a:cubicBezTo>
                  <a:pt x="109" y="63"/>
                  <a:pt x="112" y="62"/>
                  <a:pt x="115" y="60"/>
                </a:cubicBezTo>
                <a:cubicBezTo>
                  <a:pt x="117" y="59"/>
                  <a:pt x="119" y="60"/>
                  <a:pt x="120" y="62"/>
                </a:cubicBezTo>
                <a:cubicBezTo>
                  <a:pt x="121" y="64"/>
                  <a:pt x="120" y="66"/>
                  <a:pt x="118" y="67"/>
                </a:cubicBezTo>
                <a:cubicBezTo>
                  <a:pt x="115" y="68"/>
                  <a:pt x="113" y="69"/>
                  <a:pt x="110" y="70"/>
                </a:cubicBezTo>
                <a:cubicBezTo>
                  <a:pt x="108" y="71"/>
                  <a:pt x="108" y="72"/>
                  <a:pt x="108" y="73"/>
                </a:cubicBezTo>
                <a:cubicBezTo>
                  <a:pt x="109" y="75"/>
                  <a:pt x="109" y="78"/>
                  <a:pt x="109" y="80"/>
                </a:cubicBezTo>
                <a:cubicBezTo>
                  <a:pt x="109" y="82"/>
                  <a:pt x="110" y="82"/>
                  <a:pt x="111" y="82"/>
                </a:cubicBezTo>
                <a:cubicBezTo>
                  <a:pt x="114" y="83"/>
                  <a:pt x="117" y="83"/>
                  <a:pt x="121" y="84"/>
                </a:cubicBezTo>
                <a:cubicBezTo>
                  <a:pt x="123" y="85"/>
                  <a:pt x="124" y="87"/>
                  <a:pt x="124" y="89"/>
                </a:cubicBezTo>
                <a:cubicBezTo>
                  <a:pt x="123" y="91"/>
                  <a:pt x="121" y="92"/>
                  <a:pt x="119" y="91"/>
                </a:cubicBezTo>
                <a:cubicBezTo>
                  <a:pt x="116" y="91"/>
                  <a:pt x="113" y="90"/>
                  <a:pt x="110" y="89"/>
                </a:cubicBezTo>
                <a:cubicBezTo>
                  <a:pt x="110" y="89"/>
                  <a:pt x="109" y="89"/>
                  <a:pt x="109" y="89"/>
                </a:cubicBezTo>
                <a:cubicBezTo>
                  <a:pt x="106" y="91"/>
                  <a:pt x="106" y="94"/>
                  <a:pt x="105" y="95"/>
                </a:cubicBezTo>
                <a:cubicBezTo>
                  <a:pt x="104" y="96"/>
                  <a:pt x="105" y="97"/>
                  <a:pt x="105" y="98"/>
                </a:cubicBezTo>
                <a:cubicBezTo>
                  <a:pt x="108" y="100"/>
                  <a:pt x="110" y="103"/>
                  <a:pt x="112" y="105"/>
                </a:cubicBezTo>
                <a:cubicBezTo>
                  <a:pt x="114" y="107"/>
                  <a:pt x="114" y="109"/>
                  <a:pt x="112" y="111"/>
                </a:cubicBezTo>
                <a:cubicBezTo>
                  <a:pt x="110" y="113"/>
                  <a:pt x="109" y="112"/>
                  <a:pt x="106" y="110"/>
                </a:cubicBezTo>
                <a:cubicBezTo>
                  <a:pt x="104" y="108"/>
                  <a:pt x="102" y="106"/>
                  <a:pt x="100" y="103"/>
                </a:cubicBezTo>
                <a:cubicBezTo>
                  <a:pt x="99" y="102"/>
                  <a:pt x="98" y="102"/>
                  <a:pt x="97" y="103"/>
                </a:cubicBezTo>
                <a:cubicBezTo>
                  <a:pt x="96" y="104"/>
                  <a:pt x="95" y="105"/>
                  <a:pt x="93" y="105"/>
                </a:cubicBezTo>
                <a:cubicBezTo>
                  <a:pt x="92" y="106"/>
                  <a:pt x="90" y="106"/>
                  <a:pt x="91" y="108"/>
                </a:cubicBezTo>
                <a:close/>
              </a:path>
            </a:pathLst>
          </a:custGeom>
          <a:solidFill>
            <a:srgbClr val="A788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" name="Freeform 11">
            <a:extLst>
              <a:ext uri="{FF2B5EF4-FFF2-40B4-BE49-F238E27FC236}">
                <a16:creationId xmlns:a16="http://schemas.microsoft.com/office/drawing/2014/main" id="{B111562F-0F7E-43E3-89BD-C31B838950C2}"/>
              </a:ext>
            </a:extLst>
          </p:cNvPr>
          <p:cNvSpPr/>
          <p:nvPr/>
        </p:nvSpPr>
        <p:spPr bwMode="auto">
          <a:xfrm>
            <a:off x="6062663" y="3959225"/>
            <a:ext cx="366713" cy="455613"/>
          </a:xfrm>
          <a:custGeom>
            <a:avLst/>
            <a:gdLst>
              <a:gd name="T0" fmla="*/ 45 w 116"/>
              <a:gd name="T1" fmla="*/ 125 h 144"/>
              <a:gd name="T2" fmla="*/ 44 w 116"/>
              <a:gd name="T3" fmla="*/ 118 h 144"/>
              <a:gd name="T4" fmla="*/ 43 w 116"/>
              <a:gd name="T5" fmla="*/ 111 h 144"/>
              <a:gd name="T6" fmla="*/ 28 w 116"/>
              <a:gd name="T7" fmla="*/ 125 h 144"/>
              <a:gd name="T8" fmla="*/ 9 w 116"/>
              <a:gd name="T9" fmla="*/ 122 h 144"/>
              <a:gd name="T10" fmla="*/ 28 w 116"/>
              <a:gd name="T11" fmla="*/ 121 h 144"/>
              <a:gd name="T12" fmla="*/ 41 w 116"/>
              <a:gd name="T13" fmla="*/ 100 h 144"/>
              <a:gd name="T14" fmla="*/ 22 w 116"/>
              <a:gd name="T15" fmla="*/ 99 h 144"/>
              <a:gd name="T16" fmla="*/ 5 w 116"/>
              <a:gd name="T17" fmla="*/ 105 h 144"/>
              <a:gd name="T18" fmla="*/ 2 w 116"/>
              <a:gd name="T19" fmla="*/ 108 h 144"/>
              <a:gd name="T20" fmla="*/ 1 w 116"/>
              <a:gd name="T21" fmla="*/ 107 h 144"/>
              <a:gd name="T22" fmla="*/ 14 w 116"/>
              <a:gd name="T23" fmla="*/ 95 h 144"/>
              <a:gd name="T24" fmla="*/ 24 w 116"/>
              <a:gd name="T25" fmla="*/ 95 h 144"/>
              <a:gd name="T26" fmla="*/ 34 w 116"/>
              <a:gd name="T27" fmla="*/ 95 h 144"/>
              <a:gd name="T28" fmla="*/ 40 w 116"/>
              <a:gd name="T29" fmla="*/ 93 h 144"/>
              <a:gd name="T30" fmla="*/ 25 w 116"/>
              <a:gd name="T31" fmla="*/ 44 h 144"/>
              <a:gd name="T32" fmla="*/ 39 w 116"/>
              <a:gd name="T33" fmla="*/ 12 h 144"/>
              <a:gd name="T34" fmla="*/ 76 w 116"/>
              <a:gd name="T35" fmla="*/ 2 h 144"/>
              <a:gd name="T36" fmla="*/ 105 w 116"/>
              <a:gd name="T37" fmla="*/ 19 h 144"/>
              <a:gd name="T38" fmla="*/ 106 w 116"/>
              <a:gd name="T39" fmla="*/ 62 h 144"/>
              <a:gd name="T40" fmla="*/ 60 w 116"/>
              <a:gd name="T41" fmla="*/ 99 h 144"/>
              <a:gd name="T42" fmla="*/ 60 w 116"/>
              <a:gd name="T43" fmla="*/ 102 h 144"/>
              <a:gd name="T44" fmla="*/ 70 w 116"/>
              <a:gd name="T45" fmla="*/ 110 h 144"/>
              <a:gd name="T46" fmla="*/ 82 w 116"/>
              <a:gd name="T47" fmla="*/ 112 h 144"/>
              <a:gd name="T48" fmla="*/ 99 w 116"/>
              <a:gd name="T49" fmla="*/ 132 h 144"/>
              <a:gd name="T50" fmla="*/ 97 w 116"/>
              <a:gd name="T51" fmla="*/ 125 h 144"/>
              <a:gd name="T52" fmla="*/ 79 w 116"/>
              <a:gd name="T53" fmla="*/ 116 h 144"/>
              <a:gd name="T54" fmla="*/ 54 w 116"/>
              <a:gd name="T55" fmla="*/ 106 h 144"/>
              <a:gd name="T56" fmla="*/ 60 w 116"/>
              <a:gd name="T57" fmla="*/ 121 h 144"/>
              <a:gd name="T58" fmla="*/ 65 w 116"/>
              <a:gd name="T59" fmla="*/ 126 h 144"/>
              <a:gd name="T60" fmla="*/ 66 w 116"/>
              <a:gd name="T61" fmla="*/ 129 h 144"/>
              <a:gd name="T62" fmla="*/ 63 w 116"/>
              <a:gd name="T63" fmla="*/ 129 h 144"/>
              <a:gd name="T64" fmla="*/ 49 w 116"/>
              <a:gd name="T65" fmla="*/ 111 h 144"/>
              <a:gd name="T66" fmla="*/ 48 w 116"/>
              <a:gd name="T67" fmla="*/ 116 h 144"/>
              <a:gd name="T68" fmla="*/ 48 w 116"/>
              <a:gd name="T69" fmla="*/ 119 h 144"/>
              <a:gd name="T70" fmla="*/ 48 w 116"/>
              <a:gd name="T71" fmla="*/ 143 h 144"/>
              <a:gd name="T72" fmla="*/ 47 w 116"/>
              <a:gd name="T73" fmla="*/ 144 h 144"/>
              <a:gd name="T74" fmla="*/ 46 w 116"/>
              <a:gd name="T75" fmla="*/ 143 h 144"/>
              <a:gd name="T76" fmla="*/ 46 w 116"/>
              <a:gd name="T77" fmla="*/ 131 h 144"/>
              <a:gd name="T78" fmla="*/ 45 w 116"/>
              <a:gd name="T79" fmla="*/ 12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5" h="144">
                <a:moveTo>
                  <a:pt x="45" y="125"/>
                </a:moveTo>
                <a:cubicBezTo>
                  <a:pt x="44" y="123"/>
                  <a:pt x="44" y="120"/>
                  <a:pt x="44" y="118"/>
                </a:cubicBezTo>
                <a:cubicBezTo>
                  <a:pt x="44" y="116"/>
                  <a:pt x="43" y="114"/>
                  <a:pt x="43" y="111"/>
                </a:cubicBezTo>
                <a:cubicBezTo>
                  <a:pt x="39" y="117"/>
                  <a:pt x="35" y="122"/>
                  <a:pt x="28" y="125"/>
                </a:cubicBezTo>
                <a:cubicBezTo>
                  <a:pt x="21" y="128"/>
                  <a:pt x="12" y="127"/>
                  <a:pt x="9" y="122"/>
                </a:cubicBezTo>
                <a:cubicBezTo>
                  <a:pt x="16" y="126"/>
                  <a:pt x="22" y="125"/>
                  <a:pt x="28" y="121"/>
                </a:cubicBezTo>
                <a:cubicBezTo>
                  <a:pt x="36" y="116"/>
                  <a:pt x="39" y="109"/>
                  <a:pt x="41" y="100"/>
                </a:cubicBezTo>
                <a:cubicBezTo>
                  <a:pt x="35" y="102"/>
                  <a:pt x="28" y="101"/>
                  <a:pt x="22" y="99"/>
                </a:cubicBezTo>
                <a:cubicBezTo>
                  <a:pt x="15" y="97"/>
                  <a:pt x="10" y="99"/>
                  <a:pt x="5" y="105"/>
                </a:cubicBezTo>
                <a:cubicBezTo>
                  <a:pt x="4" y="106"/>
                  <a:pt x="3" y="107"/>
                  <a:pt x="2" y="108"/>
                </a:cubicBezTo>
                <a:cubicBezTo>
                  <a:pt x="1" y="108"/>
                  <a:pt x="0" y="108"/>
                  <a:pt x="1" y="107"/>
                </a:cubicBezTo>
                <a:cubicBezTo>
                  <a:pt x="4" y="102"/>
                  <a:pt x="8" y="97"/>
                  <a:pt x="14" y="95"/>
                </a:cubicBezTo>
                <a:cubicBezTo>
                  <a:pt x="17" y="94"/>
                  <a:pt x="21" y="94"/>
                  <a:pt x="24" y="95"/>
                </a:cubicBezTo>
                <a:cubicBezTo>
                  <a:pt x="28" y="95"/>
                  <a:pt x="31" y="95"/>
                  <a:pt x="34" y="95"/>
                </a:cubicBezTo>
                <a:cubicBezTo>
                  <a:pt x="36" y="95"/>
                  <a:pt x="38" y="95"/>
                  <a:pt x="40" y="93"/>
                </a:cubicBezTo>
                <a:cubicBezTo>
                  <a:pt x="29" y="79"/>
                  <a:pt x="24" y="62"/>
                  <a:pt x="25" y="44"/>
                </a:cubicBezTo>
                <a:cubicBezTo>
                  <a:pt x="26" y="32"/>
                  <a:pt x="29" y="21"/>
                  <a:pt x="39" y="12"/>
                </a:cubicBezTo>
                <a:cubicBezTo>
                  <a:pt x="49" y="3"/>
                  <a:pt x="62" y="0"/>
                  <a:pt x="76" y="2"/>
                </a:cubicBezTo>
                <a:cubicBezTo>
                  <a:pt x="88" y="4"/>
                  <a:pt x="98" y="10"/>
                  <a:pt x="105" y="19"/>
                </a:cubicBezTo>
                <a:cubicBezTo>
                  <a:pt x="113" y="30"/>
                  <a:pt x="116" y="47"/>
                  <a:pt x="106" y="62"/>
                </a:cubicBezTo>
                <a:cubicBezTo>
                  <a:pt x="95" y="79"/>
                  <a:pt x="80" y="93"/>
                  <a:pt x="60" y="99"/>
                </a:cubicBezTo>
                <a:cubicBezTo>
                  <a:pt x="59" y="100"/>
                  <a:pt x="59" y="100"/>
                  <a:pt x="60" y="102"/>
                </a:cubicBezTo>
                <a:cubicBezTo>
                  <a:pt x="62" y="106"/>
                  <a:pt x="66" y="108"/>
                  <a:pt x="70" y="110"/>
                </a:cubicBezTo>
                <a:cubicBezTo>
                  <a:pt x="74" y="112"/>
                  <a:pt x="78" y="112"/>
                  <a:pt x="82" y="112"/>
                </a:cubicBezTo>
                <a:cubicBezTo>
                  <a:pt x="93" y="114"/>
                  <a:pt x="99" y="121"/>
                  <a:pt x="99" y="132"/>
                </a:cubicBezTo>
                <a:cubicBezTo>
                  <a:pt x="98" y="130"/>
                  <a:pt x="98" y="128"/>
                  <a:pt x="97" y="125"/>
                </a:cubicBezTo>
                <a:cubicBezTo>
                  <a:pt x="93" y="118"/>
                  <a:pt x="87" y="115"/>
                  <a:pt x="79" y="116"/>
                </a:cubicBezTo>
                <a:cubicBezTo>
                  <a:pt x="69" y="116"/>
                  <a:pt x="61" y="113"/>
                  <a:pt x="54" y="106"/>
                </a:cubicBezTo>
                <a:cubicBezTo>
                  <a:pt x="54" y="111"/>
                  <a:pt x="56" y="116"/>
                  <a:pt x="60" y="121"/>
                </a:cubicBezTo>
                <a:cubicBezTo>
                  <a:pt x="61" y="123"/>
                  <a:pt x="63" y="125"/>
                  <a:pt x="65" y="126"/>
                </a:cubicBezTo>
                <a:cubicBezTo>
                  <a:pt x="65" y="127"/>
                  <a:pt x="67" y="128"/>
                  <a:pt x="66" y="129"/>
                </a:cubicBezTo>
                <a:cubicBezTo>
                  <a:pt x="65" y="130"/>
                  <a:pt x="64" y="129"/>
                  <a:pt x="63" y="129"/>
                </a:cubicBezTo>
                <a:cubicBezTo>
                  <a:pt x="57" y="125"/>
                  <a:pt x="52" y="119"/>
                  <a:pt x="49" y="111"/>
                </a:cubicBezTo>
                <a:cubicBezTo>
                  <a:pt x="48" y="113"/>
                  <a:pt x="49" y="115"/>
                  <a:pt x="48" y="116"/>
                </a:cubicBezTo>
                <a:cubicBezTo>
                  <a:pt x="48" y="117"/>
                  <a:pt x="48" y="118"/>
                  <a:pt x="48" y="119"/>
                </a:cubicBezTo>
                <a:cubicBezTo>
                  <a:pt x="49" y="127"/>
                  <a:pt x="49" y="135"/>
                  <a:pt x="48" y="143"/>
                </a:cubicBezTo>
                <a:cubicBezTo>
                  <a:pt x="48" y="143"/>
                  <a:pt x="48" y="144"/>
                  <a:pt x="47" y="144"/>
                </a:cubicBezTo>
                <a:cubicBezTo>
                  <a:pt x="47" y="144"/>
                  <a:pt x="46" y="143"/>
                  <a:pt x="46" y="143"/>
                </a:cubicBezTo>
                <a:cubicBezTo>
                  <a:pt x="47" y="139"/>
                  <a:pt x="46" y="135"/>
                  <a:pt x="46" y="131"/>
                </a:cubicBezTo>
                <a:cubicBezTo>
                  <a:pt x="46" y="129"/>
                  <a:pt x="46" y="127"/>
                  <a:pt x="45" y="125"/>
                </a:cubicBezTo>
                <a:close/>
              </a:path>
            </a:pathLst>
          </a:custGeom>
          <a:solidFill>
            <a:srgbClr val="E62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" name="Freeform 12">
            <a:extLst>
              <a:ext uri="{FF2B5EF4-FFF2-40B4-BE49-F238E27FC236}">
                <a16:creationId xmlns:a16="http://schemas.microsoft.com/office/drawing/2014/main" id="{D4AC6B09-6322-46EE-A809-50F9C4718EAE}"/>
              </a:ext>
            </a:extLst>
          </p:cNvPr>
          <p:cNvSpPr/>
          <p:nvPr/>
        </p:nvSpPr>
        <p:spPr bwMode="auto">
          <a:xfrm>
            <a:off x="5049838" y="3717925"/>
            <a:ext cx="357188" cy="538163"/>
          </a:xfrm>
          <a:custGeom>
            <a:avLst/>
            <a:gdLst>
              <a:gd name="T0" fmla="*/ 75 w 113"/>
              <a:gd name="T1" fmla="*/ 148 h 170"/>
              <a:gd name="T2" fmla="*/ 64 w 113"/>
              <a:gd name="T3" fmla="*/ 159 h 170"/>
              <a:gd name="T4" fmla="*/ 57 w 113"/>
              <a:gd name="T5" fmla="*/ 160 h 170"/>
              <a:gd name="T6" fmla="*/ 50 w 113"/>
              <a:gd name="T7" fmla="*/ 169 h 170"/>
              <a:gd name="T8" fmla="*/ 35 w 113"/>
              <a:gd name="T9" fmla="*/ 159 h 170"/>
              <a:gd name="T10" fmla="*/ 28 w 113"/>
              <a:gd name="T11" fmla="*/ 163 h 170"/>
              <a:gd name="T12" fmla="*/ 23 w 113"/>
              <a:gd name="T13" fmla="*/ 150 h 170"/>
              <a:gd name="T14" fmla="*/ 23 w 113"/>
              <a:gd name="T15" fmla="*/ 139 h 170"/>
              <a:gd name="T16" fmla="*/ 20 w 113"/>
              <a:gd name="T17" fmla="*/ 133 h 170"/>
              <a:gd name="T18" fmla="*/ 24 w 113"/>
              <a:gd name="T19" fmla="*/ 120 h 170"/>
              <a:gd name="T20" fmla="*/ 32 w 113"/>
              <a:gd name="T21" fmla="*/ 115 h 170"/>
              <a:gd name="T22" fmla="*/ 27 w 113"/>
              <a:gd name="T23" fmla="*/ 109 h 170"/>
              <a:gd name="T24" fmla="*/ 22 w 113"/>
              <a:gd name="T25" fmla="*/ 105 h 170"/>
              <a:gd name="T26" fmla="*/ 12 w 113"/>
              <a:gd name="T27" fmla="*/ 111 h 170"/>
              <a:gd name="T28" fmla="*/ 2 w 113"/>
              <a:gd name="T29" fmla="*/ 104 h 170"/>
              <a:gd name="T30" fmla="*/ 6 w 113"/>
              <a:gd name="T31" fmla="*/ 94 h 170"/>
              <a:gd name="T32" fmla="*/ 5 w 113"/>
              <a:gd name="T33" fmla="*/ 87 h 170"/>
              <a:gd name="T34" fmla="*/ 10 w 113"/>
              <a:gd name="T35" fmla="*/ 81 h 170"/>
              <a:gd name="T36" fmla="*/ 23 w 113"/>
              <a:gd name="T37" fmla="*/ 84 h 170"/>
              <a:gd name="T38" fmla="*/ 34 w 113"/>
              <a:gd name="T39" fmla="*/ 90 h 170"/>
              <a:gd name="T40" fmla="*/ 17 w 113"/>
              <a:gd name="T41" fmla="*/ 78 h 170"/>
              <a:gd name="T42" fmla="*/ 10 w 113"/>
              <a:gd name="T43" fmla="*/ 63 h 170"/>
              <a:gd name="T44" fmla="*/ 11 w 113"/>
              <a:gd name="T45" fmla="*/ 59 h 170"/>
              <a:gd name="T46" fmla="*/ 12 w 113"/>
              <a:gd name="T47" fmla="*/ 45 h 170"/>
              <a:gd name="T48" fmla="*/ 28 w 113"/>
              <a:gd name="T49" fmla="*/ 46 h 170"/>
              <a:gd name="T50" fmla="*/ 38 w 113"/>
              <a:gd name="T51" fmla="*/ 56 h 170"/>
              <a:gd name="T52" fmla="*/ 45 w 113"/>
              <a:gd name="T53" fmla="*/ 63 h 170"/>
              <a:gd name="T54" fmla="*/ 50 w 113"/>
              <a:gd name="T55" fmla="*/ 58 h 170"/>
              <a:gd name="T56" fmla="*/ 45 w 113"/>
              <a:gd name="T57" fmla="*/ 52 h 170"/>
              <a:gd name="T58" fmla="*/ 36 w 113"/>
              <a:gd name="T59" fmla="*/ 38 h 170"/>
              <a:gd name="T60" fmla="*/ 33 w 113"/>
              <a:gd name="T61" fmla="*/ 23 h 170"/>
              <a:gd name="T62" fmla="*/ 44 w 113"/>
              <a:gd name="T63" fmla="*/ 17 h 170"/>
              <a:gd name="T64" fmla="*/ 49 w 113"/>
              <a:gd name="T65" fmla="*/ 6 h 170"/>
              <a:gd name="T66" fmla="*/ 65 w 113"/>
              <a:gd name="T67" fmla="*/ 6 h 170"/>
              <a:gd name="T68" fmla="*/ 72 w 113"/>
              <a:gd name="T69" fmla="*/ 5 h 170"/>
              <a:gd name="T70" fmla="*/ 80 w 113"/>
              <a:gd name="T71" fmla="*/ 14 h 170"/>
              <a:gd name="T72" fmla="*/ 81 w 113"/>
              <a:gd name="T73" fmla="*/ 18 h 170"/>
              <a:gd name="T74" fmla="*/ 84 w 113"/>
              <a:gd name="T75" fmla="*/ 30 h 170"/>
              <a:gd name="T76" fmla="*/ 76 w 113"/>
              <a:gd name="T77" fmla="*/ 43 h 170"/>
              <a:gd name="T78" fmla="*/ 69 w 113"/>
              <a:gd name="T79" fmla="*/ 48 h 170"/>
              <a:gd name="T80" fmla="*/ 72 w 113"/>
              <a:gd name="T81" fmla="*/ 66 h 170"/>
              <a:gd name="T82" fmla="*/ 79 w 113"/>
              <a:gd name="T83" fmla="*/ 63 h 170"/>
              <a:gd name="T84" fmla="*/ 86 w 113"/>
              <a:gd name="T85" fmla="*/ 55 h 170"/>
              <a:gd name="T86" fmla="*/ 100 w 113"/>
              <a:gd name="T87" fmla="*/ 54 h 170"/>
              <a:gd name="T88" fmla="*/ 98 w 113"/>
              <a:gd name="T89" fmla="*/ 62 h 170"/>
              <a:gd name="T90" fmla="*/ 102 w 113"/>
              <a:gd name="T91" fmla="*/ 72 h 170"/>
              <a:gd name="T92" fmla="*/ 97 w 113"/>
              <a:gd name="T93" fmla="*/ 83 h 170"/>
              <a:gd name="T94" fmla="*/ 87 w 113"/>
              <a:gd name="T95" fmla="*/ 92 h 170"/>
              <a:gd name="T96" fmla="*/ 103 w 113"/>
              <a:gd name="T97" fmla="*/ 101 h 170"/>
              <a:gd name="T98" fmla="*/ 106 w 113"/>
              <a:gd name="T99" fmla="*/ 110 h 170"/>
              <a:gd name="T100" fmla="*/ 108 w 113"/>
              <a:gd name="T101" fmla="*/ 120 h 170"/>
              <a:gd name="T102" fmla="*/ 95 w 113"/>
              <a:gd name="T103" fmla="*/ 125 h 170"/>
              <a:gd name="T104" fmla="*/ 87 w 113"/>
              <a:gd name="T105" fmla="*/ 113 h 170"/>
              <a:gd name="T106" fmla="*/ 81 w 113"/>
              <a:gd name="T107" fmla="*/ 114 h 170"/>
              <a:gd name="T108" fmla="*/ 65 w 113"/>
              <a:gd name="T109" fmla="*/ 102 h 170"/>
              <a:gd name="T110" fmla="*/ 34 w 113"/>
              <a:gd name="T111" fmla="*/ 119 h 170"/>
              <a:gd name="T112" fmla="*/ 50 w 113"/>
              <a:gd name="T113" fmla="*/ 156 h 170"/>
              <a:gd name="T114" fmla="*/ 71 w 113"/>
              <a:gd name="T115" fmla="*/ 14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3" h="170">
                <a:moveTo>
                  <a:pt x="71" y="143"/>
                </a:moveTo>
                <a:cubicBezTo>
                  <a:pt x="72" y="146"/>
                  <a:pt x="73" y="144"/>
                  <a:pt x="74" y="145"/>
                </a:cubicBezTo>
                <a:cubicBezTo>
                  <a:pt x="76" y="145"/>
                  <a:pt x="78" y="144"/>
                  <a:pt x="78" y="146"/>
                </a:cubicBezTo>
                <a:cubicBezTo>
                  <a:pt x="78" y="148"/>
                  <a:pt x="76" y="149"/>
                  <a:pt x="75" y="148"/>
                </a:cubicBezTo>
                <a:cubicBezTo>
                  <a:pt x="71" y="148"/>
                  <a:pt x="68" y="149"/>
                  <a:pt x="66" y="153"/>
                </a:cubicBezTo>
                <a:cubicBezTo>
                  <a:pt x="65" y="154"/>
                  <a:pt x="64" y="155"/>
                  <a:pt x="63" y="156"/>
                </a:cubicBezTo>
                <a:cubicBezTo>
                  <a:pt x="61" y="158"/>
                  <a:pt x="61" y="158"/>
                  <a:pt x="63" y="159"/>
                </a:cubicBezTo>
                <a:cubicBezTo>
                  <a:pt x="63" y="159"/>
                  <a:pt x="64" y="159"/>
                  <a:pt x="64" y="159"/>
                </a:cubicBezTo>
                <a:cubicBezTo>
                  <a:pt x="66" y="160"/>
                  <a:pt x="67" y="160"/>
                  <a:pt x="67" y="162"/>
                </a:cubicBezTo>
                <a:cubicBezTo>
                  <a:pt x="66" y="164"/>
                  <a:pt x="64" y="164"/>
                  <a:pt x="63" y="163"/>
                </a:cubicBezTo>
                <a:cubicBezTo>
                  <a:pt x="62" y="163"/>
                  <a:pt x="61" y="162"/>
                  <a:pt x="59" y="162"/>
                </a:cubicBezTo>
                <a:cubicBezTo>
                  <a:pt x="58" y="161"/>
                  <a:pt x="58" y="159"/>
                  <a:pt x="57" y="160"/>
                </a:cubicBezTo>
                <a:cubicBezTo>
                  <a:pt x="54" y="161"/>
                  <a:pt x="51" y="161"/>
                  <a:pt x="49" y="162"/>
                </a:cubicBezTo>
                <a:cubicBezTo>
                  <a:pt x="48" y="162"/>
                  <a:pt x="48" y="163"/>
                  <a:pt x="49" y="163"/>
                </a:cubicBezTo>
                <a:cubicBezTo>
                  <a:pt x="49" y="164"/>
                  <a:pt x="50" y="165"/>
                  <a:pt x="51" y="167"/>
                </a:cubicBezTo>
                <a:cubicBezTo>
                  <a:pt x="51" y="168"/>
                  <a:pt x="51" y="168"/>
                  <a:pt x="50" y="169"/>
                </a:cubicBezTo>
                <a:cubicBezTo>
                  <a:pt x="49" y="170"/>
                  <a:pt x="48" y="170"/>
                  <a:pt x="48" y="169"/>
                </a:cubicBezTo>
                <a:cubicBezTo>
                  <a:pt x="46" y="167"/>
                  <a:pt x="45" y="165"/>
                  <a:pt x="44" y="163"/>
                </a:cubicBezTo>
                <a:cubicBezTo>
                  <a:pt x="44" y="162"/>
                  <a:pt x="43" y="162"/>
                  <a:pt x="42" y="162"/>
                </a:cubicBezTo>
                <a:cubicBezTo>
                  <a:pt x="39" y="161"/>
                  <a:pt x="37" y="160"/>
                  <a:pt x="35" y="159"/>
                </a:cubicBezTo>
                <a:cubicBezTo>
                  <a:pt x="33" y="158"/>
                  <a:pt x="33" y="159"/>
                  <a:pt x="32" y="160"/>
                </a:cubicBezTo>
                <a:cubicBezTo>
                  <a:pt x="32" y="161"/>
                  <a:pt x="32" y="162"/>
                  <a:pt x="32" y="163"/>
                </a:cubicBezTo>
                <a:cubicBezTo>
                  <a:pt x="32" y="164"/>
                  <a:pt x="31" y="165"/>
                  <a:pt x="30" y="165"/>
                </a:cubicBezTo>
                <a:cubicBezTo>
                  <a:pt x="29" y="165"/>
                  <a:pt x="28" y="164"/>
                  <a:pt x="28" y="163"/>
                </a:cubicBezTo>
                <a:cubicBezTo>
                  <a:pt x="28" y="161"/>
                  <a:pt x="28" y="159"/>
                  <a:pt x="29" y="157"/>
                </a:cubicBezTo>
                <a:cubicBezTo>
                  <a:pt x="30" y="156"/>
                  <a:pt x="29" y="155"/>
                  <a:pt x="29" y="154"/>
                </a:cubicBezTo>
                <a:cubicBezTo>
                  <a:pt x="27" y="153"/>
                  <a:pt x="26" y="152"/>
                  <a:pt x="26" y="150"/>
                </a:cubicBezTo>
                <a:cubicBezTo>
                  <a:pt x="25" y="149"/>
                  <a:pt x="24" y="149"/>
                  <a:pt x="23" y="150"/>
                </a:cubicBezTo>
                <a:cubicBezTo>
                  <a:pt x="23" y="150"/>
                  <a:pt x="23" y="150"/>
                  <a:pt x="22" y="150"/>
                </a:cubicBezTo>
                <a:cubicBezTo>
                  <a:pt x="21" y="151"/>
                  <a:pt x="20" y="153"/>
                  <a:pt x="19" y="152"/>
                </a:cubicBezTo>
                <a:cubicBezTo>
                  <a:pt x="17" y="150"/>
                  <a:pt x="18" y="148"/>
                  <a:pt x="20" y="148"/>
                </a:cubicBezTo>
                <a:cubicBezTo>
                  <a:pt x="23" y="146"/>
                  <a:pt x="23" y="142"/>
                  <a:pt x="23" y="139"/>
                </a:cubicBezTo>
                <a:cubicBezTo>
                  <a:pt x="23" y="137"/>
                  <a:pt x="22" y="136"/>
                  <a:pt x="21" y="137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19" y="137"/>
                  <a:pt x="16" y="138"/>
                  <a:pt x="16" y="135"/>
                </a:cubicBezTo>
                <a:cubicBezTo>
                  <a:pt x="16" y="133"/>
                  <a:pt x="18" y="133"/>
                  <a:pt x="20" y="133"/>
                </a:cubicBezTo>
                <a:cubicBezTo>
                  <a:pt x="22" y="133"/>
                  <a:pt x="24" y="132"/>
                  <a:pt x="25" y="130"/>
                </a:cubicBezTo>
                <a:cubicBezTo>
                  <a:pt x="25" y="127"/>
                  <a:pt x="27" y="125"/>
                  <a:pt x="28" y="123"/>
                </a:cubicBezTo>
                <a:cubicBezTo>
                  <a:pt x="29" y="121"/>
                  <a:pt x="28" y="121"/>
                  <a:pt x="27" y="121"/>
                </a:cubicBezTo>
                <a:cubicBezTo>
                  <a:pt x="26" y="121"/>
                  <a:pt x="25" y="121"/>
                  <a:pt x="24" y="120"/>
                </a:cubicBezTo>
                <a:cubicBezTo>
                  <a:pt x="22" y="120"/>
                  <a:pt x="21" y="120"/>
                  <a:pt x="22" y="118"/>
                </a:cubicBezTo>
                <a:cubicBezTo>
                  <a:pt x="22" y="117"/>
                  <a:pt x="23" y="116"/>
                  <a:pt x="24" y="116"/>
                </a:cubicBezTo>
                <a:cubicBezTo>
                  <a:pt x="25" y="117"/>
                  <a:pt x="26" y="117"/>
                  <a:pt x="27" y="117"/>
                </a:cubicBezTo>
                <a:cubicBezTo>
                  <a:pt x="29" y="117"/>
                  <a:pt x="31" y="117"/>
                  <a:pt x="32" y="115"/>
                </a:cubicBezTo>
                <a:cubicBezTo>
                  <a:pt x="34" y="112"/>
                  <a:pt x="34" y="109"/>
                  <a:pt x="32" y="106"/>
                </a:cubicBezTo>
                <a:cubicBezTo>
                  <a:pt x="31" y="105"/>
                  <a:pt x="29" y="104"/>
                  <a:pt x="28" y="104"/>
                </a:cubicBezTo>
                <a:cubicBezTo>
                  <a:pt x="27" y="105"/>
                  <a:pt x="27" y="106"/>
                  <a:pt x="27" y="108"/>
                </a:cubicBezTo>
                <a:cubicBezTo>
                  <a:pt x="27" y="108"/>
                  <a:pt x="27" y="109"/>
                  <a:pt x="27" y="109"/>
                </a:cubicBezTo>
                <a:cubicBezTo>
                  <a:pt x="27" y="110"/>
                  <a:pt x="26" y="111"/>
                  <a:pt x="25" y="111"/>
                </a:cubicBezTo>
                <a:cubicBezTo>
                  <a:pt x="24" y="111"/>
                  <a:pt x="24" y="111"/>
                  <a:pt x="23" y="110"/>
                </a:cubicBezTo>
                <a:cubicBezTo>
                  <a:pt x="23" y="109"/>
                  <a:pt x="23" y="109"/>
                  <a:pt x="23" y="108"/>
                </a:cubicBezTo>
                <a:cubicBezTo>
                  <a:pt x="23" y="107"/>
                  <a:pt x="23" y="105"/>
                  <a:pt x="22" y="105"/>
                </a:cubicBezTo>
                <a:cubicBezTo>
                  <a:pt x="21" y="105"/>
                  <a:pt x="19" y="105"/>
                  <a:pt x="18" y="107"/>
                </a:cubicBezTo>
                <a:cubicBezTo>
                  <a:pt x="17" y="108"/>
                  <a:pt x="16" y="110"/>
                  <a:pt x="16" y="111"/>
                </a:cubicBezTo>
                <a:cubicBezTo>
                  <a:pt x="16" y="113"/>
                  <a:pt x="16" y="114"/>
                  <a:pt x="14" y="113"/>
                </a:cubicBezTo>
                <a:cubicBezTo>
                  <a:pt x="13" y="113"/>
                  <a:pt x="12" y="112"/>
                  <a:pt x="12" y="111"/>
                </a:cubicBezTo>
                <a:cubicBezTo>
                  <a:pt x="12" y="110"/>
                  <a:pt x="12" y="110"/>
                  <a:pt x="12" y="109"/>
                </a:cubicBezTo>
                <a:cubicBezTo>
                  <a:pt x="13" y="108"/>
                  <a:pt x="14" y="106"/>
                  <a:pt x="13" y="105"/>
                </a:cubicBezTo>
                <a:cubicBezTo>
                  <a:pt x="11" y="104"/>
                  <a:pt x="9" y="102"/>
                  <a:pt x="6" y="104"/>
                </a:cubicBezTo>
                <a:cubicBezTo>
                  <a:pt x="5" y="104"/>
                  <a:pt x="4" y="104"/>
                  <a:pt x="2" y="104"/>
                </a:cubicBezTo>
                <a:cubicBezTo>
                  <a:pt x="1" y="105"/>
                  <a:pt x="0" y="104"/>
                  <a:pt x="0" y="103"/>
                </a:cubicBezTo>
                <a:cubicBezTo>
                  <a:pt x="0" y="102"/>
                  <a:pt x="0" y="101"/>
                  <a:pt x="2" y="101"/>
                </a:cubicBezTo>
                <a:cubicBezTo>
                  <a:pt x="2" y="101"/>
                  <a:pt x="2" y="101"/>
                  <a:pt x="2" y="100"/>
                </a:cubicBezTo>
                <a:cubicBezTo>
                  <a:pt x="6" y="100"/>
                  <a:pt x="7" y="98"/>
                  <a:pt x="6" y="94"/>
                </a:cubicBezTo>
                <a:cubicBezTo>
                  <a:pt x="6" y="93"/>
                  <a:pt x="5" y="93"/>
                  <a:pt x="5" y="93"/>
                </a:cubicBezTo>
                <a:cubicBezTo>
                  <a:pt x="3" y="92"/>
                  <a:pt x="2" y="91"/>
                  <a:pt x="2" y="90"/>
                </a:cubicBezTo>
                <a:cubicBezTo>
                  <a:pt x="1" y="89"/>
                  <a:pt x="1" y="87"/>
                  <a:pt x="2" y="86"/>
                </a:cubicBezTo>
                <a:cubicBezTo>
                  <a:pt x="3" y="86"/>
                  <a:pt x="4" y="86"/>
                  <a:pt x="5" y="87"/>
                </a:cubicBezTo>
                <a:cubicBezTo>
                  <a:pt x="6" y="89"/>
                  <a:pt x="7" y="90"/>
                  <a:pt x="10" y="89"/>
                </a:cubicBezTo>
                <a:cubicBezTo>
                  <a:pt x="11" y="88"/>
                  <a:pt x="11" y="88"/>
                  <a:pt x="10" y="87"/>
                </a:cubicBezTo>
                <a:cubicBezTo>
                  <a:pt x="10" y="86"/>
                  <a:pt x="10" y="85"/>
                  <a:pt x="9" y="84"/>
                </a:cubicBezTo>
                <a:cubicBezTo>
                  <a:pt x="9" y="83"/>
                  <a:pt x="9" y="81"/>
                  <a:pt x="10" y="81"/>
                </a:cubicBezTo>
                <a:cubicBezTo>
                  <a:pt x="11" y="80"/>
                  <a:pt x="12" y="81"/>
                  <a:pt x="13" y="82"/>
                </a:cubicBezTo>
                <a:cubicBezTo>
                  <a:pt x="14" y="86"/>
                  <a:pt x="16" y="87"/>
                  <a:pt x="20" y="88"/>
                </a:cubicBezTo>
                <a:cubicBezTo>
                  <a:pt x="22" y="89"/>
                  <a:pt x="23" y="89"/>
                  <a:pt x="22" y="86"/>
                </a:cubicBezTo>
                <a:cubicBezTo>
                  <a:pt x="22" y="85"/>
                  <a:pt x="22" y="85"/>
                  <a:pt x="23" y="84"/>
                </a:cubicBezTo>
                <a:cubicBezTo>
                  <a:pt x="23" y="83"/>
                  <a:pt x="24" y="83"/>
                  <a:pt x="25" y="83"/>
                </a:cubicBezTo>
                <a:cubicBezTo>
                  <a:pt x="25" y="83"/>
                  <a:pt x="26" y="84"/>
                  <a:pt x="26" y="84"/>
                </a:cubicBezTo>
                <a:cubicBezTo>
                  <a:pt x="26" y="85"/>
                  <a:pt x="26" y="85"/>
                  <a:pt x="26" y="85"/>
                </a:cubicBezTo>
                <a:cubicBezTo>
                  <a:pt x="27" y="90"/>
                  <a:pt x="30" y="92"/>
                  <a:pt x="34" y="90"/>
                </a:cubicBezTo>
                <a:cubicBezTo>
                  <a:pt x="37" y="88"/>
                  <a:pt x="38" y="84"/>
                  <a:pt x="36" y="82"/>
                </a:cubicBezTo>
                <a:cubicBezTo>
                  <a:pt x="32" y="79"/>
                  <a:pt x="28" y="78"/>
                  <a:pt x="24" y="76"/>
                </a:cubicBezTo>
                <a:cubicBezTo>
                  <a:pt x="23" y="75"/>
                  <a:pt x="22" y="76"/>
                  <a:pt x="21" y="77"/>
                </a:cubicBezTo>
                <a:cubicBezTo>
                  <a:pt x="20" y="78"/>
                  <a:pt x="19" y="79"/>
                  <a:pt x="17" y="78"/>
                </a:cubicBezTo>
                <a:cubicBezTo>
                  <a:pt x="16" y="77"/>
                  <a:pt x="17" y="76"/>
                  <a:pt x="18" y="75"/>
                </a:cubicBezTo>
                <a:cubicBezTo>
                  <a:pt x="19" y="73"/>
                  <a:pt x="19" y="73"/>
                  <a:pt x="17" y="71"/>
                </a:cubicBezTo>
                <a:cubicBezTo>
                  <a:pt x="15" y="70"/>
                  <a:pt x="13" y="68"/>
                  <a:pt x="13" y="65"/>
                </a:cubicBezTo>
                <a:cubicBezTo>
                  <a:pt x="13" y="63"/>
                  <a:pt x="12" y="63"/>
                  <a:pt x="10" y="63"/>
                </a:cubicBezTo>
                <a:cubicBezTo>
                  <a:pt x="9" y="64"/>
                  <a:pt x="8" y="64"/>
                  <a:pt x="7" y="64"/>
                </a:cubicBezTo>
                <a:cubicBezTo>
                  <a:pt x="6" y="65"/>
                  <a:pt x="5" y="65"/>
                  <a:pt x="4" y="63"/>
                </a:cubicBezTo>
                <a:cubicBezTo>
                  <a:pt x="4" y="62"/>
                  <a:pt x="5" y="61"/>
                  <a:pt x="6" y="61"/>
                </a:cubicBezTo>
                <a:cubicBezTo>
                  <a:pt x="7" y="60"/>
                  <a:pt x="9" y="60"/>
                  <a:pt x="11" y="59"/>
                </a:cubicBezTo>
                <a:cubicBezTo>
                  <a:pt x="12" y="59"/>
                  <a:pt x="13" y="58"/>
                  <a:pt x="13" y="57"/>
                </a:cubicBezTo>
                <a:cubicBezTo>
                  <a:pt x="15" y="55"/>
                  <a:pt x="15" y="53"/>
                  <a:pt x="13" y="51"/>
                </a:cubicBezTo>
                <a:cubicBezTo>
                  <a:pt x="12" y="50"/>
                  <a:pt x="12" y="50"/>
                  <a:pt x="12" y="49"/>
                </a:cubicBezTo>
                <a:cubicBezTo>
                  <a:pt x="11" y="48"/>
                  <a:pt x="10" y="46"/>
                  <a:pt x="12" y="45"/>
                </a:cubicBezTo>
                <a:cubicBezTo>
                  <a:pt x="14" y="45"/>
                  <a:pt x="15" y="46"/>
                  <a:pt x="15" y="47"/>
                </a:cubicBezTo>
                <a:cubicBezTo>
                  <a:pt x="17" y="50"/>
                  <a:pt x="18" y="51"/>
                  <a:pt x="21" y="50"/>
                </a:cubicBezTo>
                <a:cubicBezTo>
                  <a:pt x="22" y="50"/>
                  <a:pt x="22" y="50"/>
                  <a:pt x="23" y="50"/>
                </a:cubicBezTo>
                <a:cubicBezTo>
                  <a:pt x="25" y="49"/>
                  <a:pt x="27" y="48"/>
                  <a:pt x="28" y="46"/>
                </a:cubicBezTo>
                <a:cubicBezTo>
                  <a:pt x="29" y="44"/>
                  <a:pt x="30" y="43"/>
                  <a:pt x="32" y="43"/>
                </a:cubicBezTo>
                <a:cubicBezTo>
                  <a:pt x="34" y="44"/>
                  <a:pt x="34" y="45"/>
                  <a:pt x="33" y="47"/>
                </a:cubicBezTo>
                <a:cubicBezTo>
                  <a:pt x="31" y="49"/>
                  <a:pt x="32" y="50"/>
                  <a:pt x="34" y="51"/>
                </a:cubicBezTo>
                <a:cubicBezTo>
                  <a:pt x="35" y="52"/>
                  <a:pt x="37" y="54"/>
                  <a:pt x="38" y="56"/>
                </a:cubicBezTo>
                <a:cubicBezTo>
                  <a:pt x="39" y="58"/>
                  <a:pt x="40" y="59"/>
                  <a:pt x="42" y="58"/>
                </a:cubicBezTo>
                <a:cubicBezTo>
                  <a:pt x="43" y="58"/>
                  <a:pt x="44" y="58"/>
                  <a:pt x="44" y="59"/>
                </a:cubicBezTo>
                <a:cubicBezTo>
                  <a:pt x="45" y="59"/>
                  <a:pt x="46" y="60"/>
                  <a:pt x="46" y="61"/>
                </a:cubicBezTo>
                <a:cubicBezTo>
                  <a:pt x="46" y="62"/>
                  <a:pt x="46" y="63"/>
                  <a:pt x="45" y="63"/>
                </a:cubicBezTo>
                <a:cubicBezTo>
                  <a:pt x="44" y="64"/>
                  <a:pt x="42" y="64"/>
                  <a:pt x="43" y="65"/>
                </a:cubicBezTo>
                <a:cubicBezTo>
                  <a:pt x="44" y="67"/>
                  <a:pt x="45" y="69"/>
                  <a:pt x="47" y="70"/>
                </a:cubicBezTo>
                <a:cubicBezTo>
                  <a:pt x="49" y="71"/>
                  <a:pt x="50" y="70"/>
                  <a:pt x="51" y="69"/>
                </a:cubicBezTo>
                <a:cubicBezTo>
                  <a:pt x="52" y="65"/>
                  <a:pt x="52" y="61"/>
                  <a:pt x="50" y="58"/>
                </a:cubicBezTo>
                <a:cubicBezTo>
                  <a:pt x="49" y="57"/>
                  <a:pt x="47" y="57"/>
                  <a:pt x="46" y="57"/>
                </a:cubicBezTo>
                <a:cubicBezTo>
                  <a:pt x="44" y="58"/>
                  <a:pt x="42" y="59"/>
                  <a:pt x="41" y="56"/>
                </a:cubicBezTo>
                <a:cubicBezTo>
                  <a:pt x="40" y="55"/>
                  <a:pt x="42" y="53"/>
                  <a:pt x="44" y="52"/>
                </a:cubicBezTo>
                <a:cubicBezTo>
                  <a:pt x="44" y="52"/>
                  <a:pt x="45" y="52"/>
                  <a:pt x="45" y="52"/>
                </a:cubicBezTo>
                <a:cubicBezTo>
                  <a:pt x="44" y="49"/>
                  <a:pt x="42" y="47"/>
                  <a:pt x="40" y="44"/>
                </a:cubicBezTo>
                <a:cubicBezTo>
                  <a:pt x="39" y="42"/>
                  <a:pt x="37" y="43"/>
                  <a:pt x="36" y="43"/>
                </a:cubicBezTo>
                <a:cubicBezTo>
                  <a:pt x="34" y="43"/>
                  <a:pt x="33" y="44"/>
                  <a:pt x="32" y="43"/>
                </a:cubicBezTo>
                <a:cubicBezTo>
                  <a:pt x="31" y="40"/>
                  <a:pt x="32" y="39"/>
                  <a:pt x="36" y="38"/>
                </a:cubicBezTo>
                <a:cubicBezTo>
                  <a:pt x="38" y="38"/>
                  <a:pt x="38" y="38"/>
                  <a:pt x="38" y="35"/>
                </a:cubicBezTo>
                <a:cubicBezTo>
                  <a:pt x="37" y="33"/>
                  <a:pt x="37" y="30"/>
                  <a:pt x="38" y="27"/>
                </a:cubicBezTo>
                <a:cubicBezTo>
                  <a:pt x="38" y="25"/>
                  <a:pt x="37" y="24"/>
                  <a:pt x="36" y="24"/>
                </a:cubicBezTo>
                <a:cubicBezTo>
                  <a:pt x="35" y="23"/>
                  <a:pt x="34" y="23"/>
                  <a:pt x="33" y="23"/>
                </a:cubicBezTo>
                <a:cubicBezTo>
                  <a:pt x="32" y="23"/>
                  <a:pt x="31" y="22"/>
                  <a:pt x="31" y="21"/>
                </a:cubicBezTo>
                <a:cubicBezTo>
                  <a:pt x="32" y="19"/>
                  <a:pt x="33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9" y="21"/>
                  <a:pt x="42" y="21"/>
                  <a:pt x="44" y="17"/>
                </a:cubicBezTo>
                <a:cubicBezTo>
                  <a:pt x="44" y="17"/>
                  <a:pt x="45" y="16"/>
                  <a:pt x="45" y="16"/>
                </a:cubicBezTo>
                <a:cubicBezTo>
                  <a:pt x="49" y="13"/>
                  <a:pt x="49" y="13"/>
                  <a:pt x="46" y="9"/>
                </a:cubicBezTo>
                <a:cubicBezTo>
                  <a:pt x="46" y="8"/>
                  <a:pt x="46" y="7"/>
                  <a:pt x="47" y="6"/>
                </a:cubicBezTo>
                <a:cubicBezTo>
                  <a:pt x="48" y="5"/>
                  <a:pt x="49" y="5"/>
                  <a:pt x="49" y="6"/>
                </a:cubicBezTo>
                <a:cubicBezTo>
                  <a:pt x="51" y="7"/>
                  <a:pt x="52" y="8"/>
                  <a:pt x="52" y="9"/>
                </a:cubicBezTo>
                <a:cubicBezTo>
                  <a:pt x="52" y="11"/>
                  <a:pt x="53" y="11"/>
                  <a:pt x="54" y="10"/>
                </a:cubicBezTo>
                <a:cubicBezTo>
                  <a:pt x="57" y="9"/>
                  <a:pt x="59" y="8"/>
                  <a:pt x="63" y="8"/>
                </a:cubicBezTo>
                <a:cubicBezTo>
                  <a:pt x="64" y="8"/>
                  <a:pt x="65" y="7"/>
                  <a:pt x="65" y="6"/>
                </a:cubicBezTo>
                <a:cubicBezTo>
                  <a:pt x="67" y="4"/>
                  <a:pt x="69" y="2"/>
                  <a:pt x="71" y="1"/>
                </a:cubicBezTo>
                <a:cubicBezTo>
                  <a:pt x="72" y="0"/>
                  <a:pt x="74" y="0"/>
                  <a:pt x="74" y="1"/>
                </a:cubicBezTo>
                <a:cubicBezTo>
                  <a:pt x="75" y="3"/>
                  <a:pt x="75" y="4"/>
                  <a:pt x="73" y="4"/>
                </a:cubicBezTo>
                <a:cubicBezTo>
                  <a:pt x="73" y="4"/>
                  <a:pt x="73" y="5"/>
                  <a:pt x="72" y="5"/>
                </a:cubicBezTo>
                <a:cubicBezTo>
                  <a:pt x="71" y="6"/>
                  <a:pt x="69" y="7"/>
                  <a:pt x="69" y="8"/>
                </a:cubicBezTo>
                <a:cubicBezTo>
                  <a:pt x="69" y="10"/>
                  <a:pt x="71" y="9"/>
                  <a:pt x="72" y="10"/>
                </a:cubicBezTo>
                <a:cubicBezTo>
                  <a:pt x="73" y="11"/>
                  <a:pt x="74" y="12"/>
                  <a:pt x="74" y="12"/>
                </a:cubicBezTo>
                <a:cubicBezTo>
                  <a:pt x="75" y="15"/>
                  <a:pt x="77" y="15"/>
                  <a:pt x="80" y="14"/>
                </a:cubicBezTo>
                <a:cubicBezTo>
                  <a:pt x="80" y="14"/>
                  <a:pt x="81" y="13"/>
                  <a:pt x="82" y="13"/>
                </a:cubicBezTo>
                <a:cubicBezTo>
                  <a:pt x="83" y="13"/>
                  <a:pt x="84" y="14"/>
                  <a:pt x="84" y="15"/>
                </a:cubicBezTo>
                <a:cubicBezTo>
                  <a:pt x="84" y="16"/>
                  <a:pt x="84" y="17"/>
                  <a:pt x="83" y="17"/>
                </a:cubicBezTo>
                <a:cubicBezTo>
                  <a:pt x="82" y="17"/>
                  <a:pt x="81" y="17"/>
                  <a:pt x="81" y="18"/>
                </a:cubicBezTo>
                <a:cubicBezTo>
                  <a:pt x="79" y="18"/>
                  <a:pt x="77" y="19"/>
                  <a:pt x="77" y="22"/>
                </a:cubicBezTo>
                <a:cubicBezTo>
                  <a:pt x="78" y="24"/>
                  <a:pt x="76" y="26"/>
                  <a:pt x="77" y="27"/>
                </a:cubicBezTo>
                <a:cubicBezTo>
                  <a:pt x="78" y="28"/>
                  <a:pt x="80" y="28"/>
                  <a:pt x="82" y="28"/>
                </a:cubicBezTo>
                <a:cubicBezTo>
                  <a:pt x="83" y="28"/>
                  <a:pt x="84" y="29"/>
                  <a:pt x="84" y="30"/>
                </a:cubicBezTo>
                <a:cubicBezTo>
                  <a:pt x="84" y="32"/>
                  <a:pt x="82" y="32"/>
                  <a:pt x="81" y="32"/>
                </a:cubicBezTo>
                <a:cubicBezTo>
                  <a:pt x="75" y="32"/>
                  <a:pt x="75" y="32"/>
                  <a:pt x="73" y="37"/>
                </a:cubicBezTo>
                <a:cubicBezTo>
                  <a:pt x="73" y="39"/>
                  <a:pt x="71" y="40"/>
                  <a:pt x="72" y="42"/>
                </a:cubicBezTo>
                <a:cubicBezTo>
                  <a:pt x="72" y="43"/>
                  <a:pt x="75" y="43"/>
                  <a:pt x="76" y="43"/>
                </a:cubicBezTo>
                <a:cubicBezTo>
                  <a:pt x="77" y="44"/>
                  <a:pt x="78" y="45"/>
                  <a:pt x="78" y="47"/>
                </a:cubicBezTo>
                <a:cubicBezTo>
                  <a:pt x="77" y="48"/>
                  <a:pt x="76" y="48"/>
                  <a:pt x="74" y="47"/>
                </a:cubicBezTo>
                <a:cubicBezTo>
                  <a:pt x="74" y="47"/>
                  <a:pt x="73" y="47"/>
                  <a:pt x="72" y="46"/>
                </a:cubicBezTo>
                <a:cubicBezTo>
                  <a:pt x="71" y="46"/>
                  <a:pt x="70" y="46"/>
                  <a:pt x="69" y="48"/>
                </a:cubicBezTo>
                <a:cubicBezTo>
                  <a:pt x="68" y="52"/>
                  <a:pt x="66" y="57"/>
                  <a:pt x="65" y="61"/>
                </a:cubicBezTo>
                <a:cubicBezTo>
                  <a:pt x="65" y="64"/>
                  <a:pt x="65" y="67"/>
                  <a:pt x="67" y="69"/>
                </a:cubicBezTo>
                <a:cubicBezTo>
                  <a:pt x="67" y="70"/>
                  <a:pt x="68" y="72"/>
                  <a:pt x="69" y="71"/>
                </a:cubicBezTo>
                <a:cubicBezTo>
                  <a:pt x="71" y="70"/>
                  <a:pt x="73" y="69"/>
                  <a:pt x="72" y="66"/>
                </a:cubicBezTo>
                <a:cubicBezTo>
                  <a:pt x="72" y="65"/>
                  <a:pt x="71" y="64"/>
                  <a:pt x="71" y="62"/>
                </a:cubicBezTo>
                <a:cubicBezTo>
                  <a:pt x="70" y="61"/>
                  <a:pt x="71" y="60"/>
                  <a:pt x="72" y="60"/>
                </a:cubicBezTo>
                <a:cubicBezTo>
                  <a:pt x="73" y="59"/>
                  <a:pt x="74" y="60"/>
                  <a:pt x="75" y="61"/>
                </a:cubicBezTo>
                <a:cubicBezTo>
                  <a:pt x="76" y="65"/>
                  <a:pt x="76" y="65"/>
                  <a:pt x="79" y="63"/>
                </a:cubicBezTo>
                <a:cubicBezTo>
                  <a:pt x="81" y="61"/>
                  <a:pt x="82" y="59"/>
                  <a:pt x="82" y="57"/>
                </a:cubicBezTo>
                <a:cubicBezTo>
                  <a:pt x="81" y="55"/>
                  <a:pt x="82" y="54"/>
                  <a:pt x="82" y="53"/>
                </a:cubicBezTo>
                <a:cubicBezTo>
                  <a:pt x="83" y="52"/>
                  <a:pt x="84" y="51"/>
                  <a:pt x="85" y="52"/>
                </a:cubicBezTo>
                <a:cubicBezTo>
                  <a:pt x="86" y="52"/>
                  <a:pt x="86" y="53"/>
                  <a:pt x="86" y="55"/>
                </a:cubicBezTo>
                <a:cubicBezTo>
                  <a:pt x="86" y="55"/>
                  <a:pt x="86" y="55"/>
                  <a:pt x="86" y="56"/>
                </a:cubicBezTo>
                <a:cubicBezTo>
                  <a:pt x="85" y="57"/>
                  <a:pt x="86" y="58"/>
                  <a:pt x="87" y="58"/>
                </a:cubicBezTo>
                <a:cubicBezTo>
                  <a:pt x="88" y="58"/>
                  <a:pt x="88" y="57"/>
                  <a:pt x="88" y="57"/>
                </a:cubicBezTo>
                <a:cubicBezTo>
                  <a:pt x="93" y="58"/>
                  <a:pt x="96" y="55"/>
                  <a:pt x="100" y="54"/>
                </a:cubicBezTo>
                <a:cubicBezTo>
                  <a:pt x="101" y="54"/>
                  <a:pt x="102" y="54"/>
                  <a:pt x="103" y="54"/>
                </a:cubicBezTo>
                <a:cubicBezTo>
                  <a:pt x="103" y="55"/>
                  <a:pt x="103" y="56"/>
                  <a:pt x="103" y="57"/>
                </a:cubicBezTo>
                <a:cubicBezTo>
                  <a:pt x="102" y="57"/>
                  <a:pt x="101" y="58"/>
                  <a:pt x="101" y="58"/>
                </a:cubicBezTo>
                <a:cubicBezTo>
                  <a:pt x="98" y="58"/>
                  <a:pt x="97" y="59"/>
                  <a:pt x="98" y="62"/>
                </a:cubicBezTo>
                <a:cubicBezTo>
                  <a:pt x="99" y="65"/>
                  <a:pt x="100" y="67"/>
                  <a:pt x="103" y="68"/>
                </a:cubicBezTo>
                <a:cubicBezTo>
                  <a:pt x="105" y="68"/>
                  <a:pt x="105" y="69"/>
                  <a:pt x="105" y="70"/>
                </a:cubicBezTo>
                <a:cubicBezTo>
                  <a:pt x="105" y="71"/>
                  <a:pt x="104" y="72"/>
                  <a:pt x="103" y="72"/>
                </a:cubicBezTo>
                <a:cubicBezTo>
                  <a:pt x="103" y="72"/>
                  <a:pt x="102" y="72"/>
                  <a:pt x="102" y="72"/>
                </a:cubicBezTo>
                <a:cubicBezTo>
                  <a:pt x="97" y="71"/>
                  <a:pt x="95" y="74"/>
                  <a:pt x="93" y="77"/>
                </a:cubicBezTo>
                <a:cubicBezTo>
                  <a:pt x="92" y="78"/>
                  <a:pt x="93" y="78"/>
                  <a:pt x="93" y="78"/>
                </a:cubicBezTo>
                <a:cubicBezTo>
                  <a:pt x="94" y="79"/>
                  <a:pt x="95" y="80"/>
                  <a:pt x="96" y="80"/>
                </a:cubicBezTo>
                <a:cubicBezTo>
                  <a:pt x="97" y="81"/>
                  <a:pt x="98" y="82"/>
                  <a:pt x="97" y="83"/>
                </a:cubicBezTo>
                <a:cubicBezTo>
                  <a:pt x="97" y="84"/>
                  <a:pt x="96" y="84"/>
                  <a:pt x="94" y="84"/>
                </a:cubicBezTo>
                <a:cubicBezTo>
                  <a:pt x="94" y="83"/>
                  <a:pt x="94" y="83"/>
                  <a:pt x="94" y="83"/>
                </a:cubicBezTo>
                <a:cubicBezTo>
                  <a:pt x="89" y="81"/>
                  <a:pt x="86" y="82"/>
                  <a:pt x="84" y="87"/>
                </a:cubicBezTo>
                <a:cubicBezTo>
                  <a:pt x="83" y="90"/>
                  <a:pt x="85" y="92"/>
                  <a:pt x="87" y="92"/>
                </a:cubicBezTo>
                <a:cubicBezTo>
                  <a:pt x="90" y="93"/>
                  <a:pt x="92" y="93"/>
                  <a:pt x="95" y="92"/>
                </a:cubicBezTo>
                <a:cubicBezTo>
                  <a:pt x="96" y="92"/>
                  <a:pt x="97" y="91"/>
                  <a:pt x="98" y="92"/>
                </a:cubicBezTo>
                <a:cubicBezTo>
                  <a:pt x="99" y="94"/>
                  <a:pt x="98" y="95"/>
                  <a:pt x="97" y="96"/>
                </a:cubicBezTo>
                <a:cubicBezTo>
                  <a:pt x="99" y="97"/>
                  <a:pt x="101" y="99"/>
                  <a:pt x="103" y="101"/>
                </a:cubicBezTo>
                <a:cubicBezTo>
                  <a:pt x="105" y="102"/>
                  <a:pt x="107" y="101"/>
                  <a:pt x="108" y="100"/>
                </a:cubicBezTo>
                <a:cubicBezTo>
                  <a:pt x="110" y="100"/>
                  <a:pt x="111" y="99"/>
                  <a:pt x="112" y="100"/>
                </a:cubicBezTo>
                <a:cubicBezTo>
                  <a:pt x="113" y="102"/>
                  <a:pt x="112" y="104"/>
                  <a:pt x="110" y="104"/>
                </a:cubicBezTo>
                <a:cubicBezTo>
                  <a:pt x="107" y="105"/>
                  <a:pt x="105" y="107"/>
                  <a:pt x="106" y="110"/>
                </a:cubicBezTo>
                <a:cubicBezTo>
                  <a:pt x="106" y="111"/>
                  <a:pt x="106" y="112"/>
                  <a:pt x="107" y="113"/>
                </a:cubicBezTo>
                <a:cubicBezTo>
                  <a:pt x="108" y="114"/>
                  <a:pt x="110" y="116"/>
                  <a:pt x="111" y="117"/>
                </a:cubicBezTo>
                <a:cubicBezTo>
                  <a:pt x="112" y="118"/>
                  <a:pt x="112" y="120"/>
                  <a:pt x="111" y="120"/>
                </a:cubicBezTo>
                <a:cubicBezTo>
                  <a:pt x="110" y="121"/>
                  <a:pt x="109" y="121"/>
                  <a:pt x="108" y="120"/>
                </a:cubicBezTo>
                <a:cubicBezTo>
                  <a:pt x="108" y="119"/>
                  <a:pt x="107" y="119"/>
                  <a:pt x="107" y="118"/>
                </a:cubicBezTo>
                <a:cubicBezTo>
                  <a:pt x="105" y="116"/>
                  <a:pt x="104" y="115"/>
                  <a:pt x="101" y="117"/>
                </a:cubicBezTo>
                <a:cubicBezTo>
                  <a:pt x="98" y="119"/>
                  <a:pt x="97" y="120"/>
                  <a:pt x="96" y="123"/>
                </a:cubicBezTo>
                <a:cubicBezTo>
                  <a:pt x="96" y="123"/>
                  <a:pt x="96" y="124"/>
                  <a:pt x="95" y="125"/>
                </a:cubicBezTo>
                <a:cubicBezTo>
                  <a:pt x="95" y="126"/>
                  <a:pt x="94" y="126"/>
                  <a:pt x="93" y="126"/>
                </a:cubicBezTo>
                <a:cubicBezTo>
                  <a:pt x="92" y="125"/>
                  <a:pt x="91" y="124"/>
                  <a:pt x="92" y="123"/>
                </a:cubicBezTo>
                <a:cubicBezTo>
                  <a:pt x="94" y="119"/>
                  <a:pt x="92" y="117"/>
                  <a:pt x="89" y="115"/>
                </a:cubicBezTo>
                <a:cubicBezTo>
                  <a:pt x="88" y="115"/>
                  <a:pt x="88" y="114"/>
                  <a:pt x="87" y="113"/>
                </a:cubicBezTo>
                <a:cubicBezTo>
                  <a:pt x="86" y="112"/>
                  <a:pt x="86" y="112"/>
                  <a:pt x="85" y="111"/>
                </a:cubicBezTo>
                <a:cubicBezTo>
                  <a:pt x="85" y="112"/>
                  <a:pt x="85" y="113"/>
                  <a:pt x="84" y="114"/>
                </a:cubicBezTo>
                <a:cubicBezTo>
                  <a:pt x="84" y="116"/>
                  <a:pt x="83" y="117"/>
                  <a:pt x="82" y="116"/>
                </a:cubicBezTo>
                <a:cubicBezTo>
                  <a:pt x="80" y="116"/>
                  <a:pt x="80" y="115"/>
                  <a:pt x="81" y="114"/>
                </a:cubicBezTo>
                <a:cubicBezTo>
                  <a:pt x="81" y="112"/>
                  <a:pt x="80" y="110"/>
                  <a:pt x="80" y="108"/>
                </a:cubicBezTo>
                <a:cubicBezTo>
                  <a:pt x="79" y="106"/>
                  <a:pt x="77" y="106"/>
                  <a:pt x="76" y="106"/>
                </a:cubicBezTo>
                <a:cubicBezTo>
                  <a:pt x="74" y="106"/>
                  <a:pt x="74" y="105"/>
                  <a:pt x="73" y="104"/>
                </a:cubicBezTo>
                <a:cubicBezTo>
                  <a:pt x="71" y="102"/>
                  <a:pt x="68" y="101"/>
                  <a:pt x="65" y="102"/>
                </a:cubicBezTo>
                <a:cubicBezTo>
                  <a:pt x="63" y="103"/>
                  <a:pt x="61" y="103"/>
                  <a:pt x="59" y="102"/>
                </a:cubicBezTo>
                <a:cubicBezTo>
                  <a:pt x="56" y="100"/>
                  <a:pt x="53" y="100"/>
                  <a:pt x="51" y="102"/>
                </a:cubicBezTo>
                <a:cubicBezTo>
                  <a:pt x="48" y="106"/>
                  <a:pt x="44" y="109"/>
                  <a:pt x="40" y="113"/>
                </a:cubicBezTo>
                <a:cubicBezTo>
                  <a:pt x="38" y="115"/>
                  <a:pt x="36" y="117"/>
                  <a:pt x="34" y="119"/>
                </a:cubicBezTo>
                <a:cubicBezTo>
                  <a:pt x="31" y="122"/>
                  <a:pt x="31" y="125"/>
                  <a:pt x="33" y="128"/>
                </a:cubicBezTo>
                <a:cubicBezTo>
                  <a:pt x="34" y="130"/>
                  <a:pt x="34" y="132"/>
                  <a:pt x="33" y="134"/>
                </a:cubicBezTo>
                <a:cubicBezTo>
                  <a:pt x="32" y="137"/>
                  <a:pt x="33" y="139"/>
                  <a:pt x="34" y="141"/>
                </a:cubicBezTo>
                <a:cubicBezTo>
                  <a:pt x="39" y="146"/>
                  <a:pt x="44" y="151"/>
                  <a:pt x="50" y="156"/>
                </a:cubicBezTo>
                <a:cubicBezTo>
                  <a:pt x="52" y="158"/>
                  <a:pt x="55" y="158"/>
                  <a:pt x="57" y="156"/>
                </a:cubicBezTo>
                <a:cubicBezTo>
                  <a:pt x="61" y="152"/>
                  <a:pt x="65" y="148"/>
                  <a:pt x="68" y="144"/>
                </a:cubicBezTo>
                <a:cubicBezTo>
                  <a:pt x="69" y="144"/>
                  <a:pt x="70" y="143"/>
                  <a:pt x="71" y="143"/>
                </a:cubicBezTo>
                <a:cubicBezTo>
                  <a:pt x="71" y="143"/>
                  <a:pt x="71" y="143"/>
                  <a:pt x="71" y="143"/>
                </a:cubicBezTo>
                <a:cubicBezTo>
                  <a:pt x="71" y="143"/>
                  <a:pt x="71" y="143"/>
                  <a:pt x="71" y="143"/>
                </a:cubicBezTo>
                <a:close/>
              </a:path>
            </a:pathLst>
          </a:custGeom>
          <a:solidFill>
            <a:srgbClr val="EB59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" name="Freeform 13">
            <a:extLst>
              <a:ext uri="{FF2B5EF4-FFF2-40B4-BE49-F238E27FC236}">
                <a16:creationId xmlns:a16="http://schemas.microsoft.com/office/drawing/2014/main" id="{8684DFCF-BAB9-4AF4-926C-9C45687EEC48}"/>
              </a:ext>
            </a:extLst>
          </p:cNvPr>
          <p:cNvSpPr/>
          <p:nvPr/>
        </p:nvSpPr>
        <p:spPr bwMode="auto">
          <a:xfrm>
            <a:off x="4727575" y="3060700"/>
            <a:ext cx="481013" cy="461963"/>
          </a:xfrm>
          <a:custGeom>
            <a:avLst/>
            <a:gdLst>
              <a:gd name="T0" fmla="*/ 43 w 152"/>
              <a:gd name="T1" fmla="*/ 50 h 146"/>
              <a:gd name="T2" fmla="*/ 32 w 152"/>
              <a:gd name="T3" fmla="*/ 26 h 146"/>
              <a:gd name="T4" fmla="*/ 29 w 152"/>
              <a:gd name="T5" fmla="*/ 16 h 146"/>
              <a:gd name="T6" fmla="*/ 49 w 152"/>
              <a:gd name="T7" fmla="*/ 41 h 146"/>
              <a:gd name="T8" fmla="*/ 63 w 152"/>
              <a:gd name="T9" fmla="*/ 37 h 146"/>
              <a:gd name="T10" fmla="*/ 72 w 152"/>
              <a:gd name="T11" fmla="*/ 9 h 146"/>
              <a:gd name="T12" fmla="*/ 75 w 152"/>
              <a:gd name="T13" fmla="*/ 1 h 146"/>
              <a:gd name="T14" fmla="*/ 76 w 152"/>
              <a:gd name="T15" fmla="*/ 32 h 146"/>
              <a:gd name="T16" fmla="*/ 96 w 152"/>
              <a:gd name="T17" fmla="*/ 42 h 146"/>
              <a:gd name="T18" fmla="*/ 117 w 152"/>
              <a:gd name="T19" fmla="*/ 18 h 146"/>
              <a:gd name="T20" fmla="*/ 120 w 152"/>
              <a:gd name="T21" fmla="*/ 21 h 146"/>
              <a:gd name="T22" fmla="*/ 104 w 152"/>
              <a:gd name="T23" fmla="*/ 51 h 146"/>
              <a:gd name="T24" fmla="*/ 122 w 152"/>
              <a:gd name="T25" fmla="*/ 43 h 146"/>
              <a:gd name="T26" fmla="*/ 124 w 152"/>
              <a:gd name="T27" fmla="*/ 45 h 146"/>
              <a:gd name="T28" fmla="*/ 130 w 152"/>
              <a:gd name="T29" fmla="*/ 65 h 146"/>
              <a:gd name="T30" fmla="*/ 150 w 152"/>
              <a:gd name="T31" fmla="*/ 60 h 146"/>
              <a:gd name="T32" fmla="*/ 143 w 152"/>
              <a:gd name="T33" fmla="*/ 64 h 146"/>
              <a:gd name="T34" fmla="*/ 117 w 152"/>
              <a:gd name="T35" fmla="*/ 79 h 146"/>
              <a:gd name="T36" fmla="*/ 134 w 152"/>
              <a:gd name="T37" fmla="*/ 80 h 146"/>
              <a:gd name="T38" fmla="*/ 115 w 152"/>
              <a:gd name="T39" fmla="*/ 81 h 146"/>
              <a:gd name="T40" fmla="*/ 113 w 152"/>
              <a:gd name="T41" fmla="*/ 91 h 146"/>
              <a:gd name="T42" fmla="*/ 138 w 152"/>
              <a:gd name="T43" fmla="*/ 103 h 146"/>
              <a:gd name="T44" fmla="*/ 136 w 152"/>
              <a:gd name="T45" fmla="*/ 108 h 146"/>
              <a:gd name="T46" fmla="*/ 109 w 152"/>
              <a:gd name="T47" fmla="*/ 97 h 146"/>
              <a:gd name="T48" fmla="*/ 120 w 152"/>
              <a:gd name="T49" fmla="*/ 113 h 146"/>
              <a:gd name="T50" fmla="*/ 118 w 152"/>
              <a:gd name="T51" fmla="*/ 115 h 146"/>
              <a:gd name="T52" fmla="*/ 103 w 152"/>
              <a:gd name="T53" fmla="*/ 107 h 146"/>
              <a:gd name="T54" fmla="*/ 109 w 152"/>
              <a:gd name="T55" fmla="*/ 127 h 146"/>
              <a:gd name="T56" fmla="*/ 111 w 152"/>
              <a:gd name="T57" fmla="*/ 132 h 146"/>
              <a:gd name="T58" fmla="*/ 96 w 152"/>
              <a:gd name="T59" fmla="*/ 116 h 146"/>
              <a:gd name="T60" fmla="*/ 97 w 152"/>
              <a:gd name="T61" fmla="*/ 137 h 146"/>
              <a:gd name="T62" fmla="*/ 97 w 152"/>
              <a:gd name="T63" fmla="*/ 145 h 146"/>
              <a:gd name="T64" fmla="*/ 88 w 152"/>
              <a:gd name="T65" fmla="*/ 121 h 146"/>
              <a:gd name="T66" fmla="*/ 80 w 152"/>
              <a:gd name="T67" fmla="*/ 133 h 146"/>
              <a:gd name="T68" fmla="*/ 80 w 152"/>
              <a:gd name="T69" fmla="*/ 140 h 146"/>
              <a:gd name="T70" fmla="*/ 70 w 152"/>
              <a:gd name="T71" fmla="*/ 120 h 146"/>
              <a:gd name="T72" fmla="*/ 66 w 152"/>
              <a:gd name="T73" fmla="*/ 140 h 146"/>
              <a:gd name="T74" fmla="*/ 62 w 152"/>
              <a:gd name="T75" fmla="*/ 140 h 146"/>
              <a:gd name="T76" fmla="*/ 59 w 152"/>
              <a:gd name="T77" fmla="*/ 117 h 146"/>
              <a:gd name="T78" fmla="*/ 45 w 152"/>
              <a:gd name="T79" fmla="*/ 141 h 146"/>
              <a:gd name="T80" fmla="*/ 41 w 152"/>
              <a:gd name="T81" fmla="*/ 139 h 146"/>
              <a:gd name="T82" fmla="*/ 48 w 152"/>
              <a:gd name="T83" fmla="*/ 110 h 146"/>
              <a:gd name="T84" fmla="*/ 37 w 152"/>
              <a:gd name="T85" fmla="*/ 123 h 146"/>
              <a:gd name="T86" fmla="*/ 35 w 152"/>
              <a:gd name="T87" fmla="*/ 120 h 146"/>
              <a:gd name="T88" fmla="*/ 44 w 152"/>
              <a:gd name="T89" fmla="*/ 107 h 146"/>
              <a:gd name="T90" fmla="*/ 25 w 152"/>
              <a:gd name="T91" fmla="*/ 117 h 146"/>
              <a:gd name="T92" fmla="*/ 22 w 152"/>
              <a:gd name="T93" fmla="*/ 114 h 146"/>
              <a:gd name="T94" fmla="*/ 36 w 152"/>
              <a:gd name="T95" fmla="*/ 96 h 146"/>
              <a:gd name="T96" fmla="*/ 13 w 152"/>
              <a:gd name="T97" fmla="*/ 105 h 146"/>
              <a:gd name="T98" fmla="*/ 11 w 152"/>
              <a:gd name="T99" fmla="*/ 101 h 146"/>
              <a:gd name="T100" fmla="*/ 32 w 152"/>
              <a:gd name="T101" fmla="*/ 88 h 146"/>
              <a:gd name="T102" fmla="*/ 15 w 152"/>
              <a:gd name="T103" fmla="*/ 82 h 146"/>
              <a:gd name="T104" fmla="*/ 10 w 152"/>
              <a:gd name="T105" fmla="*/ 80 h 146"/>
              <a:gd name="T106" fmla="*/ 29 w 152"/>
              <a:gd name="T107" fmla="*/ 78 h 146"/>
              <a:gd name="T108" fmla="*/ 8 w 152"/>
              <a:gd name="T109" fmla="*/ 69 h 146"/>
              <a:gd name="T110" fmla="*/ 1 w 152"/>
              <a:gd name="T111" fmla="*/ 64 h 146"/>
              <a:gd name="T112" fmla="*/ 31 w 152"/>
              <a:gd name="T113" fmla="*/ 68 h 146"/>
              <a:gd name="T114" fmla="*/ 18 w 152"/>
              <a:gd name="T115" fmla="*/ 55 h 146"/>
              <a:gd name="T116" fmla="*/ 13 w 152"/>
              <a:gd name="T117" fmla="*/ 52 h 146"/>
              <a:gd name="T118" fmla="*/ 35 w 152"/>
              <a:gd name="T119" fmla="*/ 58 h 146"/>
              <a:gd name="T120" fmla="*/ 34 w 152"/>
              <a:gd name="T121" fmla="*/ 4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2" h="146">
                <a:moveTo>
                  <a:pt x="34" y="48"/>
                </a:moveTo>
                <a:cubicBezTo>
                  <a:pt x="36" y="49"/>
                  <a:pt x="38" y="50"/>
                  <a:pt x="40" y="51"/>
                </a:cubicBezTo>
                <a:cubicBezTo>
                  <a:pt x="41" y="51"/>
                  <a:pt x="42" y="52"/>
                  <a:pt x="43" y="50"/>
                </a:cubicBezTo>
                <a:cubicBezTo>
                  <a:pt x="44" y="49"/>
                  <a:pt x="47" y="48"/>
                  <a:pt x="46" y="45"/>
                </a:cubicBezTo>
                <a:cubicBezTo>
                  <a:pt x="44" y="40"/>
                  <a:pt x="41" y="36"/>
                  <a:pt x="38" y="32"/>
                </a:cubicBezTo>
                <a:cubicBezTo>
                  <a:pt x="36" y="30"/>
                  <a:pt x="34" y="28"/>
                  <a:pt x="32" y="26"/>
                </a:cubicBezTo>
                <a:cubicBezTo>
                  <a:pt x="31" y="25"/>
                  <a:pt x="30" y="23"/>
                  <a:pt x="28" y="23"/>
                </a:cubicBezTo>
                <a:cubicBezTo>
                  <a:pt x="26" y="23"/>
                  <a:pt x="25" y="21"/>
                  <a:pt x="25" y="19"/>
                </a:cubicBezTo>
                <a:cubicBezTo>
                  <a:pt x="25" y="18"/>
                  <a:pt x="26" y="16"/>
                  <a:pt x="29" y="16"/>
                </a:cubicBezTo>
                <a:cubicBezTo>
                  <a:pt x="31" y="17"/>
                  <a:pt x="32" y="18"/>
                  <a:pt x="32" y="20"/>
                </a:cubicBezTo>
                <a:cubicBezTo>
                  <a:pt x="32" y="21"/>
                  <a:pt x="31" y="22"/>
                  <a:pt x="32" y="23"/>
                </a:cubicBezTo>
                <a:cubicBezTo>
                  <a:pt x="37" y="30"/>
                  <a:pt x="43" y="36"/>
                  <a:pt x="49" y="41"/>
                </a:cubicBezTo>
                <a:cubicBezTo>
                  <a:pt x="52" y="42"/>
                  <a:pt x="54" y="43"/>
                  <a:pt x="56" y="41"/>
                </a:cubicBezTo>
                <a:cubicBezTo>
                  <a:pt x="58" y="41"/>
                  <a:pt x="60" y="41"/>
                  <a:pt x="60" y="38"/>
                </a:cubicBezTo>
                <a:cubicBezTo>
                  <a:pt x="60" y="36"/>
                  <a:pt x="62" y="35"/>
                  <a:pt x="63" y="37"/>
                </a:cubicBezTo>
                <a:cubicBezTo>
                  <a:pt x="65" y="39"/>
                  <a:pt x="67" y="38"/>
                  <a:pt x="69" y="37"/>
                </a:cubicBezTo>
                <a:cubicBezTo>
                  <a:pt x="71" y="34"/>
                  <a:pt x="72" y="30"/>
                  <a:pt x="72" y="27"/>
                </a:cubicBezTo>
                <a:cubicBezTo>
                  <a:pt x="73" y="21"/>
                  <a:pt x="72" y="15"/>
                  <a:pt x="72" y="9"/>
                </a:cubicBezTo>
                <a:cubicBezTo>
                  <a:pt x="72" y="8"/>
                  <a:pt x="71" y="7"/>
                  <a:pt x="71" y="6"/>
                </a:cubicBezTo>
                <a:cubicBezTo>
                  <a:pt x="69" y="5"/>
                  <a:pt x="69" y="3"/>
                  <a:pt x="70" y="2"/>
                </a:cubicBezTo>
                <a:cubicBezTo>
                  <a:pt x="71" y="0"/>
                  <a:pt x="74" y="0"/>
                  <a:pt x="75" y="1"/>
                </a:cubicBezTo>
                <a:cubicBezTo>
                  <a:pt x="77" y="3"/>
                  <a:pt x="77" y="5"/>
                  <a:pt x="75" y="6"/>
                </a:cubicBezTo>
                <a:cubicBezTo>
                  <a:pt x="74" y="7"/>
                  <a:pt x="74" y="8"/>
                  <a:pt x="74" y="9"/>
                </a:cubicBezTo>
                <a:cubicBezTo>
                  <a:pt x="73" y="17"/>
                  <a:pt x="73" y="25"/>
                  <a:pt x="76" y="32"/>
                </a:cubicBezTo>
                <a:cubicBezTo>
                  <a:pt x="77" y="38"/>
                  <a:pt x="82" y="40"/>
                  <a:pt x="87" y="36"/>
                </a:cubicBezTo>
                <a:cubicBezTo>
                  <a:pt x="89" y="36"/>
                  <a:pt x="89" y="38"/>
                  <a:pt x="90" y="39"/>
                </a:cubicBezTo>
                <a:cubicBezTo>
                  <a:pt x="91" y="42"/>
                  <a:pt x="94" y="43"/>
                  <a:pt x="96" y="42"/>
                </a:cubicBezTo>
                <a:cubicBezTo>
                  <a:pt x="99" y="41"/>
                  <a:pt x="102" y="39"/>
                  <a:pt x="104" y="36"/>
                </a:cubicBezTo>
                <a:cubicBezTo>
                  <a:pt x="109" y="32"/>
                  <a:pt x="113" y="26"/>
                  <a:pt x="116" y="21"/>
                </a:cubicBezTo>
                <a:cubicBezTo>
                  <a:pt x="117" y="20"/>
                  <a:pt x="117" y="19"/>
                  <a:pt x="117" y="18"/>
                </a:cubicBezTo>
                <a:cubicBezTo>
                  <a:pt x="116" y="16"/>
                  <a:pt x="117" y="14"/>
                  <a:pt x="119" y="14"/>
                </a:cubicBezTo>
                <a:cubicBezTo>
                  <a:pt x="121" y="14"/>
                  <a:pt x="123" y="15"/>
                  <a:pt x="123" y="17"/>
                </a:cubicBezTo>
                <a:cubicBezTo>
                  <a:pt x="124" y="19"/>
                  <a:pt x="122" y="21"/>
                  <a:pt x="120" y="21"/>
                </a:cubicBezTo>
                <a:cubicBezTo>
                  <a:pt x="119" y="21"/>
                  <a:pt x="118" y="21"/>
                  <a:pt x="118" y="22"/>
                </a:cubicBezTo>
                <a:cubicBezTo>
                  <a:pt x="112" y="29"/>
                  <a:pt x="106" y="37"/>
                  <a:pt x="104" y="46"/>
                </a:cubicBezTo>
                <a:cubicBezTo>
                  <a:pt x="103" y="48"/>
                  <a:pt x="103" y="49"/>
                  <a:pt x="104" y="51"/>
                </a:cubicBezTo>
                <a:cubicBezTo>
                  <a:pt x="106" y="52"/>
                  <a:pt x="107" y="53"/>
                  <a:pt x="109" y="52"/>
                </a:cubicBezTo>
                <a:cubicBezTo>
                  <a:pt x="114" y="50"/>
                  <a:pt x="117" y="48"/>
                  <a:pt x="121" y="45"/>
                </a:cubicBezTo>
                <a:cubicBezTo>
                  <a:pt x="122" y="44"/>
                  <a:pt x="122" y="43"/>
                  <a:pt x="122" y="43"/>
                </a:cubicBezTo>
                <a:cubicBezTo>
                  <a:pt x="122" y="41"/>
                  <a:pt x="123" y="41"/>
                  <a:pt x="124" y="41"/>
                </a:cubicBezTo>
                <a:cubicBezTo>
                  <a:pt x="125" y="42"/>
                  <a:pt x="126" y="42"/>
                  <a:pt x="126" y="43"/>
                </a:cubicBezTo>
                <a:cubicBezTo>
                  <a:pt x="126" y="44"/>
                  <a:pt x="125" y="45"/>
                  <a:pt x="124" y="45"/>
                </a:cubicBezTo>
                <a:cubicBezTo>
                  <a:pt x="118" y="47"/>
                  <a:pt x="114" y="51"/>
                  <a:pt x="111" y="55"/>
                </a:cubicBezTo>
                <a:cubicBezTo>
                  <a:pt x="109" y="57"/>
                  <a:pt x="111" y="62"/>
                  <a:pt x="114" y="64"/>
                </a:cubicBezTo>
                <a:cubicBezTo>
                  <a:pt x="119" y="66"/>
                  <a:pt x="124" y="66"/>
                  <a:pt x="130" y="65"/>
                </a:cubicBezTo>
                <a:cubicBezTo>
                  <a:pt x="134" y="65"/>
                  <a:pt x="138" y="64"/>
                  <a:pt x="142" y="63"/>
                </a:cubicBezTo>
                <a:cubicBezTo>
                  <a:pt x="143" y="63"/>
                  <a:pt x="144" y="62"/>
                  <a:pt x="145" y="61"/>
                </a:cubicBezTo>
                <a:cubicBezTo>
                  <a:pt x="146" y="59"/>
                  <a:pt x="148" y="59"/>
                  <a:pt x="150" y="60"/>
                </a:cubicBezTo>
                <a:cubicBezTo>
                  <a:pt x="151" y="61"/>
                  <a:pt x="152" y="64"/>
                  <a:pt x="150" y="65"/>
                </a:cubicBezTo>
                <a:cubicBezTo>
                  <a:pt x="149" y="67"/>
                  <a:pt x="147" y="67"/>
                  <a:pt x="145" y="65"/>
                </a:cubicBezTo>
                <a:cubicBezTo>
                  <a:pt x="144" y="65"/>
                  <a:pt x="144" y="64"/>
                  <a:pt x="143" y="64"/>
                </a:cubicBezTo>
                <a:cubicBezTo>
                  <a:pt x="135" y="66"/>
                  <a:pt x="126" y="67"/>
                  <a:pt x="118" y="71"/>
                </a:cubicBezTo>
                <a:cubicBezTo>
                  <a:pt x="117" y="71"/>
                  <a:pt x="115" y="72"/>
                  <a:pt x="114" y="73"/>
                </a:cubicBezTo>
                <a:cubicBezTo>
                  <a:pt x="113" y="76"/>
                  <a:pt x="115" y="78"/>
                  <a:pt x="117" y="79"/>
                </a:cubicBezTo>
                <a:cubicBezTo>
                  <a:pt x="121" y="80"/>
                  <a:pt x="125" y="81"/>
                  <a:pt x="129" y="81"/>
                </a:cubicBezTo>
                <a:cubicBezTo>
                  <a:pt x="129" y="81"/>
                  <a:pt x="130" y="80"/>
                  <a:pt x="131" y="80"/>
                </a:cubicBezTo>
                <a:cubicBezTo>
                  <a:pt x="132" y="79"/>
                  <a:pt x="133" y="79"/>
                  <a:pt x="134" y="80"/>
                </a:cubicBezTo>
                <a:cubicBezTo>
                  <a:pt x="134" y="81"/>
                  <a:pt x="134" y="82"/>
                  <a:pt x="133" y="83"/>
                </a:cubicBezTo>
                <a:cubicBezTo>
                  <a:pt x="133" y="84"/>
                  <a:pt x="132" y="84"/>
                  <a:pt x="131" y="83"/>
                </a:cubicBezTo>
                <a:cubicBezTo>
                  <a:pt x="126" y="80"/>
                  <a:pt x="120" y="81"/>
                  <a:pt x="115" y="81"/>
                </a:cubicBezTo>
                <a:cubicBezTo>
                  <a:pt x="114" y="82"/>
                  <a:pt x="114" y="82"/>
                  <a:pt x="114" y="83"/>
                </a:cubicBezTo>
                <a:cubicBezTo>
                  <a:pt x="113" y="85"/>
                  <a:pt x="113" y="87"/>
                  <a:pt x="112" y="89"/>
                </a:cubicBezTo>
                <a:cubicBezTo>
                  <a:pt x="112" y="90"/>
                  <a:pt x="113" y="91"/>
                  <a:pt x="113" y="91"/>
                </a:cubicBezTo>
                <a:cubicBezTo>
                  <a:pt x="117" y="95"/>
                  <a:pt x="122" y="98"/>
                  <a:pt x="127" y="100"/>
                </a:cubicBezTo>
                <a:cubicBezTo>
                  <a:pt x="129" y="101"/>
                  <a:pt x="131" y="102"/>
                  <a:pt x="133" y="103"/>
                </a:cubicBezTo>
                <a:cubicBezTo>
                  <a:pt x="135" y="104"/>
                  <a:pt x="136" y="104"/>
                  <a:pt x="138" y="103"/>
                </a:cubicBezTo>
                <a:cubicBezTo>
                  <a:pt x="140" y="102"/>
                  <a:pt x="142" y="103"/>
                  <a:pt x="142" y="105"/>
                </a:cubicBezTo>
                <a:cubicBezTo>
                  <a:pt x="143" y="107"/>
                  <a:pt x="142" y="109"/>
                  <a:pt x="140" y="110"/>
                </a:cubicBezTo>
                <a:cubicBezTo>
                  <a:pt x="138" y="110"/>
                  <a:pt x="136" y="110"/>
                  <a:pt x="136" y="108"/>
                </a:cubicBezTo>
                <a:cubicBezTo>
                  <a:pt x="135" y="106"/>
                  <a:pt x="134" y="105"/>
                  <a:pt x="133" y="104"/>
                </a:cubicBezTo>
                <a:cubicBezTo>
                  <a:pt x="126" y="101"/>
                  <a:pt x="119" y="98"/>
                  <a:pt x="112" y="96"/>
                </a:cubicBezTo>
                <a:cubicBezTo>
                  <a:pt x="111" y="96"/>
                  <a:pt x="109" y="95"/>
                  <a:pt x="109" y="97"/>
                </a:cubicBezTo>
                <a:cubicBezTo>
                  <a:pt x="108" y="99"/>
                  <a:pt x="105" y="100"/>
                  <a:pt x="107" y="103"/>
                </a:cubicBezTo>
                <a:cubicBezTo>
                  <a:pt x="110" y="107"/>
                  <a:pt x="114" y="110"/>
                  <a:pt x="118" y="113"/>
                </a:cubicBezTo>
                <a:cubicBezTo>
                  <a:pt x="119" y="113"/>
                  <a:pt x="119" y="113"/>
                  <a:pt x="120" y="113"/>
                </a:cubicBezTo>
                <a:cubicBezTo>
                  <a:pt x="121" y="113"/>
                  <a:pt x="122" y="114"/>
                  <a:pt x="122" y="115"/>
                </a:cubicBezTo>
                <a:cubicBezTo>
                  <a:pt x="122" y="116"/>
                  <a:pt x="121" y="117"/>
                  <a:pt x="120" y="117"/>
                </a:cubicBezTo>
                <a:cubicBezTo>
                  <a:pt x="119" y="117"/>
                  <a:pt x="118" y="117"/>
                  <a:pt x="118" y="115"/>
                </a:cubicBezTo>
                <a:cubicBezTo>
                  <a:pt x="118" y="114"/>
                  <a:pt x="117" y="114"/>
                  <a:pt x="117" y="113"/>
                </a:cubicBezTo>
                <a:cubicBezTo>
                  <a:pt x="113" y="110"/>
                  <a:pt x="110" y="108"/>
                  <a:pt x="105" y="106"/>
                </a:cubicBezTo>
                <a:cubicBezTo>
                  <a:pt x="104" y="105"/>
                  <a:pt x="103" y="105"/>
                  <a:pt x="103" y="107"/>
                </a:cubicBezTo>
                <a:cubicBezTo>
                  <a:pt x="102" y="107"/>
                  <a:pt x="102" y="108"/>
                  <a:pt x="101" y="108"/>
                </a:cubicBezTo>
                <a:cubicBezTo>
                  <a:pt x="98" y="112"/>
                  <a:pt x="98" y="113"/>
                  <a:pt x="101" y="117"/>
                </a:cubicBezTo>
                <a:cubicBezTo>
                  <a:pt x="103" y="121"/>
                  <a:pt x="106" y="124"/>
                  <a:pt x="109" y="127"/>
                </a:cubicBezTo>
                <a:cubicBezTo>
                  <a:pt x="110" y="128"/>
                  <a:pt x="110" y="128"/>
                  <a:pt x="111" y="128"/>
                </a:cubicBezTo>
                <a:cubicBezTo>
                  <a:pt x="113" y="128"/>
                  <a:pt x="114" y="129"/>
                  <a:pt x="114" y="131"/>
                </a:cubicBezTo>
                <a:cubicBezTo>
                  <a:pt x="113" y="132"/>
                  <a:pt x="112" y="133"/>
                  <a:pt x="111" y="132"/>
                </a:cubicBezTo>
                <a:cubicBezTo>
                  <a:pt x="110" y="132"/>
                  <a:pt x="108" y="131"/>
                  <a:pt x="109" y="130"/>
                </a:cubicBezTo>
                <a:cubicBezTo>
                  <a:pt x="109" y="129"/>
                  <a:pt x="109" y="128"/>
                  <a:pt x="108" y="127"/>
                </a:cubicBezTo>
                <a:cubicBezTo>
                  <a:pt x="105" y="123"/>
                  <a:pt x="101" y="119"/>
                  <a:pt x="96" y="116"/>
                </a:cubicBezTo>
                <a:cubicBezTo>
                  <a:pt x="94" y="114"/>
                  <a:pt x="92" y="116"/>
                  <a:pt x="90" y="117"/>
                </a:cubicBezTo>
                <a:cubicBezTo>
                  <a:pt x="89" y="118"/>
                  <a:pt x="90" y="119"/>
                  <a:pt x="90" y="120"/>
                </a:cubicBezTo>
                <a:cubicBezTo>
                  <a:pt x="92" y="126"/>
                  <a:pt x="95" y="131"/>
                  <a:pt x="97" y="137"/>
                </a:cubicBezTo>
                <a:cubicBezTo>
                  <a:pt x="97" y="138"/>
                  <a:pt x="98" y="138"/>
                  <a:pt x="99" y="138"/>
                </a:cubicBezTo>
                <a:cubicBezTo>
                  <a:pt x="101" y="139"/>
                  <a:pt x="102" y="141"/>
                  <a:pt x="101" y="143"/>
                </a:cubicBezTo>
                <a:cubicBezTo>
                  <a:pt x="100" y="145"/>
                  <a:pt x="99" y="145"/>
                  <a:pt x="97" y="145"/>
                </a:cubicBezTo>
                <a:cubicBezTo>
                  <a:pt x="95" y="144"/>
                  <a:pt x="94" y="142"/>
                  <a:pt x="95" y="140"/>
                </a:cubicBezTo>
                <a:cubicBezTo>
                  <a:pt x="96" y="139"/>
                  <a:pt x="96" y="138"/>
                  <a:pt x="95" y="137"/>
                </a:cubicBezTo>
                <a:cubicBezTo>
                  <a:pt x="93" y="131"/>
                  <a:pt x="91" y="126"/>
                  <a:pt x="88" y="121"/>
                </a:cubicBezTo>
                <a:cubicBezTo>
                  <a:pt x="87" y="119"/>
                  <a:pt x="86" y="119"/>
                  <a:pt x="84" y="119"/>
                </a:cubicBezTo>
                <a:cubicBezTo>
                  <a:pt x="79" y="121"/>
                  <a:pt x="79" y="120"/>
                  <a:pt x="79" y="126"/>
                </a:cubicBezTo>
                <a:cubicBezTo>
                  <a:pt x="79" y="128"/>
                  <a:pt x="80" y="131"/>
                  <a:pt x="80" y="133"/>
                </a:cubicBezTo>
                <a:cubicBezTo>
                  <a:pt x="80" y="135"/>
                  <a:pt x="81" y="136"/>
                  <a:pt x="82" y="136"/>
                </a:cubicBezTo>
                <a:cubicBezTo>
                  <a:pt x="83" y="137"/>
                  <a:pt x="83" y="138"/>
                  <a:pt x="82" y="139"/>
                </a:cubicBezTo>
                <a:cubicBezTo>
                  <a:pt x="81" y="140"/>
                  <a:pt x="81" y="140"/>
                  <a:pt x="80" y="140"/>
                </a:cubicBezTo>
                <a:cubicBezTo>
                  <a:pt x="79" y="139"/>
                  <a:pt x="78" y="138"/>
                  <a:pt x="79" y="137"/>
                </a:cubicBezTo>
                <a:cubicBezTo>
                  <a:pt x="81" y="132"/>
                  <a:pt x="78" y="127"/>
                  <a:pt x="77" y="122"/>
                </a:cubicBezTo>
                <a:cubicBezTo>
                  <a:pt x="76" y="119"/>
                  <a:pt x="72" y="121"/>
                  <a:pt x="70" y="120"/>
                </a:cubicBezTo>
                <a:cubicBezTo>
                  <a:pt x="69" y="119"/>
                  <a:pt x="68" y="121"/>
                  <a:pt x="68" y="122"/>
                </a:cubicBezTo>
                <a:cubicBezTo>
                  <a:pt x="66" y="127"/>
                  <a:pt x="66" y="132"/>
                  <a:pt x="65" y="138"/>
                </a:cubicBezTo>
                <a:cubicBezTo>
                  <a:pt x="65" y="139"/>
                  <a:pt x="65" y="139"/>
                  <a:pt x="66" y="140"/>
                </a:cubicBezTo>
                <a:cubicBezTo>
                  <a:pt x="67" y="141"/>
                  <a:pt x="66" y="142"/>
                  <a:pt x="65" y="143"/>
                </a:cubicBezTo>
                <a:cubicBezTo>
                  <a:pt x="64" y="144"/>
                  <a:pt x="63" y="144"/>
                  <a:pt x="62" y="143"/>
                </a:cubicBezTo>
                <a:cubicBezTo>
                  <a:pt x="61" y="142"/>
                  <a:pt x="61" y="140"/>
                  <a:pt x="62" y="140"/>
                </a:cubicBezTo>
                <a:cubicBezTo>
                  <a:pt x="65" y="138"/>
                  <a:pt x="64" y="135"/>
                  <a:pt x="65" y="132"/>
                </a:cubicBezTo>
                <a:cubicBezTo>
                  <a:pt x="65" y="129"/>
                  <a:pt x="65" y="125"/>
                  <a:pt x="65" y="122"/>
                </a:cubicBezTo>
                <a:cubicBezTo>
                  <a:pt x="65" y="117"/>
                  <a:pt x="61" y="118"/>
                  <a:pt x="59" y="117"/>
                </a:cubicBezTo>
                <a:cubicBezTo>
                  <a:pt x="57" y="116"/>
                  <a:pt x="56" y="118"/>
                  <a:pt x="55" y="119"/>
                </a:cubicBezTo>
                <a:cubicBezTo>
                  <a:pt x="50" y="124"/>
                  <a:pt x="48" y="131"/>
                  <a:pt x="45" y="138"/>
                </a:cubicBezTo>
                <a:cubicBezTo>
                  <a:pt x="44" y="139"/>
                  <a:pt x="45" y="140"/>
                  <a:pt x="45" y="141"/>
                </a:cubicBezTo>
                <a:cubicBezTo>
                  <a:pt x="45" y="143"/>
                  <a:pt x="45" y="144"/>
                  <a:pt x="43" y="145"/>
                </a:cubicBezTo>
                <a:cubicBezTo>
                  <a:pt x="41" y="146"/>
                  <a:pt x="39" y="145"/>
                  <a:pt x="38" y="143"/>
                </a:cubicBezTo>
                <a:cubicBezTo>
                  <a:pt x="38" y="140"/>
                  <a:pt x="39" y="139"/>
                  <a:pt x="41" y="139"/>
                </a:cubicBezTo>
                <a:cubicBezTo>
                  <a:pt x="42" y="138"/>
                  <a:pt x="43" y="138"/>
                  <a:pt x="43" y="137"/>
                </a:cubicBezTo>
                <a:cubicBezTo>
                  <a:pt x="47" y="131"/>
                  <a:pt x="50" y="124"/>
                  <a:pt x="52" y="117"/>
                </a:cubicBezTo>
                <a:cubicBezTo>
                  <a:pt x="52" y="114"/>
                  <a:pt x="51" y="112"/>
                  <a:pt x="48" y="110"/>
                </a:cubicBezTo>
                <a:cubicBezTo>
                  <a:pt x="48" y="110"/>
                  <a:pt x="47" y="111"/>
                  <a:pt x="47" y="111"/>
                </a:cubicBezTo>
                <a:cubicBezTo>
                  <a:pt x="43" y="113"/>
                  <a:pt x="40" y="117"/>
                  <a:pt x="37" y="120"/>
                </a:cubicBezTo>
                <a:cubicBezTo>
                  <a:pt x="37" y="121"/>
                  <a:pt x="38" y="122"/>
                  <a:pt x="37" y="123"/>
                </a:cubicBezTo>
                <a:cubicBezTo>
                  <a:pt x="37" y="124"/>
                  <a:pt x="36" y="124"/>
                  <a:pt x="35" y="124"/>
                </a:cubicBezTo>
                <a:cubicBezTo>
                  <a:pt x="34" y="124"/>
                  <a:pt x="33" y="123"/>
                  <a:pt x="33" y="122"/>
                </a:cubicBezTo>
                <a:cubicBezTo>
                  <a:pt x="33" y="121"/>
                  <a:pt x="34" y="120"/>
                  <a:pt x="35" y="120"/>
                </a:cubicBezTo>
                <a:cubicBezTo>
                  <a:pt x="37" y="120"/>
                  <a:pt x="38" y="119"/>
                  <a:pt x="39" y="117"/>
                </a:cubicBezTo>
                <a:cubicBezTo>
                  <a:pt x="41" y="115"/>
                  <a:pt x="43" y="113"/>
                  <a:pt x="44" y="110"/>
                </a:cubicBezTo>
                <a:cubicBezTo>
                  <a:pt x="44" y="109"/>
                  <a:pt x="46" y="108"/>
                  <a:pt x="44" y="107"/>
                </a:cubicBezTo>
                <a:cubicBezTo>
                  <a:pt x="43" y="106"/>
                  <a:pt x="42" y="104"/>
                  <a:pt x="40" y="105"/>
                </a:cubicBezTo>
                <a:cubicBezTo>
                  <a:pt x="34" y="107"/>
                  <a:pt x="30" y="111"/>
                  <a:pt x="26" y="115"/>
                </a:cubicBezTo>
                <a:cubicBezTo>
                  <a:pt x="25" y="115"/>
                  <a:pt x="25" y="116"/>
                  <a:pt x="25" y="117"/>
                </a:cubicBezTo>
                <a:cubicBezTo>
                  <a:pt x="24" y="118"/>
                  <a:pt x="24" y="119"/>
                  <a:pt x="22" y="118"/>
                </a:cubicBezTo>
                <a:cubicBezTo>
                  <a:pt x="21" y="118"/>
                  <a:pt x="20" y="117"/>
                  <a:pt x="20" y="116"/>
                </a:cubicBezTo>
                <a:cubicBezTo>
                  <a:pt x="20" y="115"/>
                  <a:pt x="21" y="114"/>
                  <a:pt x="22" y="114"/>
                </a:cubicBezTo>
                <a:cubicBezTo>
                  <a:pt x="27" y="114"/>
                  <a:pt x="29" y="110"/>
                  <a:pt x="32" y="108"/>
                </a:cubicBezTo>
                <a:cubicBezTo>
                  <a:pt x="33" y="107"/>
                  <a:pt x="34" y="106"/>
                  <a:pt x="35" y="105"/>
                </a:cubicBezTo>
                <a:cubicBezTo>
                  <a:pt x="39" y="101"/>
                  <a:pt x="38" y="101"/>
                  <a:pt x="36" y="96"/>
                </a:cubicBezTo>
                <a:cubicBezTo>
                  <a:pt x="35" y="94"/>
                  <a:pt x="34" y="94"/>
                  <a:pt x="32" y="95"/>
                </a:cubicBezTo>
                <a:cubicBezTo>
                  <a:pt x="26" y="97"/>
                  <a:pt x="20" y="100"/>
                  <a:pt x="14" y="103"/>
                </a:cubicBezTo>
                <a:cubicBezTo>
                  <a:pt x="13" y="104"/>
                  <a:pt x="13" y="104"/>
                  <a:pt x="13" y="105"/>
                </a:cubicBezTo>
                <a:cubicBezTo>
                  <a:pt x="12" y="107"/>
                  <a:pt x="10" y="108"/>
                  <a:pt x="8" y="108"/>
                </a:cubicBezTo>
                <a:cubicBezTo>
                  <a:pt x="6" y="107"/>
                  <a:pt x="5" y="105"/>
                  <a:pt x="6" y="103"/>
                </a:cubicBezTo>
                <a:cubicBezTo>
                  <a:pt x="6" y="101"/>
                  <a:pt x="9" y="100"/>
                  <a:pt x="11" y="101"/>
                </a:cubicBezTo>
                <a:cubicBezTo>
                  <a:pt x="12" y="102"/>
                  <a:pt x="12" y="102"/>
                  <a:pt x="13" y="101"/>
                </a:cubicBezTo>
                <a:cubicBezTo>
                  <a:pt x="20" y="99"/>
                  <a:pt x="26" y="96"/>
                  <a:pt x="31" y="92"/>
                </a:cubicBezTo>
                <a:cubicBezTo>
                  <a:pt x="33" y="91"/>
                  <a:pt x="33" y="90"/>
                  <a:pt x="32" y="88"/>
                </a:cubicBezTo>
                <a:cubicBezTo>
                  <a:pt x="32" y="87"/>
                  <a:pt x="32" y="87"/>
                  <a:pt x="32" y="86"/>
                </a:cubicBezTo>
                <a:cubicBezTo>
                  <a:pt x="31" y="82"/>
                  <a:pt x="31" y="82"/>
                  <a:pt x="26" y="81"/>
                </a:cubicBezTo>
                <a:cubicBezTo>
                  <a:pt x="22" y="81"/>
                  <a:pt x="18" y="81"/>
                  <a:pt x="15" y="82"/>
                </a:cubicBezTo>
                <a:cubicBezTo>
                  <a:pt x="14" y="82"/>
                  <a:pt x="13" y="83"/>
                  <a:pt x="12" y="83"/>
                </a:cubicBezTo>
                <a:cubicBezTo>
                  <a:pt x="12" y="84"/>
                  <a:pt x="11" y="84"/>
                  <a:pt x="10" y="83"/>
                </a:cubicBezTo>
                <a:cubicBezTo>
                  <a:pt x="9" y="82"/>
                  <a:pt x="9" y="81"/>
                  <a:pt x="10" y="80"/>
                </a:cubicBezTo>
                <a:cubicBezTo>
                  <a:pt x="10" y="80"/>
                  <a:pt x="11" y="79"/>
                  <a:pt x="12" y="80"/>
                </a:cubicBezTo>
                <a:cubicBezTo>
                  <a:pt x="17" y="82"/>
                  <a:pt x="21" y="80"/>
                  <a:pt x="26" y="79"/>
                </a:cubicBezTo>
                <a:cubicBezTo>
                  <a:pt x="27" y="79"/>
                  <a:pt x="28" y="78"/>
                  <a:pt x="29" y="78"/>
                </a:cubicBezTo>
                <a:cubicBezTo>
                  <a:pt x="32" y="78"/>
                  <a:pt x="31" y="76"/>
                  <a:pt x="32" y="73"/>
                </a:cubicBezTo>
                <a:cubicBezTo>
                  <a:pt x="32" y="71"/>
                  <a:pt x="30" y="72"/>
                  <a:pt x="28" y="71"/>
                </a:cubicBezTo>
                <a:cubicBezTo>
                  <a:pt x="22" y="69"/>
                  <a:pt x="15" y="69"/>
                  <a:pt x="8" y="69"/>
                </a:cubicBezTo>
                <a:cubicBezTo>
                  <a:pt x="7" y="68"/>
                  <a:pt x="7" y="69"/>
                  <a:pt x="6" y="70"/>
                </a:cubicBezTo>
                <a:cubicBezTo>
                  <a:pt x="4" y="71"/>
                  <a:pt x="2" y="71"/>
                  <a:pt x="1" y="69"/>
                </a:cubicBezTo>
                <a:cubicBezTo>
                  <a:pt x="0" y="68"/>
                  <a:pt x="0" y="66"/>
                  <a:pt x="1" y="64"/>
                </a:cubicBezTo>
                <a:cubicBezTo>
                  <a:pt x="3" y="63"/>
                  <a:pt x="5" y="63"/>
                  <a:pt x="6" y="65"/>
                </a:cubicBezTo>
                <a:cubicBezTo>
                  <a:pt x="7" y="67"/>
                  <a:pt x="9" y="67"/>
                  <a:pt x="10" y="67"/>
                </a:cubicBezTo>
                <a:cubicBezTo>
                  <a:pt x="17" y="68"/>
                  <a:pt x="24" y="68"/>
                  <a:pt x="31" y="68"/>
                </a:cubicBezTo>
                <a:cubicBezTo>
                  <a:pt x="34" y="67"/>
                  <a:pt x="34" y="65"/>
                  <a:pt x="34" y="63"/>
                </a:cubicBezTo>
                <a:cubicBezTo>
                  <a:pt x="35" y="62"/>
                  <a:pt x="33" y="62"/>
                  <a:pt x="33" y="61"/>
                </a:cubicBezTo>
                <a:cubicBezTo>
                  <a:pt x="28" y="58"/>
                  <a:pt x="23" y="57"/>
                  <a:pt x="18" y="55"/>
                </a:cubicBezTo>
                <a:cubicBezTo>
                  <a:pt x="17" y="55"/>
                  <a:pt x="16" y="56"/>
                  <a:pt x="15" y="56"/>
                </a:cubicBezTo>
                <a:cubicBezTo>
                  <a:pt x="14" y="56"/>
                  <a:pt x="13" y="56"/>
                  <a:pt x="13" y="54"/>
                </a:cubicBezTo>
                <a:cubicBezTo>
                  <a:pt x="12" y="53"/>
                  <a:pt x="12" y="52"/>
                  <a:pt x="13" y="52"/>
                </a:cubicBezTo>
                <a:cubicBezTo>
                  <a:pt x="15" y="51"/>
                  <a:pt x="16" y="51"/>
                  <a:pt x="16" y="52"/>
                </a:cubicBezTo>
                <a:cubicBezTo>
                  <a:pt x="18" y="56"/>
                  <a:pt x="22" y="55"/>
                  <a:pt x="25" y="57"/>
                </a:cubicBezTo>
                <a:cubicBezTo>
                  <a:pt x="29" y="58"/>
                  <a:pt x="32" y="58"/>
                  <a:pt x="35" y="58"/>
                </a:cubicBezTo>
                <a:cubicBezTo>
                  <a:pt x="36" y="58"/>
                  <a:pt x="37" y="58"/>
                  <a:pt x="38" y="57"/>
                </a:cubicBezTo>
                <a:cubicBezTo>
                  <a:pt x="40" y="55"/>
                  <a:pt x="40" y="54"/>
                  <a:pt x="38" y="52"/>
                </a:cubicBezTo>
                <a:cubicBezTo>
                  <a:pt x="36" y="50"/>
                  <a:pt x="35" y="50"/>
                  <a:pt x="34" y="48"/>
                </a:cubicBezTo>
                <a:close/>
              </a:path>
            </a:pathLst>
          </a:custGeom>
          <a:solidFill>
            <a:srgbClr val="3899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AEAE9790-0A04-45EE-83F9-1AF41D30CBE8}"/>
              </a:ext>
            </a:extLst>
          </p:cNvPr>
          <p:cNvSpPr/>
          <p:nvPr/>
        </p:nvSpPr>
        <p:spPr bwMode="auto">
          <a:xfrm>
            <a:off x="5727700" y="3724275"/>
            <a:ext cx="458788" cy="442913"/>
          </a:xfrm>
          <a:custGeom>
            <a:avLst/>
            <a:gdLst>
              <a:gd name="T0" fmla="*/ 65 w 145"/>
              <a:gd name="T1" fmla="*/ 105 h 140"/>
              <a:gd name="T2" fmla="*/ 55 w 145"/>
              <a:gd name="T3" fmla="*/ 102 h 140"/>
              <a:gd name="T4" fmla="*/ 29 w 145"/>
              <a:gd name="T5" fmla="*/ 131 h 140"/>
              <a:gd name="T6" fmla="*/ 43 w 145"/>
              <a:gd name="T7" fmla="*/ 97 h 140"/>
              <a:gd name="T8" fmla="*/ 39 w 145"/>
              <a:gd name="T9" fmla="*/ 90 h 140"/>
              <a:gd name="T10" fmla="*/ 15 w 145"/>
              <a:gd name="T11" fmla="*/ 94 h 140"/>
              <a:gd name="T12" fmla="*/ 31 w 145"/>
              <a:gd name="T13" fmla="*/ 81 h 140"/>
              <a:gd name="T14" fmla="*/ 31 w 145"/>
              <a:gd name="T15" fmla="*/ 72 h 140"/>
              <a:gd name="T16" fmla="*/ 14 w 145"/>
              <a:gd name="T17" fmla="*/ 68 h 140"/>
              <a:gd name="T18" fmla="*/ 28 w 145"/>
              <a:gd name="T19" fmla="*/ 65 h 140"/>
              <a:gd name="T20" fmla="*/ 31 w 145"/>
              <a:gd name="T21" fmla="*/ 57 h 140"/>
              <a:gd name="T22" fmla="*/ 1 w 145"/>
              <a:gd name="T23" fmla="*/ 37 h 140"/>
              <a:gd name="T24" fmla="*/ 30 w 145"/>
              <a:gd name="T25" fmla="*/ 43 h 140"/>
              <a:gd name="T26" fmla="*/ 40 w 145"/>
              <a:gd name="T27" fmla="*/ 39 h 140"/>
              <a:gd name="T28" fmla="*/ 30 w 145"/>
              <a:gd name="T29" fmla="*/ 22 h 140"/>
              <a:gd name="T30" fmla="*/ 32 w 145"/>
              <a:gd name="T31" fmla="*/ 21 h 140"/>
              <a:gd name="T32" fmla="*/ 47 w 145"/>
              <a:gd name="T33" fmla="*/ 33 h 140"/>
              <a:gd name="T34" fmla="*/ 56 w 145"/>
              <a:gd name="T35" fmla="*/ 26 h 140"/>
              <a:gd name="T36" fmla="*/ 60 w 145"/>
              <a:gd name="T37" fmla="*/ 24 h 140"/>
              <a:gd name="T38" fmla="*/ 72 w 145"/>
              <a:gd name="T39" fmla="*/ 25 h 140"/>
              <a:gd name="T40" fmla="*/ 82 w 145"/>
              <a:gd name="T41" fmla="*/ 0 h 140"/>
              <a:gd name="T42" fmla="*/ 83 w 145"/>
              <a:gd name="T43" fmla="*/ 14 h 140"/>
              <a:gd name="T44" fmla="*/ 85 w 145"/>
              <a:gd name="T45" fmla="*/ 28 h 140"/>
              <a:gd name="T46" fmla="*/ 95 w 145"/>
              <a:gd name="T47" fmla="*/ 30 h 140"/>
              <a:gd name="T48" fmla="*/ 112 w 145"/>
              <a:gd name="T49" fmla="*/ 13 h 140"/>
              <a:gd name="T50" fmla="*/ 102 w 145"/>
              <a:gd name="T51" fmla="*/ 40 h 140"/>
              <a:gd name="T52" fmla="*/ 109 w 145"/>
              <a:gd name="T53" fmla="*/ 46 h 140"/>
              <a:gd name="T54" fmla="*/ 125 w 145"/>
              <a:gd name="T55" fmla="*/ 41 h 140"/>
              <a:gd name="T56" fmla="*/ 112 w 145"/>
              <a:gd name="T57" fmla="*/ 51 h 140"/>
              <a:gd name="T58" fmla="*/ 110 w 145"/>
              <a:gd name="T59" fmla="*/ 58 h 140"/>
              <a:gd name="T60" fmla="*/ 143 w 145"/>
              <a:gd name="T61" fmla="*/ 67 h 140"/>
              <a:gd name="T62" fmla="*/ 126 w 145"/>
              <a:gd name="T63" fmla="*/ 71 h 140"/>
              <a:gd name="T64" fmla="*/ 110 w 145"/>
              <a:gd name="T65" fmla="*/ 75 h 140"/>
              <a:gd name="T66" fmla="*/ 110 w 145"/>
              <a:gd name="T67" fmla="*/ 82 h 140"/>
              <a:gd name="T68" fmla="*/ 130 w 145"/>
              <a:gd name="T69" fmla="*/ 96 h 140"/>
              <a:gd name="T70" fmla="*/ 106 w 145"/>
              <a:gd name="T71" fmla="*/ 88 h 140"/>
              <a:gd name="T72" fmla="*/ 101 w 145"/>
              <a:gd name="T73" fmla="*/ 91 h 140"/>
              <a:gd name="T74" fmla="*/ 108 w 145"/>
              <a:gd name="T75" fmla="*/ 115 h 140"/>
              <a:gd name="T76" fmla="*/ 90 w 145"/>
              <a:gd name="T77" fmla="*/ 101 h 140"/>
              <a:gd name="T78" fmla="*/ 89 w 145"/>
              <a:gd name="T79" fmla="*/ 140 h 140"/>
              <a:gd name="T80" fmla="*/ 76 w 145"/>
              <a:gd name="T81" fmla="*/ 108 h 140"/>
              <a:gd name="T82" fmla="*/ 72 w 145"/>
              <a:gd name="T83" fmla="*/ 101 h 140"/>
              <a:gd name="T84" fmla="*/ 71 w 145"/>
              <a:gd name="T85" fmla="*/ 100 h 140"/>
              <a:gd name="T86" fmla="*/ 67 w 145"/>
              <a:gd name="T87" fmla="*/ 96 h 140"/>
              <a:gd name="T88" fmla="*/ 64 w 145"/>
              <a:gd name="T89" fmla="*/ 98 h 140"/>
              <a:gd name="T90" fmla="*/ 68 w 145"/>
              <a:gd name="T91" fmla="*/ 10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" h="140">
                <a:moveTo>
                  <a:pt x="67" y="105"/>
                </a:moveTo>
                <a:cubicBezTo>
                  <a:pt x="66" y="105"/>
                  <a:pt x="66" y="105"/>
                  <a:pt x="65" y="105"/>
                </a:cubicBezTo>
                <a:cubicBezTo>
                  <a:pt x="65" y="105"/>
                  <a:pt x="65" y="106"/>
                  <a:pt x="65" y="106"/>
                </a:cubicBezTo>
                <a:cubicBezTo>
                  <a:pt x="62" y="103"/>
                  <a:pt x="59" y="103"/>
                  <a:pt x="55" y="102"/>
                </a:cubicBezTo>
                <a:cubicBezTo>
                  <a:pt x="54" y="102"/>
                  <a:pt x="52" y="102"/>
                  <a:pt x="52" y="103"/>
                </a:cubicBezTo>
                <a:cubicBezTo>
                  <a:pt x="44" y="113"/>
                  <a:pt x="36" y="122"/>
                  <a:pt x="29" y="131"/>
                </a:cubicBezTo>
                <a:cubicBezTo>
                  <a:pt x="29" y="127"/>
                  <a:pt x="31" y="124"/>
                  <a:pt x="33" y="120"/>
                </a:cubicBezTo>
                <a:cubicBezTo>
                  <a:pt x="36" y="113"/>
                  <a:pt x="39" y="105"/>
                  <a:pt x="43" y="97"/>
                </a:cubicBezTo>
                <a:cubicBezTo>
                  <a:pt x="43" y="96"/>
                  <a:pt x="43" y="95"/>
                  <a:pt x="42" y="94"/>
                </a:cubicBezTo>
                <a:cubicBezTo>
                  <a:pt x="41" y="93"/>
                  <a:pt x="40" y="91"/>
                  <a:pt x="39" y="90"/>
                </a:cubicBezTo>
                <a:cubicBezTo>
                  <a:pt x="36" y="87"/>
                  <a:pt x="36" y="87"/>
                  <a:pt x="32" y="88"/>
                </a:cubicBezTo>
                <a:cubicBezTo>
                  <a:pt x="26" y="90"/>
                  <a:pt x="21" y="92"/>
                  <a:pt x="15" y="94"/>
                </a:cubicBezTo>
                <a:cubicBezTo>
                  <a:pt x="17" y="92"/>
                  <a:pt x="19" y="90"/>
                  <a:pt x="22" y="88"/>
                </a:cubicBezTo>
                <a:cubicBezTo>
                  <a:pt x="25" y="86"/>
                  <a:pt x="28" y="84"/>
                  <a:pt x="31" y="81"/>
                </a:cubicBezTo>
                <a:cubicBezTo>
                  <a:pt x="33" y="81"/>
                  <a:pt x="33" y="80"/>
                  <a:pt x="32" y="78"/>
                </a:cubicBezTo>
                <a:cubicBezTo>
                  <a:pt x="32" y="76"/>
                  <a:pt x="31" y="74"/>
                  <a:pt x="31" y="72"/>
                </a:cubicBezTo>
                <a:cubicBezTo>
                  <a:pt x="31" y="70"/>
                  <a:pt x="30" y="70"/>
                  <a:pt x="28" y="70"/>
                </a:cubicBezTo>
                <a:cubicBezTo>
                  <a:pt x="23" y="69"/>
                  <a:pt x="18" y="69"/>
                  <a:pt x="14" y="68"/>
                </a:cubicBezTo>
                <a:cubicBezTo>
                  <a:pt x="17" y="67"/>
                  <a:pt x="21" y="66"/>
                  <a:pt x="25" y="65"/>
                </a:cubicBezTo>
                <a:cubicBezTo>
                  <a:pt x="26" y="65"/>
                  <a:pt x="27" y="65"/>
                  <a:pt x="28" y="65"/>
                </a:cubicBezTo>
                <a:cubicBezTo>
                  <a:pt x="30" y="65"/>
                  <a:pt x="30" y="64"/>
                  <a:pt x="30" y="62"/>
                </a:cubicBezTo>
                <a:cubicBezTo>
                  <a:pt x="31" y="60"/>
                  <a:pt x="31" y="58"/>
                  <a:pt x="31" y="57"/>
                </a:cubicBezTo>
                <a:cubicBezTo>
                  <a:pt x="32" y="54"/>
                  <a:pt x="31" y="53"/>
                  <a:pt x="29" y="52"/>
                </a:cubicBezTo>
                <a:cubicBezTo>
                  <a:pt x="20" y="47"/>
                  <a:pt x="10" y="42"/>
                  <a:pt x="1" y="37"/>
                </a:cubicBezTo>
                <a:cubicBezTo>
                  <a:pt x="1" y="37"/>
                  <a:pt x="1" y="37"/>
                  <a:pt x="0" y="36"/>
                </a:cubicBezTo>
                <a:cubicBezTo>
                  <a:pt x="10" y="39"/>
                  <a:pt x="20" y="41"/>
                  <a:pt x="30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7" y="44"/>
                  <a:pt x="37" y="44"/>
                  <a:pt x="40" y="39"/>
                </a:cubicBezTo>
                <a:cubicBezTo>
                  <a:pt x="40" y="38"/>
                  <a:pt x="40" y="37"/>
                  <a:pt x="39" y="36"/>
                </a:cubicBezTo>
                <a:cubicBezTo>
                  <a:pt x="36" y="32"/>
                  <a:pt x="33" y="27"/>
                  <a:pt x="30" y="22"/>
                </a:cubicBezTo>
                <a:cubicBezTo>
                  <a:pt x="30" y="21"/>
                  <a:pt x="29" y="20"/>
                  <a:pt x="30" y="19"/>
                </a:cubicBezTo>
                <a:cubicBezTo>
                  <a:pt x="31" y="20"/>
                  <a:pt x="32" y="21"/>
                  <a:pt x="32" y="21"/>
                </a:cubicBezTo>
                <a:cubicBezTo>
                  <a:pt x="36" y="25"/>
                  <a:pt x="40" y="29"/>
                  <a:pt x="44" y="32"/>
                </a:cubicBezTo>
                <a:cubicBezTo>
                  <a:pt x="45" y="33"/>
                  <a:pt x="46" y="33"/>
                  <a:pt x="47" y="33"/>
                </a:cubicBezTo>
                <a:cubicBezTo>
                  <a:pt x="49" y="31"/>
                  <a:pt x="52" y="30"/>
                  <a:pt x="54" y="29"/>
                </a:cubicBezTo>
                <a:cubicBezTo>
                  <a:pt x="56" y="28"/>
                  <a:pt x="56" y="27"/>
                  <a:pt x="56" y="26"/>
                </a:cubicBezTo>
                <a:cubicBezTo>
                  <a:pt x="55" y="21"/>
                  <a:pt x="54" y="16"/>
                  <a:pt x="53" y="11"/>
                </a:cubicBezTo>
                <a:cubicBezTo>
                  <a:pt x="56" y="15"/>
                  <a:pt x="58" y="20"/>
                  <a:pt x="60" y="24"/>
                </a:cubicBezTo>
                <a:cubicBezTo>
                  <a:pt x="61" y="25"/>
                  <a:pt x="62" y="26"/>
                  <a:pt x="64" y="26"/>
                </a:cubicBezTo>
                <a:cubicBezTo>
                  <a:pt x="67" y="25"/>
                  <a:pt x="69" y="25"/>
                  <a:pt x="72" y="25"/>
                </a:cubicBezTo>
                <a:cubicBezTo>
                  <a:pt x="74" y="25"/>
                  <a:pt x="75" y="24"/>
                  <a:pt x="76" y="23"/>
                </a:cubicBezTo>
                <a:cubicBezTo>
                  <a:pt x="78" y="15"/>
                  <a:pt x="80" y="8"/>
                  <a:pt x="82" y="0"/>
                </a:cubicBezTo>
                <a:cubicBezTo>
                  <a:pt x="82" y="0"/>
                  <a:pt x="83" y="0"/>
                  <a:pt x="83" y="0"/>
                </a:cubicBezTo>
                <a:cubicBezTo>
                  <a:pt x="83" y="4"/>
                  <a:pt x="83" y="9"/>
                  <a:pt x="83" y="14"/>
                </a:cubicBezTo>
                <a:cubicBezTo>
                  <a:pt x="83" y="17"/>
                  <a:pt x="83" y="21"/>
                  <a:pt x="83" y="25"/>
                </a:cubicBezTo>
                <a:cubicBezTo>
                  <a:pt x="83" y="26"/>
                  <a:pt x="83" y="27"/>
                  <a:pt x="85" y="28"/>
                </a:cubicBezTo>
                <a:cubicBezTo>
                  <a:pt x="87" y="28"/>
                  <a:pt x="89" y="29"/>
                  <a:pt x="91" y="31"/>
                </a:cubicBezTo>
                <a:cubicBezTo>
                  <a:pt x="93" y="32"/>
                  <a:pt x="94" y="32"/>
                  <a:pt x="95" y="30"/>
                </a:cubicBezTo>
                <a:cubicBezTo>
                  <a:pt x="101" y="25"/>
                  <a:pt x="106" y="19"/>
                  <a:pt x="111" y="14"/>
                </a:cubicBezTo>
                <a:cubicBezTo>
                  <a:pt x="111" y="14"/>
                  <a:pt x="112" y="14"/>
                  <a:pt x="112" y="13"/>
                </a:cubicBezTo>
                <a:cubicBezTo>
                  <a:pt x="109" y="21"/>
                  <a:pt x="105" y="27"/>
                  <a:pt x="101" y="34"/>
                </a:cubicBezTo>
                <a:cubicBezTo>
                  <a:pt x="100" y="37"/>
                  <a:pt x="100" y="38"/>
                  <a:pt x="102" y="40"/>
                </a:cubicBezTo>
                <a:cubicBezTo>
                  <a:pt x="103" y="42"/>
                  <a:pt x="105" y="44"/>
                  <a:pt x="106" y="45"/>
                </a:cubicBezTo>
                <a:cubicBezTo>
                  <a:pt x="106" y="47"/>
                  <a:pt x="107" y="47"/>
                  <a:pt x="109" y="46"/>
                </a:cubicBezTo>
                <a:cubicBezTo>
                  <a:pt x="113" y="45"/>
                  <a:pt x="118" y="43"/>
                  <a:pt x="122" y="41"/>
                </a:cubicBezTo>
                <a:cubicBezTo>
                  <a:pt x="123" y="41"/>
                  <a:pt x="124" y="41"/>
                  <a:pt x="125" y="41"/>
                </a:cubicBezTo>
                <a:cubicBezTo>
                  <a:pt x="124" y="43"/>
                  <a:pt x="122" y="44"/>
                  <a:pt x="120" y="45"/>
                </a:cubicBezTo>
                <a:cubicBezTo>
                  <a:pt x="117" y="47"/>
                  <a:pt x="114" y="49"/>
                  <a:pt x="112" y="51"/>
                </a:cubicBezTo>
                <a:cubicBezTo>
                  <a:pt x="110" y="53"/>
                  <a:pt x="109" y="54"/>
                  <a:pt x="110" y="56"/>
                </a:cubicBezTo>
                <a:cubicBezTo>
                  <a:pt x="110" y="57"/>
                  <a:pt x="110" y="57"/>
                  <a:pt x="110" y="58"/>
                </a:cubicBezTo>
                <a:cubicBezTo>
                  <a:pt x="111" y="63"/>
                  <a:pt x="111" y="63"/>
                  <a:pt x="117" y="64"/>
                </a:cubicBezTo>
                <a:cubicBezTo>
                  <a:pt x="126" y="65"/>
                  <a:pt x="134" y="66"/>
                  <a:pt x="143" y="67"/>
                </a:cubicBezTo>
                <a:cubicBezTo>
                  <a:pt x="143" y="67"/>
                  <a:pt x="144" y="67"/>
                  <a:pt x="145" y="68"/>
                </a:cubicBezTo>
                <a:cubicBezTo>
                  <a:pt x="139" y="69"/>
                  <a:pt x="132" y="70"/>
                  <a:pt x="126" y="71"/>
                </a:cubicBezTo>
                <a:cubicBezTo>
                  <a:pt x="121" y="72"/>
                  <a:pt x="116" y="72"/>
                  <a:pt x="112" y="73"/>
                </a:cubicBezTo>
                <a:cubicBezTo>
                  <a:pt x="110" y="73"/>
                  <a:pt x="110" y="74"/>
                  <a:pt x="110" y="75"/>
                </a:cubicBezTo>
                <a:cubicBezTo>
                  <a:pt x="109" y="76"/>
                  <a:pt x="109" y="77"/>
                  <a:pt x="109" y="78"/>
                </a:cubicBezTo>
                <a:cubicBezTo>
                  <a:pt x="108" y="80"/>
                  <a:pt x="109" y="81"/>
                  <a:pt x="110" y="82"/>
                </a:cubicBezTo>
                <a:cubicBezTo>
                  <a:pt x="117" y="86"/>
                  <a:pt x="123" y="90"/>
                  <a:pt x="130" y="95"/>
                </a:cubicBezTo>
                <a:cubicBezTo>
                  <a:pt x="130" y="95"/>
                  <a:pt x="130" y="95"/>
                  <a:pt x="130" y="96"/>
                </a:cubicBezTo>
                <a:cubicBezTo>
                  <a:pt x="127" y="95"/>
                  <a:pt x="125" y="94"/>
                  <a:pt x="122" y="94"/>
                </a:cubicBezTo>
                <a:cubicBezTo>
                  <a:pt x="117" y="92"/>
                  <a:pt x="111" y="90"/>
                  <a:pt x="106" y="88"/>
                </a:cubicBezTo>
                <a:cubicBezTo>
                  <a:pt x="105" y="88"/>
                  <a:pt x="104" y="88"/>
                  <a:pt x="103" y="89"/>
                </a:cubicBezTo>
                <a:cubicBezTo>
                  <a:pt x="103" y="90"/>
                  <a:pt x="102" y="91"/>
                  <a:pt x="101" y="91"/>
                </a:cubicBezTo>
                <a:cubicBezTo>
                  <a:pt x="98" y="96"/>
                  <a:pt x="98" y="96"/>
                  <a:pt x="101" y="101"/>
                </a:cubicBezTo>
                <a:cubicBezTo>
                  <a:pt x="103" y="105"/>
                  <a:pt x="106" y="110"/>
                  <a:pt x="108" y="115"/>
                </a:cubicBezTo>
                <a:cubicBezTo>
                  <a:pt x="103" y="110"/>
                  <a:pt x="98" y="106"/>
                  <a:pt x="94" y="101"/>
                </a:cubicBezTo>
                <a:cubicBezTo>
                  <a:pt x="92" y="100"/>
                  <a:pt x="92" y="100"/>
                  <a:pt x="90" y="101"/>
                </a:cubicBezTo>
                <a:cubicBezTo>
                  <a:pt x="86" y="104"/>
                  <a:pt x="86" y="103"/>
                  <a:pt x="86" y="109"/>
                </a:cubicBezTo>
                <a:cubicBezTo>
                  <a:pt x="88" y="119"/>
                  <a:pt x="89" y="129"/>
                  <a:pt x="89" y="140"/>
                </a:cubicBezTo>
                <a:cubicBezTo>
                  <a:pt x="88" y="137"/>
                  <a:pt x="87" y="134"/>
                  <a:pt x="85" y="130"/>
                </a:cubicBezTo>
                <a:cubicBezTo>
                  <a:pt x="82" y="123"/>
                  <a:pt x="79" y="115"/>
                  <a:pt x="76" y="108"/>
                </a:cubicBezTo>
                <a:cubicBezTo>
                  <a:pt x="75" y="106"/>
                  <a:pt x="74" y="105"/>
                  <a:pt x="73" y="105"/>
                </a:cubicBezTo>
                <a:cubicBezTo>
                  <a:pt x="70" y="104"/>
                  <a:pt x="70" y="103"/>
                  <a:pt x="72" y="101"/>
                </a:cubicBezTo>
                <a:cubicBezTo>
                  <a:pt x="73" y="100"/>
                  <a:pt x="74" y="99"/>
                  <a:pt x="74" y="98"/>
                </a:cubicBezTo>
                <a:cubicBezTo>
                  <a:pt x="73" y="98"/>
                  <a:pt x="72" y="99"/>
                  <a:pt x="71" y="100"/>
                </a:cubicBezTo>
                <a:cubicBezTo>
                  <a:pt x="70" y="101"/>
                  <a:pt x="69" y="102"/>
                  <a:pt x="67" y="100"/>
                </a:cubicBezTo>
                <a:cubicBezTo>
                  <a:pt x="66" y="99"/>
                  <a:pt x="66" y="97"/>
                  <a:pt x="67" y="96"/>
                </a:cubicBezTo>
                <a:cubicBezTo>
                  <a:pt x="68" y="95"/>
                  <a:pt x="70" y="94"/>
                  <a:pt x="70" y="92"/>
                </a:cubicBezTo>
                <a:cubicBezTo>
                  <a:pt x="67" y="93"/>
                  <a:pt x="65" y="95"/>
                  <a:pt x="64" y="98"/>
                </a:cubicBezTo>
                <a:cubicBezTo>
                  <a:pt x="63" y="99"/>
                  <a:pt x="64" y="100"/>
                  <a:pt x="65" y="101"/>
                </a:cubicBezTo>
                <a:cubicBezTo>
                  <a:pt x="66" y="102"/>
                  <a:pt x="67" y="103"/>
                  <a:pt x="68" y="104"/>
                </a:cubicBezTo>
                <a:cubicBezTo>
                  <a:pt x="69" y="105"/>
                  <a:pt x="69" y="106"/>
                  <a:pt x="67" y="105"/>
                </a:cubicBezTo>
                <a:close/>
              </a:path>
            </a:pathLst>
          </a:custGeom>
          <a:solidFill>
            <a:srgbClr val="F07E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7" name="Freeform 15">
            <a:extLst>
              <a:ext uri="{FF2B5EF4-FFF2-40B4-BE49-F238E27FC236}">
                <a16:creationId xmlns:a16="http://schemas.microsoft.com/office/drawing/2014/main" id="{9A85D3FB-5582-4446-B4C9-00BB3D6222BD}"/>
              </a:ext>
            </a:extLst>
          </p:cNvPr>
          <p:cNvSpPr/>
          <p:nvPr/>
        </p:nvSpPr>
        <p:spPr bwMode="auto">
          <a:xfrm>
            <a:off x="4784725" y="4052888"/>
            <a:ext cx="293688" cy="339725"/>
          </a:xfrm>
          <a:custGeom>
            <a:avLst/>
            <a:gdLst>
              <a:gd name="T0" fmla="*/ 5 w 93"/>
              <a:gd name="T1" fmla="*/ 65 h 107"/>
              <a:gd name="T2" fmla="*/ 0 w 93"/>
              <a:gd name="T3" fmla="*/ 50 h 107"/>
              <a:gd name="T4" fmla="*/ 0 w 93"/>
              <a:gd name="T5" fmla="*/ 43 h 107"/>
              <a:gd name="T6" fmla="*/ 4 w 93"/>
              <a:gd name="T7" fmla="*/ 40 h 107"/>
              <a:gd name="T8" fmla="*/ 9 w 93"/>
              <a:gd name="T9" fmla="*/ 40 h 107"/>
              <a:gd name="T10" fmla="*/ 13 w 93"/>
              <a:gd name="T11" fmla="*/ 36 h 107"/>
              <a:gd name="T12" fmla="*/ 9 w 93"/>
              <a:gd name="T13" fmla="*/ 32 h 107"/>
              <a:gd name="T14" fmla="*/ 5 w 93"/>
              <a:gd name="T15" fmla="*/ 31 h 107"/>
              <a:gd name="T16" fmla="*/ 3 w 93"/>
              <a:gd name="T17" fmla="*/ 29 h 107"/>
              <a:gd name="T18" fmla="*/ 17 w 93"/>
              <a:gd name="T19" fmla="*/ 11 h 107"/>
              <a:gd name="T20" fmla="*/ 45 w 93"/>
              <a:gd name="T21" fmla="*/ 2 h 107"/>
              <a:gd name="T22" fmla="*/ 55 w 93"/>
              <a:gd name="T23" fmla="*/ 6 h 107"/>
              <a:gd name="T24" fmla="*/ 55 w 93"/>
              <a:gd name="T25" fmla="*/ 8 h 107"/>
              <a:gd name="T26" fmla="*/ 54 w 93"/>
              <a:gd name="T27" fmla="*/ 9 h 107"/>
              <a:gd name="T28" fmla="*/ 54 w 93"/>
              <a:gd name="T29" fmla="*/ 14 h 107"/>
              <a:gd name="T30" fmla="*/ 58 w 93"/>
              <a:gd name="T31" fmla="*/ 13 h 107"/>
              <a:gd name="T32" fmla="*/ 62 w 93"/>
              <a:gd name="T33" fmla="*/ 13 h 107"/>
              <a:gd name="T34" fmla="*/ 69 w 93"/>
              <a:gd name="T35" fmla="*/ 30 h 107"/>
              <a:gd name="T36" fmla="*/ 63 w 93"/>
              <a:gd name="T37" fmla="*/ 32 h 107"/>
              <a:gd name="T38" fmla="*/ 58 w 93"/>
              <a:gd name="T39" fmla="*/ 36 h 107"/>
              <a:gd name="T40" fmla="*/ 57 w 93"/>
              <a:gd name="T41" fmla="*/ 39 h 107"/>
              <a:gd name="T42" fmla="*/ 60 w 93"/>
              <a:gd name="T43" fmla="*/ 41 h 107"/>
              <a:gd name="T44" fmla="*/ 65 w 93"/>
              <a:gd name="T45" fmla="*/ 41 h 107"/>
              <a:gd name="T46" fmla="*/ 69 w 93"/>
              <a:gd name="T47" fmla="*/ 44 h 107"/>
              <a:gd name="T48" fmla="*/ 69 w 93"/>
              <a:gd name="T49" fmla="*/ 47 h 107"/>
              <a:gd name="T50" fmla="*/ 70 w 93"/>
              <a:gd name="T51" fmla="*/ 54 h 107"/>
              <a:gd name="T52" fmla="*/ 78 w 93"/>
              <a:gd name="T53" fmla="*/ 65 h 107"/>
              <a:gd name="T54" fmla="*/ 77 w 93"/>
              <a:gd name="T55" fmla="*/ 68 h 107"/>
              <a:gd name="T56" fmla="*/ 77 w 93"/>
              <a:gd name="T57" fmla="*/ 74 h 107"/>
              <a:gd name="T58" fmla="*/ 85 w 93"/>
              <a:gd name="T59" fmla="*/ 74 h 107"/>
              <a:gd name="T60" fmla="*/ 88 w 93"/>
              <a:gd name="T61" fmla="*/ 72 h 107"/>
              <a:gd name="T62" fmla="*/ 88 w 93"/>
              <a:gd name="T63" fmla="*/ 72 h 107"/>
              <a:gd name="T64" fmla="*/ 88 w 93"/>
              <a:gd name="T65" fmla="*/ 72 h 107"/>
              <a:gd name="T66" fmla="*/ 89 w 93"/>
              <a:gd name="T67" fmla="*/ 76 h 107"/>
              <a:gd name="T68" fmla="*/ 91 w 93"/>
              <a:gd name="T69" fmla="*/ 91 h 107"/>
              <a:gd name="T70" fmla="*/ 87 w 93"/>
              <a:gd name="T71" fmla="*/ 92 h 107"/>
              <a:gd name="T72" fmla="*/ 83 w 93"/>
              <a:gd name="T73" fmla="*/ 98 h 107"/>
              <a:gd name="T74" fmla="*/ 84 w 93"/>
              <a:gd name="T75" fmla="*/ 101 h 107"/>
              <a:gd name="T76" fmla="*/ 64 w 93"/>
              <a:gd name="T77" fmla="*/ 107 h 107"/>
              <a:gd name="T78" fmla="*/ 61 w 93"/>
              <a:gd name="T79" fmla="*/ 101 h 107"/>
              <a:gd name="T80" fmla="*/ 59 w 93"/>
              <a:gd name="T81" fmla="*/ 98 h 107"/>
              <a:gd name="T82" fmla="*/ 54 w 93"/>
              <a:gd name="T83" fmla="*/ 101 h 107"/>
              <a:gd name="T84" fmla="*/ 50 w 93"/>
              <a:gd name="T85" fmla="*/ 103 h 107"/>
              <a:gd name="T86" fmla="*/ 48 w 93"/>
              <a:gd name="T87" fmla="*/ 103 h 107"/>
              <a:gd name="T88" fmla="*/ 21 w 93"/>
              <a:gd name="T89" fmla="*/ 86 h 107"/>
              <a:gd name="T90" fmla="*/ 19 w 93"/>
              <a:gd name="T91" fmla="*/ 84 h 107"/>
              <a:gd name="T92" fmla="*/ 20 w 93"/>
              <a:gd name="T93" fmla="*/ 81 h 107"/>
              <a:gd name="T94" fmla="*/ 21 w 93"/>
              <a:gd name="T95" fmla="*/ 80 h 107"/>
              <a:gd name="T96" fmla="*/ 24 w 93"/>
              <a:gd name="T97" fmla="*/ 67 h 107"/>
              <a:gd name="T98" fmla="*/ 23 w 93"/>
              <a:gd name="T99" fmla="*/ 64 h 107"/>
              <a:gd name="T100" fmla="*/ 19 w 93"/>
              <a:gd name="T101" fmla="*/ 65 h 107"/>
              <a:gd name="T102" fmla="*/ 12 w 93"/>
              <a:gd name="T103" fmla="*/ 69 h 107"/>
              <a:gd name="T104" fmla="*/ 6 w 93"/>
              <a:gd name="T105" fmla="*/ 67 h 107"/>
              <a:gd name="T106" fmla="*/ 5 w 93"/>
              <a:gd name="T107" fmla="*/ 6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" h="107">
                <a:moveTo>
                  <a:pt x="5" y="65"/>
                </a:moveTo>
                <a:cubicBezTo>
                  <a:pt x="2" y="61"/>
                  <a:pt x="1" y="55"/>
                  <a:pt x="0" y="50"/>
                </a:cubicBezTo>
                <a:cubicBezTo>
                  <a:pt x="1" y="47"/>
                  <a:pt x="0" y="45"/>
                  <a:pt x="0" y="43"/>
                </a:cubicBezTo>
                <a:cubicBezTo>
                  <a:pt x="1" y="41"/>
                  <a:pt x="1" y="40"/>
                  <a:pt x="4" y="40"/>
                </a:cubicBezTo>
                <a:cubicBezTo>
                  <a:pt x="5" y="41"/>
                  <a:pt x="7" y="40"/>
                  <a:pt x="9" y="40"/>
                </a:cubicBezTo>
                <a:cubicBezTo>
                  <a:pt x="11" y="40"/>
                  <a:pt x="12" y="38"/>
                  <a:pt x="13" y="36"/>
                </a:cubicBezTo>
                <a:cubicBezTo>
                  <a:pt x="13" y="34"/>
                  <a:pt x="11" y="32"/>
                  <a:pt x="9" y="32"/>
                </a:cubicBezTo>
                <a:cubicBezTo>
                  <a:pt x="8" y="31"/>
                  <a:pt x="6" y="31"/>
                  <a:pt x="5" y="31"/>
                </a:cubicBezTo>
                <a:cubicBezTo>
                  <a:pt x="4" y="31"/>
                  <a:pt x="3" y="31"/>
                  <a:pt x="3" y="29"/>
                </a:cubicBezTo>
                <a:cubicBezTo>
                  <a:pt x="6" y="22"/>
                  <a:pt x="11" y="16"/>
                  <a:pt x="17" y="11"/>
                </a:cubicBezTo>
                <a:cubicBezTo>
                  <a:pt x="25" y="4"/>
                  <a:pt x="34" y="0"/>
                  <a:pt x="45" y="2"/>
                </a:cubicBezTo>
                <a:cubicBezTo>
                  <a:pt x="49" y="2"/>
                  <a:pt x="52" y="4"/>
                  <a:pt x="55" y="6"/>
                </a:cubicBezTo>
                <a:cubicBezTo>
                  <a:pt x="56" y="7"/>
                  <a:pt x="56" y="7"/>
                  <a:pt x="55" y="8"/>
                </a:cubicBezTo>
                <a:cubicBezTo>
                  <a:pt x="55" y="8"/>
                  <a:pt x="54" y="9"/>
                  <a:pt x="54" y="9"/>
                </a:cubicBezTo>
                <a:cubicBezTo>
                  <a:pt x="53" y="11"/>
                  <a:pt x="53" y="13"/>
                  <a:pt x="54" y="14"/>
                </a:cubicBezTo>
                <a:cubicBezTo>
                  <a:pt x="56" y="16"/>
                  <a:pt x="57" y="14"/>
                  <a:pt x="58" y="13"/>
                </a:cubicBezTo>
                <a:cubicBezTo>
                  <a:pt x="60" y="12"/>
                  <a:pt x="61" y="11"/>
                  <a:pt x="62" y="13"/>
                </a:cubicBezTo>
                <a:cubicBezTo>
                  <a:pt x="66" y="18"/>
                  <a:pt x="68" y="23"/>
                  <a:pt x="69" y="30"/>
                </a:cubicBezTo>
                <a:cubicBezTo>
                  <a:pt x="67" y="31"/>
                  <a:pt x="65" y="31"/>
                  <a:pt x="63" y="32"/>
                </a:cubicBezTo>
                <a:cubicBezTo>
                  <a:pt x="61" y="33"/>
                  <a:pt x="59" y="34"/>
                  <a:pt x="58" y="36"/>
                </a:cubicBezTo>
                <a:cubicBezTo>
                  <a:pt x="57" y="37"/>
                  <a:pt x="56" y="38"/>
                  <a:pt x="57" y="39"/>
                </a:cubicBezTo>
                <a:cubicBezTo>
                  <a:pt x="57" y="40"/>
                  <a:pt x="59" y="41"/>
                  <a:pt x="60" y="41"/>
                </a:cubicBezTo>
                <a:cubicBezTo>
                  <a:pt x="62" y="41"/>
                  <a:pt x="63" y="41"/>
                  <a:pt x="65" y="41"/>
                </a:cubicBezTo>
                <a:cubicBezTo>
                  <a:pt x="68" y="40"/>
                  <a:pt x="68" y="40"/>
                  <a:pt x="69" y="44"/>
                </a:cubicBezTo>
                <a:cubicBezTo>
                  <a:pt x="69" y="45"/>
                  <a:pt x="68" y="46"/>
                  <a:pt x="69" y="47"/>
                </a:cubicBezTo>
                <a:cubicBezTo>
                  <a:pt x="70" y="49"/>
                  <a:pt x="70" y="52"/>
                  <a:pt x="70" y="54"/>
                </a:cubicBezTo>
                <a:cubicBezTo>
                  <a:pt x="72" y="58"/>
                  <a:pt x="75" y="61"/>
                  <a:pt x="78" y="65"/>
                </a:cubicBezTo>
                <a:cubicBezTo>
                  <a:pt x="79" y="66"/>
                  <a:pt x="78" y="67"/>
                  <a:pt x="77" y="68"/>
                </a:cubicBezTo>
                <a:cubicBezTo>
                  <a:pt x="76" y="71"/>
                  <a:pt x="76" y="73"/>
                  <a:pt x="77" y="74"/>
                </a:cubicBezTo>
                <a:cubicBezTo>
                  <a:pt x="79" y="75"/>
                  <a:pt x="83" y="75"/>
                  <a:pt x="85" y="74"/>
                </a:cubicBezTo>
                <a:cubicBezTo>
                  <a:pt x="86" y="73"/>
                  <a:pt x="86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4"/>
                  <a:pt x="89" y="75"/>
                  <a:pt x="89" y="76"/>
                </a:cubicBezTo>
                <a:cubicBezTo>
                  <a:pt x="92" y="81"/>
                  <a:pt x="93" y="86"/>
                  <a:pt x="91" y="91"/>
                </a:cubicBezTo>
                <a:cubicBezTo>
                  <a:pt x="90" y="92"/>
                  <a:pt x="89" y="92"/>
                  <a:pt x="87" y="92"/>
                </a:cubicBezTo>
                <a:cubicBezTo>
                  <a:pt x="82" y="92"/>
                  <a:pt x="81" y="94"/>
                  <a:pt x="83" y="98"/>
                </a:cubicBezTo>
                <a:cubicBezTo>
                  <a:pt x="83" y="99"/>
                  <a:pt x="84" y="100"/>
                  <a:pt x="84" y="101"/>
                </a:cubicBezTo>
                <a:cubicBezTo>
                  <a:pt x="78" y="105"/>
                  <a:pt x="71" y="107"/>
                  <a:pt x="64" y="107"/>
                </a:cubicBezTo>
                <a:cubicBezTo>
                  <a:pt x="62" y="105"/>
                  <a:pt x="62" y="103"/>
                  <a:pt x="61" y="101"/>
                </a:cubicBezTo>
                <a:cubicBezTo>
                  <a:pt x="61" y="100"/>
                  <a:pt x="60" y="99"/>
                  <a:pt x="59" y="98"/>
                </a:cubicBezTo>
                <a:cubicBezTo>
                  <a:pt x="56" y="96"/>
                  <a:pt x="54" y="96"/>
                  <a:pt x="54" y="101"/>
                </a:cubicBezTo>
                <a:cubicBezTo>
                  <a:pt x="53" y="103"/>
                  <a:pt x="52" y="104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38" y="99"/>
                  <a:pt x="29" y="93"/>
                  <a:pt x="21" y="86"/>
                </a:cubicBezTo>
                <a:cubicBezTo>
                  <a:pt x="20" y="85"/>
                  <a:pt x="20" y="85"/>
                  <a:pt x="19" y="84"/>
                </a:cubicBezTo>
                <a:cubicBezTo>
                  <a:pt x="18" y="83"/>
                  <a:pt x="18" y="81"/>
                  <a:pt x="20" y="81"/>
                </a:cubicBezTo>
                <a:cubicBezTo>
                  <a:pt x="21" y="81"/>
                  <a:pt x="21" y="80"/>
                  <a:pt x="21" y="80"/>
                </a:cubicBezTo>
                <a:cubicBezTo>
                  <a:pt x="24" y="76"/>
                  <a:pt x="25" y="71"/>
                  <a:pt x="24" y="67"/>
                </a:cubicBezTo>
                <a:cubicBezTo>
                  <a:pt x="24" y="66"/>
                  <a:pt x="24" y="64"/>
                  <a:pt x="23" y="64"/>
                </a:cubicBezTo>
                <a:cubicBezTo>
                  <a:pt x="21" y="63"/>
                  <a:pt x="20" y="64"/>
                  <a:pt x="19" y="65"/>
                </a:cubicBezTo>
                <a:cubicBezTo>
                  <a:pt x="17" y="67"/>
                  <a:pt x="15" y="69"/>
                  <a:pt x="12" y="69"/>
                </a:cubicBezTo>
                <a:cubicBezTo>
                  <a:pt x="9" y="70"/>
                  <a:pt x="7" y="69"/>
                  <a:pt x="6" y="67"/>
                </a:cubicBezTo>
                <a:cubicBezTo>
                  <a:pt x="6" y="66"/>
                  <a:pt x="6" y="66"/>
                  <a:pt x="5" y="65"/>
                </a:cubicBezTo>
                <a:close/>
              </a:path>
            </a:pathLst>
          </a:custGeom>
          <a:solidFill>
            <a:srgbClr val="E62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8" name="Freeform 16">
            <a:extLst>
              <a:ext uri="{FF2B5EF4-FFF2-40B4-BE49-F238E27FC236}">
                <a16:creationId xmlns:a16="http://schemas.microsoft.com/office/drawing/2014/main" id="{893BC746-64A5-42EF-A49C-3A1088A53BEE}"/>
              </a:ext>
            </a:extLst>
          </p:cNvPr>
          <p:cNvSpPr/>
          <p:nvPr/>
        </p:nvSpPr>
        <p:spPr bwMode="auto">
          <a:xfrm>
            <a:off x="5868988" y="3025775"/>
            <a:ext cx="414338" cy="363538"/>
          </a:xfrm>
          <a:custGeom>
            <a:avLst/>
            <a:gdLst>
              <a:gd name="T0" fmla="*/ 66 w 131"/>
              <a:gd name="T1" fmla="*/ 99 h 115"/>
              <a:gd name="T2" fmla="*/ 53 w 131"/>
              <a:gd name="T3" fmla="*/ 108 h 115"/>
              <a:gd name="T4" fmla="*/ 51 w 131"/>
              <a:gd name="T5" fmla="*/ 98 h 115"/>
              <a:gd name="T6" fmla="*/ 39 w 131"/>
              <a:gd name="T7" fmla="*/ 94 h 115"/>
              <a:gd name="T8" fmla="*/ 30 w 131"/>
              <a:gd name="T9" fmla="*/ 100 h 115"/>
              <a:gd name="T10" fmla="*/ 30 w 131"/>
              <a:gd name="T11" fmla="*/ 86 h 115"/>
              <a:gd name="T12" fmla="*/ 14 w 131"/>
              <a:gd name="T13" fmla="*/ 92 h 115"/>
              <a:gd name="T14" fmla="*/ 22 w 131"/>
              <a:gd name="T15" fmla="*/ 77 h 115"/>
              <a:gd name="T16" fmla="*/ 8 w 131"/>
              <a:gd name="T17" fmla="*/ 75 h 115"/>
              <a:gd name="T18" fmla="*/ 14 w 131"/>
              <a:gd name="T19" fmla="*/ 66 h 115"/>
              <a:gd name="T20" fmla="*/ 13 w 131"/>
              <a:gd name="T21" fmla="*/ 56 h 115"/>
              <a:gd name="T22" fmla="*/ 3 w 131"/>
              <a:gd name="T23" fmla="*/ 50 h 115"/>
              <a:gd name="T24" fmla="*/ 17 w 131"/>
              <a:gd name="T25" fmla="*/ 43 h 115"/>
              <a:gd name="T26" fmla="*/ 5 w 131"/>
              <a:gd name="T27" fmla="*/ 31 h 115"/>
              <a:gd name="T28" fmla="*/ 22 w 131"/>
              <a:gd name="T29" fmla="*/ 33 h 115"/>
              <a:gd name="T30" fmla="*/ 19 w 131"/>
              <a:gd name="T31" fmla="*/ 19 h 115"/>
              <a:gd name="T32" fmla="*/ 29 w 131"/>
              <a:gd name="T33" fmla="*/ 22 h 115"/>
              <a:gd name="T34" fmla="*/ 38 w 131"/>
              <a:gd name="T35" fmla="*/ 12 h 115"/>
              <a:gd name="T36" fmla="*/ 40 w 131"/>
              <a:gd name="T37" fmla="*/ 4 h 115"/>
              <a:gd name="T38" fmla="*/ 52 w 131"/>
              <a:gd name="T39" fmla="*/ 14 h 115"/>
              <a:gd name="T40" fmla="*/ 59 w 131"/>
              <a:gd name="T41" fmla="*/ 0 h 115"/>
              <a:gd name="T42" fmla="*/ 62 w 131"/>
              <a:gd name="T43" fmla="*/ 15 h 115"/>
              <a:gd name="T44" fmla="*/ 76 w 131"/>
              <a:gd name="T45" fmla="*/ 8 h 115"/>
              <a:gd name="T46" fmla="*/ 76 w 131"/>
              <a:gd name="T47" fmla="*/ 20 h 115"/>
              <a:gd name="T48" fmla="*/ 86 w 131"/>
              <a:gd name="T49" fmla="*/ 27 h 115"/>
              <a:gd name="T50" fmla="*/ 96 w 131"/>
              <a:gd name="T51" fmla="*/ 24 h 115"/>
              <a:gd name="T52" fmla="*/ 94 w 131"/>
              <a:gd name="T53" fmla="*/ 39 h 115"/>
              <a:gd name="T54" fmla="*/ 110 w 131"/>
              <a:gd name="T55" fmla="*/ 35 h 115"/>
              <a:gd name="T56" fmla="*/ 100 w 131"/>
              <a:gd name="T57" fmla="*/ 46 h 115"/>
              <a:gd name="T58" fmla="*/ 116 w 131"/>
              <a:gd name="T59" fmla="*/ 50 h 115"/>
              <a:gd name="T60" fmla="*/ 110 w 131"/>
              <a:gd name="T61" fmla="*/ 58 h 115"/>
              <a:gd name="T62" fmla="*/ 123 w 131"/>
              <a:gd name="T63" fmla="*/ 66 h 115"/>
              <a:gd name="T64" fmla="*/ 116 w 131"/>
              <a:gd name="T65" fmla="*/ 73 h 115"/>
              <a:gd name="T66" fmla="*/ 128 w 131"/>
              <a:gd name="T67" fmla="*/ 82 h 115"/>
              <a:gd name="T68" fmla="*/ 118 w 131"/>
              <a:gd name="T69" fmla="*/ 86 h 115"/>
              <a:gd name="T70" fmla="*/ 121 w 131"/>
              <a:gd name="T71" fmla="*/ 100 h 115"/>
              <a:gd name="T72" fmla="*/ 112 w 131"/>
              <a:gd name="T73" fmla="*/ 97 h 115"/>
              <a:gd name="T74" fmla="*/ 107 w 131"/>
              <a:gd name="T75" fmla="*/ 108 h 115"/>
              <a:gd name="T76" fmla="*/ 98 w 131"/>
              <a:gd name="T77" fmla="*/ 100 h 115"/>
              <a:gd name="T78" fmla="*/ 90 w 131"/>
              <a:gd name="T79" fmla="*/ 110 h 115"/>
              <a:gd name="T80" fmla="*/ 83 w 131"/>
              <a:gd name="T81" fmla="*/ 102 h 115"/>
              <a:gd name="T82" fmla="*/ 72 w 131"/>
              <a:gd name="T83" fmla="*/ 106 h 115"/>
              <a:gd name="T84" fmla="*/ 67 w 131"/>
              <a:gd name="T85" fmla="*/ 11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" h="115">
                <a:moveTo>
                  <a:pt x="67" y="109"/>
                </a:moveTo>
                <a:cubicBezTo>
                  <a:pt x="67" y="106"/>
                  <a:pt x="67" y="103"/>
                  <a:pt x="67" y="101"/>
                </a:cubicBezTo>
                <a:cubicBezTo>
                  <a:pt x="68" y="99"/>
                  <a:pt x="67" y="99"/>
                  <a:pt x="66" y="99"/>
                </a:cubicBezTo>
                <a:cubicBezTo>
                  <a:pt x="64" y="98"/>
                  <a:pt x="62" y="98"/>
                  <a:pt x="59" y="98"/>
                </a:cubicBezTo>
                <a:cubicBezTo>
                  <a:pt x="57" y="97"/>
                  <a:pt x="56" y="98"/>
                  <a:pt x="56" y="100"/>
                </a:cubicBezTo>
                <a:cubicBezTo>
                  <a:pt x="55" y="103"/>
                  <a:pt x="54" y="105"/>
                  <a:pt x="53" y="108"/>
                </a:cubicBezTo>
                <a:cubicBezTo>
                  <a:pt x="53" y="110"/>
                  <a:pt x="52" y="111"/>
                  <a:pt x="50" y="110"/>
                </a:cubicBezTo>
                <a:cubicBezTo>
                  <a:pt x="48" y="110"/>
                  <a:pt x="48" y="108"/>
                  <a:pt x="48" y="106"/>
                </a:cubicBezTo>
                <a:cubicBezTo>
                  <a:pt x="49" y="103"/>
                  <a:pt x="50" y="101"/>
                  <a:pt x="51" y="98"/>
                </a:cubicBezTo>
                <a:cubicBezTo>
                  <a:pt x="51" y="97"/>
                  <a:pt x="51" y="96"/>
                  <a:pt x="49" y="95"/>
                </a:cubicBezTo>
                <a:cubicBezTo>
                  <a:pt x="47" y="95"/>
                  <a:pt x="44" y="94"/>
                  <a:pt x="42" y="93"/>
                </a:cubicBezTo>
                <a:cubicBezTo>
                  <a:pt x="40" y="92"/>
                  <a:pt x="40" y="92"/>
                  <a:pt x="39" y="94"/>
                </a:cubicBezTo>
                <a:cubicBezTo>
                  <a:pt x="38" y="97"/>
                  <a:pt x="36" y="99"/>
                  <a:pt x="35" y="102"/>
                </a:cubicBezTo>
                <a:cubicBezTo>
                  <a:pt x="34" y="104"/>
                  <a:pt x="33" y="105"/>
                  <a:pt x="31" y="104"/>
                </a:cubicBezTo>
                <a:cubicBezTo>
                  <a:pt x="29" y="103"/>
                  <a:pt x="29" y="101"/>
                  <a:pt x="30" y="100"/>
                </a:cubicBezTo>
                <a:cubicBezTo>
                  <a:pt x="32" y="97"/>
                  <a:pt x="33" y="94"/>
                  <a:pt x="34" y="91"/>
                </a:cubicBezTo>
                <a:cubicBezTo>
                  <a:pt x="35" y="90"/>
                  <a:pt x="35" y="89"/>
                  <a:pt x="34" y="88"/>
                </a:cubicBezTo>
                <a:cubicBezTo>
                  <a:pt x="32" y="87"/>
                  <a:pt x="31" y="87"/>
                  <a:pt x="30" y="86"/>
                </a:cubicBezTo>
                <a:cubicBezTo>
                  <a:pt x="26" y="83"/>
                  <a:pt x="26" y="83"/>
                  <a:pt x="23" y="86"/>
                </a:cubicBezTo>
                <a:cubicBezTo>
                  <a:pt x="22" y="88"/>
                  <a:pt x="20" y="89"/>
                  <a:pt x="19" y="91"/>
                </a:cubicBezTo>
                <a:cubicBezTo>
                  <a:pt x="17" y="92"/>
                  <a:pt x="16" y="93"/>
                  <a:pt x="14" y="92"/>
                </a:cubicBezTo>
                <a:cubicBezTo>
                  <a:pt x="13" y="90"/>
                  <a:pt x="14" y="89"/>
                  <a:pt x="15" y="87"/>
                </a:cubicBezTo>
                <a:cubicBezTo>
                  <a:pt x="17" y="85"/>
                  <a:pt x="19" y="83"/>
                  <a:pt x="21" y="80"/>
                </a:cubicBezTo>
                <a:cubicBezTo>
                  <a:pt x="22" y="79"/>
                  <a:pt x="23" y="78"/>
                  <a:pt x="22" y="77"/>
                </a:cubicBezTo>
                <a:cubicBezTo>
                  <a:pt x="21" y="76"/>
                  <a:pt x="21" y="76"/>
                  <a:pt x="21" y="75"/>
                </a:cubicBezTo>
                <a:cubicBezTo>
                  <a:pt x="18" y="71"/>
                  <a:pt x="18" y="71"/>
                  <a:pt x="13" y="73"/>
                </a:cubicBezTo>
                <a:cubicBezTo>
                  <a:pt x="11" y="73"/>
                  <a:pt x="10" y="74"/>
                  <a:pt x="8" y="75"/>
                </a:cubicBezTo>
                <a:cubicBezTo>
                  <a:pt x="7" y="75"/>
                  <a:pt x="5" y="76"/>
                  <a:pt x="4" y="74"/>
                </a:cubicBezTo>
                <a:cubicBezTo>
                  <a:pt x="3" y="72"/>
                  <a:pt x="4" y="71"/>
                  <a:pt x="6" y="70"/>
                </a:cubicBezTo>
                <a:cubicBezTo>
                  <a:pt x="9" y="69"/>
                  <a:pt x="12" y="67"/>
                  <a:pt x="14" y="66"/>
                </a:cubicBezTo>
                <a:cubicBezTo>
                  <a:pt x="16" y="66"/>
                  <a:pt x="16" y="65"/>
                  <a:pt x="16" y="63"/>
                </a:cubicBezTo>
                <a:cubicBezTo>
                  <a:pt x="16" y="62"/>
                  <a:pt x="15" y="60"/>
                  <a:pt x="15" y="58"/>
                </a:cubicBezTo>
                <a:cubicBezTo>
                  <a:pt x="15" y="56"/>
                  <a:pt x="15" y="56"/>
                  <a:pt x="13" y="56"/>
                </a:cubicBezTo>
                <a:cubicBezTo>
                  <a:pt x="10" y="56"/>
                  <a:pt x="6" y="56"/>
                  <a:pt x="3" y="55"/>
                </a:cubicBezTo>
                <a:cubicBezTo>
                  <a:pt x="1" y="55"/>
                  <a:pt x="0" y="55"/>
                  <a:pt x="0" y="53"/>
                </a:cubicBezTo>
                <a:cubicBezTo>
                  <a:pt x="0" y="51"/>
                  <a:pt x="1" y="50"/>
                  <a:pt x="3" y="50"/>
                </a:cubicBezTo>
                <a:cubicBezTo>
                  <a:pt x="6" y="50"/>
                  <a:pt x="10" y="50"/>
                  <a:pt x="13" y="51"/>
                </a:cubicBezTo>
                <a:cubicBezTo>
                  <a:pt x="15" y="51"/>
                  <a:pt x="16" y="50"/>
                  <a:pt x="16" y="48"/>
                </a:cubicBezTo>
                <a:cubicBezTo>
                  <a:pt x="16" y="46"/>
                  <a:pt x="17" y="44"/>
                  <a:pt x="17" y="43"/>
                </a:cubicBezTo>
                <a:cubicBezTo>
                  <a:pt x="18" y="41"/>
                  <a:pt x="18" y="40"/>
                  <a:pt x="16" y="39"/>
                </a:cubicBezTo>
                <a:cubicBezTo>
                  <a:pt x="13" y="38"/>
                  <a:pt x="10" y="36"/>
                  <a:pt x="7" y="35"/>
                </a:cubicBezTo>
                <a:cubicBezTo>
                  <a:pt x="6" y="34"/>
                  <a:pt x="5" y="33"/>
                  <a:pt x="5" y="31"/>
                </a:cubicBezTo>
                <a:cubicBezTo>
                  <a:pt x="6" y="29"/>
                  <a:pt x="8" y="29"/>
                  <a:pt x="10" y="30"/>
                </a:cubicBezTo>
                <a:cubicBezTo>
                  <a:pt x="12" y="31"/>
                  <a:pt x="15" y="33"/>
                  <a:pt x="18" y="35"/>
                </a:cubicBezTo>
                <a:cubicBezTo>
                  <a:pt x="20" y="36"/>
                  <a:pt x="21" y="35"/>
                  <a:pt x="22" y="33"/>
                </a:cubicBezTo>
                <a:cubicBezTo>
                  <a:pt x="23" y="32"/>
                  <a:pt x="24" y="30"/>
                  <a:pt x="25" y="29"/>
                </a:cubicBezTo>
                <a:cubicBezTo>
                  <a:pt x="26" y="27"/>
                  <a:pt x="26" y="26"/>
                  <a:pt x="25" y="25"/>
                </a:cubicBezTo>
                <a:cubicBezTo>
                  <a:pt x="23" y="23"/>
                  <a:pt x="21" y="21"/>
                  <a:pt x="19" y="19"/>
                </a:cubicBezTo>
                <a:cubicBezTo>
                  <a:pt x="18" y="18"/>
                  <a:pt x="16" y="16"/>
                  <a:pt x="18" y="14"/>
                </a:cubicBezTo>
                <a:cubicBezTo>
                  <a:pt x="20" y="12"/>
                  <a:pt x="22" y="14"/>
                  <a:pt x="23" y="15"/>
                </a:cubicBezTo>
                <a:cubicBezTo>
                  <a:pt x="25" y="17"/>
                  <a:pt x="27" y="19"/>
                  <a:pt x="29" y="22"/>
                </a:cubicBezTo>
                <a:cubicBezTo>
                  <a:pt x="30" y="23"/>
                  <a:pt x="31" y="23"/>
                  <a:pt x="32" y="22"/>
                </a:cubicBezTo>
                <a:cubicBezTo>
                  <a:pt x="33" y="21"/>
                  <a:pt x="34" y="20"/>
                  <a:pt x="35" y="19"/>
                </a:cubicBezTo>
                <a:cubicBezTo>
                  <a:pt x="40" y="16"/>
                  <a:pt x="39" y="18"/>
                  <a:pt x="38" y="12"/>
                </a:cubicBezTo>
                <a:cubicBezTo>
                  <a:pt x="37" y="10"/>
                  <a:pt x="36" y="8"/>
                  <a:pt x="35" y="6"/>
                </a:cubicBezTo>
                <a:cubicBezTo>
                  <a:pt x="35" y="4"/>
                  <a:pt x="35" y="3"/>
                  <a:pt x="37" y="2"/>
                </a:cubicBezTo>
                <a:cubicBezTo>
                  <a:pt x="38" y="2"/>
                  <a:pt x="40" y="2"/>
                  <a:pt x="40" y="4"/>
                </a:cubicBezTo>
                <a:cubicBezTo>
                  <a:pt x="41" y="7"/>
                  <a:pt x="42" y="10"/>
                  <a:pt x="43" y="13"/>
                </a:cubicBezTo>
                <a:cubicBezTo>
                  <a:pt x="44" y="14"/>
                  <a:pt x="45" y="15"/>
                  <a:pt x="46" y="14"/>
                </a:cubicBezTo>
                <a:cubicBezTo>
                  <a:pt x="48" y="14"/>
                  <a:pt x="50" y="14"/>
                  <a:pt x="52" y="14"/>
                </a:cubicBezTo>
                <a:cubicBezTo>
                  <a:pt x="54" y="14"/>
                  <a:pt x="55" y="13"/>
                  <a:pt x="55" y="12"/>
                </a:cubicBezTo>
                <a:cubicBezTo>
                  <a:pt x="55" y="9"/>
                  <a:pt x="56" y="6"/>
                  <a:pt x="56" y="4"/>
                </a:cubicBezTo>
                <a:cubicBezTo>
                  <a:pt x="56" y="2"/>
                  <a:pt x="57" y="0"/>
                  <a:pt x="59" y="0"/>
                </a:cubicBezTo>
                <a:cubicBezTo>
                  <a:pt x="61" y="1"/>
                  <a:pt x="62" y="2"/>
                  <a:pt x="61" y="4"/>
                </a:cubicBezTo>
                <a:cubicBezTo>
                  <a:pt x="61" y="7"/>
                  <a:pt x="60" y="10"/>
                  <a:pt x="60" y="13"/>
                </a:cubicBezTo>
                <a:cubicBezTo>
                  <a:pt x="60" y="14"/>
                  <a:pt x="60" y="15"/>
                  <a:pt x="62" y="15"/>
                </a:cubicBezTo>
                <a:cubicBezTo>
                  <a:pt x="63" y="16"/>
                  <a:pt x="65" y="17"/>
                  <a:pt x="67" y="17"/>
                </a:cubicBezTo>
                <a:cubicBezTo>
                  <a:pt x="70" y="19"/>
                  <a:pt x="71" y="19"/>
                  <a:pt x="72" y="15"/>
                </a:cubicBezTo>
                <a:cubicBezTo>
                  <a:pt x="74" y="13"/>
                  <a:pt x="75" y="11"/>
                  <a:pt x="76" y="8"/>
                </a:cubicBezTo>
                <a:cubicBezTo>
                  <a:pt x="77" y="7"/>
                  <a:pt x="78" y="6"/>
                  <a:pt x="80" y="7"/>
                </a:cubicBezTo>
                <a:cubicBezTo>
                  <a:pt x="81" y="8"/>
                  <a:pt x="81" y="9"/>
                  <a:pt x="81" y="11"/>
                </a:cubicBezTo>
                <a:cubicBezTo>
                  <a:pt x="79" y="14"/>
                  <a:pt x="78" y="17"/>
                  <a:pt x="76" y="20"/>
                </a:cubicBezTo>
                <a:cubicBezTo>
                  <a:pt x="75" y="21"/>
                  <a:pt x="75" y="22"/>
                  <a:pt x="77" y="23"/>
                </a:cubicBezTo>
                <a:cubicBezTo>
                  <a:pt x="79" y="24"/>
                  <a:pt x="81" y="26"/>
                  <a:pt x="83" y="27"/>
                </a:cubicBezTo>
                <a:cubicBezTo>
                  <a:pt x="84" y="28"/>
                  <a:pt x="85" y="28"/>
                  <a:pt x="86" y="27"/>
                </a:cubicBezTo>
                <a:cubicBezTo>
                  <a:pt x="88" y="25"/>
                  <a:pt x="90" y="23"/>
                  <a:pt x="92" y="20"/>
                </a:cubicBezTo>
                <a:cubicBezTo>
                  <a:pt x="94" y="19"/>
                  <a:pt x="95" y="18"/>
                  <a:pt x="97" y="20"/>
                </a:cubicBezTo>
                <a:cubicBezTo>
                  <a:pt x="98" y="21"/>
                  <a:pt x="98" y="23"/>
                  <a:pt x="96" y="24"/>
                </a:cubicBezTo>
                <a:cubicBezTo>
                  <a:pt x="94" y="26"/>
                  <a:pt x="92" y="28"/>
                  <a:pt x="90" y="31"/>
                </a:cubicBezTo>
                <a:cubicBezTo>
                  <a:pt x="89" y="32"/>
                  <a:pt x="88" y="32"/>
                  <a:pt x="89" y="33"/>
                </a:cubicBezTo>
                <a:cubicBezTo>
                  <a:pt x="91" y="35"/>
                  <a:pt x="93" y="37"/>
                  <a:pt x="94" y="39"/>
                </a:cubicBezTo>
                <a:cubicBezTo>
                  <a:pt x="95" y="40"/>
                  <a:pt x="96" y="40"/>
                  <a:pt x="97" y="39"/>
                </a:cubicBezTo>
                <a:cubicBezTo>
                  <a:pt x="100" y="38"/>
                  <a:pt x="103" y="36"/>
                  <a:pt x="106" y="35"/>
                </a:cubicBezTo>
                <a:cubicBezTo>
                  <a:pt x="107" y="34"/>
                  <a:pt x="109" y="33"/>
                  <a:pt x="110" y="35"/>
                </a:cubicBezTo>
                <a:cubicBezTo>
                  <a:pt x="111" y="37"/>
                  <a:pt x="110" y="38"/>
                  <a:pt x="108" y="39"/>
                </a:cubicBezTo>
                <a:cubicBezTo>
                  <a:pt x="106" y="41"/>
                  <a:pt x="103" y="42"/>
                  <a:pt x="100" y="44"/>
                </a:cubicBezTo>
                <a:cubicBezTo>
                  <a:pt x="99" y="44"/>
                  <a:pt x="99" y="45"/>
                  <a:pt x="100" y="46"/>
                </a:cubicBezTo>
                <a:cubicBezTo>
                  <a:pt x="101" y="49"/>
                  <a:pt x="103" y="51"/>
                  <a:pt x="104" y="53"/>
                </a:cubicBezTo>
                <a:cubicBezTo>
                  <a:pt x="105" y="55"/>
                  <a:pt x="106" y="55"/>
                  <a:pt x="107" y="54"/>
                </a:cubicBezTo>
                <a:cubicBezTo>
                  <a:pt x="110" y="52"/>
                  <a:pt x="113" y="51"/>
                  <a:pt x="116" y="50"/>
                </a:cubicBezTo>
                <a:cubicBezTo>
                  <a:pt x="118" y="49"/>
                  <a:pt x="119" y="49"/>
                  <a:pt x="120" y="51"/>
                </a:cubicBezTo>
                <a:cubicBezTo>
                  <a:pt x="121" y="52"/>
                  <a:pt x="120" y="53"/>
                  <a:pt x="119" y="54"/>
                </a:cubicBezTo>
                <a:cubicBezTo>
                  <a:pt x="116" y="56"/>
                  <a:pt x="113" y="57"/>
                  <a:pt x="110" y="58"/>
                </a:cubicBezTo>
                <a:cubicBezTo>
                  <a:pt x="108" y="59"/>
                  <a:pt x="108" y="60"/>
                  <a:pt x="108" y="62"/>
                </a:cubicBezTo>
                <a:cubicBezTo>
                  <a:pt x="111" y="69"/>
                  <a:pt x="111" y="69"/>
                  <a:pt x="119" y="67"/>
                </a:cubicBezTo>
                <a:cubicBezTo>
                  <a:pt x="120" y="67"/>
                  <a:pt x="122" y="66"/>
                  <a:pt x="123" y="66"/>
                </a:cubicBezTo>
                <a:cubicBezTo>
                  <a:pt x="125" y="66"/>
                  <a:pt x="126" y="66"/>
                  <a:pt x="127" y="68"/>
                </a:cubicBezTo>
                <a:cubicBezTo>
                  <a:pt x="127" y="70"/>
                  <a:pt x="126" y="71"/>
                  <a:pt x="124" y="71"/>
                </a:cubicBezTo>
                <a:cubicBezTo>
                  <a:pt x="122" y="72"/>
                  <a:pt x="119" y="72"/>
                  <a:pt x="116" y="73"/>
                </a:cubicBezTo>
                <a:cubicBezTo>
                  <a:pt x="114" y="73"/>
                  <a:pt x="114" y="74"/>
                  <a:pt x="114" y="76"/>
                </a:cubicBezTo>
                <a:cubicBezTo>
                  <a:pt x="116" y="81"/>
                  <a:pt x="116" y="81"/>
                  <a:pt x="121" y="81"/>
                </a:cubicBezTo>
                <a:cubicBezTo>
                  <a:pt x="123" y="82"/>
                  <a:pt x="126" y="82"/>
                  <a:pt x="128" y="82"/>
                </a:cubicBezTo>
                <a:cubicBezTo>
                  <a:pt x="130" y="82"/>
                  <a:pt x="131" y="83"/>
                  <a:pt x="131" y="85"/>
                </a:cubicBezTo>
                <a:cubicBezTo>
                  <a:pt x="131" y="87"/>
                  <a:pt x="129" y="87"/>
                  <a:pt x="128" y="87"/>
                </a:cubicBezTo>
                <a:cubicBezTo>
                  <a:pt x="124" y="87"/>
                  <a:pt x="121" y="87"/>
                  <a:pt x="118" y="86"/>
                </a:cubicBezTo>
                <a:cubicBezTo>
                  <a:pt x="117" y="86"/>
                  <a:pt x="116" y="86"/>
                  <a:pt x="115" y="87"/>
                </a:cubicBezTo>
                <a:cubicBezTo>
                  <a:pt x="115" y="89"/>
                  <a:pt x="113" y="91"/>
                  <a:pt x="115" y="93"/>
                </a:cubicBezTo>
                <a:cubicBezTo>
                  <a:pt x="117" y="95"/>
                  <a:pt x="119" y="98"/>
                  <a:pt x="121" y="100"/>
                </a:cubicBezTo>
                <a:cubicBezTo>
                  <a:pt x="122" y="101"/>
                  <a:pt x="123" y="103"/>
                  <a:pt x="122" y="104"/>
                </a:cubicBezTo>
                <a:cubicBezTo>
                  <a:pt x="120" y="106"/>
                  <a:pt x="118" y="105"/>
                  <a:pt x="117" y="103"/>
                </a:cubicBezTo>
                <a:cubicBezTo>
                  <a:pt x="115" y="101"/>
                  <a:pt x="113" y="99"/>
                  <a:pt x="112" y="97"/>
                </a:cubicBezTo>
                <a:cubicBezTo>
                  <a:pt x="110" y="95"/>
                  <a:pt x="109" y="95"/>
                  <a:pt x="107" y="96"/>
                </a:cubicBezTo>
                <a:cubicBezTo>
                  <a:pt x="102" y="98"/>
                  <a:pt x="102" y="98"/>
                  <a:pt x="104" y="102"/>
                </a:cubicBezTo>
                <a:cubicBezTo>
                  <a:pt x="105" y="104"/>
                  <a:pt x="106" y="106"/>
                  <a:pt x="107" y="108"/>
                </a:cubicBezTo>
                <a:cubicBezTo>
                  <a:pt x="108" y="109"/>
                  <a:pt x="107" y="111"/>
                  <a:pt x="106" y="111"/>
                </a:cubicBezTo>
                <a:cubicBezTo>
                  <a:pt x="104" y="112"/>
                  <a:pt x="103" y="111"/>
                  <a:pt x="102" y="110"/>
                </a:cubicBezTo>
                <a:cubicBezTo>
                  <a:pt x="101" y="107"/>
                  <a:pt x="99" y="103"/>
                  <a:pt x="98" y="100"/>
                </a:cubicBezTo>
                <a:cubicBezTo>
                  <a:pt x="97" y="99"/>
                  <a:pt x="97" y="98"/>
                  <a:pt x="95" y="98"/>
                </a:cubicBezTo>
                <a:cubicBezTo>
                  <a:pt x="88" y="99"/>
                  <a:pt x="88" y="99"/>
                  <a:pt x="89" y="106"/>
                </a:cubicBezTo>
                <a:cubicBezTo>
                  <a:pt x="89" y="108"/>
                  <a:pt x="90" y="109"/>
                  <a:pt x="90" y="110"/>
                </a:cubicBezTo>
                <a:cubicBezTo>
                  <a:pt x="90" y="112"/>
                  <a:pt x="90" y="114"/>
                  <a:pt x="88" y="114"/>
                </a:cubicBezTo>
                <a:cubicBezTo>
                  <a:pt x="86" y="115"/>
                  <a:pt x="85" y="113"/>
                  <a:pt x="85" y="111"/>
                </a:cubicBezTo>
                <a:cubicBezTo>
                  <a:pt x="84" y="108"/>
                  <a:pt x="83" y="105"/>
                  <a:pt x="83" y="102"/>
                </a:cubicBezTo>
                <a:cubicBezTo>
                  <a:pt x="83" y="100"/>
                  <a:pt x="82" y="99"/>
                  <a:pt x="80" y="99"/>
                </a:cubicBezTo>
                <a:cubicBezTo>
                  <a:pt x="78" y="100"/>
                  <a:pt x="75" y="100"/>
                  <a:pt x="73" y="100"/>
                </a:cubicBezTo>
                <a:cubicBezTo>
                  <a:pt x="72" y="102"/>
                  <a:pt x="72" y="104"/>
                  <a:pt x="72" y="106"/>
                </a:cubicBezTo>
                <a:cubicBezTo>
                  <a:pt x="72" y="108"/>
                  <a:pt x="72" y="110"/>
                  <a:pt x="72" y="112"/>
                </a:cubicBezTo>
                <a:cubicBezTo>
                  <a:pt x="71" y="113"/>
                  <a:pt x="71" y="114"/>
                  <a:pt x="70" y="114"/>
                </a:cubicBezTo>
                <a:cubicBezTo>
                  <a:pt x="68" y="114"/>
                  <a:pt x="67" y="113"/>
                  <a:pt x="67" y="110"/>
                </a:cubicBezTo>
                <a:cubicBezTo>
                  <a:pt x="67" y="110"/>
                  <a:pt x="67" y="109"/>
                  <a:pt x="67" y="109"/>
                </a:cubicBezTo>
                <a:close/>
              </a:path>
            </a:pathLst>
          </a:custGeom>
          <a:solidFill>
            <a:srgbClr val="E623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" name="Freeform 17">
            <a:extLst>
              <a:ext uri="{FF2B5EF4-FFF2-40B4-BE49-F238E27FC236}">
                <a16:creationId xmlns:a16="http://schemas.microsoft.com/office/drawing/2014/main" id="{E2B819CE-5D58-422A-87D3-A4A8E0D56318}"/>
              </a:ext>
            </a:extLst>
          </p:cNvPr>
          <p:cNvSpPr/>
          <p:nvPr/>
        </p:nvSpPr>
        <p:spPr bwMode="auto">
          <a:xfrm>
            <a:off x="5180013" y="3255963"/>
            <a:ext cx="376238" cy="295275"/>
          </a:xfrm>
          <a:custGeom>
            <a:avLst/>
            <a:gdLst>
              <a:gd name="T0" fmla="*/ 35 w 119"/>
              <a:gd name="T1" fmla="*/ 57 h 93"/>
              <a:gd name="T2" fmla="*/ 37 w 119"/>
              <a:gd name="T3" fmla="*/ 55 h 93"/>
              <a:gd name="T4" fmla="*/ 37 w 119"/>
              <a:gd name="T5" fmla="*/ 49 h 93"/>
              <a:gd name="T6" fmla="*/ 49 w 119"/>
              <a:gd name="T7" fmla="*/ 51 h 93"/>
              <a:gd name="T8" fmla="*/ 45 w 119"/>
              <a:gd name="T9" fmla="*/ 50 h 93"/>
              <a:gd name="T10" fmla="*/ 41 w 119"/>
              <a:gd name="T11" fmla="*/ 45 h 93"/>
              <a:gd name="T12" fmla="*/ 39 w 119"/>
              <a:gd name="T13" fmla="*/ 39 h 93"/>
              <a:gd name="T14" fmla="*/ 41 w 119"/>
              <a:gd name="T15" fmla="*/ 36 h 93"/>
              <a:gd name="T16" fmla="*/ 45 w 119"/>
              <a:gd name="T17" fmla="*/ 29 h 93"/>
              <a:gd name="T18" fmla="*/ 55 w 119"/>
              <a:gd name="T19" fmla="*/ 27 h 93"/>
              <a:gd name="T20" fmla="*/ 52 w 119"/>
              <a:gd name="T21" fmla="*/ 22 h 93"/>
              <a:gd name="T22" fmla="*/ 56 w 119"/>
              <a:gd name="T23" fmla="*/ 19 h 93"/>
              <a:gd name="T24" fmla="*/ 58 w 119"/>
              <a:gd name="T25" fmla="*/ 17 h 93"/>
              <a:gd name="T26" fmla="*/ 65 w 119"/>
              <a:gd name="T27" fmla="*/ 11 h 93"/>
              <a:gd name="T28" fmla="*/ 74 w 119"/>
              <a:gd name="T29" fmla="*/ 12 h 93"/>
              <a:gd name="T30" fmla="*/ 77 w 119"/>
              <a:gd name="T31" fmla="*/ 9 h 93"/>
              <a:gd name="T32" fmla="*/ 86 w 119"/>
              <a:gd name="T33" fmla="*/ 5 h 93"/>
              <a:gd name="T34" fmla="*/ 85 w 119"/>
              <a:gd name="T35" fmla="*/ 11 h 93"/>
              <a:gd name="T36" fmla="*/ 107 w 119"/>
              <a:gd name="T37" fmla="*/ 3 h 93"/>
              <a:gd name="T38" fmla="*/ 98 w 119"/>
              <a:gd name="T39" fmla="*/ 16 h 93"/>
              <a:gd name="T40" fmla="*/ 119 w 119"/>
              <a:gd name="T41" fmla="*/ 16 h 93"/>
              <a:gd name="T42" fmla="*/ 100 w 119"/>
              <a:gd name="T43" fmla="*/ 24 h 93"/>
              <a:gd name="T44" fmla="*/ 100 w 119"/>
              <a:gd name="T45" fmla="*/ 34 h 93"/>
              <a:gd name="T46" fmla="*/ 95 w 119"/>
              <a:gd name="T47" fmla="*/ 34 h 93"/>
              <a:gd name="T48" fmla="*/ 93 w 119"/>
              <a:gd name="T49" fmla="*/ 40 h 93"/>
              <a:gd name="T50" fmla="*/ 89 w 119"/>
              <a:gd name="T51" fmla="*/ 37 h 93"/>
              <a:gd name="T52" fmla="*/ 86 w 119"/>
              <a:gd name="T53" fmla="*/ 43 h 93"/>
              <a:gd name="T54" fmla="*/ 82 w 119"/>
              <a:gd name="T55" fmla="*/ 41 h 93"/>
              <a:gd name="T56" fmla="*/ 79 w 119"/>
              <a:gd name="T57" fmla="*/ 42 h 93"/>
              <a:gd name="T58" fmla="*/ 78 w 119"/>
              <a:gd name="T59" fmla="*/ 47 h 93"/>
              <a:gd name="T60" fmla="*/ 73 w 119"/>
              <a:gd name="T61" fmla="*/ 45 h 93"/>
              <a:gd name="T62" fmla="*/ 72 w 119"/>
              <a:gd name="T63" fmla="*/ 50 h 93"/>
              <a:gd name="T64" fmla="*/ 68 w 119"/>
              <a:gd name="T65" fmla="*/ 55 h 93"/>
              <a:gd name="T66" fmla="*/ 64 w 119"/>
              <a:gd name="T67" fmla="*/ 52 h 93"/>
              <a:gd name="T68" fmla="*/ 58 w 119"/>
              <a:gd name="T69" fmla="*/ 59 h 93"/>
              <a:gd name="T70" fmla="*/ 55 w 119"/>
              <a:gd name="T71" fmla="*/ 67 h 93"/>
              <a:gd name="T72" fmla="*/ 52 w 119"/>
              <a:gd name="T73" fmla="*/ 61 h 93"/>
              <a:gd name="T74" fmla="*/ 47 w 119"/>
              <a:gd name="T75" fmla="*/ 74 h 93"/>
              <a:gd name="T76" fmla="*/ 44 w 119"/>
              <a:gd name="T77" fmla="*/ 68 h 93"/>
              <a:gd name="T78" fmla="*/ 39 w 119"/>
              <a:gd name="T79" fmla="*/ 76 h 93"/>
              <a:gd name="T80" fmla="*/ 31 w 119"/>
              <a:gd name="T81" fmla="*/ 85 h 93"/>
              <a:gd name="T82" fmla="*/ 26 w 119"/>
              <a:gd name="T83" fmla="*/ 83 h 93"/>
              <a:gd name="T84" fmla="*/ 22 w 119"/>
              <a:gd name="T85" fmla="*/ 87 h 93"/>
              <a:gd name="T86" fmla="*/ 16 w 119"/>
              <a:gd name="T87" fmla="*/ 91 h 93"/>
              <a:gd name="T88" fmla="*/ 15 w 119"/>
              <a:gd name="T89" fmla="*/ 85 h 93"/>
              <a:gd name="T90" fmla="*/ 4 w 119"/>
              <a:gd name="T91" fmla="*/ 92 h 93"/>
              <a:gd name="T92" fmla="*/ 9 w 119"/>
              <a:gd name="T93" fmla="*/ 86 h 93"/>
              <a:gd name="T94" fmla="*/ 1 w 119"/>
              <a:gd name="T95" fmla="*/ 77 h 93"/>
              <a:gd name="T96" fmla="*/ 1 w 119"/>
              <a:gd name="T97" fmla="*/ 73 h 93"/>
              <a:gd name="T98" fmla="*/ 3 w 119"/>
              <a:gd name="T99" fmla="*/ 71 h 93"/>
              <a:gd name="T100" fmla="*/ 9 w 119"/>
              <a:gd name="T101" fmla="*/ 76 h 93"/>
              <a:gd name="T102" fmla="*/ 17 w 119"/>
              <a:gd name="T103" fmla="*/ 79 h 93"/>
              <a:gd name="T104" fmla="*/ 23 w 119"/>
              <a:gd name="T105" fmla="*/ 62 h 93"/>
              <a:gd name="T106" fmla="*/ 30 w 119"/>
              <a:gd name="T107" fmla="*/ 62 h 93"/>
              <a:gd name="T108" fmla="*/ 31 w 119"/>
              <a:gd name="T109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9" h="93">
                <a:moveTo>
                  <a:pt x="32" y="56"/>
                </a:moveTo>
                <a:cubicBezTo>
                  <a:pt x="32" y="55"/>
                  <a:pt x="32" y="55"/>
                  <a:pt x="32" y="55"/>
                </a:cubicBezTo>
                <a:cubicBezTo>
                  <a:pt x="34" y="55"/>
                  <a:pt x="35" y="56"/>
                  <a:pt x="35" y="57"/>
                </a:cubicBezTo>
                <a:cubicBezTo>
                  <a:pt x="35" y="58"/>
                  <a:pt x="35" y="59"/>
                  <a:pt x="36" y="58"/>
                </a:cubicBezTo>
                <a:cubicBezTo>
                  <a:pt x="37" y="58"/>
                  <a:pt x="39" y="57"/>
                  <a:pt x="39" y="56"/>
                </a:cubicBezTo>
                <a:cubicBezTo>
                  <a:pt x="39" y="55"/>
                  <a:pt x="38" y="55"/>
                  <a:pt x="37" y="55"/>
                </a:cubicBezTo>
                <a:cubicBezTo>
                  <a:pt x="37" y="55"/>
                  <a:pt x="36" y="54"/>
                  <a:pt x="35" y="54"/>
                </a:cubicBezTo>
                <a:cubicBezTo>
                  <a:pt x="34" y="53"/>
                  <a:pt x="33" y="52"/>
                  <a:pt x="34" y="50"/>
                </a:cubicBezTo>
                <a:cubicBezTo>
                  <a:pt x="35" y="50"/>
                  <a:pt x="36" y="50"/>
                  <a:pt x="37" y="49"/>
                </a:cubicBezTo>
                <a:cubicBezTo>
                  <a:pt x="39" y="50"/>
                  <a:pt x="39" y="51"/>
                  <a:pt x="40" y="52"/>
                </a:cubicBezTo>
                <a:cubicBezTo>
                  <a:pt x="41" y="53"/>
                  <a:pt x="42" y="53"/>
                  <a:pt x="43" y="52"/>
                </a:cubicBezTo>
                <a:cubicBezTo>
                  <a:pt x="45" y="51"/>
                  <a:pt x="47" y="52"/>
                  <a:pt x="49" y="51"/>
                </a:cubicBezTo>
                <a:cubicBezTo>
                  <a:pt x="49" y="50"/>
                  <a:pt x="51" y="50"/>
                  <a:pt x="50" y="48"/>
                </a:cubicBezTo>
                <a:cubicBezTo>
                  <a:pt x="49" y="47"/>
                  <a:pt x="48" y="48"/>
                  <a:pt x="47" y="48"/>
                </a:cubicBezTo>
                <a:cubicBezTo>
                  <a:pt x="46" y="49"/>
                  <a:pt x="46" y="49"/>
                  <a:pt x="45" y="50"/>
                </a:cubicBezTo>
                <a:cubicBezTo>
                  <a:pt x="45" y="52"/>
                  <a:pt x="43" y="51"/>
                  <a:pt x="42" y="50"/>
                </a:cubicBezTo>
                <a:cubicBezTo>
                  <a:pt x="42" y="50"/>
                  <a:pt x="41" y="49"/>
                  <a:pt x="41" y="49"/>
                </a:cubicBezTo>
                <a:cubicBezTo>
                  <a:pt x="39" y="47"/>
                  <a:pt x="39" y="47"/>
                  <a:pt x="41" y="45"/>
                </a:cubicBezTo>
                <a:cubicBezTo>
                  <a:pt x="42" y="44"/>
                  <a:pt x="43" y="43"/>
                  <a:pt x="43" y="42"/>
                </a:cubicBezTo>
                <a:cubicBezTo>
                  <a:pt x="44" y="40"/>
                  <a:pt x="44" y="39"/>
                  <a:pt x="42" y="39"/>
                </a:cubicBezTo>
                <a:cubicBezTo>
                  <a:pt x="41" y="39"/>
                  <a:pt x="40" y="39"/>
                  <a:pt x="39" y="39"/>
                </a:cubicBezTo>
                <a:cubicBezTo>
                  <a:pt x="38" y="38"/>
                  <a:pt x="38" y="38"/>
                  <a:pt x="39" y="37"/>
                </a:cubicBezTo>
                <a:cubicBezTo>
                  <a:pt x="39" y="36"/>
                  <a:pt x="40" y="36"/>
                  <a:pt x="40" y="36"/>
                </a:cubicBezTo>
                <a:cubicBezTo>
                  <a:pt x="40" y="36"/>
                  <a:pt x="41" y="36"/>
                  <a:pt x="41" y="36"/>
                </a:cubicBezTo>
                <a:cubicBezTo>
                  <a:pt x="45" y="38"/>
                  <a:pt x="48" y="36"/>
                  <a:pt x="50" y="32"/>
                </a:cubicBezTo>
                <a:cubicBezTo>
                  <a:pt x="48" y="32"/>
                  <a:pt x="47" y="31"/>
                  <a:pt x="46" y="31"/>
                </a:cubicBezTo>
                <a:cubicBezTo>
                  <a:pt x="45" y="31"/>
                  <a:pt x="44" y="30"/>
                  <a:pt x="45" y="29"/>
                </a:cubicBezTo>
                <a:cubicBezTo>
                  <a:pt x="45" y="28"/>
                  <a:pt x="46" y="28"/>
                  <a:pt x="46" y="28"/>
                </a:cubicBezTo>
                <a:cubicBezTo>
                  <a:pt x="47" y="28"/>
                  <a:pt x="48" y="29"/>
                  <a:pt x="49" y="29"/>
                </a:cubicBezTo>
                <a:cubicBezTo>
                  <a:pt x="51" y="30"/>
                  <a:pt x="53" y="29"/>
                  <a:pt x="55" y="27"/>
                </a:cubicBezTo>
                <a:cubicBezTo>
                  <a:pt x="53" y="26"/>
                  <a:pt x="52" y="26"/>
                  <a:pt x="50" y="24"/>
                </a:cubicBezTo>
                <a:cubicBezTo>
                  <a:pt x="50" y="23"/>
                  <a:pt x="49" y="23"/>
                  <a:pt x="50" y="22"/>
                </a:cubicBezTo>
                <a:cubicBezTo>
                  <a:pt x="51" y="21"/>
                  <a:pt x="52" y="21"/>
                  <a:pt x="52" y="22"/>
                </a:cubicBezTo>
                <a:cubicBezTo>
                  <a:pt x="53" y="22"/>
                  <a:pt x="54" y="23"/>
                  <a:pt x="54" y="23"/>
                </a:cubicBezTo>
                <a:cubicBezTo>
                  <a:pt x="56" y="24"/>
                  <a:pt x="58" y="25"/>
                  <a:pt x="60" y="22"/>
                </a:cubicBezTo>
                <a:cubicBezTo>
                  <a:pt x="59" y="21"/>
                  <a:pt x="58" y="20"/>
                  <a:pt x="56" y="19"/>
                </a:cubicBezTo>
                <a:cubicBezTo>
                  <a:pt x="56" y="19"/>
                  <a:pt x="55" y="18"/>
                  <a:pt x="56" y="17"/>
                </a:cubicBezTo>
                <a:cubicBezTo>
                  <a:pt x="57" y="16"/>
                  <a:pt x="58" y="17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64" y="21"/>
                  <a:pt x="63" y="20"/>
                  <a:pt x="68" y="17"/>
                </a:cubicBezTo>
                <a:cubicBezTo>
                  <a:pt x="67" y="16"/>
                  <a:pt x="66" y="15"/>
                  <a:pt x="65" y="14"/>
                </a:cubicBezTo>
                <a:cubicBezTo>
                  <a:pt x="64" y="13"/>
                  <a:pt x="64" y="12"/>
                  <a:pt x="65" y="11"/>
                </a:cubicBezTo>
                <a:cubicBezTo>
                  <a:pt x="66" y="11"/>
                  <a:pt x="67" y="11"/>
                  <a:pt x="67" y="12"/>
                </a:cubicBezTo>
                <a:cubicBezTo>
                  <a:pt x="68" y="13"/>
                  <a:pt x="68" y="14"/>
                  <a:pt x="69" y="15"/>
                </a:cubicBezTo>
                <a:cubicBezTo>
                  <a:pt x="71" y="16"/>
                  <a:pt x="74" y="15"/>
                  <a:pt x="74" y="12"/>
                </a:cubicBezTo>
                <a:cubicBezTo>
                  <a:pt x="74" y="11"/>
                  <a:pt x="74" y="10"/>
                  <a:pt x="74" y="8"/>
                </a:cubicBezTo>
                <a:cubicBezTo>
                  <a:pt x="75" y="7"/>
                  <a:pt x="75" y="6"/>
                  <a:pt x="76" y="7"/>
                </a:cubicBezTo>
                <a:cubicBezTo>
                  <a:pt x="78" y="7"/>
                  <a:pt x="78" y="8"/>
                  <a:pt x="77" y="9"/>
                </a:cubicBezTo>
                <a:cubicBezTo>
                  <a:pt x="77" y="10"/>
                  <a:pt x="77" y="11"/>
                  <a:pt x="77" y="13"/>
                </a:cubicBezTo>
                <a:cubicBezTo>
                  <a:pt x="80" y="12"/>
                  <a:pt x="82" y="12"/>
                  <a:pt x="83" y="8"/>
                </a:cubicBezTo>
                <a:cubicBezTo>
                  <a:pt x="83" y="7"/>
                  <a:pt x="85" y="6"/>
                  <a:pt x="86" y="5"/>
                </a:cubicBezTo>
                <a:cubicBezTo>
                  <a:pt x="86" y="4"/>
                  <a:pt x="87" y="3"/>
                  <a:pt x="88" y="4"/>
                </a:cubicBezTo>
                <a:cubicBezTo>
                  <a:pt x="89" y="5"/>
                  <a:pt x="89" y="5"/>
                  <a:pt x="88" y="6"/>
                </a:cubicBezTo>
                <a:cubicBezTo>
                  <a:pt x="87" y="8"/>
                  <a:pt x="86" y="9"/>
                  <a:pt x="85" y="11"/>
                </a:cubicBezTo>
                <a:cubicBezTo>
                  <a:pt x="89" y="11"/>
                  <a:pt x="93" y="11"/>
                  <a:pt x="96" y="13"/>
                </a:cubicBezTo>
                <a:cubicBezTo>
                  <a:pt x="97" y="14"/>
                  <a:pt x="98" y="13"/>
                  <a:pt x="98" y="12"/>
                </a:cubicBezTo>
                <a:cubicBezTo>
                  <a:pt x="102" y="10"/>
                  <a:pt x="105" y="6"/>
                  <a:pt x="107" y="3"/>
                </a:cubicBezTo>
                <a:cubicBezTo>
                  <a:pt x="107" y="2"/>
                  <a:pt x="107" y="1"/>
                  <a:pt x="109" y="0"/>
                </a:cubicBezTo>
                <a:cubicBezTo>
                  <a:pt x="107" y="6"/>
                  <a:pt x="104" y="10"/>
                  <a:pt x="100" y="14"/>
                </a:cubicBezTo>
                <a:cubicBezTo>
                  <a:pt x="99" y="14"/>
                  <a:pt x="97" y="14"/>
                  <a:pt x="98" y="16"/>
                </a:cubicBezTo>
                <a:cubicBezTo>
                  <a:pt x="99" y="17"/>
                  <a:pt x="99" y="20"/>
                  <a:pt x="102" y="20"/>
                </a:cubicBezTo>
                <a:cubicBezTo>
                  <a:pt x="107" y="20"/>
                  <a:pt x="112" y="19"/>
                  <a:pt x="117" y="16"/>
                </a:cubicBezTo>
                <a:cubicBezTo>
                  <a:pt x="117" y="16"/>
                  <a:pt x="118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19"/>
                  <a:pt x="109" y="22"/>
                  <a:pt x="103" y="22"/>
                </a:cubicBezTo>
                <a:cubicBezTo>
                  <a:pt x="101" y="22"/>
                  <a:pt x="100" y="22"/>
                  <a:pt x="100" y="24"/>
                </a:cubicBezTo>
                <a:cubicBezTo>
                  <a:pt x="100" y="26"/>
                  <a:pt x="99" y="28"/>
                  <a:pt x="97" y="29"/>
                </a:cubicBezTo>
                <a:cubicBezTo>
                  <a:pt x="96" y="31"/>
                  <a:pt x="97" y="31"/>
                  <a:pt x="98" y="32"/>
                </a:cubicBezTo>
                <a:cubicBezTo>
                  <a:pt x="98" y="33"/>
                  <a:pt x="99" y="33"/>
                  <a:pt x="100" y="34"/>
                </a:cubicBezTo>
                <a:cubicBezTo>
                  <a:pt x="101" y="34"/>
                  <a:pt x="101" y="35"/>
                  <a:pt x="100" y="36"/>
                </a:cubicBezTo>
                <a:cubicBezTo>
                  <a:pt x="100" y="37"/>
                  <a:pt x="99" y="37"/>
                  <a:pt x="98" y="36"/>
                </a:cubicBezTo>
                <a:cubicBezTo>
                  <a:pt x="97" y="35"/>
                  <a:pt x="96" y="35"/>
                  <a:pt x="95" y="34"/>
                </a:cubicBezTo>
                <a:cubicBezTo>
                  <a:pt x="94" y="32"/>
                  <a:pt x="92" y="33"/>
                  <a:pt x="91" y="34"/>
                </a:cubicBezTo>
                <a:cubicBezTo>
                  <a:pt x="90" y="35"/>
                  <a:pt x="91" y="36"/>
                  <a:pt x="92" y="36"/>
                </a:cubicBezTo>
                <a:cubicBezTo>
                  <a:pt x="92" y="38"/>
                  <a:pt x="92" y="39"/>
                  <a:pt x="93" y="40"/>
                </a:cubicBezTo>
                <a:cubicBezTo>
                  <a:pt x="93" y="41"/>
                  <a:pt x="93" y="41"/>
                  <a:pt x="92" y="42"/>
                </a:cubicBezTo>
                <a:cubicBezTo>
                  <a:pt x="91" y="42"/>
                  <a:pt x="90" y="42"/>
                  <a:pt x="90" y="41"/>
                </a:cubicBezTo>
                <a:cubicBezTo>
                  <a:pt x="89" y="40"/>
                  <a:pt x="89" y="39"/>
                  <a:pt x="89" y="37"/>
                </a:cubicBezTo>
                <a:cubicBezTo>
                  <a:pt x="88" y="36"/>
                  <a:pt x="88" y="36"/>
                  <a:pt x="86" y="36"/>
                </a:cubicBezTo>
                <a:cubicBezTo>
                  <a:pt x="85" y="37"/>
                  <a:pt x="85" y="37"/>
                  <a:pt x="85" y="39"/>
                </a:cubicBezTo>
                <a:cubicBezTo>
                  <a:pt x="86" y="40"/>
                  <a:pt x="86" y="42"/>
                  <a:pt x="86" y="43"/>
                </a:cubicBezTo>
                <a:cubicBezTo>
                  <a:pt x="86" y="44"/>
                  <a:pt x="86" y="45"/>
                  <a:pt x="85" y="45"/>
                </a:cubicBezTo>
                <a:cubicBezTo>
                  <a:pt x="84" y="45"/>
                  <a:pt x="83" y="44"/>
                  <a:pt x="83" y="43"/>
                </a:cubicBezTo>
                <a:cubicBezTo>
                  <a:pt x="83" y="42"/>
                  <a:pt x="83" y="42"/>
                  <a:pt x="82" y="41"/>
                </a:cubicBezTo>
                <a:cubicBezTo>
                  <a:pt x="82" y="40"/>
                  <a:pt x="82" y="39"/>
                  <a:pt x="81" y="39"/>
                </a:cubicBezTo>
                <a:cubicBezTo>
                  <a:pt x="81" y="39"/>
                  <a:pt x="80" y="39"/>
                  <a:pt x="79" y="40"/>
                </a:cubicBezTo>
                <a:cubicBezTo>
                  <a:pt x="78" y="41"/>
                  <a:pt x="79" y="41"/>
                  <a:pt x="79" y="42"/>
                </a:cubicBezTo>
                <a:cubicBezTo>
                  <a:pt x="80" y="43"/>
                  <a:pt x="80" y="44"/>
                  <a:pt x="81" y="46"/>
                </a:cubicBezTo>
                <a:cubicBezTo>
                  <a:pt x="81" y="47"/>
                  <a:pt x="81" y="47"/>
                  <a:pt x="80" y="48"/>
                </a:cubicBezTo>
                <a:cubicBezTo>
                  <a:pt x="79" y="48"/>
                  <a:pt x="79" y="48"/>
                  <a:pt x="78" y="47"/>
                </a:cubicBezTo>
                <a:cubicBezTo>
                  <a:pt x="78" y="46"/>
                  <a:pt x="78" y="45"/>
                  <a:pt x="77" y="44"/>
                </a:cubicBezTo>
                <a:cubicBezTo>
                  <a:pt x="77" y="43"/>
                  <a:pt x="77" y="42"/>
                  <a:pt x="75" y="42"/>
                </a:cubicBezTo>
                <a:cubicBezTo>
                  <a:pt x="74" y="43"/>
                  <a:pt x="73" y="43"/>
                  <a:pt x="73" y="45"/>
                </a:cubicBezTo>
                <a:cubicBezTo>
                  <a:pt x="74" y="46"/>
                  <a:pt x="74" y="47"/>
                  <a:pt x="74" y="49"/>
                </a:cubicBezTo>
                <a:cubicBezTo>
                  <a:pt x="75" y="50"/>
                  <a:pt x="75" y="51"/>
                  <a:pt x="74" y="51"/>
                </a:cubicBezTo>
                <a:cubicBezTo>
                  <a:pt x="73" y="52"/>
                  <a:pt x="72" y="51"/>
                  <a:pt x="72" y="50"/>
                </a:cubicBezTo>
                <a:cubicBezTo>
                  <a:pt x="71" y="48"/>
                  <a:pt x="71" y="47"/>
                  <a:pt x="70" y="46"/>
                </a:cubicBezTo>
                <a:cubicBezTo>
                  <a:pt x="67" y="48"/>
                  <a:pt x="66" y="49"/>
                  <a:pt x="67" y="53"/>
                </a:cubicBezTo>
                <a:cubicBezTo>
                  <a:pt x="67" y="54"/>
                  <a:pt x="67" y="54"/>
                  <a:pt x="68" y="55"/>
                </a:cubicBezTo>
                <a:cubicBezTo>
                  <a:pt x="68" y="56"/>
                  <a:pt x="68" y="57"/>
                  <a:pt x="67" y="57"/>
                </a:cubicBezTo>
                <a:cubicBezTo>
                  <a:pt x="65" y="58"/>
                  <a:pt x="65" y="57"/>
                  <a:pt x="65" y="56"/>
                </a:cubicBezTo>
                <a:cubicBezTo>
                  <a:pt x="64" y="54"/>
                  <a:pt x="64" y="53"/>
                  <a:pt x="64" y="52"/>
                </a:cubicBezTo>
                <a:cubicBezTo>
                  <a:pt x="60" y="53"/>
                  <a:pt x="60" y="54"/>
                  <a:pt x="61" y="58"/>
                </a:cubicBezTo>
                <a:cubicBezTo>
                  <a:pt x="61" y="60"/>
                  <a:pt x="63" y="62"/>
                  <a:pt x="61" y="62"/>
                </a:cubicBezTo>
                <a:cubicBezTo>
                  <a:pt x="58" y="63"/>
                  <a:pt x="59" y="60"/>
                  <a:pt x="58" y="59"/>
                </a:cubicBezTo>
                <a:cubicBezTo>
                  <a:pt x="58" y="58"/>
                  <a:pt x="58" y="57"/>
                  <a:pt x="58" y="57"/>
                </a:cubicBezTo>
                <a:cubicBezTo>
                  <a:pt x="56" y="58"/>
                  <a:pt x="55" y="59"/>
                  <a:pt x="55" y="61"/>
                </a:cubicBezTo>
                <a:cubicBezTo>
                  <a:pt x="55" y="63"/>
                  <a:pt x="55" y="65"/>
                  <a:pt x="55" y="67"/>
                </a:cubicBezTo>
                <a:cubicBezTo>
                  <a:pt x="55" y="68"/>
                  <a:pt x="55" y="68"/>
                  <a:pt x="54" y="68"/>
                </a:cubicBezTo>
                <a:cubicBezTo>
                  <a:pt x="53" y="68"/>
                  <a:pt x="52" y="67"/>
                  <a:pt x="52" y="67"/>
                </a:cubicBezTo>
                <a:cubicBezTo>
                  <a:pt x="52" y="65"/>
                  <a:pt x="52" y="63"/>
                  <a:pt x="52" y="61"/>
                </a:cubicBezTo>
                <a:cubicBezTo>
                  <a:pt x="50" y="62"/>
                  <a:pt x="49" y="64"/>
                  <a:pt x="49" y="66"/>
                </a:cubicBezTo>
                <a:cubicBezTo>
                  <a:pt x="49" y="68"/>
                  <a:pt x="49" y="70"/>
                  <a:pt x="49" y="72"/>
                </a:cubicBezTo>
                <a:cubicBezTo>
                  <a:pt x="49" y="73"/>
                  <a:pt x="49" y="74"/>
                  <a:pt x="47" y="74"/>
                </a:cubicBezTo>
                <a:cubicBezTo>
                  <a:pt x="46" y="74"/>
                  <a:pt x="46" y="73"/>
                  <a:pt x="46" y="72"/>
                </a:cubicBezTo>
                <a:cubicBezTo>
                  <a:pt x="46" y="70"/>
                  <a:pt x="46" y="68"/>
                  <a:pt x="46" y="66"/>
                </a:cubicBezTo>
                <a:cubicBezTo>
                  <a:pt x="45" y="67"/>
                  <a:pt x="44" y="67"/>
                  <a:pt x="44" y="68"/>
                </a:cubicBezTo>
                <a:cubicBezTo>
                  <a:pt x="44" y="71"/>
                  <a:pt x="43" y="74"/>
                  <a:pt x="42" y="77"/>
                </a:cubicBezTo>
                <a:cubicBezTo>
                  <a:pt x="42" y="78"/>
                  <a:pt x="42" y="79"/>
                  <a:pt x="40" y="79"/>
                </a:cubicBezTo>
                <a:cubicBezTo>
                  <a:pt x="39" y="79"/>
                  <a:pt x="39" y="78"/>
                  <a:pt x="39" y="76"/>
                </a:cubicBezTo>
                <a:cubicBezTo>
                  <a:pt x="40" y="75"/>
                  <a:pt x="40" y="73"/>
                  <a:pt x="40" y="71"/>
                </a:cubicBezTo>
                <a:cubicBezTo>
                  <a:pt x="35" y="73"/>
                  <a:pt x="34" y="77"/>
                  <a:pt x="33" y="81"/>
                </a:cubicBezTo>
                <a:cubicBezTo>
                  <a:pt x="33" y="83"/>
                  <a:pt x="33" y="85"/>
                  <a:pt x="31" y="85"/>
                </a:cubicBezTo>
                <a:cubicBezTo>
                  <a:pt x="29" y="84"/>
                  <a:pt x="30" y="82"/>
                  <a:pt x="31" y="81"/>
                </a:cubicBezTo>
                <a:cubicBezTo>
                  <a:pt x="31" y="80"/>
                  <a:pt x="31" y="79"/>
                  <a:pt x="31" y="78"/>
                </a:cubicBezTo>
                <a:cubicBezTo>
                  <a:pt x="28" y="79"/>
                  <a:pt x="27" y="81"/>
                  <a:pt x="26" y="83"/>
                </a:cubicBezTo>
                <a:cubicBezTo>
                  <a:pt x="26" y="85"/>
                  <a:pt x="25" y="87"/>
                  <a:pt x="25" y="88"/>
                </a:cubicBezTo>
                <a:cubicBezTo>
                  <a:pt x="24" y="89"/>
                  <a:pt x="24" y="90"/>
                  <a:pt x="23" y="90"/>
                </a:cubicBezTo>
                <a:cubicBezTo>
                  <a:pt x="21" y="89"/>
                  <a:pt x="21" y="88"/>
                  <a:pt x="22" y="87"/>
                </a:cubicBezTo>
                <a:cubicBezTo>
                  <a:pt x="22" y="86"/>
                  <a:pt x="23" y="85"/>
                  <a:pt x="23" y="83"/>
                </a:cubicBezTo>
                <a:cubicBezTo>
                  <a:pt x="21" y="83"/>
                  <a:pt x="19" y="84"/>
                  <a:pt x="19" y="86"/>
                </a:cubicBezTo>
                <a:cubicBezTo>
                  <a:pt x="18" y="88"/>
                  <a:pt x="17" y="89"/>
                  <a:pt x="16" y="91"/>
                </a:cubicBezTo>
                <a:cubicBezTo>
                  <a:pt x="16" y="92"/>
                  <a:pt x="15" y="93"/>
                  <a:pt x="14" y="92"/>
                </a:cubicBezTo>
                <a:cubicBezTo>
                  <a:pt x="13" y="92"/>
                  <a:pt x="13" y="90"/>
                  <a:pt x="14" y="89"/>
                </a:cubicBezTo>
                <a:cubicBezTo>
                  <a:pt x="14" y="88"/>
                  <a:pt x="15" y="87"/>
                  <a:pt x="15" y="85"/>
                </a:cubicBezTo>
                <a:cubicBezTo>
                  <a:pt x="12" y="85"/>
                  <a:pt x="11" y="87"/>
                  <a:pt x="9" y="89"/>
                </a:cubicBezTo>
                <a:cubicBezTo>
                  <a:pt x="8" y="89"/>
                  <a:pt x="8" y="90"/>
                  <a:pt x="8" y="90"/>
                </a:cubicBezTo>
                <a:cubicBezTo>
                  <a:pt x="7" y="91"/>
                  <a:pt x="6" y="93"/>
                  <a:pt x="4" y="92"/>
                </a:cubicBezTo>
                <a:cubicBezTo>
                  <a:pt x="3" y="90"/>
                  <a:pt x="5" y="89"/>
                  <a:pt x="6" y="88"/>
                </a:cubicBezTo>
                <a:cubicBezTo>
                  <a:pt x="6" y="88"/>
                  <a:pt x="6" y="87"/>
                  <a:pt x="7" y="87"/>
                </a:cubicBezTo>
                <a:cubicBezTo>
                  <a:pt x="7" y="87"/>
                  <a:pt x="8" y="87"/>
                  <a:pt x="9" y="86"/>
                </a:cubicBezTo>
                <a:cubicBezTo>
                  <a:pt x="9" y="85"/>
                  <a:pt x="8" y="85"/>
                  <a:pt x="7" y="84"/>
                </a:cubicBezTo>
                <a:cubicBezTo>
                  <a:pt x="5" y="83"/>
                  <a:pt x="4" y="81"/>
                  <a:pt x="2" y="79"/>
                </a:cubicBezTo>
                <a:cubicBezTo>
                  <a:pt x="1" y="78"/>
                  <a:pt x="0" y="78"/>
                  <a:pt x="1" y="77"/>
                </a:cubicBezTo>
                <a:cubicBezTo>
                  <a:pt x="2" y="77"/>
                  <a:pt x="3" y="77"/>
                  <a:pt x="3" y="76"/>
                </a:cubicBezTo>
                <a:cubicBezTo>
                  <a:pt x="4" y="74"/>
                  <a:pt x="2" y="74"/>
                  <a:pt x="2" y="74"/>
                </a:cubicBezTo>
                <a:cubicBezTo>
                  <a:pt x="2" y="73"/>
                  <a:pt x="1" y="73"/>
                  <a:pt x="1" y="73"/>
                </a:cubicBezTo>
                <a:cubicBezTo>
                  <a:pt x="0" y="72"/>
                  <a:pt x="0" y="71"/>
                  <a:pt x="0" y="70"/>
                </a:cubicBezTo>
                <a:cubicBezTo>
                  <a:pt x="1" y="70"/>
                  <a:pt x="2" y="70"/>
                  <a:pt x="3" y="70"/>
                </a:cubicBezTo>
                <a:cubicBezTo>
                  <a:pt x="3" y="71"/>
                  <a:pt x="3" y="71"/>
                  <a:pt x="3" y="71"/>
                </a:cubicBezTo>
                <a:cubicBezTo>
                  <a:pt x="5" y="73"/>
                  <a:pt x="7" y="74"/>
                  <a:pt x="10" y="72"/>
                </a:cubicBezTo>
                <a:cubicBezTo>
                  <a:pt x="11" y="71"/>
                  <a:pt x="10" y="72"/>
                  <a:pt x="10" y="73"/>
                </a:cubicBezTo>
                <a:cubicBezTo>
                  <a:pt x="10" y="74"/>
                  <a:pt x="9" y="75"/>
                  <a:pt x="9" y="76"/>
                </a:cubicBezTo>
                <a:cubicBezTo>
                  <a:pt x="7" y="78"/>
                  <a:pt x="8" y="81"/>
                  <a:pt x="11" y="82"/>
                </a:cubicBezTo>
                <a:cubicBezTo>
                  <a:pt x="11" y="83"/>
                  <a:pt x="12" y="83"/>
                  <a:pt x="13" y="82"/>
                </a:cubicBezTo>
                <a:cubicBezTo>
                  <a:pt x="14" y="81"/>
                  <a:pt x="15" y="80"/>
                  <a:pt x="17" y="79"/>
                </a:cubicBezTo>
                <a:cubicBezTo>
                  <a:pt x="20" y="79"/>
                  <a:pt x="20" y="79"/>
                  <a:pt x="21" y="75"/>
                </a:cubicBezTo>
                <a:cubicBezTo>
                  <a:pt x="22" y="73"/>
                  <a:pt x="24" y="72"/>
                  <a:pt x="25" y="71"/>
                </a:cubicBezTo>
                <a:cubicBezTo>
                  <a:pt x="29" y="67"/>
                  <a:pt x="28" y="64"/>
                  <a:pt x="23" y="62"/>
                </a:cubicBezTo>
                <a:cubicBezTo>
                  <a:pt x="22" y="62"/>
                  <a:pt x="21" y="61"/>
                  <a:pt x="23" y="60"/>
                </a:cubicBezTo>
                <a:cubicBezTo>
                  <a:pt x="24" y="60"/>
                  <a:pt x="25" y="61"/>
                  <a:pt x="27" y="60"/>
                </a:cubicBezTo>
                <a:cubicBezTo>
                  <a:pt x="29" y="60"/>
                  <a:pt x="29" y="62"/>
                  <a:pt x="30" y="62"/>
                </a:cubicBezTo>
                <a:cubicBezTo>
                  <a:pt x="31" y="63"/>
                  <a:pt x="31" y="64"/>
                  <a:pt x="32" y="63"/>
                </a:cubicBezTo>
                <a:cubicBezTo>
                  <a:pt x="33" y="62"/>
                  <a:pt x="32" y="62"/>
                  <a:pt x="32" y="61"/>
                </a:cubicBezTo>
                <a:cubicBezTo>
                  <a:pt x="32" y="61"/>
                  <a:pt x="31" y="61"/>
                  <a:pt x="31" y="60"/>
                </a:cubicBezTo>
                <a:cubicBezTo>
                  <a:pt x="29" y="58"/>
                  <a:pt x="29" y="57"/>
                  <a:pt x="32" y="56"/>
                </a:cubicBezTo>
                <a:close/>
              </a:path>
            </a:pathLst>
          </a:custGeom>
          <a:solidFill>
            <a:srgbClr val="A115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Freeform 18">
            <a:extLst>
              <a:ext uri="{FF2B5EF4-FFF2-40B4-BE49-F238E27FC236}">
                <a16:creationId xmlns:a16="http://schemas.microsoft.com/office/drawing/2014/main" id="{F2F63E7D-1CE2-46A1-89E5-916449E942E7}"/>
              </a:ext>
            </a:extLst>
          </p:cNvPr>
          <p:cNvSpPr/>
          <p:nvPr/>
        </p:nvSpPr>
        <p:spPr bwMode="auto">
          <a:xfrm>
            <a:off x="4708525" y="3541713"/>
            <a:ext cx="180975" cy="214313"/>
          </a:xfrm>
          <a:custGeom>
            <a:avLst/>
            <a:gdLst>
              <a:gd name="T0" fmla="*/ 57 w 57"/>
              <a:gd name="T1" fmla="*/ 41 h 68"/>
              <a:gd name="T2" fmla="*/ 55 w 57"/>
              <a:gd name="T3" fmla="*/ 50 h 68"/>
              <a:gd name="T4" fmla="*/ 55 w 57"/>
              <a:gd name="T5" fmla="*/ 54 h 68"/>
              <a:gd name="T6" fmla="*/ 49 w 57"/>
              <a:gd name="T7" fmla="*/ 66 h 68"/>
              <a:gd name="T8" fmla="*/ 37 w 57"/>
              <a:gd name="T9" fmla="*/ 65 h 68"/>
              <a:gd name="T10" fmla="*/ 33 w 57"/>
              <a:gd name="T11" fmla="*/ 62 h 68"/>
              <a:gd name="T12" fmla="*/ 31 w 57"/>
              <a:gd name="T13" fmla="*/ 61 h 68"/>
              <a:gd name="T14" fmla="*/ 19 w 57"/>
              <a:gd name="T15" fmla="*/ 53 h 68"/>
              <a:gd name="T16" fmla="*/ 17 w 57"/>
              <a:gd name="T17" fmla="*/ 51 h 68"/>
              <a:gd name="T18" fmla="*/ 5 w 57"/>
              <a:gd name="T19" fmla="*/ 46 h 68"/>
              <a:gd name="T20" fmla="*/ 4 w 57"/>
              <a:gd name="T21" fmla="*/ 34 h 68"/>
              <a:gd name="T22" fmla="*/ 4 w 57"/>
              <a:gd name="T23" fmla="*/ 30 h 68"/>
              <a:gd name="T24" fmla="*/ 13 w 57"/>
              <a:gd name="T25" fmla="*/ 13 h 68"/>
              <a:gd name="T26" fmla="*/ 15 w 57"/>
              <a:gd name="T27" fmla="*/ 11 h 68"/>
              <a:gd name="T28" fmla="*/ 24 w 57"/>
              <a:gd name="T29" fmla="*/ 1 h 68"/>
              <a:gd name="T30" fmla="*/ 36 w 57"/>
              <a:gd name="T31" fmla="*/ 5 h 68"/>
              <a:gd name="T32" fmla="*/ 39 w 57"/>
              <a:gd name="T33" fmla="*/ 16 h 68"/>
              <a:gd name="T34" fmla="*/ 41 w 57"/>
              <a:gd name="T35" fmla="*/ 23 h 68"/>
              <a:gd name="T36" fmla="*/ 43 w 57"/>
              <a:gd name="T37" fmla="*/ 27 h 68"/>
              <a:gd name="T38" fmla="*/ 47 w 57"/>
              <a:gd name="T39" fmla="*/ 30 h 68"/>
              <a:gd name="T40" fmla="*/ 52 w 57"/>
              <a:gd name="T41" fmla="*/ 32 h 68"/>
              <a:gd name="T42" fmla="*/ 57 w 57"/>
              <a:gd name="T43" fmla="*/ 4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68">
                <a:moveTo>
                  <a:pt x="57" y="41"/>
                </a:moveTo>
                <a:cubicBezTo>
                  <a:pt x="57" y="44"/>
                  <a:pt x="57" y="47"/>
                  <a:pt x="55" y="50"/>
                </a:cubicBezTo>
                <a:cubicBezTo>
                  <a:pt x="54" y="51"/>
                  <a:pt x="55" y="52"/>
                  <a:pt x="55" y="54"/>
                </a:cubicBezTo>
                <a:cubicBezTo>
                  <a:pt x="55" y="59"/>
                  <a:pt x="53" y="63"/>
                  <a:pt x="49" y="66"/>
                </a:cubicBezTo>
                <a:cubicBezTo>
                  <a:pt x="45" y="68"/>
                  <a:pt x="41" y="68"/>
                  <a:pt x="37" y="65"/>
                </a:cubicBezTo>
                <a:cubicBezTo>
                  <a:pt x="35" y="64"/>
                  <a:pt x="34" y="63"/>
                  <a:pt x="33" y="62"/>
                </a:cubicBezTo>
                <a:cubicBezTo>
                  <a:pt x="32" y="61"/>
                  <a:pt x="32" y="61"/>
                  <a:pt x="31" y="61"/>
                </a:cubicBezTo>
                <a:cubicBezTo>
                  <a:pt x="25" y="60"/>
                  <a:pt x="22" y="58"/>
                  <a:pt x="19" y="53"/>
                </a:cubicBezTo>
                <a:cubicBezTo>
                  <a:pt x="19" y="52"/>
                  <a:pt x="19" y="51"/>
                  <a:pt x="17" y="51"/>
                </a:cubicBezTo>
                <a:cubicBezTo>
                  <a:pt x="12" y="52"/>
                  <a:pt x="8" y="50"/>
                  <a:pt x="5" y="46"/>
                </a:cubicBezTo>
                <a:cubicBezTo>
                  <a:pt x="2" y="42"/>
                  <a:pt x="2" y="38"/>
                  <a:pt x="4" y="34"/>
                </a:cubicBezTo>
                <a:cubicBezTo>
                  <a:pt x="5" y="33"/>
                  <a:pt x="5" y="32"/>
                  <a:pt x="4" y="30"/>
                </a:cubicBezTo>
                <a:cubicBezTo>
                  <a:pt x="0" y="23"/>
                  <a:pt x="5" y="14"/>
                  <a:pt x="13" y="13"/>
                </a:cubicBezTo>
                <a:cubicBezTo>
                  <a:pt x="15" y="13"/>
                  <a:pt x="15" y="12"/>
                  <a:pt x="15" y="11"/>
                </a:cubicBezTo>
                <a:cubicBezTo>
                  <a:pt x="16" y="5"/>
                  <a:pt x="19" y="2"/>
                  <a:pt x="24" y="1"/>
                </a:cubicBezTo>
                <a:cubicBezTo>
                  <a:pt x="29" y="0"/>
                  <a:pt x="33" y="1"/>
                  <a:pt x="36" y="5"/>
                </a:cubicBezTo>
                <a:cubicBezTo>
                  <a:pt x="40" y="8"/>
                  <a:pt x="41" y="12"/>
                  <a:pt x="39" y="16"/>
                </a:cubicBezTo>
                <a:cubicBezTo>
                  <a:pt x="38" y="19"/>
                  <a:pt x="38" y="21"/>
                  <a:pt x="41" y="23"/>
                </a:cubicBezTo>
                <a:cubicBezTo>
                  <a:pt x="42" y="24"/>
                  <a:pt x="43" y="25"/>
                  <a:pt x="43" y="27"/>
                </a:cubicBezTo>
                <a:cubicBezTo>
                  <a:pt x="43" y="29"/>
                  <a:pt x="45" y="30"/>
                  <a:pt x="47" y="30"/>
                </a:cubicBezTo>
                <a:cubicBezTo>
                  <a:pt x="49" y="31"/>
                  <a:pt x="50" y="31"/>
                  <a:pt x="52" y="32"/>
                </a:cubicBezTo>
                <a:cubicBezTo>
                  <a:pt x="55" y="34"/>
                  <a:pt x="57" y="37"/>
                  <a:pt x="57" y="41"/>
                </a:cubicBezTo>
                <a:close/>
              </a:path>
            </a:pathLst>
          </a:custGeom>
          <a:solidFill>
            <a:srgbClr val="84CD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" name="Freeform 19">
            <a:extLst>
              <a:ext uri="{FF2B5EF4-FFF2-40B4-BE49-F238E27FC236}">
                <a16:creationId xmlns:a16="http://schemas.microsoft.com/office/drawing/2014/main" id="{395F5E79-EA67-44D6-A719-5E3F1C24FD1C}"/>
              </a:ext>
            </a:extLst>
          </p:cNvPr>
          <p:cNvSpPr/>
          <p:nvPr/>
        </p:nvSpPr>
        <p:spPr bwMode="auto">
          <a:xfrm>
            <a:off x="5632450" y="3303588"/>
            <a:ext cx="211138" cy="161925"/>
          </a:xfrm>
          <a:custGeom>
            <a:avLst/>
            <a:gdLst>
              <a:gd name="T0" fmla="*/ 51 w 67"/>
              <a:gd name="T1" fmla="*/ 48 h 51"/>
              <a:gd name="T2" fmla="*/ 32 w 67"/>
              <a:gd name="T3" fmla="*/ 50 h 51"/>
              <a:gd name="T4" fmla="*/ 6 w 67"/>
              <a:gd name="T5" fmla="*/ 34 h 51"/>
              <a:gd name="T6" fmla="*/ 22 w 67"/>
              <a:gd name="T7" fmla="*/ 4 h 51"/>
              <a:gd name="T8" fmla="*/ 58 w 67"/>
              <a:gd name="T9" fmla="*/ 16 h 51"/>
              <a:gd name="T10" fmla="*/ 67 w 67"/>
              <a:gd name="T11" fmla="*/ 32 h 51"/>
              <a:gd name="T12" fmla="*/ 66 w 67"/>
              <a:gd name="T13" fmla="*/ 35 h 51"/>
              <a:gd name="T14" fmla="*/ 53 w 67"/>
              <a:gd name="T15" fmla="*/ 47 h 51"/>
              <a:gd name="T16" fmla="*/ 51 w 67"/>
              <a:gd name="T17" fmla="*/ 4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51">
                <a:moveTo>
                  <a:pt x="51" y="48"/>
                </a:moveTo>
                <a:cubicBezTo>
                  <a:pt x="44" y="48"/>
                  <a:pt x="38" y="50"/>
                  <a:pt x="32" y="50"/>
                </a:cubicBezTo>
                <a:cubicBezTo>
                  <a:pt x="19" y="51"/>
                  <a:pt x="10" y="43"/>
                  <a:pt x="6" y="34"/>
                </a:cubicBezTo>
                <a:cubicBezTo>
                  <a:pt x="0" y="22"/>
                  <a:pt x="8" y="7"/>
                  <a:pt x="22" y="4"/>
                </a:cubicBezTo>
                <a:cubicBezTo>
                  <a:pt x="37" y="0"/>
                  <a:pt x="48" y="5"/>
                  <a:pt x="58" y="16"/>
                </a:cubicBezTo>
                <a:cubicBezTo>
                  <a:pt x="62" y="21"/>
                  <a:pt x="65" y="26"/>
                  <a:pt x="67" y="32"/>
                </a:cubicBezTo>
                <a:cubicBezTo>
                  <a:pt x="67" y="33"/>
                  <a:pt x="67" y="34"/>
                  <a:pt x="66" y="35"/>
                </a:cubicBezTo>
                <a:cubicBezTo>
                  <a:pt x="62" y="39"/>
                  <a:pt x="57" y="43"/>
                  <a:pt x="53" y="47"/>
                </a:cubicBezTo>
                <a:cubicBezTo>
                  <a:pt x="53" y="48"/>
                  <a:pt x="52" y="49"/>
                  <a:pt x="51" y="48"/>
                </a:cubicBezTo>
                <a:close/>
              </a:path>
            </a:pathLst>
          </a:custGeom>
          <a:solidFill>
            <a:srgbClr val="A9B1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2" name="Freeform 20">
            <a:extLst>
              <a:ext uri="{FF2B5EF4-FFF2-40B4-BE49-F238E27FC236}">
                <a16:creationId xmlns:a16="http://schemas.microsoft.com/office/drawing/2014/main" id="{1C752830-C95D-43D6-A22C-CF44277BA0D7}"/>
              </a:ext>
            </a:extLst>
          </p:cNvPr>
          <p:cNvSpPr/>
          <p:nvPr/>
        </p:nvSpPr>
        <p:spPr bwMode="auto">
          <a:xfrm>
            <a:off x="5214938" y="3376613"/>
            <a:ext cx="354013" cy="277813"/>
          </a:xfrm>
          <a:custGeom>
            <a:avLst/>
            <a:gdLst>
              <a:gd name="T0" fmla="*/ 17 w 112"/>
              <a:gd name="T1" fmla="*/ 83 h 88"/>
              <a:gd name="T2" fmla="*/ 11 w 112"/>
              <a:gd name="T3" fmla="*/ 82 h 88"/>
              <a:gd name="T4" fmla="*/ 5 w 112"/>
              <a:gd name="T5" fmla="*/ 84 h 88"/>
              <a:gd name="T6" fmla="*/ 4 w 112"/>
              <a:gd name="T7" fmla="*/ 76 h 88"/>
              <a:gd name="T8" fmla="*/ 3 w 112"/>
              <a:gd name="T9" fmla="*/ 70 h 88"/>
              <a:gd name="T10" fmla="*/ 12 w 112"/>
              <a:gd name="T11" fmla="*/ 65 h 88"/>
              <a:gd name="T12" fmla="*/ 13 w 112"/>
              <a:gd name="T13" fmla="*/ 63 h 88"/>
              <a:gd name="T14" fmla="*/ 14 w 112"/>
              <a:gd name="T15" fmla="*/ 59 h 88"/>
              <a:gd name="T16" fmla="*/ 20 w 112"/>
              <a:gd name="T17" fmla="*/ 56 h 88"/>
              <a:gd name="T18" fmla="*/ 28 w 112"/>
              <a:gd name="T19" fmla="*/ 55 h 88"/>
              <a:gd name="T20" fmla="*/ 35 w 112"/>
              <a:gd name="T21" fmla="*/ 55 h 88"/>
              <a:gd name="T22" fmla="*/ 42 w 112"/>
              <a:gd name="T23" fmla="*/ 51 h 88"/>
              <a:gd name="T24" fmla="*/ 44 w 112"/>
              <a:gd name="T25" fmla="*/ 50 h 88"/>
              <a:gd name="T26" fmla="*/ 45 w 112"/>
              <a:gd name="T27" fmla="*/ 45 h 88"/>
              <a:gd name="T28" fmla="*/ 46 w 112"/>
              <a:gd name="T29" fmla="*/ 43 h 88"/>
              <a:gd name="T30" fmla="*/ 51 w 112"/>
              <a:gd name="T31" fmla="*/ 41 h 88"/>
              <a:gd name="T32" fmla="*/ 59 w 112"/>
              <a:gd name="T33" fmla="*/ 39 h 88"/>
              <a:gd name="T34" fmla="*/ 60 w 112"/>
              <a:gd name="T35" fmla="*/ 37 h 88"/>
              <a:gd name="T36" fmla="*/ 60 w 112"/>
              <a:gd name="T37" fmla="*/ 34 h 88"/>
              <a:gd name="T38" fmla="*/ 63 w 112"/>
              <a:gd name="T39" fmla="*/ 31 h 88"/>
              <a:gd name="T40" fmla="*/ 68 w 112"/>
              <a:gd name="T41" fmla="*/ 28 h 88"/>
              <a:gd name="T42" fmla="*/ 76 w 112"/>
              <a:gd name="T43" fmla="*/ 24 h 88"/>
              <a:gd name="T44" fmla="*/ 76 w 112"/>
              <a:gd name="T45" fmla="*/ 22 h 88"/>
              <a:gd name="T46" fmla="*/ 78 w 112"/>
              <a:gd name="T47" fmla="*/ 18 h 88"/>
              <a:gd name="T48" fmla="*/ 100 w 112"/>
              <a:gd name="T49" fmla="*/ 1 h 88"/>
              <a:gd name="T50" fmla="*/ 97 w 112"/>
              <a:gd name="T51" fmla="*/ 22 h 88"/>
              <a:gd name="T52" fmla="*/ 96 w 112"/>
              <a:gd name="T53" fmla="*/ 27 h 88"/>
              <a:gd name="T54" fmla="*/ 99 w 112"/>
              <a:gd name="T55" fmla="*/ 36 h 88"/>
              <a:gd name="T56" fmla="*/ 95 w 112"/>
              <a:gd name="T57" fmla="*/ 40 h 88"/>
              <a:gd name="T58" fmla="*/ 94 w 112"/>
              <a:gd name="T59" fmla="*/ 44 h 88"/>
              <a:gd name="T60" fmla="*/ 88 w 112"/>
              <a:gd name="T61" fmla="*/ 43 h 88"/>
              <a:gd name="T62" fmla="*/ 89 w 112"/>
              <a:gd name="T63" fmla="*/ 50 h 88"/>
              <a:gd name="T64" fmla="*/ 86 w 112"/>
              <a:gd name="T65" fmla="*/ 51 h 88"/>
              <a:gd name="T66" fmla="*/ 81 w 112"/>
              <a:gd name="T67" fmla="*/ 48 h 88"/>
              <a:gd name="T68" fmla="*/ 79 w 112"/>
              <a:gd name="T69" fmla="*/ 54 h 88"/>
              <a:gd name="T70" fmla="*/ 76 w 112"/>
              <a:gd name="T71" fmla="*/ 57 h 88"/>
              <a:gd name="T72" fmla="*/ 74 w 112"/>
              <a:gd name="T73" fmla="*/ 53 h 88"/>
              <a:gd name="T74" fmla="*/ 69 w 112"/>
              <a:gd name="T75" fmla="*/ 58 h 88"/>
              <a:gd name="T76" fmla="*/ 64 w 112"/>
              <a:gd name="T77" fmla="*/ 60 h 88"/>
              <a:gd name="T78" fmla="*/ 59 w 112"/>
              <a:gd name="T79" fmla="*/ 62 h 88"/>
              <a:gd name="T80" fmla="*/ 54 w 112"/>
              <a:gd name="T81" fmla="*/ 67 h 88"/>
              <a:gd name="T82" fmla="*/ 52 w 112"/>
              <a:gd name="T83" fmla="*/ 68 h 88"/>
              <a:gd name="T84" fmla="*/ 48 w 112"/>
              <a:gd name="T85" fmla="*/ 69 h 88"/>
              <a:gd name="T86" fmla="*/ 46 w 112"/>
              <a:gd name="T87" fmla="*/ 68 h 88"/>
              <a:gd name="T88" fmla="*/ 40 w 112"/>
              <a:gd name="T89" fmla="*/ 71 h 88"/>
              <a:gd name="T90" fmla="*/ 35 w 112"/>
              <a:gd name="T91" fmla="*/ 78 h 88"/>
              <a:gd name="T92" fmla="*/ 29 w 112"/>
              <a:gd name="T93" fmla="*/ 82 h 88"/>
              <a:gd name="T94" fmla="*/ 26 w 112"/>
              <a:gd name="T95" fmla="*/ 8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2" h="88">
                <a:moveTo>
                  <a:pt x="24" y="79"/>
                </a:moveTo>
                <a:cubicBezTo>
                  <a:pt x="21" y="79"/>
                  <a:pt x="20" y="81"/>
                  <a:pt x="19" y="83"/>
                </a:cubicBezTo>
                <a:cubicBezTo>
                  <a:pt x="18" y="85"/>
                  <a:pt x="17" y="88"/>
                  <a:pt x="16" y="87"/>
                </a:cubicBezTo>
                <a:cubicBezTo>
                  <a:pt x="14" y="86"/>
                  <a:pt x="17" y="84"/>
                  <a:pt x="17" y="83"/>
                </a:cubicBezTo>
                <a:cubicBezTo>
                  <a:pt x="17" y="82"/>
                  <a:pt x="18" y="81"/>
                  <a:pt x="18" y="81"/>
                </a:cubicBezTo>
                <a:cubicBezTo>
                  <a:pt x="15" y="80"/>
                  <a:pt x="14" y="80"/>
                  <a:pt x="13" y="83"/>
                </a:cubicBezTo>
                <a:cubicBezTo>
                  <a:pt x="12" y="84"/>
                  <a:pt x="11" y="87"/>
                  <a:pt x="10" y="86"/>
                </a:cubicBezTo>
                <a:cubicBezTo>
                  <a:pt x="8" y="85"/>
                  <a:pt x="11" y="83"/>
                  <a:pt x="11" y="82"/>
                </a:cubicBezTo>
                <a:cubicBezTo>
                  <a:pt x="11" y="81"/>
                  <a:pt x="13" y="80"/>
                  <a:pt x="11" y="79"/>
                </a:cubicBezTo>
                <a:cubicBezTo>
                  <a:pt x="10" y="78"/>
                  <a:pt x="9" y="79"/>
                  <a:pt x="8" y="80"/>
                </a:cubicBezTo>
                <a:cubicBezTo>
                  <a:pt x="8" y="81"/>
                  <a:pt x="7" y="82"/>
                  <a:pt x="7" y="83"/>
                </a:cubicBezTo>
                <a:cubicBezTo>
                  <a:pt x="6" y="84"/>
                  <a:pt x="6" y="84"/>
                  <a:pt x="5" y="84"/>
                </a:cubicBezTo>
                <a:cubicBezTo>
                  <a:pt x="4" y="83"/>
                  <a:pt x="5" y="83"/>
                  <a:pt x="5" y="82"/>
                </a:cubicBezTo>
                <a:cubicBezTo>
                  <a:pt x="6" y="81"/>
                  <a:pt x="7" y="80"/>
                  <a:pt x="7" y="78"/>
                </a:cubicBezTo>
                <a:cubicBezTo>
                  <a:pt x="8" y="78"/>
                  <a:pt x="8" y="78"/>
                  <a:pt x="8" y="77"/>
                </a:cubicBezTo>
                <a:cubicBezTo>
                  <a:pt x="7" y="74"/>
                  <a:pt x="6" y="74"/>
                  <a:pt x="4" y="76"/>
                </a:cubicBezTo>
                <a:cubicBezTo>
                  <a:pt x="4" y="77"/>
                  <a:pt x="3" y="79"/>
                  <a:pt x="2" y="78"/>
                </a:cubicBezTo>
                <a:cubicBezTo>
                  <a:pt x="0" y="76"/>
                  <a:pt x="2" y="75"/>
                  <a:pt x="3" y="74"/>
                </a:cubicBezTo>
                <a:cubicBezTo>
                  <a:pt x="5" y="73"/>
                  <a:pt x="8" y="72"/>
                  <a:pt x="8" y="69"/>
                </a:cubicBezTo>
                <a:cubicBezTo>
                  <a:pt x="6" y="69"/>
                  <a:pt x="5" y="70"/>
                  <a:pt x="3" y="70"/>
                </a:cubicBezTo>
                <a:cubicBezTo>
                  <a:pt x="3" y="71"/>
                  <a:pt x="2" y="71"/>
                  <a:pt x="2" y="71"/>
                </a:cubicBezTo>
                <a:cubicBezTo>
                  <a:pt x="1" y="70"/>
                  <a:pt x="2" y="69"/>
                  <a:pt x="3" y="69"/>
                </a:cubicBezTo>
                <a:cubicBezTo>
                  <a:pt x="4" y="68"/>
                  <a:pt x="6" y="67"/>
                  <a:pt x="9" y="67"/>
                </a:cubicBezTo>
                <a:cubicBezTo>
                  <a:pt x="10" y="67"/>
                  <a:pt x="11" y="67"/>
                  <a:pt x="12" y="65"/>
                </a:cubicBezTo>
                <a:cubicBezTo>
                  <a:pt x="11" y="65"/>
                  <a:pt x="10" y="65"/>
                  <a:pt x="9" y="65"/>
                </a:cubicBezTo>
                <a:cubicBezTo>
                  <a:pt x="8" y="65"/>
                  <a:pt x="7" y="65"/>
                  <a:pt x="7" y="64"/>
                </a:cubicBezTo>
                <a:cubicBezTo>
                  <a:pt x="7" y="63"/>
                  <a:pt x="8" y="63"/>
                  <a:pt x="8" y="63"/>
                </a:cubicBezTo>
                <a:cubicBezTo>
                  <a:pt x="10" y="63"/>
                  <a:pt x="12" y="63"/>
                  <a:pt x="13" y="63"/>
                </a:cubicBezTo>
                <a:cubicBezTo>
                  <a:pt x="15" y="64"/>
                  <a:pt x="16" y="63"/>
                  <a:pt x="18" y="62"/>
                </a:cubicBezTo>
                <a:cubicBezTo>
                  <a:pt x="16" y="61"/>
                  <a:pt x="15" y="61"/>
                  <a:pt x="14" y="61"/>
                </a:cubicBezTo>
                <a:cubicBezTo>
                  <a:pt x="13" y="61"/>
                  <a:pt x="13" y="62"/>
                  <a:pt x="12" y="60"/>
                </a:cubicBezTo>
                <a:cubicBezTo>
                  <a:pt x="12" y="60"/>
                  <a:pt x="13" y="60"/>
                  <a:pt x="14" y="59"/>
                </a:cubicBezTo>
                <a:cubicBezTo>
                  <a:pt x="16" y="59"/>
                  <a:pt x="17" y="59"/>
                  <a:pt x="19" y="60"/>
                </a:cubicBezTo>
                <a:cubicBezTo>
                  <a:pt x="21" y="61"/>
                  <a:pt x="23" y="60"/>
                  <a:pt x="24" y="59"/>
                </a:cubicBezTo>
                <a:cubicBezTo>
                  <a:pt x="24" y="58"/>
                  <a:pt x="22" y="58"/>
                  <a:pt x="21" y="58"/>
                </a:cubicBezTo>
                <a:cubicBezTo>
                  <a:pt x="21" y="57"/>
                  <a:pt x="20" y="57"/>
                  <a:pt x="20" y="56"/>
                </a:cubicBezTo>
                <a:cubicBezTo>
                  <a:pt x="20" y="55"/>
                  <a:pt x="21" y="56"/>
                  <a:pt x="22" y="56"/>
                </a:cubicBezTo>
                <a:cubicBezTo>
                  <a:pt x="23" y="56"/>
                  <a:pt x="24" y="57"/>
                  <a:pt x="25" y="57"/>
                </a:cubicBezTo>
                <a:cubicBezTo>
                  <a:pt x="27" y="58"/>
                  <a:pt x="29" y="58"/>
                  <a:pt x="30" y="57"/>
                </a:cubicBezTo>
                <a:cubicBezTo>
                  <a:pt x="29" y="56"/>
                  <a:pt x="29" y="56"/>
                  <a:pt x="28" y="55"/>
                </a:cubicBezTo>
                <a:cubicBezTo>
                  <a:pt x="27" y="55"/>
                  <a:pt x="27" y="54"/>
                  <a:pt x="27" y="54"/>
                </a:cubicBezTo>
                <a:cubicBezTo>
                  <a:pt x="28" y="53"/>
                  <a:pt x="28" y="53"/>
                  <a:pt x="29" y="54"/>
                </a:cubicBezTo>
                <a:cubicBezTo>
                  <a:pt x="29" y="54"/>
                  <a:pt x="30" y="54"/>
                  <a:pt x="31" y="55"/>
                </a:cubicBezTo>
                <a:cubicBezTo>
                  <a:pt x="32" y="56"/>
                  <a:pt x="34" y="56"/>
                  <a:pt x="35" y="55"/>
                </a:cubicBezTo>
                <a:cubicBezTo>
                  <a:pt x="34" y="54"/>
                  <a:pt x="34" y="53"/>
                  <a:pt x="33" y="53"/>
                </a:cubicBezTo>
                <a:cubicBezTo>
                  <a:pt x="32" y="52"/>
                  <a:pt x="32" y="52"/>
                  <a:pt x="33" y="51"/>
                </a:cubicBezTo>
                <a:cubicBezTo>
                  <a:pt x="33" y="51"/>
                  <a:pt x="34" y="51"/>
                  <a:pt x="34" y="51"/>
                </a:cubicBezTo>
                <a:cubicBezTo>
                  <a:pt x="37" y="54"/>
                  <a:pt x="39" y="54"/>
                  <a:pt x="42" y="51"/>
                </a:cubicBezTo>
                <a:cubicBezTo>
                  <a:pt x="40" y="51"/>
                  <a:pt x="39" y="50"/>
                  <a:pt x="38" y="49"/>
                </a:cubicBezTo>
                <a:cubicBezTo>
                  <a:pt x="37" y="49"/>
                  <a:pt x="36" y="49"/>
                  <a:pt x="37" y="48"/>
                </a:cubicBezTo>
                <a:cubicBezTo>
                  <a:pt x="37" y="47"/>
                  <a:pt x="38" y="47"/>
                  <a:pt x="39" y="48"/>
                </a:cubicBezTo>
                <a:cubicBezTo>
                  <a:pt x="40" y="49"/>
                  <a:pt x="42" y="50"/>
                  <a:pt x="44" y="50"/>
                </a:cubicBezTo>
                <a:cubicBezTo>
                  <a:pt x="45" y="50"/>
                  <a:pt x="46" y="49"/>
                  <a:pt x="46" y="49"/>
                </a:cubicBezTo>
                <a:cubicBezTo>
                  <a:pt x="45" y="48"/>
                  <a:pt x="44" y="47"/>
                  <a:pt x="44" y="47"/>
                </a:cubicBezTo>
                <a:cubicBezTo>
                  <a:pt x="43" y="46"/>
                  <a:pt x="42" y="46"/>
                  <a:pt x="43" y="45"/>
                </a:cubicBezTo>
                <a:cubicBezTo>
                  <a:pt x="43" y="44"/>
                  <a:pt x="44" y="45"/>
                  <a:pt x="45" y="45"/>
                </a:cubicBezTo>
                <a:cubicBezTo>
                  <a:pt x="45" y="46"/>
                  <a:pt x="46" y="46"/>
                  <a:pt x="47" y="47"/>
                </a:cubicBezTo>
                <a:cubicBezTo>
                  <a:pt x="48" y="48"/>
                  <a:pt x="49" y="47"/>
                  <a:pt x="51" y="46"/>
                </a:cubicBezTo>
                <a:cubicBezTo>
                  <a:pt x="49" y="45"/>
                  <a:pt x="48" y="45"/>
                  <a:pt x="47" y="44"/>
                </a:cubicBezTo>
                <a:cubicBezTo>
                  <a:pt x="46" y="44"/>
                  <a:pt x="46" y="43"/>
                  <a:pt x="46" y="43"/>
                </a:cubicBezTo>
                <a:cubicBezTo>
                  <a:pt x="47" y="42"/>
                  <a:pt x="48" y="42"/>
                  <a:pt x="48" y="42"/>
                </a:cubicBezTo>
                <a:cubicBezTo>
                  <a:pt x="49" y="43"/>
                  <a:pt x="51" y="44"/>
                  <a:pt x="52" y="44"/>
                </a:cubicBezTo>
                <a:cubicBezTo>
                  <a:pt x="53" y="44"/>
                  <a:pt x="54" y="44"/>
                  <a:pt x="55" y="43"/>
                </a:cubicBezTo>
                <a:cubicBezTo>
                  <a:pt x="54" y="42"/>
                  <a:pt x="52" y="42"/>
                  <a:pt x="51" y="41"/>
                </a:cubicBezTo>
                <a:cubicBezTo>
                  <a:pt x="51" y="41"/>
                  <a:pt x="50" y="40"/>
                  <a:pt x="51" y="40"/>
                </a:cubicBezTo>
                <a:cubicBezTo>
                  <a:pt x="51" y="39"/>
                  <a:pt x="52" y="39"/>
                  <a:pt x="52" y="40"/>
                </a:cubicBezTo>
                <a:cubicBezTo>
                  <a:pt x="54" y="41"/>
                  <a:pt x="57" y="42"/>
                  <a:pt x="59" y="40"/>
                </a:cubicBezTo>
                <a:cubicBezTo>
                  <a:pt x="59" y="40"/>
                  <a:pt x="59" y="40"/>
                  <a:pt x="59" y="39"/>
                </a:cubicBezTo>
                <a:cubicBezTo>
                  <a:pt x="58" y="39"/>
                  <a:pt x="57" y="39"/>
                  <a:pt x="56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7"/>
                  <a:pt x="55" y="37"/>
                  <a:pt x="56" y="37"/>
                </a:cubicBezTo>
                <a:cubicBezTo>
                  <a:pt x="57" y="37"/>
                  <a:pt x="59" y="37"/>
                  <a:pt x="60" y="37"/>
                </a:cubicBezTo>
                <a:cubicBezTo>
                  <a:pt x="62" y="38"/>
                  <a:pt x="63" y="37"/>
                  <a:pt x="64" y="35"/>
                </a:cubicBezTo>
                <a:cubicBezTo>
                  <a:pt x="63" y="35"/>
                  <a:pt x="61" y="35"/>
                  <a:pt x="60" y="35"/>
                </a:cubicBezTo>
                <a:cubicBezTo>
                  <a:pt x="60" y="35"/>
                  <a:pt x="59" y="35"/>
                  <a:pt x="59" y="34"/>
                </a:cubicBezTo>
                <a:cubicBezTo>
                  <a:pt x="59" y="34"/>
                  <a:pt x="60" y="34"/>
                  <a:pt x="60" y="34"/>
                </a:cubicBezTo>
                <a:cubicBezTo>
                  <a:pt x="62" y="34"/>
                  <a:pt x="63" y="33"/>
                  <a:pt x="65" y="34"/>
                </a:cubicBezTo>
                <a:cubicBezTo>
                  <a:pt x="66" y="34"/>
                  <a:pt x="67" y="34"/>
                  <a:pt x="67" y="32"/>
                </a:cubicBezTo>
                <a:cubicBezTo>
                  <a:pt x="66" y="32"/>
                  <a:pt x="65" y="32"/>
                  <a:pt x="64" y="32"/>
                </a:cubicBezTo>
                <a:cubicBezTo>
                  <a:pt x="64" y="32"/>
                  <a:pt x="63" y="32"/>
                  <a:pt x="63" y="31"/>
                </a:cubicBezTo>
                <a:cubicBezTo>
                  <a:pt x="63" y="30"/>
                  <a:pt x="64" y="30"/>
                  <a:pt x="64" y="30"/>
                </a:cubicBezTo>
                <a:cubicBezTo>
                  <a:pt x="65" y="30"/>
                  <a:pt x="67" y="30"/>
                  <a:pt x="68" y="30"/>
                </a:cubicBezTo>
                <a:cubicBezTo>
                  <a:pt x="70" y="31"/>
                  <a:pt x="71" y="30"/>
                  <a:pt x="72" y="28"/>
                </a:cubicBezTo>
                <a:cubicBezTo>
                  <a:pt x="71" y="28"/>
                  <a:pt x="69" y="28"/>
                  <a:pt x="68" y="28"/>
                </a:cubicBezTo>
                <a:cubicBezTo>
                  <a:pt x="67" y="28"/>
                  <a:pt x="66" y="28"/>
                  <a:pt x="66" y="27"/>
                </a:cubicBezTo>
                <a:cubicBezTo>
                  <a:pt x="66" y="25"/>
                  <a:pt x="67" y="26"/>
                  <a:pt x="68" y="26"/>
                </a:cubicBezTo>
                <a:cubicBezTo>
                  <a:pt x="69" y="26"/>
                  <a:pt x="70" y="26"/>
                  <a:pt x="71" y="26"/>
                </a:cubicBezTo>
                <a:cubicBezTo>
                  <a:pt x="73" y="27"/>
                  <a:pt x="75" y="27"/>
                  <a:pt x="76" y="24"/>
                </a:cubicBezTo>
                <a:cubicBezTo>
                  <a:pt x="75" y="23"/>
                  <a:pt x="73" y="23"/>
                  <a:pt x="72" y="23"/>
                </a:cubicBezTo>
                <a:cubicBezTo>
                  <a:pt x="71" y="23"/>
                  <a:pt x="70" y="23"/>
                  <a:pt x="71" y="22"/>
                </a:cubicBezTo>
                <a:cubicBezTo>
                  <a:pt x="71" y="21"/>
                  <a:pt x="72" y="21"/>
                  <a:pt x="72" y="21"/>
                </a:cubicBezTo>
                <a:cubicBezTo>
                  <a:pt x="74" y="21"/>
                  <a:pt x="75" y="21"/>
                  <a:pt x="76" y="22"/>
                </a:cubicBezTo>
                <a:cubicBezTo>
                  <a:pt x="78" y="23"/>
                  <a:pt x="78" y="23"/>
                  <a:pt x="79" y="22"/>
                </a:cubicBezTo>
                <a:cubicBezTo>
                  <a:pt x="80" y="20"/>
                  <a:pt x="78" y="20"/>
                  <a:pt x="78" y="20"/>
                </a:cubicBezTo>
                <a:cubicBezTo>
                  <a:pt x="77" y="19"/>
                  <a:pt x="75" y="20"/>
                  <a:pt x="76" y="18"/>
                </a:cubicBezTo>
                <a:cubicBezTo>
                  <a:pt x="77" y="17"/>
                  <a:pt x="78" y="18"/>
                  <a:pt x="78" y="18"/>
                </a:cubicBezTo>
                <a:cubicBezTo>
                  <a:pt x="81" y="20"/>
                  <a:pt x="82" y="19"/>
                  <a:pt x="84" y="18"/>
                </a:cubicBezTo>
                <a:cubicBezTo>
                  <a:pt x="86" y="18"/>
                  <a:pt x="87" y="17"/>
                  <a:pt x="89" y="18"/>
                </a:cubicBezTo>
                <a:cubicBezTo>
                  <a:pt x="91" y="19"/>
                  <a:pt x="92" y="18"/>
                  <a:pt x="93" y="16"/>
                </a:cubicBezTo>
                <a:cubicBezTo>
                  <a:pt x="97" y="12"/>
                  <a:pt x="99" y="6"/>
                  <a:pt x="100" y="1"/>
                </a:cubicBezTo>
                <a:cubicBezTo>
                  <a:pt x="100" y="0"/>
                  <a:pt x="100" y="0"/>
                  <a:pt x="101" y="0"/>
                </a:cubicBezTo>
                <a:cubicBezTo>
                  <a:pt x="101" y="7"/>
                  <a:pt x="99" y="13"/>
                  <a:pt x="94" y="19"/>
                </a:cubicBezTo>
                <a:cubicBezTo>
                  <a:pt x="94" y="19"/>
                  <a:pt x="93" y="20"/>
                  <a:pt x="94" y="21"/>
                </a:cubicBezTo>
                <a:cubicBezTo>
                  <a:pt x="95" y="22"/>
                  <a:pt x="95" y="23"/>
                  <a:pt x="97" y="22"/>
                </a:cubicBezTo>
                <a:cubicBezTo>
                  <a:pt x="103" y="21"/>
                  <a:pt x="108" y="18"/>
                  <a:pt x="112" y="13"/>
                </a:cubicBezTo>
                <a:cubicBezTo>
                  <a:pt x="112" y="16"/>
                  <a:pt x="110" y="18"/>
                  <a:pt x="106" y="20"/>
                </a:cubicBezTo>
                <a:cubicBezTo>
                  <a:pt x="104" y="22"/>
                  <a:pt x="101" y="24"/>
                  <a:pt x="98" y="24"/>
                </a:cubicBezTo>
                <a:cubicBezTo>
                  <a:pt x="96" y="25"/>
                  <a:pt x="96" y="25"/>
                  <a:pt x="96" y="27"/>
                </a:cubicBezTo>
                <a:cubicBezTo>
                  <a:pt x="96" y="30"/>
                  <a:pt x="96" y="32"/>
                  <a:pt x="99" y="33"/>
                </a:cubicBezTo>
                <a:cubicBezTo>
                  <a:pt x="100" y="33"/>
                  <a:pt x="100" y="34"/>
                  <a:pt x="100" y="35"/>
                </a:cubicBezTo>
                <a:cubicBezTo>
                  <a:pt x="101" y="35"/>
                  <a:pt x="101" y="35"/>
                  <a:pt x="101" y="36"/>
                </a:cubicBezTo>
                <a:cubicBezTo>
                  <a:pt x="100" y="36"/>
                  <a:pt x="100" y="36"/>
                  <a:pt x="99" y="36"/>
                </a:cubicBezTo>
                <a:cubicBezTo>
                  <a:pt x="98" y="35"/>
                  <a:pt x="97" y="34"/>
                  <a:pt x="96" y="33"/>
                </a:cubicBezTo>
                <a:cubicBezTo>
                  <a:pt x="93" y="36"/>
                  <a:pt x="93" y="36"/>
                  <a:pt x="96" y="39"/>
                </a:cubicBezTo>
                <a:cubicBezTo>
                  <a:pt x="97" y="39"/>
                  <a:pt x="98" y="40"/>
                  <a:pt x="98" y="41"/>
                </a:cubicBezTo>
                <a:cubicBezTo>
                  <a:pt x="97" y="42"/>
                  <a:pt x="96" y="41"/>
                  <a:pt x="95" y="40"/>
                </a:cubicBezTo>
                <a:cubicBezTo>
                  <a:pt x="95" y="40"/>
                  <a:pt x="94" y="39"/>
                  <a:pt x="93" y="39"/>
                </a:cubicBezTo>
                <a:cubicBezTo>
                  <a:pt x="92" y="38"/>
                  <a:pt x="92" y="39"/>
                  <a:pt x="91" y="40"/>
                </a:cubicBezTo>
                <a:cubicBezTo>
                  <a:pt x="90" y="41"/>
                  <a:pt x="91" y="41"/>
                  <a:pt x="92" y="42"/>
                </a:cubicBezTo>
                <a:cubicBezTo>
                  <a:pt x="93" y="42"/>
                  <a:pt x="93" y="43"/>
                  <a:pt x="94" y="44"/>
                </a:cubicBezTo>
                <a:cubicBezTo>
                  <a:pt x="95" y="44"/>
                  <a:pt x="95" y="45"/>
                  <a:pt x="95" y="45"/>
                </a:cubicBezTo>
                <a:cubicBezTo>
                  <a:pt x="94" y="46"/>
                  <a:pt x="94" y="45"/>
                  <a:pt x="93" y="45"/>
                </a:cubicBezTo>
                <a:cubicBezTo>
                  <a:pt x="92" y="44"/>
                  <a:pt x="91" y="44"/>
                  <a:pt x="90" y="43"/>
                </a:cubicBezTo>
                <a:cubicBezTo>
                  <a:pt x="90" y="42"/>
                  <a:pt x="89" y="42"/>
                  <a:pt x="88" y="43"/>
                </a:cubicBezTo>
                <a:cubicBezTo>
                  <a:pt x="87" y="44"/>
                  <a:pt x="88" y="45"/>
                  <a:pt x="88" y="45"/>
                </a:cubicBezTo>
                <a:cubicBezTo>
                  <a:pt x="89" y="46"/>
                  <a:pt x="90" y="47"/>
                  <a:pt x="91" y="49"/>
                </a:cubicBezTo>
                <a:cubicBezTo>
                  <a:pt x="91" y="49"/>
                  <a:pt x="91" y="50"/>
                  <a:pt x="90" y="50"/>
                </a:cubicBezTo>
                <a:cubicBezTo>
                  <a:pt x="90" y="51"/>
                  <a:pt x="89" y="50"/>
                  <a:pt x="89" y="50"/>
                </a:cubicBezTo>
                <a:cubicBezTo>
                  <a:pt x="88" y="48"/>
                  <a:pt x="88" y="47"/>
                  <a:pt x="87" y="46"/>
                </a:cubicBezTo>
                <a:cubicBezTo>
                  <a:pt x="86" y="46"/>
                  <a:pt x="86" y="45"/>
                  <a:pt x="85" y="46"/>
                </a:cubicBezTo>
                <a:cubicBezTo>
                  <a:pt x="84" y="46"/>
                  <a:pt x="83" y="47"/>
                  <a:pt x="84" y="48"/>
                </a:cubicBezTo>
                <a:cubicBezTo>
                  <a:pt x="85" y="49"/>
                  <a:pt x="85" y="50"/>
                  <a:pt x="86" y="51"/>
                </a:cubicBezTo>
                <a:cubicBezTo>
                  <a:pt x="86" y="52"/>
                  <a:pt x="86" y="53"/>
                  <a:pt x="85" y="53"/>
                </a:cubicBezTo>
                <a:cubicBezTo>
                  <a:pt x="84" y="53"/>
                  <a:pt x="84" y="52"/>
                  <a:pt x="84" y="51"/>
                </a:cubicBezTo>
                <a:cubicBezTo>
                  <a:pt x="83" y="51"/>
                  <a:pt x="83" y="50"/>
                  <a:pt x="83" y="49"/>
                </a:cubicBezTo>
                <a:cubicBezTo>
                  <a:pt x="83" y="49"/>
                  <a:pt x="82" y="48"/>
                  <a:pt x="81" y="48"/>
                </a:cubicBezTo>
                <a:cubicBezTo>
                  <a:pt x="80" y="49"/>
                  <a:pt x="80" y="49"/>
                  <a:pt x="80" y="50"/>
                </a:cubicBezTo>
                <a:cubicBezTo>
                  <a:pt x="81" y="51"/>
                  <a:pt x="81" y="53"/>
                  <a:pt x="81" y="54"/>
                </a:cubicBezTo>
                <a:cubicBezTo>
                  <a:pt x="81" y="55"/>
                  <a:pt x="81" y="56"/>
                  <a:pt x="80" y="56"/>
                </a:cubicBezTo>
                <a:cubicBezTo>
                  <a:pt x="79" y="56"/>
                  <a:pt x="79" y="55"/>
                  <a:pt x="79" y="54"/>
                </a:cubicBezTo>
                <a:cubicBezTo>
                  <a:pt x="79" y="53"/>
                  <a:pt x="79" y="53"/>
                  <a:pt x="79" y="52"/>
                </a:cubicBezTo>
                <a:cubicBezTo>
                  <a:pt x="79" y="51"/>
                  <a:pt x="79" y="50"/>
                  <a:pt x="78" y="50"/>
                </a:cubicBezTo>
                <a:cubicBezTo>
                  <a:pt x="77" y="50"/>
                  <a:pt x="76" y="51"/>
                  <a:pt x="76" y="52"/>
                </a:cubicBezTo>
                <a:cubicBezTo>
                  <a:pt x="76" y="54"/>
                  <a:pt x="77" y="55"/>
                  <a:pt x="76" y="57"/>
                </a:cubicBezTo>
                <a:cubicBezTo>
                  <a:pt x="76" y="57"/>
                  <a:pt x="76" y="58"/>
                  <a:pt x="75" y="58"/>
                </a:cubicBezTo>
                <a:cubicBezTo>
                  <a:pt x="74" y="58"/>
                  <a:pt x="74" y="57"/>
                  <a:pt x="74" y="56"/>
                </a:cubicBezTo>
                <a:cubicBezTo>
                  <a:pt x="74" y="56"/>
                  <a:pt x="75" y="55"/>
                  <a:pt x="75" y="54"/>
                </a:cubicBezTo>
                <a:cubicBezTo>
                  <a:pt x="75" y="54"/>
                  <a:pt x="75" y="53"/>
                  <a:pt x="74" y="53"/>
                </a:cubicBezTo>
                <a:cubicBezTo>
                  <a:pt x="73" y="52"/>
                  <a:pt x="73" y="53"/>
                  <a:pt x="73" y="54"/>
                </a:cubicBezTo>
                <a:cubicBezTo>
                  <a:pt x="72" y="55"/>
                  <a:pt x="72" y="57"/>
                  <a:pt x="71" y="59"/>
                </a:cubicBezTo>
                <a:cubicBezTo>
                  <a:pt x="71" y="59"/>
                  <a:pt x="71" y="60"/>
                  <a:pt x="70" y="60"/>
                </a:cubicBezTo>
                <a:cubicBezTo>
                  <a:pt x="69" y="59"/>
                  <a:pt x="69" y="59"/>
                  <a:pt x="69" y="58"/>
                </a:cubicBezTo>
                <a:cubicBezTo>
                  <a:pt x="70" y="57"/>
                  <a:pt x="70" y="56"/>
                  <a:pt x="70" y="55"/>
                </a:cubicBezTo>
                <a:cubicBezTo>
                  <a:pt x="66" y="55"/>
                  <a:pt x="67" y="58"/>
                  <a:pt x="66" y="61"/>
                </a:cubicBezTo>
                <a:cubicBezTo>
                  <a:pt x="66" y="61"/>
                  <a:pt x="66" y="63"/>
                  <a:pt x="65" y="63"/>
                </a:cubicBezTo>
                <a:cubicBezTo>
                  <a:pt x="63" y="63"/>
                  <a:pt x="64" y="61"/>
                  <a:pt x="64" y="60"/>
                </a:cubicBezTo>
                <a:cubicBezTo>
                  <a:pt x="64" y="59"/>
                  <a:pt x="65" y="59"/>
                  <a:pt x="65" y="58"/>
                </a:cubicBezTo>
                <a:cubicBezTo>
                  <a:pt x="62" y="58"/>
                  <a:pt x="62" y="59"/>
                  <a:pt x="61" y="62"/>
                </a:cubicBezTo>
                <a:cubicBezTo>
                  <a:pt x="60" y="63"/>
                  <a:pt x="61" y="66"/>
                  <a:pt x="59" y="66"/>
                </a:cubicBezTo>
                <a:cubicBezTo>
                  <a:pt x="58" y="65"/>
                  <a:pt x="59" y="63"/>
                  <a:pt x="59" y="62"/>
                </a:cubicBezTo>
                <a:cubicBezTo>
                  <a:pt x="59" y="62"/>
                  <a:pt x="59" y="61"/>
                  <a:pt x="59" y="61"/>
                </a:cubicBezTo>
                <a:cubicBezTo>
                  <a:pt x="57" y="61"/>
                  <a:pt x="56" y="62"/>
                  <a:pt x="56" y="64"/>
                </a:cubicBezTo>
                <a:cubicBezTo>
                  <a:pt x="56" y="65"/>
                  <a:pt x="56" y="66"/>
                  <a:pt x="55" y="66"/>
                </a:cubicBezTo>
                <a:cubicBezTo>
                  <a:pt x="55" y="67"/>
                  <a:pt x="55" y="68"/>
                  <a:pt x="54" y="67"/>
                </a:cubicBezTo>
                <a:cubicBezTo>
                  <a:pt x="53" y="67"/>
                  <a:pt x="53" y="67"/>
                  <a:pt x="54" y="66"/>
                </a:cubicBezTo>
                <a:cubicBezTo>
                  <a:pt x="54" y="65"/>
                  <a:pt x="54" y="64"/>
                  <a:pt x="54" y="63"/>
                </a:cubicBezTo>
                <a:cubicBezTo>
                  <a:pt x="52" y="64"/>
                  <a:pt x="52" y="65"/>
                  <a:pt x="52" y="66"/>
                </a:cubicBezTo>
                <a:cubicBezTo>
                  <a:pt x="52" y="67"/>
                  <a:pt x="52" y="68"/>
                  <a:pt x="52" y="68"/>
                </a:cubicBezTo>
                <a:cubicBezTo>
                  <a:pt x="52" y="69"/>
                  <a:pt x="51" y="69"/>
                  <a:pt x="51" y="69"/>
                </a:cubicBezTo>
                <a:cubicBezTo>
                  <a:pt x="50" y="69"/>
                  <a:pt x="50" y="69"/>
                  <a:pt x="50" y="68"/>
                </a:cubicBezTo>
                <a:cubicBezTo>
                  <a:pt x="50" y="67"/>
                  <a:pt x="50" y="66"/>
                  <a:pt x="50" y="66"/>
                </a:cubicBezTo>
                <a:cubicBezTo>
                  <a:pt x="48" y="66"/>
                  <a:pt x="48" y="67"/>
                  <a:pt x="48" y="69"/>
                </a:cubicBezTo>
                <a:cubicBezTo>
                  <a:pt x="47" y="70"/>
                  <a:pt x="47" y="70"/>
                  <a:pt x="47" y="71"/>
                </a:cubicBezTo>
                <a:cubicBezTo>
                  <a:pt x="47" y="72"/>
                  <a:pt x="47" y="73"/>
                  <a:pt x="46" y="72"/>
                </a:cubicBezTo>
                <a:cubicBezTo>
                  <a:pt x="45" y="72"/>
                  <a:pt x="45" y="71"/>
                  <a:pt x="45" y="71"/>
                </a:cubicBezTo>
                <a:cubicBezTo>
                  <a:pt x="45" y="70"/>
                  <a:pt x="46" y="69"/>
                  <a:pt x="46" y="68"/>
                </a:cubicBezTo>
                <a:cubicBezTo>
                  <a:pt x="42" y="69"/>
                  <a:pt x="43" y="71"/>
                  <a:pt x="42" y="73"/>
                </a:cubicBezTo>
                <a:cubicBezTo>
                  <a:pt x="42" y="74"/>
                  <a:pt x="42" y="77"/>
                  <a:pt x="40" y="76"/>
                </a:cubicBezTo>
                <a:cubicBezTo>
                  <a:pt x="39" y="76"/>
                  <a:pt x="40" y="74"/>
                  <a:pt x="40" y="73"/>
                </a:cubicBezTo>
                <a:cubicBezTo>
                  <a:pt x="40" y="72"/>
                  <a:pt x="40" y="72"/>
                  <a:pt x="40" y="71"/>
                </a:cubicBezTo>
                <a:cubicBezTo>
                  <a:pt x="39" y="71"/>
                  <a:pt x="38" y="72"/>
                  <a:pt x="37" y="74"/>
                </a:cubicBezTo>
                <a:cubicBezTo>
                  <a:pt x="37" y="76"/>
                  <a:pt x="37" y="77"/>
                  <a:pt x="36" y="79"/>
                </a:cubicBezTo>
                <a:cubicBezTo>
                  <a:pt x="36" y="79"/>
                  <a:pt x="36" y="80"/>
                  <a:pt x="35" y="79"/>
                </a:cubicBezTo>
                <a:cubicBezTo>
                  <a:pt x="35" y="79"/>
                  <a:pt x="34" y="79"/>
                  <a:pt x="35" y="78"/>
                </a:cubicBezTo>
                <a:cubicBezTo>
                  <a:pt x="35" y="77"/>
                  <a:pt x="35" y="75"/>
                  <a:pt x="36" y="74"/>
                </a:cubicBezTo>
                <a:cubicBezTo>
                  <a:pt x="34" y="74"/>
                  <a:pt x="33" y="75"/>
                  <a:pt x="32" y="77"/>
                </a:cubicBezTo>
                <a:cubicBezTo>
                  <a:pt x="32" y="78"/>
                  <a:pt x="31" y="80"/>
                  <a:pt x="31" y="81"/>
                </a:cubicBezTo>
                <a:cubicBezTo>
                  <a:pt x="31" y="82"/>
                  <a:pt x="30" y="82"/>
                  <a:pt x="29" y="82"/>
                </a:cubicBezTo>
                <a:cubicBezTo>
                  <a:pt x="29" y="82"/>
                  <a:pt x="29" y="81"/>
                  <a:pt x="29" y="80"/>
                </a:cubicBezTo>
                <a:cubicBezTo>
                  <a:pt x="30" y="79"/>
                  <a:pt x="30" y="78"/>
                  <a:pt x="30" y="77"/>
                </a:cubicBezTo>
                <a:cubicBezTo>
                  <a:pt x="28" y="77"/>
                  <a:pt x="26" y="78"/>
                  <a:pt x="26" y="81"/>
                </a:cubicBezTo>
                <a:cubicBezTo>
                  <a:pt x="26" y="81"/>
                  <a:pt x="26" y="81"/>
                  <a:pt x="26" y="82"/>
                </a:cubicBezTo>
                <a:cubicBezTo>
                  <a:pt x="25" y="83"/>
                  <a:pt x="24" y="85"/>
                  <a:pt x="23" y="85"/>
                </a:cubicBezTo>
                <a:cubicBezTo>
                  <a:pt x="21" y="84"/>
                  <a:pt x="24" y="82"/>
                  <a:pt x="24" y="81"/>
                </a:cubicBezTo>
                <a:cubicBezTo>
                  <a:pt x="24" y="81"/>
                  <a:pt x="24" y="80"/>
                  <a:pt x="24" y="79"/>
                </a:cubicBezTo>
                <a:close/>
              </a:path>
            </a:pathLst>
          </a:custGeom>
          <a:solidFill>
            <a:srgbClr val="A215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3" name="Freeform 21">
            <a:extLst>
              <a:ext uri="{FF2B5EF4-FFF2-40B4-BE49-F238E27FC236}">
                <a16:creationId xmlns:a16="http://schemas.microsoft.com/office/drawing/2014/main" id="{FD5E7765-2A56-4DD2-B39E-BC16772C9E69}"/>
              </a:ext>
            </a:extLst>
          </p:cNvPr>
          <p:cNvSpPr/>
          <p:nvPr/>
        </p:nvSpPr>
        <p:spPr bwMode="auto">
          <a:xfrm>
            <a:off x="4679950" y="3768725"/>
            <a:ext cx="155575" cy="417513"/>
          </a:xfrm>
          <a:custGeom>
            <a:avLst/>
            <a:gdLst>
              <a:gd name="T0" fmla="*/ 7 w 49"/>
              <a:gd name="T1" fmla="*/ 132 h 132"/>
              <a:gd name="T2" fmla="*/ 7 w 49"/>
              <a:gd name="T3" fmla="*/ 104 h 132"/>
              <a:gd name="T4" fmla="*/ 13 w 49"/>
              <a:gd name="T5" fmla="*/ 93 h 132"/>
              <a:gd name="T6" fmla="*/ 16 w 49"/>
              <a:gd name="T7" fmla="*/ 68 h 132"/>
              <a:gd name="T8" fmla="*/ 6 w 49"/>
              <a:gd name="T9" fmla="*/ 48 h 132"/>
              <a:gd name="T10" fmla="*/ 15 w 49"/>
              <a:gd name="T11" fmla="*/ 7 h 132"/>
              <a:gd name="T12" fmla="*/ 43 w 49"/>
              <a:gd name="T13" fmla="*/ 10 h 132"/>
              <a:gd name="T14" fmla="*/ 37 w 49"/>
              <a:gd name="T15" fmla="*/ 39 h 132"/>
              <a:gd name="T16" fmla="*/ 27 w 49"/>
              <a:gd name="T17" fmla="*/ 45 h 132"/>
              <a:gd name="T18" fmla="*/ 20 w 49"/>
              <a:gd name="T19" fmla="*/ 58 h 132"/>
              <a:gd name="T20" fmla="*/ 22 w 49"/>
              <a:gd name="T21" fmla="*/ 72 h 132"/>
              <a:gd name="T22" fmla="*/ 18 w 49"/>
              <a:gd name="T23" fmla="*/ 97 h 132"/>
              <a:gd name="T24" fmla="*/ 10 w 49"/>
              <a:gd name="T25" fmla="*/ 110 h 132"/>
              <a:gd name="T26" fmla="*/ 7 w 49"/>
              <a:gd name="T27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9" h="132">
                <a:moveTo>
                  <a:pt x="7" y="132"/>
                </a:moveTo>
                <a:cubicBezTo>
                  <a:pt x="2" y="123"/>
                  <a:pt x="3" y="114"/>
                  <a:pt x="7" y="104"/>
                </a:cubicBezTo>
                <a:cubicBezTo>
                  <a:pt x="8" y="100"/>
                  <a:pt x="10" y="97"/>
                  <a:pt x="13" y="93"/>
                </a:cubicBezTo>
                <a:cubicBezTo>
                  <a:pt x="19" y="85"/>
                  <a:pt x="19" y="77"/>
                  <a:pt x="16" y="68"/>
                </a:cubicBezTo>
                <a:cubicBezTo>
                  <a:pt x="13" y="61"/>
                  <a:pt x="9" y="54"/>
                  <a:pt x="6" y="48"/>
                </a:cubicBezTo>
                <a:cubicBezTo>
                  <a:pt x="0" y="34"/>
                  <a:pt x="3" y="16"/>
                  <a:pt x="15" y="7"/>
                </a:cubicBezTo>
                <a:cubicBezTo>
                  <a:pt x="24" y="0"/>
                  <a:pt x="38" y="2"/>
                  <a:pt x="43" y="10"/>
                </a:cubicBezTo>
                <a:cubicBezTo>
                  <a:pt x="49" y="19"/>
                  <a:pt x="46" y="33"/>
                  <a:pt x="37" y="39"/>
                </a:cubicBezTo>
                <a:cubicBezTo>
                  <a:pt x="34" y="41"/>
                  <a:pt x="31" y="43"/>
                  <a:pt x="27" y="45"/>
                </a:cubicBezTo>
                <a:cubicBezTo>
                  <a:pt x="22" y="48"/>
                  <a:pt x="20" y="52"/>
                  <a:pt x="20" y="58"/>
                </a:cubicBezTo>
                <a:cubicBezTo>
                  <a:pt x="20" y="63"/>
                  <a:pt x="21" y="68"/>
                  <a:pt x="22" y="72"/>
                </a:cubicBezTo>
                <a:cubicBezTo>
                  <a:pt x="25" y="81"/>
                  <a:pt x="24" y="90"/>
                  <a:pt x="18" y="97"/>
                </a:cubicBezTo>
                <a:cubicBezTo>
                  <a:pt x="15" y="101"/>
                  <a:pt x="13" y="105"/>
                  <a:pt x="10" y="110"/>
                </a:cubicBezTo>
                <a:cubicBezTo>
                  <a:pt x="7" y="117"/>
                  <a:pt x="6" y="124"/>
                  <a:pt x="7" y="132"/>
                </a:cubicBezTo>
                <a:close/>
              </a:path>
            </a:pathLst>
          </a:custGeom>
          <a:solidFill>
            <a:srgbClr val="A9B1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4" name="Freeform 22">
            <a:extLst>
              <a:ext uri="{FF2B5EF4-FFF2-40B4-BE49-F238E27FC236}">
                <a16:creationId xmlns:a16="http://schemas.microsoft.com/office/drawing/2014/main" id="{B2C014EF-2123-43AA-BCA9-91C63EC6ED59}"/>
              </a:ext>
            </a:extLst>
          </p:cNvPr>
          <p:cNvSpPr/>
          <p:nvPr/>
        </p:nvSpPr>
        <p:spPr bwMode="auto">
          <a:xfrm>
            <a:off x="4924425" y="3516313"/>
            <a:ext cx="138113" cy="201613"/>
          </a:xfrm>
          <a:custGeom>
            <a:avLst/>
            <a:gdLst>
              <a:gd name="T0" fmla="*/ 43 w 44"/>
              <a:gd name="T1" fmla="*/ 50 h 64"/>
              <a:gd name="T2" fmla="*/ 26 w 44"/>
              <a:gd name="T3" fmla="*/ 60 h 64"/>
              <a:gd name="T4" fmla="*/ 21 w 44"/>
              <a:gd name="T5" fmla="*/ 60 h 64"/>
              <a:gd name="T6" fmla="*/ 6 w 44"/>
              <a:gd name="T7" fmla="*/ 56 h 64"/>
              <a:gd name="T8" fmla="*/ 7 w 44"/>
              <a:gd name="T9" fmla="*/ 41 h 64"/>
              <a:gd name="T10" fmla="*/ 6 w 44"/>
              <a:gd name="T11" fmla="*/ 38 h 64"/>
              <a:gd name="T12" fmla="*/ 1 w 44"/>
              <a:gd name="T13" fmla="*/ 25 h 64"/>
              <a:gd name="T14" fmla="*/ 11 w 44"/>
              <a:gd name="T15" fmla="*/ 16 h 64"/>
              <a:gd name="T16" fmla="*/ 16 w 44"/>
              <a:gd name="T17" fmla="*/ 12 h 64"/>
              <a:gd name="T18" fmla="*/ 33 w 44"/>
              <a:gd name="T19" fmla="*/ 4 h 64"/>
              <a:gd name="T20" fmla="*/ 39 w 44"/>
              <a:gd name="T21" fmla="*/ 11 h 64"/>
              <a:gd name="T22" fmla="*/ 40 w 44"/>
              <a:gd name="T23" fmla="*/ 15 h 64"/>
              <a:gd name="T24" fmla="*/ 36 w 44"/>
              <a:gd name="T25" fmla="*/ 23 h 64"/>
              <a:gd name="T26" fmla="*/ 35 w 44"/>
              <a:gd name="T27" fmla="*/ 27 h 64"/>
              <a:gd name="T28" fmla="*/ 36 w 44"/>
              <a:gd name="T29" fmla="*/ 35 h 64"/>
              <a:gd name="T30" fmla="*/ 38 w 44"/>
              <a:gd name="T31" fmla="*/ 38 h 64"/>
              <a:gd name="T32" fmla="*/ 43 w 44"/>
              <a:gd name="T33" fmla="*/ 44 h 64"/>
              <a:gd name="T34" fmla="*/ 43 w 44"/>
              <a:gd name="T35" fmla="*/ 5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" h="64">
                <a:moveTo>
                  <a:pt x="43" y="50"/>
                </a:moveTo>
                <a:cubicBezTo>
                  <a:pt x="43" y="59"/>
                  <a:pt x="33" y="64"/>
                  <a:pt x="26" y="60"/>
                </a:cubicBezTo>
                <a:cubicBezTo>
                  <a:pt x="24" y="59"/>
                  <a:pt x="23" y="59"/>
                  <a:pt x="21" y="60"/>
                </a:cubicBezTo>
                <a:cubicBezTo>
                  <a:pt x="16" y="62"/>
                  <a:pt x="10" y="61"/>
                  <a:pt x="6" y="56"/>
                </a:cubicBezTo>
                <a:cubicBezTo>
                  <a:pt x="3" y="52"/>
                  <a:pt x="4" y="45"/>
                  <a:pt x="7" y="41"/>
                </a:cubicBezTo>
                <a:cubicBezTo>
                  <a:pt x="8" y="39"/>
                  <a:pt x="8" y="39"/>
                  <a:pt x="6" y="38"/>
                </a:cubicBezTo>
                <a:cubicBezTo>
                  <a:pt x="2" y="36"/>
                  <a:pt x="0" y="30"/>
                  <a:pt x="1" y="25"/>
                </a:cubicBezTo>
                <a:cubicBezTo>
                  <a:pt x="1" y="20"/>
                  <a:pt x="7" y="16"/>
                  <a:pt x="11" y="16"/>
                </a:cubicBezTo>
                <a:cubicBezTo>
                  <a:pt x="15" y="16"/>
                  <a:pt x="15" y="15"/>
                  <a:pt x="16" y="12"/>
                </a:cubicBezTo>
                <a:cubicBezTo>
                  <a:pt x="17" y="4"/>
                  <a:pt x="26" y="0"/>
                  <a:pt x="33" y="4"/>
                </a:cubicBezTo>
                <a:cubicBezTo>
                  <a:pt x="36" y="5"/>
                  <a:pt x="38" y="8"/>
                  <a:pt x="39" y="11"/>
                </a:cubicBezTo>
                <a:cubicBezTo>
                  <a:pt x="40" y="12"/>
                  <a:pt x="40" y="14"/>
                  <a:pt x="40" y="15"/>
                </a:cubicBezTo>
                <a:cubicBezTo>
                  <a:pt x="39" y="18"/>
                  <a:pt x="38" y="21"/>
                  <a:pt x="36" y="23"/>
                </a:cubicBezTo>
                <a:cubicBezTo>
                  <a:pt x="34" y="25"/>
                  <a:pt x="34" y="26"/>
                  <a:pt x="35" y="27"/>
                </a:cubicBezTo>
                <a:cubicBezTo>
                  <a:pt x="36" y="30"/>
                  <a:pt x="37" y="32"/>
                  <a:pt x="36" y="35"/>
                </a:cubicBezTo>
                <a:cubicBezTo>
                  <a:pt x="36" y="37"/>
                  <a:pt x="37" y="38"/>
                  <a:pt x="38" y="38"/>
                </a:cubicBezTo>
                <a:cubicBezTo>
                  <a:pt x="40" y="39"/>
                  <a:pt x="42" y="41"/>
                  <a:pt x="43" y="44"/>
                </a:cubicBezTo>
                <a:cubicBezTo>
                  <a:pt x="44" y="46"/>
                  <a:pt x="44" y="48"/>
                  <a:pt x="43" y="50"/>
                </a:cubicBezTo>
                <a:close/>
              </a:path>
            </a:pathLst>
          </a:custGeom>
          <a:solidFill>
            <a:srgbClr val="85CD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5" name="Freeform 23">
            <a:extLst>
              <a:ext uri="{FF2B5EF4-FFF2-40B4-BE49-F238E27FC236}">
                <a16:creationId xmlns:a16="http://schemas.microsoft.com/office/drawing/2014/main" id="{6BFC509F-BC3A-457A-BF7C-FFFB3340F01B}"/>
              </a:ext>
            </a:extLst>
          </p:cNvPr>
          <p:cNvSpPr/>
          <p:nvPr/>
        </p:nvSpPr>
        <p:spPr bwMode="auto">
          <a:xfrm>
            <a:off x="5654675" y="3481388"/>
            <a:ext cx="233363" cy="255588"/>
          </a:xfrm>
          <a:custGeom>
            <a:avLst/>
            <a:gdLst>
              <a:gd name="T0" fmla="*/ 66 w 74"/>
              <a:gd name="T1" fmla="*/ 81 h 81"/>
              <a:gd name="T2" fmla="*/ 64 w 74"/>
              <a:gd name="T3" fmla="*/ 68 h 81"/>
              <a:gd name="T4" fmla="*/ 64 w 74"/>
              <a:gd name="T5" fmla="*/ 58 h 81"/>
              <a:gd name="T6" fmla="*/ 48 w 74"/>
              <a:gd name="T7" fmla="*/ 41 h 81"/>
              <a:gd name="T8" fmla="*/ 33 w 74"/>
              <a:gd name="T9" fmla="*/ 41 h 81"/>
              <a:gd name="T10" fmla="*/ 4 w 74"/>
              <a:gd name="T11" fmla="*/ 22 h 81"/>
              <a:gd name="T12" fmla="*/ 2 w 74"/>
              <a:gd name="T13" fmla="*/ 8 h 81"/>
              <a:gd name="T14" fmla="*/ 15 w 74"/>
              <a:gd name="T15" fmla="*/ 2 h 81"/>
              <a:gd name="T16" fmla="*/ 28 w 74"/>
              <a:gd name="T17" fmla="*/ 11 h 81"/>
              <a:gd name="T18" fmla="*/ 54 w 74"/>
              <a:gd name="T19" fmla="*/ 28 h 81"/>
              <a:gd name="T20" fmla="*/ 70 w 74"/>
              <a:gd name="T21" fmla="*/ 41 h 81"/>
              <a:gd name="T22" fmla="*/ 71 w 74"/>
              <a:gd name="T23" fmla="*/ 61 h 81"/>
              <a:gd name="T24" fmla="*/ 66 w 74"/>
              <a:gd name="T2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81">
                <a:moveTo>
                  <a:pt x="66" y="81"/>
                </a:moveTo>
                <a:cubicBezTo>
                  <a:pt x="63" y="76"/>
                  <a:pt x="63" y="72"/>
                  <a:pt x="64" y="68"/>
                </a:cubicBezTo>
                <a:cubicBezTo>
                  <a:pt x="64" y="64"/>
                  <a:pt x="64" y="61"/>
                  <a:pt x="64" y="58"/>
                </a:cubicBezTo>
                <a:cubicBezTo>
                  <a:pt x="64" y="48"/>
                  <a:pt x="58" y="43"/>
                  <a:pt x="48" y="41"/>
                </a:cubicBezTo>
                <a:cubicBezTo>
                  <a:pt x="43" y="40"/>
                  <a:pt x="38" y="42"/>
                  <a:pt x="33" y="41"/>
                </a:cubicBezTo>
                <a:cubicBezTo>
                  <a:pt x="20" y="38"/>
                  <a:pt x="10" y="33"/>
                  <a:pt x="4" y="22"/>
                </a:cubicBezTo>
                <a:cubicBezTo>
                  <a:pt x="2" y="17"/>
                  <a:pt x="0" y="13"/>
                  <a:pt x="2" y="8"/>
                </a:cubicBezTo>
                <a:cubicBezTo>
                  <a:pt x="4" y="2"/>
                  <a:pt x="9" y="0"/>
                  <a:pt x="15" y="2"/>
                </a:cubicBezTo>
                <a:cubicBezTo>
                  <a:pt x="20" y="4"/>
                  <a:pt x="24" y="7"/>
                  <a:pt x="28" y="11"/>
                </a:cubicBezTo>
                <a:cubicBezTo>
                  <a:pt x="36" y="18"/>
                  <a:pt x="45" y="23"/>
                  <a:pt x="54" y="28"/>
                </a:cubicBezTo>
                <a:cubicBezTo>
                  <a:pt x="60" y="31"/>
                  <a:pt x="66" y="35"/>
                  <a:pt x="70" y="41"/>
                </a:cubicBezTo>
                <a:cubicBezTo>
                  <a:pt x="74" y="47"/>
                  <a:pt x="73" y="54"/>
                  <a:pt x="71" y="61"/>
                </a:cubicBezTo>
                <a:cubicBezTo>
                  <a:pt x="69" y="68"/>
                  <a:pt x="66" y="74"/>
                  <a:pt x="66" y="81"/>
                </a:cubicBezTo>
                <a:close/>
              </a:path>
            </a:pathLst>
          </a:custGeom>
          <a:solidFill>
            <a:srgbClr val="A9B1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6" name="Freeform 24">
            <a:extLst>
              <a:ext uri="{FF2B5EF4-FFF2-40B4-BE49-F238E27FC236}">
                <a16:creationId xmlns:a16="http://schemas.microsoft.com/office/drawing/2014/main" id="{AECB2C5F-C3F0-4E15-8552-6B061FA840D5}"/>
              </a:ext>
            </a:extLst>
          </p:cNvPr>
          <p:cNvSpPr/>
          <p:nvPr/>
        </p:nvSpPr>
        <p:spPr bwMode="auto">
          <a:xfrm>
            <a:off x="4848225" y="3727450"/>
            <a:ext cx="157163" cy="180975"/>
          </a:xfrm>
          <a:custGeom>
            <a:avLst/>
            <a:gdLst>
              <a:gd name="T0" fmla="*/ 29 w 50"/>
              <a:gd name="T1" fmla="*/ 52 h 57"/>
              <a:gd name="T2" fmla="*/ 7 w 50"/>
              <a:gd name="T3" fmla="*/ 37 h 57"/>
              <a:gd name="T4" fmla="*/ 4 w 50"/>
              <a:gd name="T5" fmla="*/ 31 h 57"/>
              <a:gd name="T6" fmla="*/ 16 w 50"/>
              <a:gd name="T7" fmla="*/ 10 h 57"/>
              <a:gd name="T8" fmla="*/ 20 w 50"/>
              <a:gd name="T9" fmla="*/ 8 h 57"/>
              <a:gd name="T10" fmla="*/ 35 w 50"/>
              <a:gd name="T11" fmla="*/ 1 h 57"/>
              <a:gd name="T12" fmla="*/ 47 w 50"/>
              <a:gd name="T13" fmla="*/ 10 h 57"/>
              <a:gd name="T14" fmla="*/ 48 w 50"/>
              <a:gd name="T15" fmla="*/ 13 h 57"/>
              <a:gd name="T16" fmla="*/ 44 w 50"/>
              <a:gd name="T17" fmla="*/ 28 h 57"/>
              <a:gd name="T18" fmla="*/ 40 w 50"/>
              <a:gd name="T19" fmla="*/ 31 h 57"/>
              <a:gd name="T20" fmla="*/ 38 w 50"/>
              <a:gd name="T21" fmla="*/ 34 h 57"/>
              <a:gd name="T22" fmla="*/ 36 w 50"/>
              <a:gd name="T23" fmla="*/ 47 h 57"/>
              <a:gd name="T24" fmla="*/ 29 w 50"/>
              <a:gd name="T25" fmla="*/ 5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57">
                <a:moveTo>
                  <a:pt x="29" y="52"/>
                </a:moveTo>
                <a:cubicBezTo>
                  <a:pt x="19" y="57"/>
                  <a:pt x="6" y="49"/>
                  <a:pt x="7" y="37"/>
                </a:cubicBezTo>
                <a:cubicBezTo>
                  <a:pt x="7" y="35"/>
                  <a:pt x="5" y="33"/>
                  <a:pt x="4" y="31"/>
                </a:cubicBezTo>
                <a:cubicBezTo>
                  <a:pt x="0" y="22"/>
                  <a:pt x="6" y="11"/>
                  <a:pt x="16" y="10"/>
                </a:cubicBezTo>
                <a:cubicBezTo>
                  <a:pt x="18" y="10"/>
                  <a:pt x="19" y="9"/>
                  <a:pt x="20" y="8"/>
                </a:cubicBezTo>
                <a:cubicBezTo>
                  <a:pt x="23" y="2"/>
                  <a:pt x="28" y="0"/>
                  <a:pt x="35" y="1"/>
                </a:cubicBezTo>
                <a:cubicBezTo>
                  <a:pt x="40" y="2"/>
                  <a:pt x="44" y="5"/>
                  <a:pt x="47" y="10"/>
                </a:cubicBezTo>
                <a:cubicBezTo>
                  <a:pt x="47" y="11"/>
                  <a:pt x="47" y="12"/>
                  <a:pt x="48" y="13"/>
                </a:cubicBezTo>
                <a:cubicBezTo>
                  <a:pt x="50" y="19"/>
                  <a:pt x="48" y="24"/>
                  <a:pt x="44" y="28"/>
                </a:cubicBezTo>
                <a:cubicBezTo>
                  <a:pt x="43" y="29"/>
                  <a:pt x="41" y="30"/>
                  <a:pt x="40" y="31"/>
                </a:cubicBezTo>
                <a:cubicBezTo>
                  <a:pt x="38" y="32"/>
                  <a:pt x="38" y="33"/>
                  <a:pt x="38" y="34"/>
                </a:cubicBezTo>
                <a:cubicBezTo>
                  <a:pt x="38" y="39"/>
                  <a:pt x="38" y="43"/>
                  <a:pt x="36" y="47"/>
                </a:cubicBezTo>
                <a:cubicBezTo>
                  <a:pt x="34" y="49"/>
                  <a:pt x="32" y="51"/>
                  <a:pt x="29" y="52"/>
                </a:cubicBezTo>
                <a:close/>
              </a:path>
            </a:pathLst>
          </a:custGeom>
          <a:solidFill>
            <a:srgbClr val="85CD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7" name="Freeform 25">
            <a:extLst>
              <a:ext uri="{FF2B5EF4-FFF2-40B4-BE49-F238E27FC236}">
                <a16:creationId xmlns:a16="http://schemas.microsoft.com/office/drawing/2014/main" id="{F80891EA-B616-408F-B0BF-58210ECF666E}"/>
              </a:ext>
            </a:extLst>
          </p:cNvPr>
          <p:cNvSpPr/>
          <p:nvPr/>
        </p:nvSpPr>
        <p:spPr bwMode="auto">
          <a:xfrm>
            <a:off x="5151438" y="4037013"/>
            <a:ext cx="133350" cy="177800"/>
          </a:xfrm>
          <a:custGeom>
            <a:avLst/>
            <a:gdLst>
              <a:gd name="T0" fmla="*/ 42 w 42"/>
              <a:gd name="T1" fmla="*/ 7 h 56"/>
              <a:gd name="T2" fmla="*/ 40 w 42"/>
              <a:gd name="T3" fmla="*/ 22 h 56"/>
              <a:gd name="T4" fmla="*/ 40 w 42"/>
              <a:gd name="T5" fmla="*/ 27 h 56"/>
              <a:gd name="T6" fmla="*/ 38 w 42"/>
              <a:gd name="T7" fmla="*/ 31 h 56"/>
              <a:gd name="T8" fmla="*/ 30 w 42"/>
              <a:gd name="T9" fmla="*/ 39 h 56"/>
              <a:gd name="T10" fmla="*/ 27 w 42"/>
              <a:gd name="T11" fmla="*/ 47 h 56"/>
              <a:gd name="T12" fmla="*/ 23 w 42"/>
              <a:gd name="T13" fmla="*/ 55 h 56"/>
              <a:gd name="T14" fmla="*/ 18 w 42"/>
              <a:gd name="T15" fmla="*/ 54 h 56"/>
              <a:gd name="T16" fmla="*/ 13 w 42"/>
              <a:gd name="T17" fmla="*/ 49 h 56"/>
              <a:gd name="T18" fmla="*/ 3 w 42"/>
              <a:gd name="T19" fmla="*/ 39 h 56"/>
              <a:gd name="T20" fmla="*/ 2 w 42"/>
              <a:gd name="T21" fmla="*/ 34 h 56"/>
              <a:gd name="T22" fmla="*/ 2 w 42"/>
              <a:gd name="T23" fmla="*/ 26 h 56"/>
              <a:gd name="T24" fmla="*/ 3 w 42"/>
              <a:gd name="T25" fmla="*/ 19 h 56"/>
              <a:gd name="T26" fmla="*/ 18 w 42"/>
              <a:gd name="T27" fmla="*/ 4 h 56"/>
              <a:gd name="T28" fmla="*/ 28 w 42"/>
              <a:gd name="T29" fmla="*/ 3 h 56"/>
              <a:gd name="T30" fmla="*/ 33 w 42"/>
              <a:gd name="T31" fmla="*/ 3 h 56"/>
              <a:gd name="T32" fmla="*/ 42 w 42"/>
              <a:gd name="T33" fmla="*/ 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" h="56">
                <a:moveTo>
                  <a:pt x="42" y="7"/>
                </a:moveTo>
                <a:cubicBezTo>
                  <a:pt x="39" y="12"/>
                  <a:pt x="40" y="17"/>
                  <a:pt x="40" y="22"/>
                </a:cubicBezTo>
                <a:cubicBezTo>
                  <a:pt x="40" y="24"/>
                  <a:pt x="40" y="26"/>
                  <a:pt x="40" y="27"/>
                </a:cubicBezTo>
                <a:cubicBezTo>
                  <a:pt x="40" y="29"/>
                  <a:pt x="39" y="30"/>
                  <a:pt x="38" y="31"/>
                </a:cubicBezTo>
                <a:cubicBezTo>
                  <a:pt x="36" y="34"/>
                  <a:pt x="33" y="37"/>
                  <a:pt x="30" y="39"/>
                </a:cubicBezTo>
                <a:cubicBezTo>
                  <a:pt x="27" y="42"/>
                  <a:pt x="27" y="44"/>
                  <a:pt x="27" y="47"/>
                </a:cubicBezTo>
                <a:cubicBezTo>
                  <a:pt x="28" y="51"/>
                  <a:pt x="26" y="53"/>
                  <a:pt x="23" y="55"/>
                </a:cubicBezTo>
                <a:cubicBezTo>
                  <a:pt x="21" y="56"/>
                  <a:pt x="20" y="55"/>
                  <a:pt x="18" y="54"/>
                </a:cubicBezTo>
                <a:cubicBezTo>
                  <a:pt x="16" y="53"/>
                  <a:pt x="15" y="51"/>
                  <a:pt x="13" y="49"/>
                </a:cubicBezTo>
                <a:cubicBezTo>
                  <a:pt x="10" y="46"/>
                  <a:pt x="6" y="43"/>
                  <a:pt x="3" y="39"/>
                </a:cubicBezTo>
                <a:cubicBezTo>
                  <a:pt x="2" y="38"/>
                  <a:pt x="2" y="36"/>
                  <a:pt x="2" y="34"/>
                </a:cubicBezTo>
                <a:cubicBezTo>
                  <a:pt x="3" y="31"/>
                  <a:pt x="3" y="29"/>
                  <a:pt x="2" y="26"/>
                </a:cubicBezTo>
                <a:cubicBezTo>
                  <a:pt x="0" y="23"/>
                  <a:pt x="1" y="21"/>
                  <a:pt x="3" y="19"/>
                </a:cubicBezTo>
                <a:cubicBezTo>
                  <a:pt x="8" y="14"/>
                  <a:pt x="13" y="9"/>
                  <a:pt x="18" y="4"/>
                </a:cubicBezTo>
                <a:cubicBezTo>
                  <a:pt x="22" y="1"/>
                  <a:pt x="23" y="0"/>
                  <a:pt x="28" y="3"/>
                </a:cubicBezTo>
                <a:cubicBezTo>
                  <a:pt x="30" y="4"/>
                  <a:pt x="31" y="3"/>
                  <a:pt x="33" y="3"/>
                </a:cubicBezTo>
                <a:cubicBezTo>
                  <a:pt x="37" y="1"/>
                  <a:pt x="40" y="3"/>
                  <a:pt x="42" y="7"/>
                </a:cubicBezTo>
                <a:close/>
              </a:path>
            </a:pathLst>
          </a:custGeom>
          <a:solidFill>
            <a:srgbClr val="EB5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8" name="Freeform 26">
            <a:extLst>
              <a:ext uri="{FF2B5EF4-FFF2-40B4-BE49-F238E27FC236}">
                <a16:creationId xmlns:a16="http://schemas.microsoft.com/office/drawing/2014/main" id="{C1212C14-905B-4BD6-B005-FD1DB56CEC8F}"/>
              </a:ext>
            </a:extLst>
          </p:cNvPr>
          <p:cNvSpPr/>
          <p:nvPr/>
        </p:nvSpPr>
        <p:spPr bwMode="auto">
          <a:xfrm>
            <a:off x="4938713" y="3768725"/>
            <a:ext cx="111125" cy="149225"/>
          </a:xfrm>
          <a:custGeom>
            <a:avLst/>
            <a:gdLst>
              <a:gd name="T0" fmla="*/ 0 w 35"/>
              <a:gd name="T1" fmla="*/ 39 h 47"/>
              <a:gd name="T2" fmla="*/ 7 w 35"/>
              <a:gd name="T3" fmla="*/ 32 h 47"/>
              <a:gd name="T4" fmla="*/ 7 w 35"/>
              <a:gd name="T5" fmla="*/ 29 h 47"/>
              <a:gd name="T6" fmla="*/ 7 w 35"/>
              <a:gd name="T7" fmla="*/ 28 h 47"/>
              <a:gd name="T8" fmla="*/ 8 w 35"/>
              <a:gd name="T9" fmla="*/ 20 h 47"/>
              <a:gd name="T10" fmla="*/ 9 w 35"/>
              <a:gd name="T11" fmla="*/ 18 h 47"/>
              <a:gd name="T12" fmla="*/ 19 w 35"/>
              <a:gd name="T13" fmla="*/ 0 h 47"/>
              <a:gd name="T14" fmla="*/ 32 w 35"/>
              <a:gd name="T15" fmla="*/ 9 h 47"/>
              <a:gd name="T16" fmla="*/ 31 w 35"/>
              <a:gd name="T17" fmla="*/ 24 h 47"/>
              <a:gd name="T18" fmla="*/ 30 w 35"/>
              <a:gd name="T19" fmla="*/ 28 h 47"/>
              <a:gd name="T20" fmla="*/ 21 w 35"/>
              <a:gd name="T21" fmla="*/ 44 h 47"/>
              <a:gd name="T22" fmla="*/ 3 w 35"/>
              <a:gd name="T23" fmla="*/ 40 h 47"/>
              <a:gd name="T24" fmla="*/ 0 w 35"/>
              <a:gd name="T25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47">
                <a:moveTo>
                  <a:pt x="0" y="39"/>
                </a:moveTo>
                <a:cubicBezTo>
                  <a:pt x="3" y="37"/>
                  <a:pt x="5" y="35"/>
                  <a:pt x="7" y="32"/>
                </a:cubicBezTo>
                <a:cubicBezTo>
                  <a:pt x="7" y="31"/>
                  <a:pt x="8" y="30"/>
                  <a:pt x="7" y="29"/>
                </a:cubicBezTo>
                <a:cubicBezTo>
                  <a:pt x="7" y="29"/>
                  <a:pt x="7" y="29"/>
                  <a:pt x="7" y="28"/>
                </a:cubicBezTo>
                <a:cubicBezTo>
                  <a:pt x="10" y="26"/>
                  <a:pt x="8" y="23"/>
                  <a:pt x="8" y="20"/>
                </a:cubicBezTo>
                <a:cubicBezTo>
                  <a:pt x="8" y="19"/>
                  <a:pt x="8" y="18"/>
                  <a:pt x="9" y="18"/>
                </a:cubicBezTo>
                <a:cubicBezTo>
                  <a:pt x="17" y="15"/>
                  <a:pt x="19" y="8"/>
                  <a:pt x="19" y="0"/>
                </a:cubicBezTo>
                <a:cubicBezTo>
                  <a:pt x="25" y="0"/>
                  <a:pt x="30" y="4"/>
                  <a:pt x="32" y="9"/>
                </a:cubicBezTo>
                <a:cubicBezTo>
                  <a:pt x="35" y="14"/>
                  <a:pt x="34" y="20"/>
                  <a:pt x="31" y="24"/>
                </a:cubicBezTo>
                <a:cubicBezTo>
                  <a:pt x="30" y="25"/>
                  <a:pt x="29" y="26"/>
                  <a:pt x="30" y="28"/>
                </a:cubicBezTo>
                <a:cubicBezTo>
                  <a:pt x="31" y="34"/>
                  <a:pt x="27" y="41"/>
                  <a:pt x="21" y="44"/>
                </a:cubicBezTo>
                <a:cubicBezTo>
                  <a:pt x="15" y="47"/>
                  <a:pt x="7" y="46"/>
                  <a:pt x="3" y="40"/>
                </a:cubicBezTo>
                <a:cubicBezTo>
                  <a:pt x="2" y="39"/>
                  <a:pt x="1" y="38"/>
                  <a:pt x="0" y="39"/>
                </a:cubicBezTo>
                <a:close/>
              </a:path>
            </a:pathLst>
          </a:custGeom>
          <a:solidFill>
            <a:srgbClr val="9CD7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9" name="Freeform 27">
            <a:extLst>
              <a:ext uri="{FF2B5EF4-FFF2-40B4-BE49-F238E27FC236}">
                <a16:creationId xmlns:a16="http://schemas.microsoft.com/office/drawing/2014/main" id="{5A55E1DE-5796-436F-9910-4DD68F9ECA68}"/>
              </a:ext>
            </a:extLst>
          </p:cNvPr>
          <p:cNvSpPr/>
          <p:nvPr/>
        </p:nvSpPr>
        <p:spPr bwMode="auto">
          <a:xfrm>
            <a:off x="5332413" y="3057525"/>
            <a:ext cx="119063" cy="173038"/>
          </a:xfrm>
          <a:custGeom>
            <a:avLst/>
            <a:gdLst>
              <a:gd name="T0" fmla="*/ 38 w 38"/>
              <a:gd name="T1" fmla="*/ 12 h 55"/>
              <a:gd name="T2" fmla="*/ 37 w 38"/>
              <a:gd name="T3" fmla="*/ 17 h 55"/>
              <a:gd name="T4" fmla="*/ 23 w 38"/>
              <a:gd name="T5" fmla="*/ 47 h 55"/>
              <a:gd name="T6" fmla="*/ 11 w 38"/>
              <a:gd name="T7" fmla="*/ 54 h 55"/>
              <a:gd name="T8" fmla="*/ 1 w 38"/>
              <a:gd name="T9" fmla="*/ 45 h 55"/>
              <a:gd name="T10" fmla="*/ 1 w 38"/>
              <a:gd name="T11" fmla="*/ 38 h 55"/>
              <a:gd name="T12" fmla="*/ 16 w 38"/>
              <a:gd name="T13" fmla="*/ 7 h 55"/>
              <a:gd name="T14" fmla="*/ 29 w 38"/>
              <a:gd name="T15" fmla="*/ 1 h 55"/>
              <a:gd name="T16" fmla="*/ 38 w 38"/>
              <a:gd name="T17" fmla="*/ 1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55">
                <a:moveTo>
                  <a:pt x="38" y="12"/>
                </a:moveTo>
                <a:cubicBezTo>
                  <a:pt x="38" y="14"/>
                  <a:pt x="38" y="16"/>
                  <a:pt x="37" y="17"/>
                </a:cubicBezTo>
                <a:cubicBezTo>
                  <a:pt x="32" y="27"/>
                  <a:pt x="28" y="37"/>
                  <a:pt x="23" y="47"/>
                </a:cubicBezTo>
                <a:cubicBezTo>
                  <a:pt x="20" y="52"/>
                  <a:pt x="16" y="55"/>
                  <a:pt x="11" y="54"/>
                </a:cubicBezTo>
                <a:cubicBezTo>
                  <a:pt x="6" y="53"/>
                  <a:pt x="2" y="49"/>
                  <a:pt x="1" y="45"/>
                </a:cubicBezTo>
                <a:cubicBezTo>
                  <a:pt x="0" y="42"/>
                  <a:pt x="0" y="40"/>
                  <a:pt x="1" y="38"/>
                </a:cubicBezTo>
                <a:cubicBezTo>
                  <a:pt x="6" y="27"/>
                  <a:pt x="11" y="17"/>
                  <a:pt x="16" y="7"/>
                </a:cubicBezTo>
                <a:cubicBezTo>
                  <a:pt x="18" y="2"/>
                  <a:pt x="24" y="0"/>
                  <a:pt x="29" y="1"/>
                </a:cubicBezTo>
                <a:cubicBezTo>
                  <a:pt x="35" y="2"/>
                  <a:pt x="38" y="7"/>
                  <a:pt x="38" y="12"/>
                </a:cubicBezTo>
                <a:close/>
              </a:path>
            </a:pathLst>
          </a:custGeom>
          <a:solidFill>
            <a:srgbClr val="E62D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0" name="Freeform 28">
            <a:extLst>
              <a:ext uri="{FF2B5EF4-FFF2-40B4-BE49-F238E27FC236}">
                <a16:creationId xmlns:a16="http://schemas.microsoft.com/office/drawing/2014/main" id="{AF3B1042-2729-4C7A-BF5A-B27CF25AA783}"/>
              </a:ext>
            </a:extLst>
          </p:cNvPr>
          <p:cNvSpPr/>
          <p:nvPr/>
        </p:nvSpPr>
        <p:spPr bwMode="auto">
          <a:xfrm>
            <a:off x="5119688" y="2927350"/>
            <a:ext cx="190500" cy="101600"/>
          </a:xfrm>
          <a:custGeom>
            <a:avLst/>
            <a:gdLst>
              <a:gd name="T0" fmla="*/ 46 w 60"/>
              <a:gd name="T1" fmla="*/ 32 h 32"/>
              <a:gd name="T2" fmla="*/ 37 w 60"/>
              <a:gd name="T3" fmla="*/ 30 h 32"/>
              <a:gd name="T4" fmla="*/ 12 w 60"/>
              <a:gd name="T5" fmla="*/ 24 h 32"/>
              <a:gd name="T6" fmla="*/ 5 w 60"/>
              <a:gd name="T7" fmla="*/ 6 h 32"/>
              <a:gd name="T8" fmla="*/ 16 w 60"/>
              <a:gd name="T9" fmla="*/ 1 h 32"/>
              <a:gd name="T10" fmla="*/ 51 w 60"/>
              <a:gd name="T11" fmla="*/ 9 h 32"/>
              <a:gd name="T12" fmla="*/ 59 w 60"/>
              <a:gd name="T13" fmla="*/ 21 h 32"/>
              <a:gd name="T14" fmla="*/ 46 w 60"/>
              <a:gd name="T15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" h="32">
                <a:moveTo>
                  <a:pt x="46" y="32"/>
                </a:moveTo>
                <a:cubicBezTo>
                  <a:pt x="44" y="31"/>
                  <a:pt x="40" y="30"/>
                  <a:pt x="37" y="30"/>
                </a:cubicBezTo>
                <a:cubicBezTo>
                  <a:pt x="28" y="28"/>
                  <a:pt x="20" y="26"/>
                  <a:pt x="12" y="24"/>
                </a:cubicBezTo>
                <a:cubicBezTo>
                  <a:pt x="4" y="22"/>
                  <a:pt x="0" y="13"/>
                  <a:pt x="5" y="6"/>
                </a:cubicBezTo>
                <a:cubicBezTo>
                  <a:pt x="8" y="2"/>
                  <a:pt x="12" y="0"/>
                  <a:pt x="16" y="1"/>
                </a:cubicBezTo>
                <a:cubicBezTo>
                  <a:pt x="28" y="3"/>
                  <a:pt x="39" y="6"/>
                  <a:pt x="51" y="9"/>
                </a:cubicBezTo>
                <a:cubicBezTo>
                  <a:pt x="56" y="10"/>
                  <a:pt x="60" y="16"/>
                  <a:pt x="59" y="21"/>
                </a:cubicBezTo>
                <a:cubicBezTo>
                  <a:pt x="58" y="28"/>
                  <a:pt x="53" y="32"/>
                  <a:pt x="46" y="32"/>
                </a:cubicBezTo>
                <a:close/>
              </a:path>
            </a:pathLst>
          </a:custGeom>
          <a:solidFill>
            <a:srgbClr val="E62D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1" name="Freeform 29">
            <a:extLst>
              <a:ext uri="{FF2B5EF4-FFF2-40B4-BE49-F238E27FC236}">
                <a16:creationId xmlns:a16="http://schemas.microsoft.com/office/drawing/2014/main" id="{9B4A82A6-6336-4AE2-A1C7-3CED706D4667}"/>
              </a:ext>
            </a:extLst>
          </p:cNvPr>
          <p:cNvSpPr/>
          <p:nvPr/>
        </p:nvSpPr>
        <p:spPr bwMode="auto">
          <a:xfrm>
            <a:off x="5103813" y="3044825"/>
            <a:ext cx="165100" cy="144463"/>
          </a:xfrm>
          <a:custGeom>
            <a:avLst/>
            <a:gdLst>
              <a:gd name="T0" fmla="*/ 39 w 52"/>
              <a:gd name="T1" fmla="*/ 0 h 46"/>
              <a:gd name="T2" fmla="*/ 50 w 52"/>
              <a:gd name="T3" fmla="*/ 8 h 46"/>
              <a:gd name="T4" fmla="*/ 47 w 52"/>
              <a:gd name="T5" fmla="*/ 21 h 46"/>
              <a:gd name="T6" fmla="*/ 20 w 52"/>
              <a:gd name="T7" fmla="*/ 42 h 46"/>
              <a:gd name="T8" fmla="*/ 4 w 52"/>
              <a:gd name="T9" fmla="*/ 40 h 46"/>
              <a:gd name="T10" fmla="*/ 6 w 52"/>
              <a:gd name="T11" fmla="*/ 24 h 46"/>
              <a:gd name="T12" fmla="*/ 32 w 52"/>
              <a:gd name="T13" fmla="*/ 3 h 46"/>
              <a:gd name="T14" fmla="*/ 39 w 52"/>
              <a:gd name="T1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46">
                <a:moveTo>
                  <a:pt x="39" y="0"/>
                </a:moveTo>
                <a:cubicBezTo>
                  <a:pt x="44" y="0"/>
                  <a:pt x="48" y="3"/>
                  <a:pt x="50" y="8"/>
                </a:cubicBezTo>
                <a:cubicBezTo>
                  <a:pt x="52" y="12"/>
                  <a:pt x="51" y="18"/>
                  <a:pt x="47" y="21"/>
                </a:cubicBezTo>
                <a:cubicBezTo>
                  <a:pt x="38" y="28"/>
                  <a:pt x="29" y="35"/>
                  <a:pt x="20" y="42"/>
                </a:cubicBezTo>
                <a:cubicBezTo>
                  <a:pt x="15" y="46"/>
                  <a:pt x="8" y="45"/>
                  <a:pt x="4" y="40"/>
                </a:cubicBezTo>
                <a:cubicBezTo>
                  <a:pt x="0" y="35"/>
                  <a:pt x="1" y="28"/>
                  <a:pt x="6" y="24"/>
                </a:cubicBezTo>
                <a:cubicBezTo>
                  <a:pt x="14" y="17"/>
                  <a:pt x="23" y="10"/>
                  <a:pt x="32" y="3"/>
                </a:cubicBezTo>
                <a:cubicBezTo>
                  <a:pt x="34" y="1"/>
                  <a:pt x="37" y="0"/>
                  <a:pt x="39" y="0"/>
                </a:cubicBezTo>
                <a:close/>
              </a:path>
            </a:pathLst>
          </a:custGeom>
          <a:solidFill>
            <a:srgbClr val="E52D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2" name="Freeform 30">
            <a:extLst>
              <a:ext uri="{FF2B5EF4-FFF2-40B4-BE49-F238E27FC236}">
                <a16:creationId xmlns:a16="http://schemas.microsoft.com/office/drawing/2014/main" id="{817010F8-49BA-413B-B0D5-2AE919705F7C}"/>
              </a:ext>
            </a:extLst>
          </p:cNvPr>
          <p:cNvSpPr/>
          <p:nvPr/>
        </p:nvSpPr>
        <p:spPr bwMode="auto">
          <a:xfrm>
            <a:off x="5249863" y="3089275"/>
            <a:ext cx="88900" cy="182563"/>
          </a:xfrm>
          <a:custGeom>
            <a:avLst/>
            <a:gdLst>
              <a:gd name="T0" fmla="*/ 0 w 28"/>
              <a:gd name="T1" fmla="*/ 45 h 58"/>
              <a:gd name="T2" fmla="*/ 4 w 28"/>
              <a:gd name="T3" fmla="*/ 11 h 58"/>
              <a:gd name="T4" fmla="*/ 17 w 28"/>
              <a:gd name="T5" fmla="*/ 1 h 58"/>
              <a:gd name="T6" fmla="*/ 27 w 28"/>
              <a:gd name="T7" fmla="*/ 15 h 58"/>
              <a:gd name="T8" fmla="*/ 23 w 28"/>
              <a:gd name="T9" fmla="*/ 47 h 58"/>
              <a:gd name="T10" fmla="*/ 11 w 28"/>
              <a:gd name="T11" fmla="*/ 57 h 58"/>
              <a:gd name="T12" fmla="*/ 0 w 28"/>
              <a:gd name="T13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57">
                <a:moveTo>
                  <a:pt x="0" y="45"/>
                </a:moveTo>
                <a:cubicBezTo>
                  <a:pt x="1" y="34"/>
                  <a:pt x="2" y="22"/>
                  <a:pt x="4" y="11"/>
                </a:cubicBezTo>
                <a:cubicBezTo>
                  <a:pt x="5" y="4"/>
                  <a:pt x="10" y="0"/>
                  <a:pt x="17" y="1"/>
                </a:cubicBezTo>
                <a:cubicBezTo>
                  <a:pt x="24" y="2"/>
                  <a:pt x="28" y="8"/>
                  <a:pt x="27" y="15"/>
                </a:cubicBezTo>
                <a:cubicBezTo>
                  <a:pt x="26" y="25"/>
                  <a:pt x="25" y="36"/>
                  <a:pt x="23" y="47"/>
                </a:cubicBezTo>
                <a:cubicBezTo>
                  <a:pt x="23" y="53"/>
                  <a:pt x="17" y="58"/>
                  <a:pt x="11" y="57"/>
                </a:cubicBezTo>
                <a:cubicBezTo>
                  <a:pt x="5" y="57"/>
                  <a:pt x="0" y="51"/>
                  <a:pt x="0" y="45"/>
                </a:cubicBezTo>
                <a:close/>
              </a:path>
            </a:pathLst>
          </a:custGeom>
          <a:solidFill>
            <a:srgbClr val="E62D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3" name="Freeform 31">
            <a:extLst>
              <a:ext uri="{FF2B5EF4-FFF2-40B4-BE49-F238E27FC236}">
                <a16:creationId xmlns:a16="http://schemas.microsoft.com/office/drawing/2014/main" id="{EAD21867-13EB-4A85-B3C0-A757A29698D5}"/>
              </a:ext>
            </a:extLst>
          </p:cNvPr>
          <p:cNvSpPr/>
          <p:nvPr/>
        </p:nvSpPr>
        <p:spPr bwMode="auto">
          <a:xfrm>
            <a:off x="5294313" y="2940050"/>
            <a:ext cx="157163" cy="152400"/>
          </a:xfrm>
          <a:custGeom>
            <a:avLst/>
            <a:gdLst>
              <a:gd name="T0" fmla="*/ 37 w 50"/>
              <a:gd name="T1" fmla="*/ 0 h 48"/>
              <a:gd name="T2" fmla="*/ 49 w 50"/>
              <a:gd name="T3" fmla="*/ 8 h 48"/>
              <a:gd name="T4" fmla="*/ 45 w 50"/>
              <a:gd name="T5" fmla="*/ 21 h 48"/>
              <a:gd name="T6" fmla="*/ 21 w 50"/>
              <a:gd name="T7" fmla="*/ 42 h 48"/>
              <a:gd name="T8" fmla="*/ 2 w 50"/>
              <a:gd name="T9" fmla="*/ 38 h 48"/>
              <a:gd name="T10" fmla="*/ 4 w 50"/>
              <a:gd name="T11" fmla="*/ 25 h 48"/>
              <a:gd name="T12" fmla="*/ 31 w 50"/>
              <a:gd name="T13" fmla="*/ 3 h 48"/>
              <a:gd name="T14" fmla="*/ 37 w 50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48">
                <a:moveTo>
                  <a:pt x="37" y="0"/>
                </a:moveTo>
                <a:cubicBezTo>
                  <a:pt x="42" y="0"/>
                  <a:pt x="47" y="3"/>
                  <a:pt x="49" y="8"/>
                </a:cubicBezTo>
                <a:cubicBezTo>
                  <a:pt x="50" y="12"/>
                  <a:pt x="49" y="18"/>
                  <a:pt x="45" y="21"/>
                </a:cubicBezTo>
                <a:cubicBezTo>
                  <a:pt x="37" y="28"/>
                  <a:pt x="29" y="35"/>
                  <a:pt x="21" y="42"/>
                </a:cubicBezTo>
                <a:cubicBezTo>
                  <a:pt x="14" y="48"/>
                  <a:pt x="5" y="46"/>
                  <a:pt x="2" y="38"/>
                </a:cubicBezTo>
                <a:cubicBezTo>
                  <a:pt x="0" y="34"/>
                  <a:pt x="0" y="29"/>
                  <a:pt x="4" y="25"/>
                </a:cubicBezTo>
                <a:cubicBezTo>
                  <a:pt x="13" y="18"/>
                  <a:pt x="22" y="10"/>
                  <a:pt x="31" y="3"/>
                </a:cubicBezTo>
                <a:cubicBezTo>
                  <a:pt x="33" y="1"/>
                  <a:pt x="35" y="0"/>
                  <a:pt x="37" y="0"/>
                </a:cubicBezTo>
                <a:close/>
              </a:path>
            </a:pathLst>
          </a:custGeom>
          <a:solidFill>
            <a:srgbClr val="E62D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4" name="Freeform 32">
            <a:extLst>
              <a:ext uri="{FF2B5EF4-FFF2-40B4-BE49-F238E27FC236}">
                <a16:creationId xmlns:a16="http://schemas.microsoft.com/office/drawing/2014/main" id="{B220112B-E95C-473F-B675-02562E187E80}"/>
              </a:ext>
            </a:extLst>
          </p:cNvPr>
          <p:cNvSpPr/>
          <p:nvPr/>
        </p:nvSpPr>
        <p:spPr bwMode="auto">
          <a:xfrm>
            <a:off x="4784725" y="3895725"/>
            <a:ext cx="79375" cy="173038"/>
          </a:xfrm>
          <a:custGeom>
            <a:avLst/>
            <a:gdLst>
              <a:gd name="T0" fmla="*/ 6 w 25"/>
              <a:gd name="T1" fmla="*/ 55 h 55"/>
              <a:gd name="T2" fmla="*/ 1 w 25"/>
              <a:gd name="T3" fmla="*/ 43 h 55"/>
              <a:gd name="T4" fmla="*/ 2 w 25"/>
              <a:gd name="T5" fmla="*/ 18 h 55"/>
              <a:gd name="T6" fmla="*/ 9 w 25"/>
              <a:gd name="T7" fmla="*/ 4 h 55"/>
              <a:gd name="T8" fmla="*/ 19 w 25"/>
              <a:gd name="T9" fmla="*/ 1 h 55"/>
              <a:gd name="T10" fmla="*/ 24 w 25"/>
              <a:gd name="T11" fmla="*/ 12 h 55"/>
              <a:gd name="T12" fmla="*/ 17 w 25"/>
              <a:gd name="T13" fmla="*/ 26 h 55"/>
              <a:gd name="T14" fmla="*/ 6 w 25"/>
              <a:gd name="T15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55">
                <a:moveTo>
                  <a:pt x="6" y="55"/>
                </a:moveTo>
                <a:cubicBezTo>
                  <a:pt x="3" y="52"/>
                  <a:pt x="2" y="47"/>
                  <a:pt x="1" y="43"/>
                </a:cubicBezTo>
                <a:cubicBezTo>
                  <a:pt x="0" y="35"/>
                  <a:pt x="0" y="26"/>
                  <a:pt x="2" y="18"/>
                </a:cubicBezTo>
                <a:cubicBezTo>
                  <a:pt x="3" y="12"/>
                  <a:pt x="5" y="8"/>
                  <a:pt x="9" y="4"/>
                </a:cubicBezTo>
                <a:cubicBezTo>
                  <a:pt x="13" y="0"/>
                  <a:pt x="16" y="0"/>
                  <a:pt x="19" y="1"/>
                </a:cubicBezTo>
                <a:cubicBezTo>
                  <a:pt x="23" y="3"/>
                  <a:pt x="25" y="7"/>
                  <a:pt x="24" y="12"/>
                </a:cubicBezTo>
                <a:cubicBezTo>
                  <a:pt x="24" y="17"/>
                  <a:pt x="21" y="22"/>
                  <a:pt x="17" y="26"/>
                </a:cubicBezTo>
                <a:cubicBezTo>
                  <a:pt x="10" y="34"/>
                  <a:pt x="6" y="44"/>
                  <a:pt x="6" y="55"/>
                </a:cubicBezTo>
                <a:close/>
              </a:path>
            </a:pathLst>
          </a:custGeom>
          <a:solidFill>
            <a:srgbClr val="ABB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5" name="Freeform 33">
            <a:extLst>
              <a:ext uri="{FF2B5EF4-FFF2-40B4-BE49-F238E27FC236}">
                <a16:creationId xmlns:a16="http://schemas.microsoft.com/office/drawing/2014/main" id="{2C0D76EF-C60B-42C4-A2B8-EAC887B15FF9}"/>
              </a:ext>
            </a:extLst>
          </p:cNvPr>
          <p:cNvSpPr/>
          <p:nvPr/>
        </p:nvSpPr>
        <p:spPr bwMode="auto">
          <a:xfrm>
            <a:off x="5027613" y="3551238"/>
            <a:ext cx="79375" cy="122238"/>
          </a:xfrm>
          <a:custGeom>
            <a:avLst/>
            <a:gdLst>
              <a:gd name="T0" fmla="*/ 10 w 25"/>
              <a:gd name="T1" fmla="*/ 39 h 39"/>
              <a:gd name="T2" fmla="*/ 7 w 25"/>
              <a:gd name="T3" fmla="*/ 30 h 39"/>
              <a:gd name="T4" fmla="*/ 4 w 25"/>
              <a:gd name="T5" fmla="*/ 28 h 39"/>
              <a:gd name="T6" fmla="*/ 2 w 25"/>
              <a:gd name="T7" fmla="*/ 24 h 39"/>
              <a:gd name="T8" fmla="*/ 1 w 25"/>
              <a:gd name="T9" fmla="*/ 15 h 39"/>
              <a:gd name="T10" fmla="*/ 1 w 25"/>
              <a:gd name="T11" fmla="*/ 13 h 39"/>
              <a:gd name="T12" fmla="*/ 6 w 25"/>
              <a:gd name="T13" fmla="*/ 0 h 39"/>
              <a:gd name="T14" fmla="*/ 12 w 25"/>
              <a:gd name="T15" fmla="*/ 1 h 39"/>
              <a:gd name="T16" fmla="*/ 19 w 25"/>
              <a:gd name="T17" fmla="*/ 15 h 39"/>
              <a:gd name="T18" fmla="*/ 20 w 25"/>
              <a:gd name="T19" fmla="*/ 19 h 39"/>
              <a:gd name="T20" fmla="*/ 13 w 25"/>
              <a:gd name="T21" fmla="*/ 38 h 39"/>
              <a:gd name="T22" fmla="*/ 10 w 25"/>
              <a:gd name="T23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" h="39">
                <a:moveTo>
                  <a:pt x="10" y="39"/>
                </a:moveTo>
                <a:cubicBezTo>
                  <a:pt x="11" y="36"/>
                  <a:pt x="10" y="33"/>
                  <a:pt x="7" y="30"/>
                </a:cubicBezTo>
                <a:cubicBezTo>
                  <a:pt x="7" y="29"/>
                  <a:pt x="6" y="28"/>
                  <a:pt x="4" y="28"/>
                </a:cubicBezTo>
                <a:cubicBezTo>
                  <a:pt x="3" y="27"/>
                  <a:pt x="1" y="27"/>
                  <a:pt x="2" y="24"/>
                </a:cubicBezTo>
                <a:cubicBezTo>
                  <a:pt x="3" y="21"/>
                  <a:pt x="2" y="18"/>
                  <a:pt x="1" y="15"/>
                </a:cubicBezTo>
                <a:cubicBezTo>
                  <a:pt x="0" y="14"/>
                  <a:pt x="0" y="14"/>
                  <a:pt x="1" y="13"/>
                </a:cubicBezTo>
                <a:cubicBezTo>
                  <a:pt x="6" y="10"/>
                  <a:pt x="7" y="5"/>
                  <a:pt x="6" y="0"/>
                </a:cubicBezTo>
                <a:cubicBezTo>
                  <a:pt x="8" y="1"/>
                  <a:pt x="10" y="0"/>
                  <a:pt x="12" y="1"/>
                </a:cubicBezTo>
                <a:cubicBezTo>
                  <a:pt x="17" y="3"/>
                  <a:pt x="21" y="9"/>
                  <a:pt x="19" y="15"/>
                </a:cubicBezTo>
                <a:cubicBezTo>
                  <a:pt x="19" y="17"/>
                  <a:pt x="19" y="18"/>
                  <a:pt x="20" y="19"/>
                </a:cubicBezTo>
                <a:cubicBezTo>
                  <a:pt x="25" y="26"/>
                  <a:pt x="21" y="37"/>
                  <a:pt x="13" y="38"/>
                </a:cubicBezTo>
                <a:cubicBezTo>
                  <a:pt x="12" y="38"/>
                  <a:pt x="11" y="39"/>
                  <a:pt x="10" y="39"/>
                </a:cubicBezTo>
                <a:close/>
              </a:path>
            </a:pathLst>
          </a:custGeom>
          <a:solidFill>
            <a:srgbClr val="9AD7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6" name="Freeform 34">
            <a:extLst>
              <a:ext uri="{FF2B5EF4-FFF2-40B4-BE49-F238E27FC236}">
                <a16:creationId xmlns:a16="http://schemas.microsoft.com/office/drawing/2014/main" id="{1B7599AF-B26C-4418-B492-CCEAE9F37AF8}"/>
              </a:ext>
            </a:extLst>
          </p:cNvPr>
          <p:cNvSpPr/>
          <p:nvPr/>
        </p:nvSpPr>
        <p:spPr bwMode="auto">
          <a:xfrm>
            <a:off x="4822825" y="3551238"/>
            <a:ext cx="92075" cy="119063"/>
          </a:xfrm>
          <a:custGeom>
            <a:avLst/>
            <a:gdLst>
              <a:gd name="T0" fmla="*/ 21 w 29"/>
              <a:gd name="T1" fmla="*/ 38 h 38"/>
              <a:gd name="T2" fmla="*/ 19 w 29"/>
              <a:gd name="T3" fmla="*/ 33 h 38"/>
              <a:gd name="T4" fmla="*/ 11 w 29"/>
              <a:gd name="T5" fmla="*/ 28 h 38"/>
              <a:gd name="T6" fmla="*/ 6 w 29"/>
              <a:gd name="T7" fmla="*/ 24 h 38"/>
              <a:gd name="T8" fmla="*/ 2 w 29"/>
              <a:gd name="T9" fmla="*/ 19 h 38"/>
              <a:gd name="T10" fmla="*/ 2 w 29"/>
              <a:gd name="T11" fmla="*/ 15 h 38"/>
              <a:gd name="T12" fmla="*/ 0 w 29"/>
              <a:gd name="T13" fmla="*/ 2 h 38"/>
              <a:gd name="T14" fmla="*/ 9 w 29"/>
              <a:gd name="T15" fmla="*/ 1 h 38"/>
              <a:gd name="T16" fmla="*/ 19 w 29"/>
              <a:gd name="T17" fmla="*/ 10 h 38"/>
              <a:gd name="T18" fmla="*/ 21 w 29"/>
              <a:gd name="T19" fmla="*/ 14 h 38"/>
              <a:gd name="T20" fmla="*/ 23 w 29"/>
              <a:gd name="T21" fmla="*/ 33 h 38"/>
              <a:gd name="T22" fmla="*/ 21 w 29"/>
              <a:gd name="T2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38">
                <a:moveTo>
                  <a:pt x="21" y="38"/>
                </a:moveTo>
                <a:cubicBezTo>
                  <a:pt x="20" y="36"/>
                  <a:pt x="20" y="34"/>
                  <a:pt x="19" y="33"/>
                </a:cubicBezTo>
                <a:cubicBezTo>
                  <a:pt x="17" y="30"/>
                  <a:pt x="14" y="29"/>
                  <a:pt x="11" y="28"/>
                </a:cubicBezTo>
                <a:cubicBezTo>
                  <a:pt x="9" y="28"/>
                  <a:pt x="7" y="27"/>
                  <a:pt x="6" y="24"/>
                </a:cubicBezTo>
                <a:cubicBezTo>
                  <a:pt x="6" y="22"/>
                  <a:pt x="4" y="20"/>
                  <a:pt x="2" y="19"/>
                </a:cubicBezTo>
                <a:cubicBezTo>
                  <a:pt x="1" y="18"/>
                  <a:pt x="1" y="17"/>
                  <a:pt x="2" y="15"/>
                </a:cubicBezTo>
                <a:cubicBezTo>
                  <a:pt x="4" y="10"/>
                  <a:pt x="3" y="6"/>
                  <a:pt x="0" y="2"/>
                </a:cubicBezTo>
                <a:cubicBezTo>
                  <a:pt x="3" y="1"/>
                  <a:pt x="6" y="0"/>
                  <a:pt x="9" y="1"/>
                </a:cubicBezTo>
                <a:cubicBezTo>
                  <a:pt x="15" y="2"/>
                  <a:pt x="18" y="5"/>
                  <a:pt x="19" y="10"/>
                </a:cubicBezTo>
                <a:cubicBezTo>
                  <a:pt x="19" y="12"/>
                  <a:pt x="20" y="13"/>
                  <a:pt x="21" y="14"/>
                </a:cubicBezTo>
                <a:cubicBezTo>
                  <a:pt x="28" y="18"/>
                  <a:pt x="29" y="27"/>
                  <a:pt x="23" y="33"/>
                </a:cubicBezTo>
                <a:cubicBezTo>
                  <a:pt x="22" y="34"/>
                  <a:pt x="20" y="35"/>
                  <a:pt x="21" y="38"/>
                </a:cubicBezTo>
                <a:close/>
              </a:path>
            </a:pathLst>
          </a:custGeom>
          <a:solidFill>
            <a:srgbClr val="9DD8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7" name="Freeform 35">
            <a:extLst>
              <a:ext uri="{FF2B5EF4-FFF2-40B4-BE49-F238E27FC236}">
                <a16:creationId xmlns:a16="http://schemas.microsoft.com/office/drawing/2014/main" id="{894D502A-2CB4-43F4-B517-CAD267A64146}"/>
              </a:ext>
            </a:extLst>
          </p:cNvPr>
          <p:cNvSpPr/>
          <p:nvPr/>
        </p:nvSpPr>
        <p:spPr bwMode="auto">
          <a:xfrm>
            <a:off x="4775200" y="4252913"/>
            <a:ext cx="92075" cy="85725"/>
          </a:xfrm>
          <a:custGeom>
            <a:avLst/>
            <a:gdLst>
              <a:gd name="T0" fmla="*/ 8 w 29"/>
              <a:gd name="T1" fmla="*/ 2 h 27"/>
              <a:gd name="T2" fmla="*/ 9 w 29"/>
              <a:gd name="T3" fmla="*/ 3 h 27"/>
              <a:gd name="T4" fmla="*/ 16 w 29"/>
              <a:gd name="T5" fmla="*/ 5 h 27"/>
              <a:gd name="T6" fmla="*/ 22 w 29"/>
              <a:gd name="T7" fmla="*/ 1 h 27"/>
              <a:gd name="T8" fmla="*/ 26 w 29"/>
              <a:gd name="T9" fmla="*/ 0 h 27"/>
              <a:gd name="T10" fmla="*/ 28 w 29"/>
              <a:gd name="T11" fmla="*/ 3 h 27"/>
              <a:gd name="T12" fmla="*/ 25 w 29"/>
              <a:gd name="T13" fmla="*/ 18 h 27"/>
              <a:gd name="T14" fmla="*/ 24 w 29"/>
              <a:gd name="T15" fmla="*/ 18 h 27"/>
              <a:gd name="T16" fmla="*/ 24 w 29"/>
              <a:gd name="T17" fmla="*/ 22 h 27"/>
              <a:gd name="T18" fmla="*/ 24 w 29"/>
              <a:gd name="T19" fmla="*/ 23 h 27"/>
              <a:gd name="T20" fmla="*/ 19 w 29"/>
              <a:gd name="T21" fmla="*/ 23 h 27"/>
              <a:gd name="T22" fmla="*/ 5 w 29"/>
              <a:gd name="T23" fmla="*/ 24 h 27"/>
              <a:gd name="T24" fmla="*/ 0 w 29"/>
              <a:gd name="T25" fmla="*/ 17 h 27"/>
              <a:gd name="T26" fmla="*/ 5 w 29"/>
              <a:gd name="T27" fmla="*/ 9 h 27"/>
              <a:gd name="T28" fmla="*/ 5 w 29"/>
              <a:gd name="T29" fmla="*/ 9 h 27"/>
              <a:gd name="T30" fmla="*/ 10 w 29"/>
              <a:gd name="T31" fmla="*/ 7 h 27"/>
              <a:gd name="T32" fmla="*/ 8 w 29"/>
              <a:gd name="T3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27">
                <a:moveTo>
                  <a:pt x="8" y="2"/>
                </a:moveTo>
                <a:cubicBezTo>
                  <a:pt x="9" y="2"/>
                  <a:pt x="9" y="3"/>
                  <a:pt x="9" y="3"/>
                </a:cubicBezTo>
                <a:cubicBezTo>
                  <a:pt x="12" y="6"/>
                  <a:pt x="13" y="7"/>
                  <a:pt x="16" y="5"/>
                </a:cubicBezTo>
                <a:cubicBezTo>
                  <a:pt x="18" y="4"/>
                  <a:pt x="21" y="3"/>
                  <a:pt x="22" y="1"/>
                </a:cubicBezTo>
                <a:cubicBezTo>
                  <a:pt x="23" y="0"/>
                  <a:pt x="24" y="0"/>
                  <a:pt x="26" y="0"/>
                </a:cubicBezTo>
                <a:cubicBezTo>
                  <a:pt x="27" y="0"/>
                  <a:pt x="28" y="1"/>
                  <a:pt x="28" y="3"/>
                </a:cubicBezTo>
                <a:cubicBezTo>
                  <a:pt x="29" y="8"/>
                  <a:pt x="28" y="13"/>
                  <a:pt x="25" y="18"/>
                </a:cubicBezTo>
                <a:cubicBezTo>
                  <a:pt x="25" y="18"/>
                  <a:pt x="24" y="18"/>
                  <a:pt x="24" y="18"/>
                </a:cubicBezTo>
                <a:cubicBezTo>
                  <a:pt x="19" y="19"/>
                  <a:pt x="24" y="21"/>
                  <a:pt x="24" y="22"/>
                </a:cubicBezTo>
                <a:cubicBezTo>
                  <a:pt x="24" y="22"/>
                  <a:pt x="24" y="23"/>
                  <a:pt x="24" y="23"/>
                </a:cubicBezTo>
                <a:cubicBezTo>
                  <a:pt x="22" y="21"/>
                  <a:pt x="21" y="22"/>
                  <a:pt x="19" y="23"/>
                </a:cubicBezTo>
                <a:cubicBezTo>
                  <a:pt x="15" y="26"/>
                  <a:pt x="10" y="27"/>
                  <a:pt x="5" y="24"/>
                </a:cubicBezTo>
                <a:cubicBezTo>
                  <a:pt x="2" y="23"/>
                  <a:pt x="0" y="20"/>
                  <a:pt x="0" y="17"/>
                </a:cubicBezTo>
                <a:cubicBezTo>
                  <a:pt x="0" y="13"/>
                  <a:pt x="2" y="11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7" y="8"/>
                  <a:pt x="9" y="8"/>
                  <a:pt x="10" y="7"/>
                </a:cubicBezTo>
                <a:cubicBezTo>
                  <a:pt x="10" y="6"/>
                  <a:pt x="8" y="4"/>
                  <a:pt x="8" y="2"/>
                </a:cubicBezTo>
                <a:close/>
              </a:path>
            </a:pathLst>
          </a:custGeom>
          <a:solidFill>
            <a:srgbClr val="CF1B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8" name="Freeform 36">
            <a:extLst>
              <a:ext uri="{FF2B5EF4-FFF2-40B4-BE49-F238E27FC236}">
                <a16:creationId xmlns:a16="http://schemas.microsoft.com/office/drawing/2014/main" id="{0748591C-70AF-4755-BB4A-A7612B462CD9}"/>
              </a:ext>
            </a:extLst>
          </p:cNvPr>
          <p:cNvSpPr/>
          <p:nvPr/>
        </p:nvSpPr>
        <p:spPr bwMode="auto">
          <a:xfrm>
            <a:off x="5145088" y="4030663"/>
            <a:ext cx="152400" cy="190500"/>
          </a:xfrm>
          <a:custGeom>
            <a:avLst/>
            <a:gdLst>
              <a:gd name="T0" fmla="*/ 44 w 48"/>
              <a:gd name="T1" fmla="*/ 9 h 60"/>
              <a:gd name="T2" fmla="*/ 37 w 48"/>
              <a:gd name="T3" fmla="*/ 5 h 60"/>
              <a:gd name="T4" fmla="*/ 34 w 48"/>
              <a:gd name="T5" fmla="*/ 6 h 60"/>
              <a:gd name="T6" fmla="*/ 28 w 48"/>
              <a:gd name="T7" fmla="*/ 5 h 60"/>
              <a:gd name="T8" fmla="*/ 22 w 48"/>
              <a:gd name="T9" fmla="*/ 5 h 60"/>
              <a:gd name="T10" fmla="*/ 5 w 48"/>
              <a:gd name="T11" fmla="*/ 22 h 60"/>
              <a:gd name="T12" fmla="*/ 4 w 48"/>
              <a:gd name="T13" fmla="*/ 28 h 60"/>
              <a:gd name="T14" fmla="*/ 5 w 48"/>
              <a:gd name="T15" fmla="*/ 36 h 60"/>
              <a:gd name="T16" fmla="*/ 6 w 48"/>
              <a:gd name="T17" fmla="*/ 41 h 60"/>
              <a:gd name="T18" fmla="*/ 21 w 48"/>
              <a:gd name="T19" fmla="*/ 56 h 60"/>
              <a:gd name="T20" fmla="*/ 25 w 48"/>
              <a:gd name="T21" fmla="*/ 56 h 60"/>
              <a:gd name="T22" fmla="*/ 29 w 48"/>
              <a:gd name="T23" fmla="*/ 51 h 60"/>
              <a:gd name="T24" fmla="*/ 32 w 48"/>
              <a:gd name="T25" fmla="*/ 40 h 60"/>
              <a:gd name="T26" fmla="*/ 40 w 48"/>
              <a:gd name="T27" fmla="*/ 32 h 60"/>
              <a:gd name="T28" fmla="*/ 42 w 48"/>
              <a:gd name="T29" fmla="*/ 29 h 60"/>
              <a:gd name="T30" fmla="*/ 46 w 48"/>
              <a:gd name="T31" fmla="*/ 32 h 60"/>
              <a:gd name="T32" fmla="*/ 48 w 48"/>
              <a:gd name="T33" fmla="*/ 34 h 60"/>
              <a:gd name="T34" fmla="*/ 46 w 48"/>
              <a:gd name="T35" fmla="*/ 36 h 60"/>
              <a:gd name="T36" fmla="*/ 42 w 48"/>
              <a:gd name="T37" fmla="*/ 40 h 60"/>
              <a:gd name="T38" fmla="*/ 41 w 48"/>
              <a:gd name="T39" fmla="*/ 44 h 60"/>
              <a:gd name="T40" fmla="*/ 39 w 48"/>
              <a:gd name="T41" fmla="*/ 46 h 60"/>
              <a:gd name="T42" fmla="*/ 27 w 48"/>
              <a:gd name="T43" fmla="*/ 57 h 60"/>
              <a:gd name="T44" fmla="*/ 19 w 48"/>
              <a:gd name="T45" fmla="*/ 57 h 60"/>
              <a:gd name="T46" fmla="*/ 5 w 48"/>
              <a:gd name="T47" fmla="*/ 44 h 60"/>
              <a:gd name="T48" fmla="*/ 3 w 48"/>
              <a:gd name="T49" fmla="*/ 34 h 60"/>
              <a:gd name="T50" fmla="*/ 2 w 48"/>
              <a:gd name="T51" fmla="*/ 30 h 60"/>
              <a:gd name="T52" fmla="*/ 3 w 48"/>
              <a:gd name="T53" fmla="*/ 20 h 60"/>
              <a:gd name="T54" fmla="*/ 20 w 48"/>
              <a:gd name="T55" fmla="*/ 4 h 60"/>
              <a:gd name="T56" fmla="*/ 30 w 48"/>
              <a:gd name="T57" fmla="*/ 3 h 60"/>
              <a:gd name="T58" fmla="*/ 33 w 48"/>
              <a:gd name="T59" fmla="*/ 3 h 60"/>
              <a:gd name="T60" fmla="*/ 46 w 48"/>
              <a:gd name="T61" fmla="*/ 7 h 60"/>
              <a:gd name="T62" fmla="*/ 44 w 48"/>
              <a:gd name="T63" fmla="*/ 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8" h="60">
                <a:moveTo>
                  <a:pt x="44" y="9"/>
                </a:moveTo>
                <a:cubicBezTo>
                  <a:pt x="42" y="7"/>
                  <a:pt x="40" y="5"/>
                  <a:pt x="37" y="5"/>
                </a:cubicBezTo>
                <a:cubicBezTo>
                  <a:pt x="36" y="5"/>
                  <a:pt x="35" y="6"/>
                  <a:pt x="34" y="6"/>
                </a:cubicBezTo>
                <a:cubicBezTo>
                  <a:pt x="32" y="7"/>
                  <a:pt x="30" y="6"/>
                  <a:pt x="28" y="5"/>
                </a:cubicBezTo>
                <a:cubicBezTo>
                  <a:pt x="26" y="3"/>
                  <a:pt x="24" y="3"/>
                  <a:pt x="22" y="5"/>
                </a:cubicBezTo>
                <a:cubicBezTo>
                  <a:pt x="16" y="11"/>
                  <a:pt x="10" y="17"/>
                  <a:pt x="5" y="22"/>
                </a:cubicBezTo>
                <a:cubicBezTo>
                  <a:pt x="3" y="24"/>
                  <a:pt x="3" y="26"/>
                  <a:pt x="4" y="28"/>
                </a:cubicBezTo>
                <a:cubicBezTo>
                  <a:pt x="6" y="31"/>
                  <a:pt x="6" y="33"/>
                  <a:pt x="5" y="36"/>
                </a:cubicBezTo>
                <a:cubicBezTo>
                  <a:pt x="4" y="38"/>
                  <a:pt x="5" y="39"/>
                  <a:pt x="6" y="41"/>
                </a:cubicBezTo>
                <a:cubicBezTo>
                  <a:pt x="11" y="46"/>
                  <a:pt x="16" y="51"/>
                  <a:pt x="21" y="56"/>
                </a:cubicBezTo>
                <a:cubicBezTo>
                  <a:pt x="22" y="57"/>
                  <a:pt x="24" y="57"/>
                  <a:pt x="25" y="56"/>
                </a:cubicBezTo>
                <a:cubicBezTo>
                  <a:pt x="27" y="55"/>
                  <a:pt x="29" y="53"/>
                  <a:pt x="29" y="51"/>
                </a:cubicBezTo>
                <a:cubicBezTo>
                  <a:pt x="28" y="47"/>
                  <a:pt x="29" y="43"/>
                  <a:pt x="32" y="40"/>
                </a:cubicBezTo>
                <a:cubicBezTo>
                  <a:pt x="35" y="38"/>
                  <a:pt x="37" y="35"/>
                  <a:pt x="40" y="32"/>
                </a:cubicBezTo>
                <a:cubicBezTo>
                  <a:pt x="41" y="32"/>
                  <a:pt x="42" y="31"/>
                  <a:pt x="42" y="29"/>
                </a:cubicBezTo>
                <a:cubicBezTo>
                  <a:pt x="42" y="31"/>
                  <a:pt x="44" y="32"/>
                  <a:pt x="46" y="32"/>
                </a:cubicBezTo>
                <a:cubicBezTo>
                  <a:pt x="47" y="32"/>
                  <a:pt x="48" y="32"/>
                  <a:pt x="48" y="34"/>
                </a:cubicBezTo>
                <a:cubicBezTo>
                  <a:pt x="48" y="36"/>
                  <a:pt x="47" y="36"/>
                  <a:pt x="46" y="36"/>
                </a:cubicBezTo>
                <a:cubicBezTo>
                  <a:pt x="42" y="36"/>
                  <a:pt x="42" y="36"/>
                  <a:pt x="42" y="40"/>
                </a:cubicBezTo>
                <a:cubicBezTo>
                  <a:pt x="42" y="41"/>
                  <a:pt x="42" y="43"/>
                  <a:pt x="41" y="44"/>
                </a:cubicBezTo>
                <a:cubicBezTo>
                  <a:pt x="40" y="44"/>
                  <a:pt x="40" y="45"/>
                  <a:pt x="39" y="46"/>
                </a:cubicBezTo>
                <a:cubicBezTo>
                  <a:pt x="35" y="50"/>
                  <a:pt x="31" y="53"/>
                  <a:pt x="27" y="57"/>
                </a:cubicBezTo>
                <a:cubicBezTo>
                  <a:pt x="25" y="60"/>
                  <a:pt x="22" y="60"/>
                  <a:pt x="19" y="57"/>
                </a:cubicBezTo>
                <a:cubicBezTo>
                  <a:pt x="14" y="53"/>
                  <a:pt x="10" y="48"/>
                  <a:pt x="5" y="44"/>
                </a:cubicBezTo>
                <a:cubicBezTo>
                  <a:pt x="2" y="41"/>
                  <a:pt x="1" y="38"/>
                  <a:pt x="3" y="34"/>
                </a:cubicBezTo>
                <a:cubicBezTo>
                  <a:pt x="4" y="33"/>
                  <a:pt x="3" y="31"/>
                  <a:pt x="2" y="30"/>
                </a:cubicBezTo>
                <a:cubicBezTo>
                  <a:pt x="0" y="27"/>
                  <a:pt x="0" y="23"/>
                  <a:pt x="3" y="20"/>
                </a:cubicBezTo>
                <a:cubicBezTo>
                  <a:pt x="9" y="15"/>
                  <a:pt x="15" y="9"/>
                  <a:pt x="20" y="4"/>
                </a:cubicBezTo>
                <a:cubicBezTo>
                  <a:pt x="23" y="1"/>
                  <a:pt x="26" y="0"/>
                  <a:pt x="30" y="3"/>
                </a:cubicBezTo>
                <a:cubicBezTo>
                  <a:pt x="31" y="3"/>
                  <a:pt x="32" y="4"/>
                  <a:pt x="33" y="3"/>
                </a:cubicBezTo>
                <a:cubicBezTo>
                  <a:pt x="39" y="1"/>
                  <a:pt x="42" y="3"/>
                  <a:pt x="46" y="7"/>
                </a:cubicBezTo>
                <a:cubicBezTo>
                  <a:pt x="45" y="8"/>
                  <a:pt x="44" y="8"/>
                  <a:pt x="44" y="9"/>
                </a:cubicBezTo>
                <a:close/>
              </a:path>
            </a:pathLst>
          </a:custGeom>
          <a:solidFill>
            <a:srgbClr val="EE81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9" name="Freeform 37">
            <a:extLst>
              <a:ext uri="{FF2B5EF4-FFF2-40B4-BE49-F238E27FC236}">
                <a16:creationId xmlns:a16="http://schemas.microsoft.com/office/drawing/2014/main" id="{57CF3388-BD13-4E03-AFD5-4D658870CA4C}"/>
              </a:ext>
            </a:extLst>
          </p:cNvPr>
          <p:cNvSpPr/>
          <p:nvPr/>
        </p:nvSpPr>
        <p:spPr bwMode="auto">
          <a:xfrm>
            <a:off x="5891213" y="3395663"/>
            <a:ext cx="79375" cy="101600"/>
          </a:xfrm>
          <a:custGeom>
            <a:avLst/>
            <a:gdLst>
              <a:gd name="T0" fmla="*/ 4 w 25"/>
              <a:gd name="T1" fmla="*/ 28 h 32"/>
              <a:gd name="T2" fmla="*/ 1 w 25"/>
              <a:gd name="T3" fmla="*/ 11 h 32"/>
              <a:gd name="T4" fmla="*/ 0 w 25"/>
              <a:gd name="T5" fmla="*/ 4 h 32"/>
              <a:gd name="T6" fmla="*/ 9 w 25"/>
              <a:gd name="T7" fmla="*/ 2 h 32"/>
              <a:gd name="T8" fmla="*/ 20 w 25"/>
              <a:gd name="T9" fmla="*/ 14 h 32"/>
              <a:gd name="T10" fmla="*/ 22 w 25"/>
              <a:gd name="T11" fmla="*/ 16 h 32"/>
              <a:gd name="T12" fmla="*/ 24 w 25"/>
              <a:gd name="T13" fmla="*/ 22 h 32"/>
              <a:gd name="T14" fmla="*/ 19 w 25"/>
              <a:gd name="T15" fmla="*/ 27 h 32"/>
              <a:gd name="T16" fmla="*/ 14 w 25"/>
              <a:gd name="T17" fmla="*/ 27 h 32"/>
              <a:gd name="T18" fmla="*/ 10 w 25"/>
              <a:gd name="T19" fmla="*/ 29 h 32"/>
              <a:gd name="T20" fmla="*/ 4 w 25"/>
              <a:gd name="T21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32">
                <a:moveTo>
                  <a:pt x="4" y="28"/>
                </a:moveTo>
                <a:cubicBezTo>
                  <a:pt x="2" y="23"/>
                  <a:pt x="1" y="17"/>
                  <a:pt x="1" y="11"/>
                </a:cubicBezTo>
                <a:cubicBezTo>
                  <a:pt x="1" y="9"/>
                  <a:pt x="0" y="6"/>
                  <a:pt x="0" y="4"/>
                </a:cubicBezTo>
                <a:cubicBezTo>
                  <a:pt x="2" y="1"/>
                  <a:pt x="6" y="0"/>
                  <a:pt x="9" y="2"/>
                </a:cubicBezTo>
                <a:cubicBezTo>
                  <a:pt x="13" y="6"/>
                  <a:pt x="16" y="10"/>
                  <a:pt x="20" y="14"/>
                </a:cubicBezTo>
                <a:cubicBezTo>
                  <a:pt x="21" y="14"/>
                  <a:pt x="21" y="15"/>
                  <a:pt x="22" y="16"/>
                </a:cubicBezTo>
                <a:cubicBezTo>
                  <a:pt x="24" y="17"/>
                  <a:pt x="25" y="19"/>
                  <a:pt x="24" y="22"/>
                </a:cubicBezTo>
                <a:cubicBezTo>
                  <a:pt x="24" y="24"/>
                  <a:pt x="22" y="26"/>
                  <a:pt x="19" y="27"/>
                </a:cubicBezTo>
                <a:cubicBezTo>
                  <a:pt x="17" y="27"/>
                  <a:pt x="16" y="27"/>
                  <a:pt x="14" y="27"/>
                </a:cubicBezTo>
                <a:cubicBezTo>
                  <a:pt x="12" y="27"/>
                  <a:pt x="11" y="27"/>
                  <a:pt x="10" y="29"/>
                </a:cubicBezTo>
                <a:cubicBezTo>
                  <a:pt x="7" y="32"/>
                  <a:pt x="6" y="32"/>
                  <a:pt x="4" y="28"/>
                </a:cubicBezTo>
                <a:close/>
              </a:path>
            </a:pathLst>
          </a:custGeom>
          <a:solidFill>
            <a:srgbClr val="AAB1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0" name="Freeform 38">
            <a:extLst>
              <a:ext uri="{FF2B5EF4-FFF2-40B4-BE49-F238E27FC236}">
                <a16:creationId xmlns:a16="http://schemas.microsoft.com/office/drawing/2014/main" id="{D5E868F0-0A8A-40E3-8858-0951C6B39CE2}"/>
              </a:ext>
            </a:extLst>
          </p:cNvPr>
          <p:cNvSpPr/>
          <p:nvPr/>
        </p:nvSpPr>
        <p:spPr bwMode="auto">
          <a:xfrm>
            <a:off x="5875338" y="3554413"/>
            <a:ext cx="168275" cy="128588"/>
          </a:xfrm>
          <a:custGeom>
            <a:avLst/>
            <a:gdLst>
              <a:gd name="T0" fmla="*/ 6 w 53"/>
              <a:gd name="T1" fmla="*/ 0 h 41"/>
              <a:gd name="T2" fmla="*/ 20 w 53"/>
              <a:gd name="T3" fmla="*/ 8 h 41"/>
              <a:gd name="T4" fmla="*/ 41 w 53"/>
              <a:gd name="T5" fmla="*/ 20 h 41"/>
              <a:gd name="T6" fmla="*/ 53 w 53"/>
              <a:gd name="T7" fmla="*/ 41 h 41"/>
              <a:gd name="T8" fmla="*/ 46 w 53"/>
              <a:gd name="T9" fmla="*/ 31 h 41"/>
              <a:gd name="T10" fmla="*/ 24 w 53"/>
              <a:gd name="T11" fmla="*/ 17 h 41"/>
              <a:gd name="T12" fmla="*/ 5 w 53"/>
              <a:gd name="T13" fmla="*/ 9 h 41"/>
              <a:gd name="T14" fmla="*/ 1 w 53"/>
              <a:gd name="T15" fmla="*/ 5 h 41"/>
              <a:gd name="T16" fmla="*/ 6 w 53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41">
                <a:moveTo>
                  <a:pt x="6" y="0"/>
                </a:moveTo>
                <a:cubicBezTo>
                  <a:pt x="10" y="4"/>
                  <a:pt x="15" y="6"/>
                  <a:pt x="20" y="8"/>
                </a:cubicBezTo>
                <a:cubicBezTo>
                  <a:pt x="28" y="10"/>
                  <a:pt x="35" y="14"/>
                  <a:pt x="41" y="20"/>
                </a:cubicBezTo>
                <a:cubicBezTo>
                  <a:pt x="48" y="26"/>
                  <a:pt x="51" y="33"/>
                  <a:pt x="53" y="41"/>
                </a:cubicBezTo>
                <a:cubicBezTo>
                  <a:pt x="51" y="37"/>
                  <a:pt x="48" y="34"/>
                  <a:pt x="46" y="31"/>
                </a:cubicBezTo>
                <a:cubicBezTo>
                  <a:pt x="39" y="24"/>
                  <a:pt x="32" y="21"/>
                  <a:pt x="24" y="17"/>
                </a:cubicBezTo>
                <a:cubicBezTo>
                  <a:pt x="17" y="15"/>
                  <a:pt x="11" y="14"/>
                  <a:pt x="5" y="9"/>
                </a:cubicBezTo>
                <a:cubicBezTo>
                  <a:pt x="4" y="8"/>
                  <a:pt x="2" y="7"/>
                  <a:pt x="1" y="5"/>
                </a:cubicBezTo>
                <a:cubicBezTo>
                  <a:pt x="0" y="3"/>
                  <a:pt x="3" y="0"/>
                  <a:pt x="6" y="0"/>
                </a:cubicBezTo>
                <a:close/>
              </a:path>
            </a:pathLst>
          </a:custGeom>
          <a:solidFill>
            <a:srgbClr val="AAB1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1" name="Freeform 39">
            <a:extLst>
              <a:ext uri="{FF2B5EF4-FFF2-40B4-BE49-F238E27FC236}">
                <a16:creationId xmlns:a16="http://schemas.microsoft.com/office/drawing/2014/main" id="{CD23FB4F-C3CA-4656-B0FA-C1D7AF740896}"/>
              </a:ext>
            </a:extLst>
          </p:cNvPr>
          <p:cNvSpPr/>
          <p:nvPr/>
        </p:nvSpPr>
        <p:spPr bwMode="auto">
          <a:xfrm>
            <a:off x="5837238" y="3322638"/>
            <a:ext cx="139700" cy="127000"/>
          </a:xfrm>
          <a:custGeom>
            <a:avLst/>
            <a:gdLst>
              <a:gd name="T0" fmla="*/ 16 w 44"/>
              <a:gd name="T1" fmla="*/ 23 h 40"/>
              <a:gd name="T2" fmla="*/ 9 w 44"/>
              <a:gd name="T3" fmla="*/ 8 h 40"/>
              <a:gd name="T4" fmla="*/ 0 w 44"/>
              <a:gd name="T5" fmla="*/ 0 h 40"/>
              <a:gd name="T6" fmla="*/ 18 w 44"/>
              <a:gd name="T7" fmla="*/ 8 h 40"/>
              <a:gd name="T8" fmla="*/ 43 w 44"/>
              <a:gd name="T9" fmla="*/ 36 h 40"/>
              <a:gd name="T10" fmla="*/ 44 w 44"/>
              <a:gd name="T11" fmla="*/ 40 h 40"/>
              <a:gd name="T12" fmla="*/ 41 w 44"/>
              <a:gd name="T13" fmla="*/ 38 h 40"/>
              <a:gd name="T14" fmla="*/ 29 w 44"/>
              <a:gd name="T15" fmla="*/ 26 h 40"/>
              <a:gd name="T16" fmla="*/ 20 w 44"/>
              <a:gd name="T17" fmla="*/ 24 h 40"/>
              <a:gd name="T18" fmla="*/ 16 w 44"/>
              <a:gd name="T19" fmla="*/ 2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0">
                <a:moveTo>
                  <a:pt x="16" y="23"/>
                </a:moveTo>
                <a:cubicBezTo>
                  <a:pt x="14" y="18"/>
                  <a:pt x="12" y="13"/>
                  <a:pt x="9" y="8"/>
                </a:cubicBezTo>
                <a:cubicBezTo>
                  <a:pt x="6" y="5"/>
                  <a:pt x="4" y="2"/>
                  <a:pt x="0" y="0"/>
                </a:cubicBezTo>
                <a:cubicBezTo>
                  <a:pt x="7" y="1"/>
                  <a:pt x="13" y="4"/>
                  <a:pt x="18" y="8"/>
                </a:cubicBezTo>
                <a:cubicBezTo>
                  <a:pt x="28" y="15"/>
                  <a:pt x="37" y="24"/>
                  <a:pt x="43" y="36"/>
                </a:cubicBezTo>
                <a:cubicBezTo>
                  <a:pt x="43" y="37"/>
                  <a:pt x="44" y="38"/>
                  <a:pt x="44" y="40"/>
                </a:cubicBezTo>
                <a:cubicBezTo>
                  <a:pt x="42" y="40"/>
                  <a:pt x="42" y="39"/>
                  <a:pt x="41" y="38"/>
                </a:cubicBezTo>
                <a:cubicBezTo>
                  <a:pt x="37" y="34"/>
                  <a:pt x="32" y="30"/>
                  <a:pt x="29" y="26"/>
                </a:cubicBezTo>
                <a:cubicBezTo>
                  <a:pt x="26" y="23"/>
                  <a:pt x="23" y="22"/>
                  <a:pt x="20" y="24"/>
                </a:cubicBezTo>
                <a:cubicBezTo>
                  <a:pt x="18" y="24"/>
                  <a:pt x="17" y="24"/>
                  <a:pt x="16" y="23"/>
                </a:cubicBezTo>
                <a:close/>
              </a:path>
            </a:pathLst>
          </a:custGeom>
          <a:solidFill>
            <a:srgbClr val="AAB0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2" name="Freeform 40">
            <a:extLst>
              <a:ext uri="{FF2B5EF4-FFF2-40B4-BE49-F238E27FC236}">
                <a16:creationId xmlns:a16="http://schemas.microsoft.com/office/drawing/2014/main" id="{231ADE2C-3DBF-4B81-B815-7C559341E95F}"/>
              </a:ext>
            </a:extLst>
          </p:cNvPr>
          <p:cNvSpPr/>
          <p:nvPr/>
        </p:nvSpPr>
        <p:spPr bwMode="auto">
          <a:xfrm>
            <a:off x="5802313" y="3414713"/>
            <a:ext cx="82550" cy="146050"/>
          </a:xfrm>
          <a:custGeom>
            <a:avLst/>
            <a:gdLst>
              <a:gd name="T0" fmla="*/ 21 w 26"/>
              <a:gd name="T1" fmla="*/ 46 h 46"/>
              <a:gd name="T2" fmla="*/ 12 w 26"/>
              <a:gd name="T3" fmla="*/ 26 h 46"/>
              <a:gd name="T4" fmla="*/ 2 w 26"/>
              <a:gd name="T5" fmla="*/ 15 h 46"/>
              <a:gd name="T6" fmla="*/ 1 w 26"/>
              <a:gd name="T7" fmla="*/ 12 h 46"/>
              <a:gd name="T8" fmla="*/ 12 w 26"/>
              <a:gd name="T9" fmla="*/ 1 h 46"/>
              <a:gd name="T10" fmla="*/ 14 w 26"/>
              <a:gd name="T11" fmla="*/ 1 h 46"/>
              <a:gd name="T12" fmla="*/ 15 w 26"/>
              <a:gd name="T13" fmla="*/ 8 h 46"/>
              <a:gd name="T14" fmla="*/ 14 w 26"/>
              <a:gd name="T15" fmla="*/ 13 h 46"/>
              <a:gd name="T16" fmla="*/ 17 w 26"/>
              <a:gd name="T17" fmla="*/ 25 h 46"/>
              <a:gd name="T18" fmla="*/ 20 w 26"/>
              <a:gd name="T19" fmla="*/ 28 h 46"/>
              <a:gd name="T20" fmla="*/ 24 w 26"/>
              <a:gd name="T21" fmla="*/ 38 h 46"/>
              <a:gd name="T22" fmla="*/ 25 w 26"/>
              <a:gd name="T23" fmla="*/ 41 h 46"/>
              <a:gd name="T24" fmla="*/ 22 w 26"/>
              <a:gd name="T25" fmla="*/ 46 h 46"/>
              <a:gd name="T26" fmla="*/ 21 w 26"/>
              <a:gd name="T2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46">
                <a:moveTo>
                  <a:pt x="21" y="46"/>
                </a:moveTo>
                <a:cubicBezTo>
                  <a:pt x="17" y="39"/>
                  <a:pt x="15" y="32"/>
                  <a:pt x="12" y="26"/>
                </a:cubicBezTo>
                <a:cubicBezTo>
                  <a:pt x="9" y="21"/>
                  <a:pt x="6" y="18"/>
                  <a:pt x="2" y="15"/>
                </a:cubicBezTo>
                <a:cubicBezTo>
                  <a:pt x="1" y="14"/>
                  <a:pt x="0" y="13"/>
                  <a:pt x="1" y="12"/>
                </a:cubicBezTo>
                <a:cubicBezTo>
                  <a:pt x="5" y="8"/>
                  <a:pt x="9" y="4"/>
                  <a:pt x="12" y="1"/>
                </a:cubicBezTo>
                <a:cubicBezTo>
                  <a:pt x="13" y="1"/>
                  <a:pt x="13" y="0"/>
                  <a:pt x="14" y="1"/>
                </a:cubicBezTo>
                <a:cubicBezTo>
                  <a:pt x="14" y="3"/>
                  <a:pt x="16" y="5"/>
                  <a:pt x="15" y="8"/>
                </a:cubicBezTo>
                <a:cubicBezTo>
                  <a:pt x="16" y="10"/>
                  <a:pt x="15" y="11"/>
                  <a:pt x="14" y="13"/>
                </a:cubicBezTo>
                <a:cubicBezTo>
                  <a:pt x="12" y="17"/>
                  <a:pt x="12" y="22"/>
                  <a:pt x="17" y="25"/>
                </a:cubicBezTo>
                <a:cubicBezTo>
                  <a:pt x="18" y="26"/>
                  <a:pt x="19" y="27"/>
                  <a:pt x="20" y="28"/>
                </a:cubicBezTo>
                <a:cubicBezTo>
                  <a:pt x="21" y="31"/>
                  <a:pt x="22" y="35"/>
                  <a:pt x="24" y="38"/>
                </a:cubicBezTo>
                <a:cubicBezTo>
                  <a:pt x="25" y="39"/>
                  <a:pt x="25" y="40"/>
                  <a:pt x="25" y="41"/>
                </a:cubicBezTo>
                <a:cubicBezTo>
                  <a:pt x="26" y="43"/>
                  <a:pt x="24" y="46"/>
                  <a:pt x="22" y="46"/>
                </a:cubicBezTo>
                <a:cubicBezTo>
                  <a:pt x="21" y="46"/>
                  <a:pt x="21" y="46"/>
                  <a:pt x="21" y="46"/>
                </a:cubicBezTo>
                <a:close/>
              </a:path>
            </a:pathLst>
          </a:custGeom>
          <a:solidFill>
            <a:srgbClr val="A8B1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3" name="Freeform 41">
            <a:extLst>
              <a:ext uri="{FF2B5EF4-FFF2-40B4-BE49-F238E27FC236}">
                <a16:creationId xmlns:a16="http://schemas.microsoft.com/office/drawing/2014/main" id="{4505B916-DD84-4308-9A1C-1831349EFD7A}"/>
              </a:ext>
            </a:extLst>
          </p:cNvPr>
          <p:cNvSpPr/>
          <p:nvPr/>
        </p:nvSpPr>
        <p:spPr bwMode="auto">
          <a:xfrm>
            <a:off x="5888038" y="3392488"/>
            <a:ext cx="95250" cy="127000"/>
          </a:xfrm>
          <a:custGeom>
            <a:avLst/>
            <a:gdLst>
              <a:gd name="T0" fmla="*/ 0 w 30"/>
              <a:gd name="T1" fmla="*/ 1 h 40"/>
              <a:gd name="T2" fmla="*/ 4 w 30"/>
              <a:gd name="T3" fmla="*/ 1 h 40"/>
              <a:gd name="T4" fmla="*/ 12 w 30"/>
              <a:gd name="T5" fmla="*/ 3 h 40"/>
              <a:gd name="T6" fmla="*/ 25 w 30"/>
              <a:gd name="T7" fmla="*/ 16 h 40"/>
              <a:gd name="T8" fmla="*/ 28 w 30"/>
              <a:gd name="T9" fmla="*/ 18 h 40"/>
              <a:gd name="T10" fmla="*/ 28 w 30"/>
              <a:gd name="T11" fmla="*/ 18 h 40"/>
              <a:gd name="T12" fmla="*/ 22 w 30"/>
              <a:gd name="T13" fmla="*/ 30 h 40"/>
              <a:gd name="T14" fmla="*/ 25 w 30"/>
              <a:gd name="T15" fmla="*/ 30 h 40"/>
              <a:gd name="T16" fmla="*/ 24 w 30"/>
              <a:gd name="T17" fmla="*/ 33 h 40"/>
              <a:gd name="T18" fmla="*/ 21 w 30"/>
              <a:gd name="T19" fmla="*/ 34 h 40"/>
              <a:gd name="T20" fmla="*/ 14 w 30"/>
              <a:gd name="T21" fmla="*/ 40 h 40"/>
              <a:gd name="T22" fmla="*/ 5 w 30"/>
              <a:gd name="T23" fmla="*/ 29 h 40"/>
              <a:gd name="T24" fmla="*/ 5 w 30"/>
              <a:gd name="T25" fmla="*/ 29 h 40"/>
              <a:gd name="T26" fmla="*/ 10 w 30"/>
              <a:gd name="T27" fmla="*/ 29 h 40"/>
              <a:gd name="T28" fmla="*/ 16 w 30"/>
              <a:gd name="T29" fmla="*/ 27 h 40"/>
              <a:gd name="T30" fmla="*/ 24 w 30"/>
              <a:gd name="T31" fmla="*/ 25 h 40"/>
              <a:gd name="T32" fmla="*/ 23 w 30"/>
              <a:gd name="T33" fmla="*/ 18 h 40"/>
              <a:gd name="T34" fmla="*/ 11 w 30"/>
              <a:gd name="T35" fmla="*/ 6 h 40"/>
              <a:gd name="T36" fmla="*/ 3 w 30"/>
              <a:gd name="T37" fmla="*/ 4 h 40"/>
              <a:gd name="T38" fmla="*/ 1 w 30"/>
              <a:gd name="T39" fmla="*/ 5 h 40"/>
              <a:gd name="T40" fmla="*/ 0 w 30"/>
              <a:gd name="T41" fmla="*/ 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0" h="40">
                <a:moveTo>
                  <a:pt x="0" y="1"/>
                </a:moveTo>
                <a:cubicBezTo>
                  <a:pt x="1" y="1"/>
                  <a:pt x="3" y="1"/>
                  <a:pt x="4" y="1"/>
                </a:cubicBezTo>
                <a:cubicBezTo>
                  <a:pt x="7" y="0"/>
                  <a:pt x="10" y="0"/>
                  <a:pt x="12" y="3"/>
                </a:cubicBezTo>
                <a:cubicBezTo>
                  <a:pt x="16" y="7"/>
                  <a:pt x="21" y="11"/>
                  <a:pt x="25" y="16"/>
                </a:cubicBezTo>
                <a:cubicBezTo>
                  <a:pt x="26" y="17"/>
                  <a:pt x="27" y="17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30" y="23"/>
                  <a:pt x="27" y="27"/>
                  <a:pt x="22" y="30"/>
                </a:cubicBezTo>
                <a:cubicBezTo>
                  <a:pt x="24" y="29"/>
                  <a:pt x="25" y="29"/>
                  <a:pt x="25" y="30"/>
                </a:cubicBezTo>
                <a:cubicBezTo>
                  <a:pt x="26" y="32"/>
                  <a:pt x="25" y="32"/>
                  <a:pt x="24" y="33"/>
                </a:cubicBezTo>
                <a:cubicBezTo>
                  <a:pt x="23" y="34"/>
                  <a:pt x="22" y="35"/>
                  <a:pt x="21" y="34"/>
                </a:cubicBezTo>
                <a:cubicBezTo>
                  <a:pt x="17" y="34"/>
                  <a:pt x="16" y="37"/>
                  <a:pt x="14" y="40"/>
                </a:cubicBezTo>
                <a:cubicBezTo>
                  <a:pt x="9" y="38"/>
                  <a:pt x="7" y="34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8" y="32"/>
                  <a:pt x="8" y="32"/>
                  <a:pt x="10" y="29"/>
                </a:cubicBezTo>
                <a:cubicBezTo>
                  <a:pt x="12" y="27"/>
                  <a:pt x="14" y="27"/>
                  <a:pt x="16" y="27"/>
                </a:cubicBezTo>
                <a:cubicBezTo>
                  <a:pt x="19" y="27"/>
                  <a:pt x="22" y="27"/>
                  <a:pt x="24" y="25"/>
                </a:cubicBezTo>
                <a:cubicBezTo>
                  <a:pt x="26" y="22"/>
                  <a:pt x="25" y="20"/>
                  <a:pt x="23" y="18"/>
                </a:cubicBezTo>
                <a:cubicBezTo>
                  <a:pt x="19" y="14"/>
                  <a:pt x="15" y="10"/>
                  <a:pt x="11" y="6"/>
                </a:cubicBezTo>
                <a:cubicBezTo>
                  <a:pt x="9" y="3"/>
                  <a:pt x="6" y="1"/>
                  <a:pt x="3" y="4"/>
                </a:cubicBezTo>
                <a:cubicBezTo>
                  <a:pt x="2" y="4"/>
                  <a:pt x="1" y="4"/>
                  <a:pt x="1" y="5"/>
                </a:cubicBezTo>
                <a:cubicBezTo>
                  <a:pt x="0" y="3"/>
                  <a:pt x="0" y="2"/>
                  <a:pt x="0" y="1"/>
                </a:cubicBezTo>
                <a:close/>
              </a:path>
            </a:pathLst>
          </a:custGeom>
          <a:solidFill>
            <a:srgbClr val="BFC5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4" name="Freeform 42">
            <a:extLst>
              <a:ext uri="{FF2B5EF4-FFF2-40B4-BE49-F238E27FC236}">
                <a16:creationId xmlns:a16="http://schemas.microsoft.com/office/drawing/2014/main" id="{7AA1A361-A7C7-40DB-A648-7F1244277A01}"/>
              </a:ext>
            </a:extLst>
          </p:cNvPr>
          <p:cNvSpPr/>
          <p:nvPr/>
        </p:nvSpPr>
        <p:spPr bwMode="auto">
          <a:xfrm>
            <a:off x="4749800" y="4141788"/>
            <a:ext cx="79375" cy="69850"/>
          </a:xfrm>
          <a:custGeom>
            <a:avLst/>
            <a:gdLst>
              <a:gd name="T0" fmla="*/ 14 w 25"/>
              <a:gd name="T1" fmla="*/ 1 h 22"/>
              <a:gd name="T2" fmla="*/ 20 w 25"/>
              <a:gd name="T3" fmla="*/ 3 h 22"/>
              <a:gd name="T4" fmla="*/ 24 w 25"/>
              <a:gd name="T5" fmla="*/ 9 h 22"/>
              <a:gd name="T6" fmla="*/ 21 w 25"/>
              <a:gd name="T7" fmla="*/ 12 h 22"/>
              <a:gd name="T8" fmla="*/ 14 w 25"/>
              <a:gd name="T9" fmla="*/ 13 h 22"/>
              <a:gd name="T10" fmla="*/ 12 w 25"/>
              <a:gd name="T11" fmla="*/ 15 h 22"/>
              <a:gd name="T12" fmla="*/ 11 w 25"/>
              <a:gd name="T13" fmla="*/ 22 h 22"/>
              <a:gd name="T14" fmla="*/ 11 w 25"/>
              <a:gd name="T15" fmla="*/ 21 h 22"/>
              <a:gd name="T16" fmla="*/ 11 w 25"/>
              <a:gd name="T17" fmla="*/ 14 h 22"/>
              <a:gd name="T18" fmla="*/ 5 w 25"/>
              <a:gd name="T19" fmla="*/ 10 h 22"/>
              <a:gd name="T20" fmla="*/ 2 w 25"/>
              <a:gd name="T21" fmla="*/ 8 h 22"/>
              <a:gd name="T22" fmla="*/ 6 w 25"/>
              <a:gd name="T23" fmla="*/ 0 h 22"/>
              <a:gd name="T24" fmla="*/ 14 w 25"/>
              <a:gd name="T25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22">
                <a:moveTo>
                  <a:pt x="14" y="1"/>
                </a:moveTo>
                <a:cubicBezTo>
                  <a:pt x="16" y="3"/>
                  <a:pt x="18" y="2"/>
                  <a:pt x="20" y="3"/>
                </a:cubicBezTo>
                <a:cubicBezTo>
                  <a:pt x="23" y="4"/>
                  <a:pt x="25" y="5"/>
                  <a:pt x="24" y="9"/>
                </a:cubicBezTo>
                <a:cubicBezTo>
                  <a:pt x="24" y="11"/>
                  <a:pt x="23" y="12"/>
                  <a:pt x="21" y="12"/>
                </a:cubicBezTo>
                <a:cubicBezTo>
                  <a:pt x="19" y="13"/>
                  <a:pt x="17" y="14"/>
                  <a:pt x="14" y="13"/>
                </a:cubicBezTo>
                <a:cubicBezTo>
                  <a:pt x="13" y="12"/>
                  <a:pt x="12" y="13"/>
                  <a:pt x="12" y="15"/>
                </a:cubicBezTo>
                <a:cubicBezTo>
                  <a:pt x="11" y="17"/>
                  <a:pt x="12" y="19"/>
                  <a:pt x="11" y="22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8"/>
                  <a:pt x="12" y="16"/>
                  <a:pt x="11" y="14"/>
                </a:cubicBezTo>
                <a:cubicBezTo>
                  <a:pt x="10" y="11"/>
                  <a:pt x="7" y="12"/>
                  <a:pt x="5" y="10"/>
                </a:cubicBezTo>
                <a:cubicBezTo>
                  <a:pt x="4" y="10"/>
                  <a:pt x="3" y="9"/>
                  <a:pt x="2" y="8"/>
                </a:cubicBezTo>
                <a:cubicBezTo>
                  <a:pt x="0" y="3"/>
                  <a:pt x="1" y="0"/>
                  <a:pt x="6" y="0"/>
                </a:cubicBezTo>
                <a:cubicBezTo>
                  <a:pt x="9" y="0"/>
                  <a:pt x="12" y="1"/>
                  <a:pt x="14" y="1"/>
                </a:cubicBezTo>
                <a:close/>
              </a:path>
            </a:pathLst>
          </a:custGeom>
          <a:solidFill>
            <a:srgbClr val="CE1A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5" name="Freeform 43">
            <a:extLst>
              <a:ext uri="{FF2B5EF4-FFF2-40B4-BE49-F238E27FC236}">
                <a16:creationId xmlns:a16="http://schemas.microsoft.com/office/drawing/2014/main" id="{569A91C5-970F-4EE2-9028-0E2B62742323}"/>
              </a:ext>
            </a:extLst>
          </p:cNvPr>
          <p:cNvSpPr/>
          <p:nvPr/>
        </p:nvSpPr>
        <p:spPr bwMode="auto">
          <a:xfrm>
            <a:off x="4935538" y="4354513"/>
            <a:ext cx="50800" cy="66675"/>
          </a:xfrm>
          <a:custGeom>
            <a:avLst/>
            <a:gdLst>
              <a:gd name="T0" fmla="*/ 0 w 16"/>
              <a:gd name="T1" fmla="*/ 8 h 21"/>
              <a:gd name="T2" fmla="*/ 5 w 16"/>
              <a:gd name="T3" fmla="*/ 3 h 21"/>
              <a:gd name="T4" fmla="*/ 9 w 16"/>
              <a:gd name="T5" fmla="*/ 1 h 21"/>
              <a:gd name="T6" fmla="*/ 15 w 16"/>
              <a:gd name="T7" fmla="*/ 8 h 21"/>
              <a:gd name="T8" fmla="*/ 16 w 16"/>
              <a:gd name="T9" fmla="*/ 12 h 21"/>
              <a:gd name="T10" fmla="*/ 10 w 16"/>
              <a:gd name="T11" fmla="*/ 20 h 21"/>
              <a:gd name="T12" fmla="*/ 5 w 16"/>
              <a:gd name="T13" fmla="*/ 17 h 21"/>
              <a:gd name="T14" fmla="*/ 4 w 16"/>
              <a:gd name="T15" fmla="*/ 13 h 21"/>
              <a:gd name="T16" fmla="*/ 1 w 16"/>
              <a:gd name="T17" fmla="*/ 9 h 21"/>
              <a:gd name="T18" fmla="*/ 0 w 16"/>
              <a:gd name="T19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21">
                <a:moveTo>
                  <a:pt x="0" y="8"/>
                </a:moveTo>
                <a:cubicBezTo>
                  <a:pt x="4" y="8"/>
                  <a:pt x="5" y="7"/>
                  <a:pt x="5" y="3"/>
                </a:cubicBezTo>
                <a:cubicBezTo>
                  <a:pt x="5" y="1"/>
                  <a:pt x="7" y="0"/>
                  <a:pt x="9" y="1"/>
                </a:cubicBezTo>
                <a:cubicBezTo>
                  <a:pt x="13" y="2"/>
                  <a:pt x="14" y="5"/>
                  <a:pt x="15" y="8"/>
                </a:cubicBezTo>
                <a:cubicBezTo>
                  <a:pt x="15" y="9"/>
                  <a:pt x="15" y="10"/>
                  <a:pt x="16" y="12"/>
                </a:cubicBezTo>
                <a:cubicBezTo>
                  <a:pt x="15" y="15"/>
                  <a:pt x="14" y="18"/>
                  <a:pt x="10" y="20"/>
                </a:cubicBezTo>
                <a:cubicBezTo>
                  <a:pt x="7" y="21"/>
                  <a:pt x="6" y="20"/>
                  <a:pt x="5" y="17"/>
                </a:cubicBezTo>
                <a:cubicBezTo>
                  <a:pt x="4" y="16"/>
                  <a:pt x="4" y="14"/>
                  <a:pt x="4" y="13"/>
                </a:cubicBezTo>
                <a:cubicBezTo>
                  <a:pt x="5" y="10"/>
                  <a:pt x="4" y="9"/>
                  <a:pt x="1" y="9"/>
                </a:cubicBezTo>
                <a:cubicBezTo>
                  <a:pt x="1" y="9"/>
                  <a:pt x="0" y="8"/>
                  <a:pt x="0" y="8"/>
                </a:cubicBezTo>
                <a:close/>
              </a:path>
            </a:pathLst>
          </a:custGeom>
          <a:solidFill>
            <a:srgbClr val="CE1C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6" name="Freeform 44">
            <a:extLst>
              <a:ext uri="{FF2B5EF4-FFF2-40B4-BE49-F238E27FC236}">
                <a16:creationId xmlns:a16="http://schemas.microsoft.com/office/drawing/2014/main" id="{2EAB6E17-5B70-48E2-8B1B-CBDC8E022D9B}"/>
              </a:ext>
            </a:extLst>
          </p:cNvPr>
          <p:cNvSpPr/>
          <p:nvPr/>
        </p:nvSpPr>
        <p:spPr bwMode="auto">
          <a:xfrm>
            <a:off x="5040313" y="4338638"/>
            <a:ext cx="50800" cy="57150"/>
          </a:xfrm>
          <a:custGeom>
            <a:avLst/>
            <a:gdLst>
              <a:gd name="T0" fmla="*/ 3 w 16"/>
              <a:gd name="T1" fmla="*/ 11 h 18"/>
              <a:gd name="T2" fmla="*/ 1 w 16"/>
              <a:gd name="T3" fmla="*/ 8 h 18"/>
              <a:gd name="T4" fmla="*/ 5 w 16"/>
              <a:gd name="T5" fmla="*/ 1 h 18"/>
              <a:gd name="T6" fmla="*/ 10 w 16"/>
              <a:gd name="T7" fmla="*/ 0 h 18"/>
              <a:gd name="T8" fmla="*/ 10 w 16"/>
              <a:gd name="T9" fmla="*/ 1 h 18"/>
              <a:gd name="T10" fmla="*/ 11 w 16"/>
              <a:gd name="T11" fmla="*/ 3 h 18"/>
              <a:gd name="T12" fmla="*/ 15 w 16"/>
              <a:gd name="T13" fmla="*/ 15 h 18"/>
              <a:gd name="T14" fmla="*/ 10 w 16"/>
              <a:gd name="T15" fmla="*/ 17 h 18"/>
              <a:gd name="T16" fmla="*/ 3 w 16"/>
              <a:gd name="T17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8">
                <a:moveTo>
                  <a:pt x="3" y="11"/>
                </a:moveTo>
                <a:cubicBezTo>
                  <a:pt x="2" y="10"/>
                  <a:pt x="2" y="9"/>
                  <a:pt x="1" y="8"/>
                </a:cubicBezTo>
                <a:cubicBezTo>
                  <a:pt x="0" y="4"/>
                  <a:pt x="1" y="2"/>
                  <a:pt x="5" y="1"/>
                </a:cubicBezTo>
                <a:cubicBezTo>
                  <a:pt x="7" y="1"/>
                  <a:pt x="9" y="2"/>
                  <a:pt x="10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11" y="2"/>
                  <a:pt x="11" y="3"/>
                </a:cubicBezTo>
                <a:cubicBezTo>
                  <a:pt x="15" y="6"/>
                  <a:pt x="16" y="10"/>
                  <a:pt x="15" y="15"/>
                </a:cubicBezTo>
                <a:cubicBezTo>
                  <a:pt x="14" y="18"/>
                  <a:pt x="12" y="18"/>
                  <a:pt x="10" y="17"/>
                </a:cubicBezTo>
                <a:cubicBezTo>
                  <a:pt x="7" y="16"/>
                  <a:pt x="5" y="13"/>
                  <a:pt x="3" y="11"/>
                </a:cubicBezTo>
                <a:close/>
              </a:path>
            </a:pathLst>
          </a:custGeom>
          <a:solidFill>
            <a:srgbClr val="CD1C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7" name="Freeform 45">
            <a:extLst>
              <a:ext uri="{FF2B5EF4-FFF2-40B4-BE49-F238E27FC236}">
                <a16:creationId xmlns:a16="http://schemas.microsoft.com/office/drawing/2014/main" id="{EF12CA39-F619-40A9-AB1A-5FC2790AE7CE}"/>
              </a:ext>
            </a:extLst>
          </p:cNvPr>
          <p:cNvSpPr/>
          <p:nvPr/>
        </p:nvSpPr>
        <p:spPr bwMode="auto">
          <a:xfrm>
            <a:off x="4957763" y="4144963"/>
            <a:ext cx="63500" cy="57150"/>
          </a:xfrm>
          <a:custGeom>
            <a:avLst/>
            <a:gdLst>
              <a:gd name="T0" fmla="*/ 14 w 20"/>
              <a:gd name="T1" fmla="*/ 18 h 18"/>
              <a:gd name="T2" fmla="*/ 13 w 20"/>
              <a:gd name="T3" fmla="*/ 14 h 18"/>
              <a:gd name="T4" fmla="*/ 11 w 20"/>
              <a:gd name="T5" fmla="*/ 12 h 18"/>
              <a:gd name="T6" fmla="*/ 5 w 20"/>
              <a:gd name="T7" fmla="*/ 12 h 18"/>
              <a:gd name="T8" fmla="*/ 1 w 20"/>
              <a:gd name="T9" fmla="*/ 10 h 18"/>
              <a:gd name="T10" fmla="*/ 2 w 20"/>
              <a:gd name="T11" fmla="*/ 6 h 18"/>
              <a:gd name="T12" fmla="*/ 14 w 20"/>
              <a:gd name="T13" fmla="*/ 1 h 18"/>
              <a:gd name="T14" fmla="*/ 19 w 20"/>
              <a:gd name="T15" fmla="*/ 5 h 18"/>
              <a:gd name="T16" fmla="*/ 17 w 20"/>
              <a:gd name="T17" fmla="*/ 10 h 18"/>
              <a:gd name="T18" fmla="*/ 14 w 20"/>
              <a:gd name="T19" fmla="*/ 16 h 18"/>
              <a:gd name="T20" fmla="*/ 14 w 20"/>
              <a:gd name="T2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8">
                <a:moveTo>
                  <a:pt x="14" y="18"/>
                </a:moveTo>
                <a:cubicBezTo>
                  <a:pt x="13" y="17"/>
                  <a:pt x="14" y="15"/>
                  <a:pt x="13" y="14"/>
                </a:cubicBezTo>
                <a:cubicBezTo>
                  <a:pt x="13" y="13"/>
                  <a:pt x="13" y="12"/>
                  <a:pt x="11" y="12"/>
                </a:cubicBezTo>
                <a:cubicBezTo>
                  <a:pt x="9" y="12"/>
                  <a:pt x="7" y="12"/>
                  <a:pt x="5" y="12"/>
                </a:cubicBezTo>
                <a:cubicBezTo>
                  <a:pt x="3" y="12"/>
                  <a:pt x="2" y="12"/>
                  <a:pt x="1" y="10"/>
                </a:cubicBezTo>
                <a:cubicBezTo>
                  <a:pt x="0" y="9"/>
                  <a:pt x="1" y="7"/>
                  <a:pt x="2" y="6"/>
                </a:cubicBezTo>
                <a:cubicBezTo>
                  <a:pt x="5" y="3"/>
                  <a:pt x="9" y="0"/>
                  <a:pt x="14" y="1"/>
                </a:cubicBezTo>
                <a:cubicBezTo>
                  <a:pt x="16" y="2"/>
                  <a:pt x="18" y="3"/>
                  <a:pt x="19" y="5"/>
                </a:cubicBezTo>
                <a:cubicBezTo>
                  <a:pt x="20" y="7"/>
                  <a:pt x="20" y="9"/>
                  <a:pt x="17" y="10"/>
                </a:cubicBezTo>
                <a:cubicBezTo>
                  <a:pt x="14" y="12"/>
                  <a:pt x="14" y="13"/>
                  <a:pt x="14" y="16"/>
                </a:cubicBezTo>
                <a:cubicBezTo>
                  <a:pt x="14" y="17"/>
                  <a:pt x="14" y="17"/>
                  <a:pt x="14" y="18"/>
                </a:cubicBezTo>
                <a:close/>
              </a:path>
            </a:pathLst>
          </a:custGeom>
          <a:solidFill>
            <a:srgbClr val="CF1A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8" name="Freeform 46">
            <a:extLst>
              <a:ext uri="{FF2B5EF4-FFF2-40B4-BE49-F238E27FC236}">
                <a16:creationId xmlns:a16="http://schemas.microsoft.com/office/drawing/2014/main" id="{5322E388-876B-4E53-B893-DAEF78D17271}"/>
              </a:ext>
            </a:extLst>
          </p:cNvPr>
          <p:cNvSpPr/>
          <p:nvPr/>
        </p:nvSpPr>
        <p:spPr bwMode="auto">
          <a:xfrm>
            <a:off x="5021263" y="4252913"/>
            <a:ext cx="53975" cy="41275"/>
          </a:xfrm>
          <a:custGeom>
            <a:avLst/>
            <a:gdLst>
              <a:gd name="T0" fmla="*/ 13 w 17"/>
              <a:gd name="T1" fmla="*/ 9 h 13"/>
              <a:gd name="T2" fmla="*/ 10 w 17"/>
              <a:gd name="T3" fmla="*/ 11 h 13"/>
              <a:gd name="T4" fmla="*/ 3 w 17"/>
              <a:gd name="T5" fmla="*/ 13 h 13"/>
              <a:gd name="T6" fmla="*/ 2 w 17"/>
              <a:gd name="T7" fmla="*/ 5 h 13"/>
              <a:gd name="T8" fmla="*/ 3 w 17"/>
              <a:gd name="T9" fmla="*/ 2 h 13"/>
              <a:gd name="T10" fmla="*/ 6 w 17"/>
              <a:gd name="T11" fmla="*/ 1 h 13"/>
              <a:gd name="T12" fmla="*/ 13 w 17"/>
              <a:gd name="T13" fmla="*/ 1 h 13"/>
              <a:gd name="T14" fmla="*/ 17 w 17"/>
              <a:gd name="T15" fmla="*/ 5 h 13"/>
              <a:gd name="T16" fmla="*/ 13 w 17"/>
              <a:gd name="T17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3">
                <a:moveTo>
                  <a:pt x="13" y="9"/>
                </a:moveTo>
                <a:cubicBezTo>
                  <a:pt x="12" y="9"/>
                  <a:pt x="11" y="10"/>
                  <a:pt x="10" y="11"/>
                </a:cubicBezTo>
                <a:cubicBezTo>
                  <a:pt x="9" y="12"/>
                  <a:pt x="5" y="13"/>
                  <a:pt x="3" y="13"/>
                </a:cubicBezTo>
                <a:cubicBezTo>
                  <a:pt x="0" y="11"/>
                  <a:pt x="0" y="8"/>
                  <a:pt x="2" y="5"/>
                </a:cubicBezTo>
                <a:cubicBezTo>
                  <a:pt x="2" y="4"/>
                  <a:pt x="3" y="3"/>
                  <a:pt x="3" y="2"/>
                </a:cubicBezTo>
                <a:cubicBezTo>
                  <a:pt x="4" y="2"/>
                  <a:pt x="5" y="2"/>
                  <a:pt x="6" y="1"/>
                </a:cubicBezTo>
                <a:cubicBezTo>
                  <a:pt x="8" y="0"/>
                  <a:pt x="10" y="0"/>
                  <a:pt x="13" y="1"/>
                </a:cubicBezTo>
                <a:cubicBezTo>
                  <a:pt x="14" y="2"/>
                  <a:pt x="16" y="2"/>
                  <a:pt x="17" y="5"/>
                </a:cubicBezTo>
                <a:cubicBezTo>
                  <a:pt x="17" y="7"/>
                  <a:pt x="15" y="9"/>
                  <a:pt x="13" y="9"/>
                </a:cubicBezTo>
                <a:close/>
              </a:path>
            </a:pathLst>
          </a:custGeom>
          <a:solidFill>
            <a:srgbClr val="CF1C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9" name="Freeform 47">
            <a:extLst>
              <a:ext uri="{FF2B5EF4-FFF2-40B4-BE49-F238E27FC236}">
                <a16:creationId xmlns:a16="http://schemas.microsoft.com/office/drawing/2014/main" id="{1CA95583-1F84-40FD-884A-E037857D077D}"/>
              </a:ext>
            </a:extLst>
          </p:cNvPr>
          <p:cNvSpPr/>
          <p:nvPr/>
        </p:nvSpPr>
        <p:spPr bwMode="auto">
          <a:xfrm>
            <a:off x="5932488" y="3449638"/>
            <a:ext cx="50800" cy="79375"/>
          </a:xfrm>
          <a:custGeom>
            <a:avLst/>
            <a:gdLst>
              <a:gd name="T0" fmla="*/ 0 w 16"/>
              <a:gd name="T1" fmla="*/ 22 h 25"/>
              <a:gd name="T2" fmla="*/ 6 w 16"/>
              <a:gd name="T3" fmla="*/ 16 h 25"/>
              <a:gd name="T4" fmla="*/ 10 w 16"/>
              <a:gd name="T5" fmla="*/ 14 h 25"/>
              <a:gd name="T6" fmla="*/ 11 w 16"/>
              <a:gd name="T7" fmla="*/ 12 h 25"/>
              <a:gd name="T8" fmla="*/ 9 w 16"/>
              <a:gd name="T9" fmla="*/ 13 h 25"/>
              <a:gd name="T10" fmla="*/ 7 w 16"/>
              <a:gd name="T11" fmla="*/ 13 h 25"/>
              <a:gd name="T12" fmla="*/ 14 w 16"/>
              <a:gd name="T13" fmla="*/ 0 h 25"/>
              <a:gd name="T14" fmla="*/ 16 w 16"/>
              <a:gd name="T15" fmla="*/ 7 h 25"/>
              <a:gd name="T16" fmla="*/ 16 w 16"/>
              <a:gd name="T17" fmla="*/ 13 h 25"/>
              <a:gd name="T18" fmla="*/ 0 w 16"/>
              <a:gd name="T19" fmla="*/ 2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25">
                <a:moveTo>
                  <a:pt x="0" y="22"/>
                </a:moveTo>
                <a:cubicBezTo>
                  <a:pt x="0" y="19"/>
                  <a:pt x="3" y="16"/>
                  <a:pt x="6" y="16"/>
                </a:cubicBezTo>
                <a:cubicBezTo>
                  <a:pt x="8" y="16"/>
                  <a:pt x="9" y="15"/>
                  <a:pt x="10" y="14"/>
                </a:cubicBezTo>
                <a:cubicBezTo>
                  <a:pt x="11" y="14"/>
                  <a:pt x="11" y="13"/>
                  <a:pt x="11" y="12"/>
                </a:cubicBezTo>
                <a:cubicBezTo>
                  <a:pt x="10" y="12"/>
                  <a:pt x="9" y="12"/>
                  <a:pt x="9" y="13"/>
                </a:cubicBezTo>
                <a:cubicBezTo>
                  <a:pt x="8" y="13"/>
                  <a:pt x="8" y="14"/>
                  <a:pt x="7" y="13"/>
                </a:cubicBezTo>
                <a:cubicBezTo>
                  <a:pt x="10" y="9"/>
                  <a:pt x="15" y="6"/>
                  <a:pt x="14" y="0"/>
                </a:cubicBezTo>
                <a:cubicBezTo>
                  <a:pt x="15" y="2"/>
                  <a:pt x="15" y="4"/>
                  <a:pt x="16" y="7"/>
                </a:cubicBezTo>
                <a:cubicBezTo>
                  <a:pt x="16" y="9"/>
                  <a:pt x="16" y="11"/>
                  <a:pt x="16" y="13"/>
                </a:cubicBezTo>
                <a:cubicBezTo>
                  <a:pt x="15" y="22"/>
                  <a:pt x="7" y="25"/>
                  <a:pt x="0" y="22"/>
                </a:cubicBezTo>
                <a:close/>
              </a:path>
            </a:pathLst>
          </a:custGeom>
          <a:solidFill>
            <a:srgbClr val="AAB1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0" name="Freeform 48">
            <a:extLst>
              <a:ext uri="{FF2B5EF4-FFF2-40B4-BE49-F238E27FC236}">
                <a16:creationId xmlns:a16="http://schemas.microsoft.com/office/drawing/2014/main" id="{D9DEF68F-D07B-4B07-8ACC-DBCA2A24F143}"/>
              </a:ext>
            </a:extLst>
          </p:cNvPr>
          <p:cNvSpPr/>
          <p:nvPr/>
        </p:nvSpPr>
        <p:spPr bwMode="auto">
          <a:xfrm>
            <a:off x="5891213" y="4043363"/>
            <a:ext cx="41275" cy="82550"/>
          </a:xfrm>
          <a:custGeom>
            <a:avLst/>
            <a:gdLst>
              <a:gd name="T0" fmla="*/ 0 w 13"/>
              <a:gd name="T1" fmla="*/ 2 h 26"/>
              <a:gd name="T2" fmla="*/ 2 w 13"/>
              <a:gd name="T3" fmla="*/ 0 h 26"/>
              <a:gd name="T4" fmla="*/ 13 w 13"/>
              <a:gd name="T5" fmla="*/ 4 h 26"/>
              <a:gd name="T6" fmla="*/ 7 w 13"/>
              <a:gd name="T7" fmla="*/ 26 h 26"/>
              <a:gd name="T8" fmla="*/ 6 w 13"/>
              <a:gd name="T9" fmla="*/ 26 h 26"/>
              <a:gd name="T10" fmla="*/ 6 w 13"/>
              <a:gd name="T11" fmla="*/ 17 h 26"/>
              <a:gd name="T12" fmla="*/ 6 w 13"/>
              <a:gd name="T13" fmla="*/ 4 h 26"/>
              <a:gd name="T14" fmla="*/ 5 w 13"/>
              <a:gd name="T15" fmla="*/ 2 h 26"/>
              <a:gd name="T16" fmla="*/ 0 w 13"/>
              <a:gd name="T17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6">
                <a:moveTo>
                  <a:pt x="0" y="2"/>
                </a:moveTo>
                <a:cubicBezTo>
                  <a:pt x="0" y="0"/>
                  <a:pt x="1" y="0"/>
                  <a:pt x="2" y="0"/>
                </a:cubicBezTo>
                <a:cubicBezTo>
                  <a:pt x="6" y="1"/>
                  <a:pt x="11" y="0"/>
                  <a:pt x="13" y="4"/>
                </a:cubicBezTo>
                <a:cubicBezTo>
                  <a:pt x="11" y="12"/>
                  <a:pt x="9" y="19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3"/>
                  <a:pt x="6" y="20"/>
                  <a:pt x="6" y="17"/>
                </a:cubicBezTo>
                <a:cubicBezTo>
                  <a:pt x="6" y="13"/>
                  <a:pt x="6" y="9"/>
                  <a:pt x="6" y="4"/>
                </a:cubicBezTo>
                <a:cubicBezTo>
                  <a:pt x="6" y="4"/>
                  <a:pt x="6" y="3"/>
                  <a:pt x="5" y="2"/>
                </a:cubicBezTo>
                <a:cubicBezTo>
                  <a:pt x="3" y="2"/>
                  <a:pt x="2" y="0"/>
                  <a:pt x="0" y="2"/>
                </a:cubicBezTo>
                <a:close/>
              </a:path>
            </a:pathLst>
          </a:custGeom>
          <a:solidFill>
            <a:srgbClr val="F097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1" name="Freeform 49">
            <a:extLst>
              <a:ext uri="{FF2B5EF4-FFF2-40B4-BE49-F238E27FC236}">
                <a16:creationId xmlns:a16="http://schemas.microsoft.com/office/drawing/2014/main" id="{9C72CA12-8508-4D38-A14B-BD733CCE67A3}"/>
              </a:ext>
            </a:extLst>
          </p:cNvPr>
          <p:cNvSpPr/>
          <p:nvPr/>
        </p:nvSpPr>
        <p:spPr bwMode="auto">
          <a:xfrm>
            <a:off x="5214938" y="3449638"/>
            <a:ext cx="44450" cy="60325"/>
          </a:xfrm>
          <a:custGeom>
            <a:avLst/>
            <a:gdLst>
              <a:gd name="T0" fmla="*/ 11 w 14"/>
              <a:gd name="T1" fmla="*/ 14 h 19"/>
              <a:gd name="T2" fmla="*/ 6 w 14"/>
              <a:gd name="T3" fmla="*/ 19 h 19"/>
              <a:gd name="T4" fmla="*/ 6 w 14"/>
              <a:gd name="T5" fmla="*/ 17 h 19"/>
              <a:gd name="T6" fmla="*/ 7 w 14"/>
              <a:gd name="T7" fmla="*/ 15 h 19"/>
              <a:gd name="T8" fmla="*/ 4 w 14"/>
              <a:gd name="T9" fmla="*/ 14 h 19"/>
              <a:gd name="T10" fmla="*/ 1 w 14"/>
              <a:gd name="T11" fmla="*/ 11 h 19"/>
              <a:gd name="T12" fmla="*/ 0 w 14"/>
              <a:gd name="T13" fmla="*/ 7 h 19"/>
              <a:gd name="T14" fmla="*/ 6 w 14"/>
              <a:gd name="T15" fmla="*/ 6 h 19"/>
              <a:gd name="T16" fmla="*/ 2 w 14"/>
              <a:gd name="T17" fmla="*/ 4 h 19"/>
              <a:gd name="T18" fmla="*/ 2 w 14"/>
              <a:gd name="T19" fmla="*/ 1 h 19"/>
              <a:gd name="T20" fmla="*/ 4 w 14"/>
              <a:gd name="T21" fmla="*/ 1 h 19"/>
              <a:gd name="T22" fmla="*/ 6 w 14"/>
              <a:gd name="T23" fmla="*/ 2 h 19"/>
              <a:gd name="T24" fmla="*/ 11 w 14"/>
              <a:gd name="T25" fmla="*/ 3 h 19"/>
              <a:gd name="T26" fmla="*/ 14 w 14"/>
              <a:gd name="T27" fmla="*/ 5 h 19"/>
              <a:gd name="T28" fmla="*/ 12 w 14"/>
              <a:gd name="T29" fmla="*/ 7 h 19"/>
              <a:gd name="T30" fmla="*/ 11 w 14"/>
              <a:gd name="T31" fmla="*/ 8 h 19"/>
              <a:gd name="T32" fmla="*/ 10 w 14"/>
              <a:gd name="T33" fmla="*/ 10 h 19"/>
              <a:gd name="T34" fmla="*/ 11 w 14"/>
              <a:gd name="T35" fmla="*/ 1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9">
                <a:moveTo>
                  <a:pt x="11" y="14"/>
                </a:moveTo>
                <a:cubicBezTo>
                  <a:pt x="10" y="18"/>
                  <a:pt x="9" y="19"/>
                  <a:pt x="6" y="19"/>
                </a:cubicBezTo>
                <a:cubicBezTo>
                  <a:pt x="5" y="18"/>
                  <a:pt x="6" y="18"/>
                  <a:pt x="6" y="17"/>
                </a:cubicBezTo>
                <a:cubicBezTo>
                  <a:pt x="7" y="17"/>
                  <a:pt x="8" y="16"/>
                  <a:pt x="7" y="15"/>
                </a:cubicBezTo>
                <a:cubicBezTo>
                  <a:pt x="6" y="14"/>
                  <a:pt x="5" y="14"/>
                  <a:pt x="4" y="14"/>
                </a:cubicBezTo>
                <a:cubicBezTo>
                  <a:pt x="1" y="14"/>
                  <a:pt x="1" y="14"/>
                  <a:pt x="1" y="11"/>
                </a:cubicBezTo>
                <a:cubicBezTo>
                  <a:pt x="1" y="9"/>
                  <a:pt x="0" y="9"/>
                  <a:pt x="0" y="7"/>
                </a:cubicBezTo>
                <a:cubicBezTo>
                  <a:pt x="3" y="8"/>
                  <a:pt x="3" y="8"/>
                  <a:pt x="6" y="6"/>
                </a:cubicBezTo>
                <a:cubicBezTo>
                  <a:pt x="5" y="5"/>
                  <a:pt x="4" y="4"/>
                  <a:pt x="2" y="4"/>
                </a:cubicBezTo>
                <a:cubicBezTo>
                  <a:pt x="2" y="3"/>
                  <a:pt x="1" y="2"/>
                  <a:pt x="2" y="1"/>
                </a:cubicBezTo>
                <a:cubicBezTo>
                  <a:pt x="2" y="0"/>
                  <a:pt x="3" y="1"/>
                  <a:pt x="4" y="1"/>
                </a:cubicBezTo>
                <a:cubicBezTo>
                  <a:pt x="5" y="2"/>
                  <a:pt x="5" y="2"/>
                  <a:pt x="6" y="2"/>
                </a:cubicBezTo>
                <a:cubicBezTo>
                  <a:pt x="8" y="4"/>
                  <a:pt x="9" y="4"/>
                  <a:pt x="11" y="3"/>
                </a:cubicBezTo>
                <a:cubicBezTo>
                  <a:pt x="12" y="3"/>
                  <a:pt x="13" y="3"/>
                  <a:pt x="14" y="5"/>
                </a:cubicBezTo>
                <a:cubicBezTo>
                  <a:pt x="14" y="6"/>
                  <a:pt x="12" y="6"/>
                  <a:pt x="12" y="7"/>
                </a:cubicBezTo>
                <a:cubicBezTo>
                  <a:pt x="11" y="7"/>
                  <a:pt x="10" y="7"/>
                  <a:pt x="11" y="8"/>
                </a:cubicBezTo>
                <a:cubicBezTo>
                  <a:pt x="11" y="9"/>
                  <a:pt x="11" y="10"/>
                  <a:pt x="10" y="10"/>
                </a:cubicBezTo>
                <a:cubicBezTo>
                  <a:pt x="9" y="12"/>
                  <a:pt x="10" y="13"/>
                  <a:pt x="11" y="14"/>
                </a:cubicBezTo>
                <a:close/>
              </a:path>
            </a:pathLst>
          </a:custGeom>
          <a:solidFill>
            <a:srgbClr val="A12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2" name="Freeform 50">
            <a:extLst>
              <a:ext uri="{FF2B5EF4-FFF2-40B4-BE49-F238E27FC236}">
                <a16:creationId xmlns:a16="http://schemas.microsoft.com/office/drawing/2014/main" id="{DE21D489-35C8-43EA-9FBC-6161C23BCFB1}"/>
              </a:ext>
            </a:extLst>
          </p:cNvPr>
          <p:cNvSpPr/>
          <p:nvPr/>
        </p:nvSpPr>
        <p:spPr bwMode="auto">
          <a:xfrm>
            <a:off x="5199063" y="3468688"/>
            <a:ext cx="44450" cy="53975"/>
          </a:xfrm>
          <a:custGeom>
            <a:avLst/>
            <a:gdLst>
              <a:gd name="T0" fmla="*/ 5 w 14"/>
              <a:gd name="T1" fmla="*/ 1 h 17"/>
              <a:gd name="T2" fmla="*/ 6 w 14"/>
              <a:gd name="T3" fmla="*/ 8 h 17"/>
              <a:gd name="T4" fmla="*/ 11 w 14"/>
              <a:gd name="T5" fmla="*/ 7 h 17"/>
              <a:gd name="T6" fmla="*/ 13 w 14"/>
              <a:gd name="T7" fmla="*/ 9 h 17"/>
              <a:gd name="T8" fmla="*/ 12 w 14"/>
              <a:gd name="T9" fmla="*/ 11 h 17"/>
              <a:gd name="T10" fmla="*/ 11 w 14"/>
              <a:gd name="T11" fmla="*/ 13 h 17"/>
              <a:gd name="T12" fmla="*/ 8 w 14"/>
              <a:gd name="T13" fmla="*/ 15 h 17"/>
              <a:gd name="T14" fmla="*/ 3 w 14"/>
              <a:gd name="T15" fmla="*/ 15 h 17"/>
              <a:gd name="T16" fmla="*/ 2 w 14"/>
              <a:gd name="T17" fmla="*/ 8 h 17"/>
              <a:gd name="T18" fmla="*/ 4 w 14"/>
              <a:gd name="T19" fmla="*/ 5 h 17"/>
              <a:gd name="T20" fmla="*/ 4 w 14"/>
              <a:gd name="T21" fmla="*/ 4 h 17"/>
              <a:gd name="T22" fmla="*/ 3 w 14"/>
              <a:gd name="T23" fmla="*/ 2 h 17"/>
              <a:gd name="T24" fmla="*/ 4 w 14"/>
              <a:gd name="T25" fmla="*/ 0 h 17"/>
              <a:gd name="T26" fmla="*/ 5 w 14"/>
              <a:gd name="T27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7">
                <a:moveTo>
                  <a:pt x="5" y="1"/>
                </a:moveTo>
                <a:cubicBezTo>
                  <a:pt x="8" y="3"/>
                  <a:pt x="6" y="6"/>
                  <a:pt x="6" y="8"/>
                </a:cubicBezTo>
                <a:cubicBezTo>
                  <a:pt x="8" y="7"/>
                  <a:pt x="9" y="7"/>
                  <a:pt x="11" y="7"/>
                </a:cubicBezTo>
                <a:cubicBezTo>
                  <a:pt x="12" y="7"/>
                  <a:pt x="13" y="8"/>
                  <a:pt x="13" y="9"/>
                </a:cubicBezTo>
                <a:cubicBezTo>
                  <a:pt x="14" y="10"/>
                  <a:pt x="13" y="11"/>
                  <a:pt x="12" y="11"/>
                </a:cubicBezTo>
                <a:cubicBezTo>
                  <a:pt x="12" y="12"/>
                  <a:pt x="11" y="12"/>
                  <a:pt x="11" y="13"/>
                </a:cubicBezTo>
                <a:cubicBezTo>
                  <a:pt x="10" y="14"/>
                  <a:pt x="8" y="14"/>
                  <a:pt x="8" y="15"/>
                </a:cubicBezTo>
                <a:cubicBezTo>
                  <a:pt x="6" y="17"/>
                  <a:pt x="5" y="17"/>
                  <a:pt x="3" y="15"/>
                </a:cubicBezTo>
                <a:cubicBezTo>
                  <a:pt x="1" y="12"/>
                  <a:pt x="0" y="12"/>
                  <a:pt x="2" y="8"/>
                </a:cubicBezTo>
                <a:cubicBezTo>
                  <a:pt x="3" y="7"/>
                  <a:pt x="4" y="6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3" y="3"/>
                  <a:pt x="3" y="2"/>
                </a:cubicBezTo>
                <a:cubicBezTo>
                  <a:pt x="2" y="0"/>
                  <a:pt x="3" y="0"/>
                  <a:pt x="4" y="0"/>
                </a:cubicBezTo>
                <a:cubicBezTo>
                  <a:pt x="5" y="1"/>
                  <a:pt x="5" y="1"/>
                  <a:pt x="5" y="1"/>
                </a:cubicBezTo>
                <a:close/>
              </a:path>
            </a:pathLst>
          </a:custGeom>
          <a:solidFill>
            <a:srgbClr val="BF42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3" name="Freeform 51">
            <a:extLst>
              <a:ext uri="{FF2B5EF4-FFF2-40B4-BE49-F238E27FC236}">
                <a16:creationId xmlns:a16="http://schemas.microsoft.com/office/drawing/2014/main" id="{DC9A6D9D-983A-469B-A7A5-28FFFBDC57E9}"/>
              </a:ext>
            </a:extLst>
          </p:cNvPr>
          <p:cNvSpPr/>
          <p:nvPr/>
        </p:nvSpPr>
        <p:spPr bwMode="auto">
          <a:xfrm>
            <a:off x="4948238" y="4059238"/>
            <a:ext cx="38100" cy="44450"/>
          </a:xfrm>
          <a:custGeom>
            <a:avLst/>
            <a:gdLst>
              <a:gd name="T0" fmla="*/ 10 w 12"/>
              <a:gd name="T1" fmla="*/ 11 h 14"/>
              <a:gd name="T2" fmla="*/ 7 w 12"/>
              <a:gd name="T3" fmla="*/ 12 h 14"/>
              <a:gd name="T4" fmla="*/ 1 w 12"/>
              <a:gd name="T5" fmla="*/ 12 h 14"/>
              <a:gd name="T6" fmla="*/ 3 w 12"/>
              <a:gd name="T7" fmla="*/ 6 h 14"/>
              <a:gd name="T8" fmla="*/ 3 w 12"/>
              <a:gd name="T9" fmla="*/ 4 h 14"/>
              <a:gd name="T10" fmla="*/ 6 w 12"/>
              <a:gd name="T11" fmla="*/ 2 h 14"/>
              <a:gd name="T12" fmla="*/ 11 w 12"/>
              <a:gd name="T13" fmla="*/ 2 h 14"/>
              <a:gd name="T14" fmla="*/ 11 w 12"/>
              <a:gd name="T15" fmla="*/ 6 h 14"/>
              <a:gd name="T16" fmla="*/ 10 w 12"/>
              <a:gd name="T17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4">
                <a:moveTo>
                  <a:pt x="10" y="11"/>
                </a:moveTo>
                <a:cubicBezTo>
                  <a:pt x="9" y="11"/>
                  <a:pt x="8" y="10"/>
                  <a:pt x="7" y="12"/>
                </a:cubicBezTo>
                <a:cubicBezTo>
                  <a:pt x="5" y="14"/>
                  <a:pt x="3" y="14"/>
                  <a:pt x="1" y="12"/>
                </a:cubicBezTo>
                <a:cubicBezTo>
                  <a:pt x="0" y="11"/>
                  <a:pt x="1" y="7"/>
                  <a:pt x="3" y="6"/>
                </a:cubicBezTo>
                <a:cubicBezTo>
                  <a:pt x="4" y="5"/>
                  <a:pt x="3" y="5"/>
                  <a:pt x="3" y="4"/>
                </a:cubicBezTo>
                <a:cubicBezTo>
                  <a:pt x="4" y="3"/>
                  <a:pt x="5" y="2"/>
                  <a:pt x="6" y="2"/>
                </a:cubicBezTo>
                <a:cubicBezTo>
                  <a:pt x="7" y="0"/>
                  <a:pt x="9" y="0"/>
                  <a:pt x="11" y="2"/>
                </a:cubicBezTo>
                <a:cubicBezTo>
                  <a:pt x="12" y="3"/>
                  <a:pt x="12" y="5"/>
                  <a:pt x="11" y="6"/>
                </a:cubicBezTo>
                <a:cubicBezTo>
                  <a:pt x="11" y="8"/>
                  <a:pt x="8" y="9"/>
                  <a:pt x="10" y="11"/>
                </a:cubicBezTo>
                <a:close/>
              </a:path>
            </a:pathLst>
          </a:custGeom>
          <a:solidFill>
            <a:srgbClr val="CD1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4" name="Freeform 52">
            <a:extLst>
              <a:ext uri="{FF2B5EF4-FFF2-40B4-BE49-F238E27FC236}">
                <a16:creationId xmlns:a16="http://schemas.microsoft.com/office/drawing/2014/main" id="{6823D803-4CEB-444A-B1B0-9A2CEC439838}"/>
              </a:ext>
            </a:extLst>
          </p:cNvPr>
          <p:cNvSpPr/>
          <p:nvPr/>
        </p:nvSpPr>
        <p:spPr bwMode="auto">
          <a:xfrm>
            <a:off x="5284788" y="3389313"/>
            <a:ext cx="60325" cy="44450"/>
          </a:xfrm>
          <a:custGeom>
            <a:avLst/>
            <a:gdLst>
              <a:gd name="T0" fmla="*/ 10 w 19"/>
              <a:gd name="T1" fmla="*/ 0 h 14"/>
              <a:gd name="T2" fmla="*/ 8 w 19"/>
              <a:gd name="T3" fmla="*/ 4 h 14"/>
              <a:gd name="T4" fmla="*/ 8 w 19"/>
              <a:gd name="T5" fmla="*/ 6 h 14"/>
              <a:gd name="T6" fmla="*/ 9 w 19"/>
              <a:gd name="T7" fmla="*/ 8 h 14"/>
              <a:gd name="T8" fmla="*/ 12 w 19"/>
              <a:gd name="T9" fmla="*/ 7 h 14"/>
              <a:gd name="T10" fmla="*/ 15 w 19"/>
              <a:gd name="T11" fmla="*/ 5 h 14"/>
              <a:gd name="T12" fmla="*/ 18 w 19"/>
              <a:gd name="T13" fmla="*/ 6 h 14"/>
              <a:gd name="T14" fmla="*/ 17 w 19"/>
              <a:gd name="T15" fmla="*/ 9 h 14"/>
              <a:gd name="T16" fmla="*/ 12 w 19"/>
              <a:gd name="T17" fmla="*/ 10 h 14"/>
              <a:gd name="T18" fmla="*/ 12 w 19"/>
              <a:gd name="T19" fmla="*/ 10 h 14"/>
              <a:gd name="T20" fmla="*/ 4 w 19"/>
              <a:gd name="T21" fmla="*/ 7 h 14"/>
              <a:gd name="T22" fmla="*/ 6 w 19"/>
              <a:gd name="T23" fmla="*/ 5 h 14"/>
              <a:gd name="T24" fmla="*/ 2 w 19"/>
              <a:gd name="T25" fmla="*/ 4 h 14"/>
              <a:gd name="T26" fmla="*/ 0 w 19"/>
              <a:gd name="T27" fmla="*/ 2 h 14"/>
              <a:gd name="T28" fmla="*/ 2 w 19"/>
              <a:gd name="T29" fmla="*/ 1 h 14"/>
              <a:gd name="T30" fmla="*/ 6 w 19"/>
              <a:gd name="T31" fmla="*/ 1 h 14"/>
              <a:gd name="T32" fmla="*/ 10 w 19"/>
              <a:gd name="T3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14">
                <a:moveTo>
                  <a:pt x="10" y="0"/>
                </a:moveTo>
                <a:cubicBezTo>
                  <a:pt x="10" y="2"/>
                  <a:pt x="9" y="3"/>
                  <a:pt x="8" y="4"/>
                </a:cubicBezTo>
                <a:cubicBezTo>
                  <a:pt x="7" y="4"/>
                  <a:pt x="6" y="5"/>
                  <a:pt x="8" y="6"/>
                </a:cubicBezTo>
                <a:cubicBezTo>
                  <a:pt x="8" y="7"/>
                  <a:pt x="9" y="7"/>
                  <a:pt x="9" y="8"/>
                </a:cubicBezTo>
                <a:cubicBezTo>
                  <a:pt x="10" y="9"/>
                  <a:pt x="11" y="10"/>
                  <a:pt x="12" y="7"/>
                </a:cubicBezTo>
                <a:cubicBezTo>
                  <a:pt x="12" y="6"/>
                  <a:pt x="13" y="5"/>
                  <a:pt x="15" y="5"/>
                </a:cubicBezTo>
                <a:cubicBezTo>
                  <a:pt x="16" y="4"/>
                  <a:pt x="18" y="4"/>
                  <a:pt x="18" y="6"/>
                </a:cubicBezTo>
                <a:cubicBezTo>
                  <a:pt x="19" y="7"/>
                  <a:pt x="18" y="8"/>
                  <a:pt x="17" y="9"/>
                </a:cubicBezTo>
                <a:cubicBezTo>
                  <a:pt x="15" y="10"/>
                  <a:pt x="14" y="11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7" y="14"/>
                  <a:pt x="6" y="9"/>
                  <a:pt x="4" y="7"/>
                </a:cubicBezTo>
                <a:cubicBezTo>
                  <a:pt x="5" y="7"/>
                  <a:pt x="5" y="6"/>
                  <a:pt x="6" y="5"/>
                </a:cubicBezTo>
                <a:cubicBezTo>
                  <a:pt x="5" y="4"/>
                  <a:pt x="3" y="4"/>
                  <a:pt x="2" y="4"/>
                </a:cubicBezTo>
                <a:cubicBezTo>
                  <a:pt x="1" y="4"/>
                  <a:pt x="0" y="4"/>
                  <a:pt x="0" y="2"/>
                </a:cubicBezTo>
                <a:cubicBezTo>
                  <a:pt x="0" y="1"/>
                  <a:pt x="1" y="1"/>
                  <a:pt x="2" y="1"/>
                </a:cubicBezTo>
                <a:cubicBezTo>
                  <a:pt x="3" y="1"/>
                  <a:pt x="5" y="1"/>
                  <a:pt x="6" y="1"/>
                </a:cubicBezTo>
                <a:cubicBezTo>
                  <a:pt x="8" y="1"/>
                  <a:pt x="9" y="1"/>
                  <a:pt x="10" y="0"/>
                </a:cubicBezTo>
                <a:close/>
              </a:path>
            </a:pathLst>
          </a:custGeom>
          <a:solidFill>
            <a:srgbClr val="B53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5" name="Freeform 53">
            <a:extLst>
              <a:ext uri="{FF2B5EF4-FFF2-40B4-BE49-F238E27FC236}">
                <a16:creationId xmlns:a16="http://schemas.microsoft.com/office/drawing/2014/main" id="{ECCDF48A-2433-4B20-9D94-E84CAB7AF592}"/>
              </a:ext>
            </a:extLst>
          </p:cNvPr>
          <p:cNvSpPr/>
          <p:nvPr/>
        </p:nvSpPr>
        <p:spPr bwMode="auto">
          <a:xfrm>
            <a:off x="5922963" y="4010025"/>
            <a:ext cx="44450" cy="49213"/>
          </a:xfrm>
          <a:custGeom>
            <a:avLst/>
            <a:gdLst>
              <a:gd name="T0" fmla="*/ 5 w 14"/>
              <a:gd name="T1" fmla="*/ 15 h 16"/>
              <a:gd name="T2" fmla="*/ 5 w 14"/>
              <a:gd name="T3" fmla="*/ 14 h 16"/>
              <a:gd name="T4" fmla="*/ 2 w 14"/>
              <a:gd name="T5" fmla="*/ 11 h 16"/>
              <a:gd name="T6" fmla="*/ 2 w 14"/>
              <a:gd name="T7" fmla="*/ 7 h 16"/>
              <a:gd name="T8" fmla="*/ 7 w 14"/>
              <a:gd name="T9" fmla="*/ 1 h 16"/>
              <a:gd name="T10" fmla="*/ 9 w 14"/>
              <a:gd name="T11" fmla="*/ 1 h 16"/>
              <a:gd name="T12" fmla="*/ 9 w 14"/>
              <a:gd name="T13" fmla="*/ 3 h 16"/>
              <a:gd name="T14" fmla="*/ 5 w 14"/>
              <a:gd name="T15" fmla="*/ 6 h 16"/>
              <a:gd name="T16" fmla="*/ 5 w 14"/>
              <a:gd name="T17" fmla="*/ 10 h 16"/>
              <a:gd name="T18" fmla="*/ 8 w 14"/>
              <a:gd name="T19" fmla="*/ 10 h 16"/>
              <a:gd name="T20" fmla="*/ 14 w 14"/>
              <a:gd name="T21" fmla="*/ 7 h 16"/>
              <a:gd name="T22" fmla="*/ 11 w 14"/>
              <a:gd name="T23" fmla="*/ 11 h 16"/>
              <a:gd name="T24" fmla="*/ 11 w 14"/>
              <a:gd name="T25" fmla="*/ 15 h 16"/>
              <a:gd name="T26" fmla="*/ 5 w 14"/>
              <a:gd name="T27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6">
                <a:moveTo>
                  <a:pt x="5" y="15"/>
                </a:moveTo>
                <a:cubicBezTo>
                  <a:pt x="6" y="15"/>
                  <a:pt x="6" y="15"/>
                  <a:pt x="5" y="14"/>
                </a:cubicBezTo>
                <a:cubicBezTo>
                  <a:pt x="4" y="13"/>
                  <a:pt x="3" y="12"/>
                  <a:pt x="2" y="11"/>
                </a:cubicBezTo>
                <a:cubicBezTo>
                  <a:pt x="1" y="9"/>
                  <a:pt x="0" y="8"/>
                  <a:pt x="2" y="7"/>
                </a:cubicBezTo>
                <a:cubicBezTo>
                  <a:pt x="3" y="5"/>
                  <a:pt x="5" y="3"/>
                  <a:pt x="7" y="1"/>
                </a:cubicBezTo>
                <a:cubicBezTo>
                  <a:pt x="7" y="0"/>
                  <a:pt x="8" y="0"/>
                  <a:pt x="9" y="1"/>
                </a:cubicBezTo>
                <a:cubicBezTo>
                  <a:pt x="10" y="2"/>
                  <a:pt x="9" y="2"/>
                  <a:pt x="9" y="3"/>
                </a:cubicBezTo>
                <a:cubicBezTo>
                  <a:pt x="8" y="4"/>
                  <a:pt x="7" y="5"/>
                  <a:pt x="5" y="6"/>
                </a:cubicBezTo>
                <a:cubicBezTo>
                  <a:pt x="4" y="8"/>
                  <a:pt x="4" y="9"/>
                  <a:pt x="5" y="10"/>
                </a:cubicBezTo>
                <a:cubicBezTo>
                  <a:pt x="7" y="11"/>
                  <a:pt x="8" y="10"/>
                  <a:pt x="8" y="10"/>
                </a:cubicBezTo>
                <a:cubicBezTo>
                  <a:pt x="10" y="8"/>
                  <a:pt x="11" y="6"/>
                  <a:pt x="14" y="7"/>
                </a:cubicBezTo>
                <a:cubicBezTo>
                  <a:pt x="13" y="9"/>
                  <a:pt x="12" y="10"/>
                  <a:pt x="11" y="11"/>
                </a:cubicBezTo>
                <a:cubicBezTo>
                  <a:pt x="9" y="12"/>
                  <a:pt x="9" y="14"/>
                  <a:pt x="11" y="15"/>
                </a:cubicBezTo>
                <a:cubicBezTo>
                  <a:pt x="9" y="15"/>
                  <a:pt x="7" y="16"/>
                  <a:pt x="5" y="15"/>
                </a:cubicBezTo>
                <a:close/>
              </a:path>
            </a:pathLst>
          </a:custGeom>
          <a:solidFill>
            <a:srgbClr val="F49B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6" name="Freeform 54">
            <a:extLst>
              <a:ext uri="{FF2B5EF4-FFF2-40B4-BE49-F238E27FC236}">
                <a16:creationId xmlns:a16="http://schemas.microsoft.com/office/drawing/2014/main" id="{FC783BE9-81B5-4A12-BE64-E9F74BEA0CA1}"/>
              </a:ext>
            </a:extLst>
          </p:cNvPr>
          <p:cNvSpPr/>
          <p:nvPr/>
        </p:nvSpPr>
        <p:spPr bwMode="auto">
          <a:xfrm>
            <a:off x="5830888" y="3440113"/>
            <a:ext cx="34925" cy="63500"/>
          </a:xfrm>
          <a:custGeom>
            <a:avLst/>
            <a:gdLst>
              <a:gd name="T0" fmla="*/ 11 w 11"/>
              <a:gd name="T1" fmla="*/ 20 h 20"/>
              <a:gd name="T2" fmla="*/ 5 w 11"/>
              <a:gd name="T3" fmla="*/ 5 h 20"/>
              <a:gd name="T4" fmla="*/ 6 w 11"/>
              <a:gd name="T5" fmla="*/ 0 h 20"/>
              <a:gd name="T6" fmla="*/ 10 w 11"/>
              <a:gd name="T7" fmla="*/ 16 h 20"/>
              <a:gd name="T8" fmla="*/ 11 w 11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0">
                <a:moveTo>
                  <a:pt x="11" y="20"/>
                </a:moveTo>
                <a:cubicBezTo>
                  <a:pt x="5" y="19"/>
                  <a:pt x="0" y="9"/>
                  <a:pt x="5" y="5"/>
                </a:cubicBezTo>
                <a:cubicBezTo>
                  <a:pt x="6" y="3"/>
                  <a:pt x="6" y="2"/>
                  <a:pt x="6" y="0"/>
                </a:cubicBezTo>
                <a:cubicBezTo>
                  <a:pt x="8" y="5"/>
                  <a:pt x="9" y="10"/>
                  <a:pt x="10" y="16"/>
                </a:cubicBezTo>
                <a:cubicBezTo>
                  <a:pt x="10" y="17"/>
                  <a:pt x="10" y="18"/>
                  <a:pt x="11" y="20"/>
                </a:cubicBezTo>
                <a:close/>
              </a:path>
            </a:pathLst>
          </a:custGeom>
          <a:solidFill>
            <a:srgbClr val="C0C5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7" name="Freeform 55">
            <a:extLst>
              <a:ext uri="{FF2B5EF4-FFF2-40B4-BE49-F238E27FC236}">
                <a16:creationId xmlns:a16="http://schemas.microsoft.com/office/drawing/2014/main" id="{CC7E6441-4C16-4F8F-A2CE-8D6D1E9A2259}"/>
              </a:ext>
            </a:extLst>
          </p:cNvPr>
          <p:cNvSpPr/>
          <p:nvPr/>
        </p:nvSpPr>
        <p:spPr bwMode="auto">
          <a:xfrm>
            <a:off x="5237163" y="3440113"/>
            <a:ext cx="34925" cy="53975"/>
          </a:xfrm>
          <a:custGeom>
            <a:avLst/>
            <a:gdLst>
              <a:gd name="T0" fmla="*/ 4 w 11"/>
              <a:gd name="T1" fmla="*/ 17 h 17"/>
              <a:gd name="T2" fmla="*/ 2 w 11"/>
              <a:gd name="T3" fmla="*/ 16 h 17"/>
              <a:gd name="T4" fmla="*/ 3 w 11"/>
              <a:gd name="T5" fmla="*/ 12 h 17"/>
              <a:gd name="T6" fmla="*/ 5 w 11"/>
              <a:gd name="T7" fmla="*/ 9 h 17"/>
              <a:gd name="T8" fmla="*/ 6 w 11"/>
              <a:gd name="T9" fmla="*/ 8 h 17"/>
              <a:gd name="T10" fmla="*/ 4 w 11"/>
              <a:gd name="T11" fmla="*/ 6 h 17"/>
              <a:gd name="T12" fmla="*/ 3 w 11"/>
              <a:gd name="T13" fmla="*/ 4 h 17"/>
              <a:gd name="T14" fmla="*/ 1 w 11"/>
              <a:gd name="T15" fmla="*/ 1 h 17"/>
              <a:gd name="T16" fmla="*/ 4 w 11"/>
              <a:gd name="T17" fmla="*/ 1 h 17"/>
              <a:gd name="T18" fmla="*/ 5 w 11"/>
              <a:gd name="T19" fmla="*/ 2 h 17"/>
              <a:gd name="T20" fmla="*/ 5 w 11"/>
              <a:gd name="T21" fmla="*/ 4 h 17"/>
              <a:gd name="T22" fmla="*/ 8 w 11"/>
              <a:gd name="T23" fmla="*/ 13 h 17"/>
              <a:gd name="T24" fmla="*/ 4 w 11"/>
              <a:gd name="T2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17">
                <a:moveTo>
                  <a:pt x="4" y="17"/>
                </a:moveTo>
                <a:cubicBezTo>
                  <a:pt x="3" y="17"/>
                  <a:pt x="3" y="16"/>
                  <a:pt x="2" y="16"/>
                </a:cubicBezTo>
                <a:cubicBezTo>
                  <a:pt x="1" y="14"/>
                  <a:pt x="4" y="14"/>
                  <a:pt x="3" y="12"/>
                </a:cubicBezTo>
                <a:cubicBezTo>
                  <a:pt x="1" y="10"/>
                  <a:pt x="4" y="9"/>
                  <a:pt x="5" y="9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5" y="7"/>
                  <a:pt x="4" y="6"/>
                </a:cubicBezTo>
                <a:cubicBezTo>
                  <a:pt x="5" y="4"/>
                  <a:pt x="3" y="4"/>
                  <a:pt x="3" y="4"/>
                </a:cubicBezTo>
                <a:cubicBezTo>
                  <a:pt x="2" y="3"/>
                  <a:pt x="0" y="2"/>
                  <a:pt x="1" y="1"/>
                </a:cubicBezTo>
                <a:cubicBezTo>
                  <a:pt x="2" y="0"/>
                  <a:pt x="4" y="0"/>
                  <a:pt x="4" y="1"/>
                </a:cubicBezTo>
                <a:cubicBezTo>
                  <a:pt x="5" y="1"/>
                  <a:pt x="5" y="2"/>
                  <a:pt x="5" y="2"/>
                </a:cubicBezTo>
                <a:cubicBezTo>
                  <a:pt x="5" y="3"/>
                  <a:pt x="4" y="3"/>
                  <a:pt x="5" y="4"/>
                </a:cubicBezTo>
                <a:cubicBezTo>
                  <a:pt x="10" y="5"/>
                  <a:pt x="11" y="9"/>
                  <a:pt x="8" y="13"/>
                </a:cubicBezTo>
                <a:cubicBezTo>
                  <a:pt x="7" y="14"/>
                  <a:pt x="4" y="15"/>
                  <a:pt x="4" y="17"/>
                </a:cubicBezTo>
                <a:close/>
              </a:path>
            </a:pathLst>
          </a:custGeom>
          <a:solidFill>
            <a:srgbClr val="BA4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8" name="Freeform 56">
            <a:extLst>
              <a:ext uri="{FF2B5EF4-FFF2-40B4-BE49-F238E27FC236}">
                <a16:creationId xmlns:a16="http://schemas.microsoft.com/office/drawing/2014/main" id="{69D072A1-7B8E-45A0-96F8-D808502C3E4E}"/>
              </a:ext>
            </a:extLst>
          </p:cNvPr>
          <p:cNvSpPr/>
          <p:nvPr/>
        </p:nvSpPr>
        <p:spPr bwMode="auto">
          <a:xfrm>
            <a:off x="6173788" y="4325938"/>
            <a:ext cx="46038" cy="146050"/>
          </a:xfrm>
          <a:custGeom>
            <a:avLst/>
            <a:gdLst>
              <a:gd name="T0" fmla="*/ 10 w 15"/>
              <a:gd name="T1" fmla="*/ 9 h 46"/>
              <a:gd name="T2" fmla="*/ 11 w 15"/>
              <a:gd name="T3" fmla="*/ 14 h 46"/>
              <a:gd name="T4" fmla="*/ 12 w 15"/>
              <a:gd name="T5" fmla="*/ 26 h 46"/>
              <a:gd name="T6" fmla="*/ 13 w 15"/>
              <a:gd name="T7" fmla="*/ 28 h 46"/>
              <a:gd name="T8" fmla="*/ 13 w 15"/>
              <a:gd name="T9" fmla="*/ 6 h 46"/>
              <a:gd name="T10" fmla="*/ 13 w 15"/>
              <a:gd name="T11" fmla="*/ 0 h 46"/>
              <a:gd name="T12" fmla="*/ 13 w 15"/>
              <a:gd name="T13" fmla="*/ 27 h 46"/>
              <a:gd name="T14" fmla="*/ 2 w 15"/>
              <a:gd name="T15" fmla="*/ 45 h 46"/>
              <a:gd name="T16" fmla="*/ 0 w 15"/>
              <a:gd name="T17" fmla="*/ 45 h 46"/>
              <a:gd name="T18" fmla="*/ 11 w 15"/>
              <a:gd name="T19" fmla="*/ 20 h 46"/>
              <a:gd name="T20" fmla="*/ 10 w 15"/>
              <a:gd name="T21" fmla="*/ 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46">
                <a:moveTo>
                  <a:pt x="10" y="9"/>
                </a:moveTo>
                <a:cubicBezTo>
                  <a:pt x="11" y="10"/>
                  <a:pt x="11" y="12"/>
                  <a:pt x="11" y="14"/>
                </a:cubicBezTo>
                <a:cubicBezTo>
                  <a:pt x="11" y="18"/>
                  <a:pt x="12" y="22"/>
                  <a:pt x="12" y="26"/>
                </a:cubicBezTo>
                <a:cubicBezTo>
                  <a:pt x="12" y="27"/>
                  <a:pt x="12" y="27"/>
                  <a:pt x="13" y="28"/>
                </a:cubicBezTo>
                <a:cubicBezTo>
                  <a:pt x="14" y="20"/>
                  <a:pt x="14" y="13"/>
                  <a:pt x="13" y="6"/>
                </a:cubicBezTo>
                <a:cubicBezTo>
                  <a:pt x="13" y="4"/>
                  <a:pt x="12" y="2"/>
                  <a:pt x="13" y="0"/>
                </a:cubicBezTo>
                <a:cubicBezTo>
                  <a:pt x="14" y="9"/>
                  <a:pt x="15" y="18"/>
                  <a:pt x="13" y="27"/>
                </a:cubicBezTo>
                <a:cubicBezTo>
                  <a:pt x="12" y="35"/>
                  <a:pt x="10" y="42"/>
                  <a:pt x="2" y="45"/>
                </a:cubicBezTo>
                <a:cubicBezTo>
                  <a:pt x="1" y="45"/>
                  <a:pt x="1" y="46"/>
                  <a:pt x="0" y="45"/>
                </a:cubicBezTo>
                <a:cubicBezTo>
                  <a:pt x="11" y="39"/>
                  <a:pt x="11" y="30"/>
                  <a:pt x="11" y="20"/>
                </a:cubicBezTo>
                <a:cubicBezTo>
                  <a:pt x="11" y="16"/>
                  <a:pt x="10" y="12"/>
                  <a:pt x="10" y="9"/>
                </a:cubicBezTo>
                <a:close/>
              </a:path>
            </a:pathLst>
          </a:custGeom>
          <a:solidFill>
            <a:srgbClr val="CA3A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9" name="Freeform 57">
            <a:extLst>
              <a:ext uri="{FF2B5EF4-FFF2-40B4-BE49-F238E27FC236}">
                <a16:creationId xmlns:a16="http://schemas.microsoft.com/office/drawing/2014/main" id="{0C51C2A2-F367-41A6-A06B-24C88BBBFABB}"/>
              </a:ext>
            </a:extLst>
          </p:cNvPr>
          <p:cNvSpPr/>
          <p:nvPr/>
        </p:nvSpPr>
        <p:spPr bwMode="auto">
          <a:xfrm>
            <a:off x="4892675" y="3105150"/>
            <a:ext cx="52388" cy="87313"/>
          </a:xfrm>
          <a:custGeom>
            <a:avLst/>
            <a:gdLst>
              <a:gd name="T0" fmla="*/ 17 w 17"/>
              <a:gd name="T1" fmla="*/ 23 h 28"/>
              <a:gd name="T2" fmla="*/ 11 w 17"/>
              <a:gd name="T3" fmla="*/ 24 h 28"/>
              <a:gd name="T4" fmla="*/ 10 w 17"/>
              <a:gd name="T5" fmla="*/ 23 h 28"/>
              <a:gd name="T6" fmla="*/ 8 w 17"/>
              <a:gd name="T7" fmla="*/ 25 h 28"/>
              <a:gd name="T8" fmla="*/ 4 w 17"/>
              <a:gd name="T9" fmla="*/ 27 h 28"/>
              <a:gd name="T10" fmla="*/ 7 w 17"/>
              <a:gd name="T11" fmla="*/ 16 h 28"/>
              <a:gd name="T12" fmla="*/ 4 w 17"/>
              <a:gd name="T13" fmla="*/ 8 h 28"/>
              <a:gd name="T14" fmla="*/ 1 w 17"/>
              <a:gd name="T15" fmla="*/ 4 h 28"/>
              <a:gd name="T16" fmla="*/ 1 w 17"/>
              <a:gd name="T17" fmla="*/ 1 h 28"/>
              <a:gd name="T18" fmla="*/ 3 w 17"/>
              <a:gd name="T19" fmla="*/ 0 h 28"/>
              <a:gd name="T20" fmla="*/ 5 w 17"/>
              <a:gd name="T21" fmla="*/ 2 h 28"/>
              <a:gd name="T22" fmla="*/ 6 w 17"/>
              <a:gd name="T23" fmla="*/ 10 h 28"/>
              <a:gd name="T24" fmla="*/ 10 w 17"/>
              <a:gd name="T25" fmla="*/ 20 h 28"/>
              <a:gd name="T26" fmla="*/ 17 w 17"/>
              <a:gd name="T27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28">
                <a:moveTo>
                  <a:pt x="17" y="23"/>
                </a:moveTo>
                <a:cubicBezTo>
                  <a:pt x="16" y="25"/>
                  <a:pt x="13" y="25"/>
                  <a:pt x="11" y="24"/>
                </a:cubicBezTo>
                <a:cubicBezTo>
                  <a:pt x="11" y="23"/>
                  <a:pt x="10" y="22"/>
                  <a:pt x="10" y="23"/>
                </a:cubicBezTo>
                <a:cubicBezTo>
                  <a:pt x="9" y="23"/>
                  <a:pt x="8" y="24"/>
                  <a:pt x="8" y="25"/>
                </a:cubicBezTo>
                <a:cubicBezTo>
                  <a:pt x="8" y="28"/>
                  <a:pt x="8" y="28"/>
                  <a:pt x="4" y="27"/>
                </a:cubicBezTo>
                <a:cubicBezTo>
                  <a:pt x="8" y="25"/>
                  <a:pt x="9" y="22"/>
                  <a:pt x="7" y="16"/>
                </a:cubicBezTo>
                <a:cubicBezTo>
                  <a:pt x="6" y="14"/>
                  <a:pt x="5" y="11"/>
                  <a:pt x="4" y="8"/>
                </a:cubicBezTo>
                <a:cubicBezTo>
                  <a:pt x="4" y="6"/>
                  <a:pt x="3" y="5"/>
                  <a:pt x="1" y="4"/>
                </a:cubicBezTo>
                <a:cubicBezTo>
                  <a:pt x="0" y="4"/>
                  <a:pt x="0" y="2"/>
                  <a:pt x="1" y="1"/>
                </a:cubicBezTo>
                <a:cubicBezTo>
                  <a:pt x="1" y="0"/>
                  <a:pt x="2" y="0"/>
                  <a:pt x="3" y="0"/>
                </a:cubicBezTo>
                <a:cubicBezTo>
                  <a:pt x="5" y="0"/>
                  <a:pt x="6" y="1"/>
                  <a:pt x="5" y="2"/>
                </a:cubicBezTo>
                <a:cubicBezTo>
                  <a:pt x="4" y="5"/>
                  <a:pt x="5" y="8"/>
                  <a:pt x="6" y="10"/>
                </a:cubicBezTo>
                <a:cubicBezTo>
                  <a:pt x="7" y="13"/>
                  <a:pt x="8" y="17"/>
                  <a:pt x="10" y="20"/>
                </a:cubicBezTo>
                <a:cubicBezTo>
                  <a:pt x="12" y="23"/>
                  <a:pt x="13" y="24"/>
                  <a:pt x="17" y="23"/>
                </a:cubicBezTo>
                <a:close/>
              </a:path>
            </a:pathLst>
          </a:custGeom>
          <a:solidFill>
            <a:srgbClr val="4D9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0" name="Freeform 58">
            <a:extLst>
              <a:ext uri="{FF2B5EF4-FFF2-40B4-BE49-F238E27FC236}">
                <a16:creationId xmlns:a16="http://schemas.microsoft.com/office/drawing/2014/main" id="{BC52DFA4-355D-4EEF-BE7D-70C09E3CF2F9}"/>
              </a:ext>
            </a:extLst>
          </p:cNvPr>
          <p:cNvSpPr/>
          <p:nvPr/>
        </p:nvSpPr>
        <p:spPr bwMode="auto">
          <a:xfrm>
            <a:off x="5792788" y="3405188"/>
            <a:ext cx="53975" cy="57150"/>
          </a:xfrm>
          <a:custGeom>
            <a:avLst/>
            <a:gdLst>
              <a:gd name="T0" fmla="*/ 17 w 17"/>
              <a:gd name="T1" fmla="*/ 4 h 18"/>
              <a:gd name="T2" fmla="*/ 5 w 17"/>
              <a:gd name="T3" fmla="*/ 15 h 18"/>
              <a:gd name="T4" fmla="*/ 5 w 17"/>
              <a:gd name="T5" fmla="*/ 18 h 18"/>
              <a:gd name="T6" fmla="*/ 0 w 17"/>
              <a:gd name="T7" fmla="*/ 16 h 18"/>
              <a:gd name="T8" fmla="*/ 2 w 17"/>
              <a:gd name="T9" fmla="*/ 15 h 18"/>
              <a:gd name="T10" fmla="*/ 14 w 17"/>
              <a:gd name="T11" fmla="*/ 3 h 18"/>
              <a:gd name="T12" fmla="*/ 16 w 17"/>
              <a:gd name="T13" fmla="*/ 0 h 18"/>
              <a:gd name="T14" fmla="*/ 17 w 17"/>
              <a:gd name="T15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18">
                <a:moveTo>
                  <a:pt x="17" y="4"/>
                </a:moveTo>
                <a:cubicBezTo>
                  <a:pt x="13" y="7"/>
                  <a:pt x="9" y="11"/>
                  <a:pt x="5" y="15"/>
                </a:cubicBezTo>
                <a:cubicBezTo>
                  <a:pt x="4" y="16"/>
                  <a:pt x="4" y="17"/>
                  <a:pt x="5" y="18"/>
                </a:cubicBezTo>
                <a:cubicBezTo>
                  <a:pt x="3" y="17"/>
                  <a:pt x="1" y="17"/>
                  <a:pt x="0" y="16"/>
                </a:cubicBezTo>
                <a:cubicBezTo>
                  <a:pt x="1" y="16"/>
                  <a:pt x="1" y="16"/>
                  <a:pt x="2" y="15"/>
                </a:cubicBezTo>
                <a:cubicBezTo>
                  <a:pt x="6" y="11"/>
                  <a:pt x="10" y="7"/>
                  <a:pt x="14" y="3"/>
                </a:cubicBezTo>
                <a:cubicBezTo>
                  <a:pt x="15" y="2"/>
                  <a:pt x="16" y="1"/>
                  <a:pt x="16" y="0"/>
                </a:cubicBezTo>
                <a:cubicBezTo>
                  <a:pt x="17" y="1"/>
                  <a:pt x="17" y="2"/>
                  <a:pt x="17" y="4"/>
                </a:cubicBezTo>
                <a:close/>
              </a:path>
            </a:pathLst>
          </a:custGeom>
          <a:solidFill>
            <a:srgbClr val="C1C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1" name="Freeform 59">
            <a:extLst>
              <a:ext uri="{FF2B5EF4-FFF2-40B4-BE49-F238E27FC236}">
                <a16:creationId xmlns:a16="http://schemas.microsoft.com/office/drawing/2014/main" id="{C4AADC34-9B70-4DA8-87AF-B7D859CB1964}"/>
              </a:ext>
            </a:extLst>
          </p:cNvPr>
          <p:cNvSpPr/>
          <p:nvPr/>
        </p:nvSpPr>
        <p:spPr bwMode="auto">
          <a:xfrm>
            <a:off x="6251575" y="4341813"/>
            <a:ext cx="63500" cy="76200"/>
          </a:xfrm>
          <a:custGeom>
            <a:avLst/>
            <a:gdLst>
              <a:gd name="T0" fmla="*/ 3 w 20"/>
              <a:gd name="T1" fmla="*/ 8 h 24"/>
              <a:gd name="T2" fmla="*/ 6 w 20"/>
              <a:gd name="T3" fmla="*/ 8 h 24"/>
              <a:gd name="T4" fmla="*/ 2 w 20"/>
              <a:gd name="T5" fmla="*/ 3 h 24"/>
              <a:gd name="T6" fmla="*/ 0 w 20"/>
              <a:gd name="T7" fmla="*/ 0 h 24"/>
              <a:gd name="T8" fmla="*/ 13 w 20"/>
              <a:gd name="T9" fmla="*/ 12 h 24"/>
              <a:gd name="T10" fmla="*/ 20 w 20"/>
              <a:gd name="T11" fmla="*/ 24 h 24"/>
              <a:gd name="T12" fmla="*/ 5 w 20"/>
              <a:gd name="T13" fmla="*/ 9 h 24"/>
              <a:gd name="T14" fmla="*/ 3 w 20"/>
              <a:gd name="T15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24">
                <a:moveTo>
                  <a:pt x="3" y="8"/>
                </a:moveTo>
                <a:cubicBezTo>
                  <a:pt x="4" y="8"/>
                  <a:pt x="5" y="8"/>
                  <a:pt x="6" y="8"/>
                </a:cubicBezTo>
                <a:cubicBezTo>
                  <a:pt x="5" y="6"/>
                  <a:pt x="3" y="5"/>
                  <a:pt x="2" y="3"/>
                </a:cubicBezTo>
                <a:cubicBezTo>
                  <a:pt x="1" y="2"/>
                  <a:pt x="0" y="1"/>
                  <a:pt x="0" y="0"/>
                </a:cubicBezTo>
                <a:cubicBezTo>
                  <a:pt x="4" y="4"/>
                  <a:pt x="9" y="8"/>
                  <a:pt x="13" y="12"/>
                </a:cubicBezTo>
                <a:cubicBezTo>
                  <a:pt x="17" y="16"/>
                  <a:pt x="19" y="19"/>
                  <a:pt x="20" y="24"/>
                </a:cubicBezTo>
                <a:cubicBezTo>
                  <a:pt x="17" y="17"/>
                  <a:pt x="11" y="13"/>
                  <a:pt x="5" y="9"/>
                </a:cubicBezTo>
                <a:cubicBezTo>
                  <a:pt x="4" y="8"/>
                  <a:pt x="4" y="8"/>
                  <a:pt x="3" y="8"/>
                </a:cubicBezTo>
                <a:close/>
              </a:path>
            </a:pathLst>
          </a:custGeom>
          <a:solidFill>
            <a:srgbClr val="CC3C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2" name="Freeform 60">
            <a:extLst>
              <a:ext uri="{FF2B5EF4-FFF2-40B4-BE49-F238E27FC236}">
                <a16:creationId xmlns:a16="http://schemas.microsoft.com/office/drawing/2014/main" id="{793EBBFE-2C45-49D1-84D7-E4F399F8EA75}"/>
              </a:ext>
            </a:extLst>
          </p:cNvPr>
          <p:cNvSpPr/>
          <p:nvPr/>
        </p:nvSpPr>
        <p:spPr bwMode="auto">
          <a:xfrm>
            <a:off x="5268913" y="3414713"/>
            <a:ext cx="41275" cy="31750"/>
          </a:xfrm>
          <a:custGeom>
            <a:avLst/>
            <a:gdLst>
              <a:gd name="T0" fmla="*/ 6 w 13"/>
              <a:gd name="T1" fmla="*/ 0 h 10"/>
              <a:gd name="T2" fmla="*/ 10 w 13"/>
              <a:gd name="T3" fmla="*/ 5 h 10"/>
              <a:gd name="T4" fmla="*/ 12 w 13"/>
              <a:gd name="T5" fmla="*/ 6 h 10"/>
              <a:gd name="T6" fmla="*/ 7 w 13"/>
              <a:gd name="T7" fmla="*/ 9 h 10"/>
              <a:gd name="T8" fmla="*/ 6 w 13"/>
              <a:gd name="T9" fmla="*/ 8 h 10"/>
              <a:gd name="T10" fmla="*/ 4 w 13"/>
              <a:gd name="T11" fmla="*/ 5 h 10"/>
              <a:gd name="T12" fmla="*/ 6 w 13"/>
              <a:gd name="T13" fmla="*/ 3 h 10"/>
              <a:gd name="T14" fmla="*/ 2 w 13"/>
              <a:gd name="T15" fmla="*/ 3 h 10"/>
              <a:gd name="T16" fmla="*/ 0 w 13"/>
              <a:gd name="T17" fmla="*/ 2 h 10"/>
              <a:gd name="T18" fmla="*/ 2 w 13"/>
              <a:gd name="T19" fmla="*/ 0 h 10"/>
              <a:gd name="T20" fmla="*/ 6 w 13"/>
              <a:gd name="T2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10">
                <a:moveTo>
                  <a:pt x="6" y="0"/>
                </a:moveTo>
                <a:cubicBezTo>
                  <a:pt x="5" y="4"/>
                  <a:pt x="8" y="3"/>
                  <a:pt x="10" y="5"/>
                </a:cubicBezTo>
                <a:cubicBezTo>
                  <a:pt x="11" y="5"/>
                  <a:pt x="13" y="4"/>
                  <a:pt x="12" y="6"/>
                </a:cubicBezTo>
                <a:cubicBezTo>
                  <a:pt x="12" y="8"/>
                  <a:pt x="8" y="10"/>
                  <a:pt x="7" y="9"/>
                </a:cubicBezTo>
                <a:cubicBezTo>
                  <a:pt x="6" y="9"/>
                  <a:pt x="6" y="9"/>
                  <a:pt x="6" y="8"/>
                </a:cubicBezTo>
                <a:cubicBezTo>
                  <a:pt x="7" y="6"/>
                  <a:pt x="5" y="6"/>
                  <a:pt x="4" y="5"/>
                </a:cubicBezTo>
                <a:cubicBezTo>
                  <a:pt x="5" y="5"/>
                  <a:pt x="6" y="4"/>
                  <a:pt x="6" y="3"/>
                </a:cubicBezTo>
                <a:cubicBezTo>
                  <a:pt x="5" y="3"/>
                  <a:pt x="3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5" y="0"/>
                  <a:pt x="6" y="0"/>
                </a:cubicBezTo>
                <a:close/>
              </a:path>
            </a:pathLst>
          </a:custGeom>
          <a:solidFill>
            <a:srgbClr val="B543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3" name="Freeform 61">
            <a:extLst>
              <a:ext uri="{FF2B5EF4-FFF2-40B4-BE49-F238E27FC236}">
                <a16:creationId xmlns:a16="http://schemas.microsoft.com/office/drawing/2014/main" id="{7F0BFCB4-AA46-4B32-A77C-0468E07A9F8E}"/>
              </a:ext>
            </a:extLst>
          </p:cNvPr>
          <p:cNvSpPr/>
          <p:nvPr/>
        </p:nvSpPr>
        <p:spPr bwMode="auto">
          <a:xfrm>
            <a:off x="5160963" y="3494088"/>
            <a:ext cx="50800" cy="41275"/>
          </a:xfrm>
          <a:custGeom>
            <a:avLst/>
            <a:gdLst>
              <a:gd name="T0" fmla="*/ 7 w 16"/>
              <a:gd name="T1" fmla="*/ 2 h 13"/>
              <a:gd name="T2" fmla="*/ 15 w 16"/>
              <a:gd name="T3" fmla="*/ 10 h 13"/>
              <a:gd name="T4" fmla="*/ 15 w 16"/>
              <a:gd name="T5" fmla="*/ 12 h 13"/>
              <a:gd name="T6" fmla="*/ 13 w 16"/>
              <a:gd name="T7" fmla="*/ 12 h 13"/>
              <a:gd name="T8" fmla="*/ 12 w 16"/>
              <a:gd name="T9" fmla="*/ 10 h 13"/>
              <a:gd name="T10" fmla="*/ 9 w 16"/>
              <a:gd name="T11" fmla="*/ 9 h 13"/>
              <a:gd name="T12" fmla="*/ 7 w 16"/>
              <a:gd name="T13" fmla="*/ 7 h 13"/>
              <a:gd name="T14" fmla="*/ 5 w 16"/>
              <a:gd name="T15" fmla="*/ 4 h 13"/>
              <a:gd name="T16" fmla="*/ 3 w 16"/>
              <a:gd name="T17" fmla="*/ 4 h 13"/>
              <a:gd name="T18" fmla="*/ 1 w 16"/>
              <a:gd name="T19" fmla="*/ 1 h 13"/>
              <a:gd name="T20" fmla="*/ 4 w 16"/>
              <a:gd name="T21" fmla="*/ 1 h 13"/>
              <a:gd name="T22" fmla="*/ 7 w 16"/>
              <a:gd name="T2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13">
                <a:moveTo>
                  <a:pt x="7" y="2"/>
                </a:moveTo>
                <a:cubicBezTo>
                  <a:pt x="9" y="5"/>
                  <a:pt x="12" y="7"/>
                  <a:pt x="15" y="10"/>
                </a:cubicBezTo>
                <a:cubicBezTo>
                  <a:pt x="15" y="10"/>
                  <a:pt x="16" y="11"/>
                  <a:pt x="15" y="12"/>
                </a:cubicBezTo>
                <a:cubicBezTo>
                  <a:pt x="14" y="13"/>
                  <a:pt x="14" y="13"/>
                  <a:pt x="13" y="12"/>
                </a:cubicBezTo>
                <a:cubicBezTo>
                  <a:pt x="14" y="11"/>
                  <a:pt x="14" y="10"/>
                  <a:pt x="12" y="10"/>
                </a:cubicBezTo>
                <a:cubicBezTo>
                  <a:pt x="11" y="9"/>
                  <a:pt x="10" y="10"/>
                  <a:pt x="9" y="9"/>
                </a:cubicBezTo>
                <a:cubicBezTo>
                  <a:pt x="9" y="8"/>
                  <a:pt x="7" y="8"/>
                  <a:pt x="7" y="7"/>
                </a:cubicBezTo>
                <a:cubicBezTo>
                  <a:pt x="7" y="5"/>
                  <a:pt x="7" y="4"/>
                  <a:pt x="5" y="4"/>
                </a:cubicBezTo>
                <a:cubicBezTo>
                  <a:pt x="4" y="4"/>
                  <a:pt x="4" y="4"/>
                  <a:pt x="3" y="4"/>
                </a:cubicBezTo>
                <a:cubicBezTo>
                  <a:pt x="2" y="3"/>
                  <a:pt x="0" y="3"/>
                  <a:pt x="1" y="1"/>
                </a:cubicBezTo>
                <a:cubicBezTo>
                  <a:pt x="1" y="0"/>
                  <a:pt x="3" y="0"/>
                  <a:pt x="4" y="1"/>
                </a:cubicBezTo>
                <a:cubicBezTo>
                  <a:pt x="5" y="1"/>
                  <a:pt x="6" y="1"/>
                  <a:pt x="7" y="2"/>
                </a:cubicBezTo>
                <a:close/>
              </a:path>
            </a:pathLst>
          </a:custGeom>
          <a:solidFill>
            <a:srgbClr val="B54A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4" name="Freeform 62">
            <a:extLst>
              <a:ext uri="{FF2B5EF4-FFF2-40B4-BE49-F238E27FC236}">
                <a16:creationId xmlns:a16="http://schemas.microsoft.com/office/drawing/2014/main" id="{141F207B-2DF7-419D-B316-F816E47038C2}"/>
              </a:ext>
            </a:extLst>
          </p:cNvPr>
          <p:cNvSpPr/>
          <p:nvPr/>
        </p:nvSpPr>
        <p:spPr bwMode="auto">
          <a:xfrm>
            <a:off x="5253038" y="3430588"/>
            <a:ext cx="34925" cy="28575"/>
          </a:xfrm>
          <a:custGeom>
            <a:avLst/>
            <a:gdLst>
              <a:gd name="T0" fmla="*/ 9 w 11"/>
              <a:gd name="T1" fmla="*/ 1 h 9"/>
              <a:gd name="T2" fmla="*/ 9 w 11"/>
              <a:gd name="T3" fmla="*/ 6 h 9"/>
              <a:gd name="T4" fmla="*/ 10 w 11"/>
              <a:gd name="T5" fmla="*/ 6 h 9"/>
              <a:gd name="T6" fmla="*/ 10 w 11"/>
              <a:gd name="T7" fmla="*/ 9 h 9"/>
              <a:gd name="T8" fmla="*/ 8 w 11"/>
              <a:gd name="T9" fmla="*/ 9 h 9"/>
              <a:gd name="T10" fmla="*/ 4 w 11"/>
              <a:gd name="T11" fmla="*/ 5 h 9"/>
              <a:gd name="T12" fmla="*/ 6 w 11"/>
              <a:gd name="T13" fmla="*/ 4 h 9"/>
              <a:gd name="T14" fmla="*/ 2 w 11"/>
              <a:gd name="T15" fmla="*/ 3 h 9"/>
              <a:gd name="T16" fmla="*/ 0 w 11"/>
              <a:gd name="T17" fmla="*/ 1 h 9"/>
              <a:gd name="T18" fmla="*/ 2 w 11"/>
              <a:gd name="T19" fmla="*/ 0 h 9"/>
              <a:gd name="T20" fmla="*/ 9 w 11"/>
              <a:gd name="T2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9">
                <a:moveTo>
                  <a:pt x="9" y="1"/>
                </a:moveTo>
                <a:cubicBezTo>
                  <a:pt x="7" y="2"/>
                  <a:pt x="7" y="4"/>
                  <a:pt x="9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1" y="7"/>
                  <a:pt x="10" y="8"/>
                  <a:pt x="10" y="9"/>
                </a:cubicBezTo>
                <a:cubicBezTo>
                  <a:pt x="9" y="9"/>
                  <a:pt x="8" y="9"/>
                  <a:pt x="8" y="9"/>
                </a:cubicBezTo>
                <a:cubicBezTo>
                  <a:pt x="6" y="8"/>
                  <a:pt x="6" y="6"/>
                  <a:pt x="4" y="5"/>
                </a:cubicBezTo>
                <a:cubicBezTo>
                  <a:pt x="4" y="5"/>
                  <a:pt x="5" y="4"/>
                  <a:pt x="6" y="4"/>
                </a:cubicBezTo>
                <a:cubicBezTo>
                  <a:pt x="4" y="3"/>
                  <a:pt x="3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4" y="0"/>
                  <a:pt x="7" y="0"/>
                  <a:pt x="9" y="1"/>
                </a:cubicBezTo>
                <a:close/>
              </a:path>
            </a:pathLst>
          </a:custGeom>
          <a:solidFill>
            <a:srgbClr val="B748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5" name="Freeform 63">
            <a:extLst>
              <a:ext uri="{FF2B5EF4-FFF2-40B4-BE49-F238E27FC236}">
                <a16:creationId xmlns:a16="http://schemas.microsoft.com/office/drawing/2014/main" id="{B527A5F2-6B4B-4E78-8E99-D1F9F6292662}"/>
              </a:ext>
            </a:extLst>
          </p:cNvPr>
          <p:cNvSpPr/>
          <p:nvPr/>
        </p:nvSpPr>
        <p:spPr bwMode="auto">
          <a:xfrm>
            <a:off x="5002213" y="3116263"/>
            <a:ext cx="31750" cy="73025"/>
          </a:xfrm>
          <a:custGeom>
            <a:avLst/>
            <a:gdLst>
              <a:gd name="T0" fmla="*/ 3 w 10"/>
              <a:gd name="T1" fmla="*/ 21 h 23"/>
              <a:gd name="T2" fmla="*/ 2 w 10"/>
              <a:gd name="T3" fmla="*/ 21 h 23"/>
              <a:gd name="T4" fmla="*/ 0 w 10"/>
              <a:gd name="T5" fmla="*/ 18 h 23"/>
              <a:gd name="T6" fmla="*/ 6 w 10"/>
              <a:gd name="T7" fmla="*/ 7 h 23"/>
              <a:gd name="T8" fmla="*/ 6 w 10"/>
              <a:gd name="T9" fmla="*/ 3 h 23"/>
              <a:gd name="T10" fmla="*/ 8 w 10"/>
              <a:gd name="T11" fmla="*/ 1 h 23"/>
              <a:gd name="T12" fmla="*/ 10 w 10"/>
              <a:gd name="T13" fmla="*/ 1 h 23"/>
              <a:gd name="T14" fmla="*/ 10 w 10"/>
              <a:gd name="T15" fmla="*/ 4 h 23"/>
              <a:gd name="T16" fmla="*/ 4 w 10"/>
              <a:gd name="T17" fmla="*/ 14 h 23"/>
              <a:gd name="T18" fmla="*/ 3 w 10"/>
              <a:gd name="T19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23">
                <a:moveTo>
                  <a:pt x="3" y="21"/>
                </a:moveTo>
                <a:cubicBezTo>
                  <a:pt x="2" y="21"/>
                  <a:pt x="2" y="23"/>
                  <a:pt x="2" y="21"/>
                </a:cubicBezTo>
                <a:cubicBezTo>
                  <a:pt x="2" y="20"/>
                  <a:pt x="1" y="19"/>
                  <a:pt x="0" y="18"/>
                </a:cubicBezTo>
                <a:cubicBezTo>
                  <a:pt x="2" y="15"/>
                  <a:pt x="4" y="11"/>
                  <a:pt x="6" y="7"/>
                </a:cubicBezTo>
                <a:cubicBezTo>
                  <a:pt x="6" y="6"/>
                  <a:pt x="7" y="5"/>
                  <a:pt x="6" y="3"/>
                </a:cubicBezTo>
                <a:cubicBezTo>
                  <a:pt x="6" y="2"/>
                  <a:pt x="7" y="1"/>
                  <a:pt x="8" y="1"/>
                </a:cubicBezTo>
                <a:cubicBezTo>
                  <a:pt x="9" y="0"/>
                  <a:pt x="9" y="1"/>
                  <a:pt x="10" y="1"/>
                </a:cubicBezTo>
                <a:cubicBezTo>
                  <a:pt x="10" y="2"/>
                  <a:pt x="10" y="3"/>
                  <a:pt x="10" y="4"/>
                </a:cubicBezTo>
                <a:cubicBezTo>
                  <a:pt x="6" y="6"/>
                  <a:pt x="5" y="11"/>
                  <a:pt x="4" y="14"/>
                </a:cubicBezTo>
                <a:cubicBezTo>
                  <a:pt x="3" y="17"/>
                  <a:pt x="3" y="19"/>
                  <a:pt x="3" y="21"/>
                </a:cubicBezTo>
                <a:close/>
              </a:path>
            </a:pathLst>
          </a:custGeom>
          <a:solidFill>
            <a:srgbClr val="4F96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6" name="Freeform 64">
            <a:extLst>
              <a:ext uri="{FF2B5EF4-FFF2-40B4-BE49-F238E27FC236}">
                <a16:creationId xmlns:a16="http://schemas.microsoft.com/office/drawing/2014/main" id="{9A0C9863-E3AF-469C-9A7C-5FC756F38EFC}"/>
              </a:ext>
            </a:extLst>
          </p:cNvPr>
          <p:cNvSpPr/>
          <p:nvPr/>
        </p:nvSpPr>
        <p:spPr bwMode="auto">
          <a:xfrm>
            <a:off x="5868988" y="3535363"/>
            <a:ext cx="25400" cy="33338"/>
          </a:xfrm>
          <a:custGeom>
            <a:avLst/>
            <a:gdLst>
              <a:gd name="T0" fmla="*/ 0 w 8"/>
              <a:gd name="T1" fmla="*/ 8 h 11"/>
              <a:gd name="T2" fmla="*/ 4 w 8"/>
              <a:gd name="T3" fmla="*/ 3 h 11"/>
              <a:gd name="T4" fmla="*/ 3 w 8"/>
              <a:gd name="T5" fmla="*/ 0 h 11"/>
              <a:gd name="T6" fmla="*/ 8 w 8"/>
              <a:gd name="T7" fmla="*/ 6 h 11"/>
              <a:gd name="T8" fmla="*/ 3 w 8"/>
              <a:gd name="T9" fmla="*/ 11 h 11"/>
              <a:gd name="T10" fmla="*/ 0 w 8"/>
              <a:gd name="T11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1">
                <a:moveTo>
                  <a:pt x="0" y="8"/>
                </a:moveTo>
                <a:cubicBezTo>
                  <a:pt x="3" y="7"/>
                  <a:pt x="4" y="5"/>
                  <a:pt x="4" y="3"/>
                </a:cubicBezTo>
                <a:cubicBezTo>
                  <a:pt x="3" y="2"/>
                  <a:pt x="3" y="1"/>
                  <a:pt x="3" y="0"/>
                </a:cubicBezTo>
                <a:cubicBezTo>
                  <a:pt x="5" y="2"/>
                  <a:pt x="6" y="4"/>
                  <a:pt x="8" y="6"/>
                </a:cubicBezTo>
                <a:cubicBezTo>
                  <a:pt x="6" y="7"/>
                  <a:pt x="3" y="8"/>
                  <a:pt x="3" y="11"/>
                </a:cubicBezTo>
                <a:cubicBezTo>
                  <a:pt x="1" y="10"/>
                  <a:pt x="1" y="9"/>
                  <a:pt x="0" y="8"/>
                </a:cubicBezTo>
                <a:close/>
              </a:path>
            </a:pathLst>
          </a:custGeom>
          <a:solidFill>
            <a:srgbClr val="C0C7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7" name="Freeform 65">
            <a:extLst>
              <a:ext uri="{FF2B5EF4-FFF2-40B4-BE49-F238E27FC236}">
                <a16:creationId xmlns:a16="http://schemas.microsoft.com/office/drawing/2014/main" id="{039FE39A-AF28-48AB-9109-CA6502A1B65A}"/>
              </a:ext>
            </a:extLst>
          </p:cNvPr>
          <p:cNvSpPr/>
          <p:nvPr/>
        </p:nvSpPr>
        <p:spPr bwMode="auto">
          <a:xfrm>
            <a:off x="5160963" y="3516313"/>
            <a:ext cx="28575" cy="19050"/>
          </a:xfrm>
          <a:custGeom>
            <a:avLst/>
            <a:gdLst>
              <a:gd name="T0" fmla="*/ 7 w 9"/>
              <a:gd name="T1" fmla="*/ 0 h 6"/>
              <a:gd name="T2" fmla="*/ 9 w 9"/>
              <a:gd name="T3" fmla="*/ 2 h 6"/>
              <a:gd name="T4" fmla="*/ 3 w 9"/>
              <a:gd name="T5" fmla="*/ 5 h 6"/>
              <a:gd name="T6" fmla="*/ 1 w 9"/>
              <a:gd name="T7" fmla="*/ 5 h 6"/>
              <a:gd name="T8" fmla="*/ 2 w 9"/>
              <a:gd name="T9" fmla="*/ 2 h 6"/>
              <a:gd name="T10" fmla="*/ 7 w 9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6">
                <a:moveTo>
                  <a:pt x="7" y="0"/>
                </a:moveTo>
                <a:cubicBezTo>
                  <a:pt x="8" y="1"/>
                  <a:pt x="9" y="1"/>
                  <a:pt x="9" y="2"/>
                </a:cubicBezTo>
                <a:cubicBezTo>
                  <a:pt x="7" y="3"/>
                  <a:pt x="5" y="4"/>
                  <a:pt x="3" y="5"/>
                </a:cubicBezTo>
                <a:cubicBezTo>
                  <a:pt x="2" y="6"/>
                  <a:pt x="2" y="6"/>
                  <a:pt x="1" y="5"/>
                </a:cubicBezTo>
                <a:cubicBezTo>
                  <a:pt x="0" y="4"/>
                  <a:pt x="1" y="3"/>
                  <a:pt x="2" y="2"/>
                </a:cubicBezTo>
                <a:cubicBezTo>
                  <a:pt x="3" y="1"/>
                  <a:pt x="5" y="0"/>
                  <a:pt x="7" y="0"/>
                </a:cubicBezTo>
                <a:close/>
              </a:path>
            </a:pathLst>
          </a:custGeom>
          <a:solidFill>
            <a:srgbClr val="982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8" name="Freeform 66">
            <a:extLst>
              <a:ext uri="{FF2B5EF4-FFF2-40B4-BE49-F238E27FC236}">
                <a16:creationId xmlns:a16="http://schemas.microsoft.com/office/drawing/2014/main" id="{49247C48-3F55-4EF2-99C4-B8BD01A42B62}"/>
              </a:ext>
            </a:extLst>
          </p:cNvPr>
          <p:cNvSpPr/>
          <p:nvPr/>
        </p:nvSpPr>
        <p:spPr bwMode="auto">
          <a:xfrm>
            <a:off x="6024563" y="4297363"/>
            <a:ext cx="44450" cy="34925"/>
          </a:xfrm>
          <a:custGeom>
            <a:avLst/>
            <a:gdLst>
              <a:gd name="T0" fmla="*/ 13 w 14"/>
              <a:gd name="T1" fmla="*/ 0 h 11"/>
              <a:gd name="T2" fmla="*/ 14 w 14"/>
              <a:gd name="T3" fmla="*/ 1 h 11"/>
              <a:gd name="T4" fmla="*/ 9 w 14"/>
              <a:gd name="T5" fmla="*/ 6 h 11"/>
              <a:gd name="T6" fmla="*/ 9 w 14"/>
              <a:gd name="T7" fmla="*/ 8 h 11"/>
              <a:gd name="T8" fmla="*/ 1 w 14"/>
              <a:gd name="T9" fmla="*/ 11 h 11"/>
              <a:gd name="T10" fmla="*/ 0 w 14"/>
              <a:gd name="T11" fmla="*/ 10 h 11"/>
              <a:gd name="T12" fmla="*/ 5 w 14"/>
              <a:gd name="T13" fmla="*/ 6 h 11"/>
              <a:gd name="T14" fmla="*/ 13 w 14"/>
              <a:gd name="T1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1">
                <a:moveTo>
                  <a:pt x="13" y="0"/>
                </a:moveTo>
                <a:cubicBezTo>
                  <a:pt x="13" y="1"/>
                  <a:pt x="13" y="1"/>
                  <a:pt x="14" y="1"/>
                </a:cubicBezTo>
                <a:cubicBezTo>
                  <a:pt x="13" y="3"/>
                  <a:pt x="11" y="4"/>
                  <a:pt x="9" y="6"/>
                </a:cubicBezTo>
                <a:cubicBezTo>
                  <a:pt x="8" y="6"/>
                  <a:pt x="8" y="7"/>
                  <a:pt x="9" y="8"/>
                </a:cubicBezTo>
                <a:cubicBezTo>
                  <a:pt x="5" y="7"/>
                  <a:pt x="2" y="7"/>
                  <a:pt x="1" y="11"/>
                </a:cubicBezTo>
                <a:cubicBezTo>
                  <a:pt x="0" y="11"/>
                  <a:pt x="0" y="11"/>
                  <a:pt x="0" y="10"/>
                </a:cubicBezTo>
                <a:cubicBezTo>
                  <a:pt x="1" y="8"/>
                  <a:pt x="3" y="7"/>
                  <a:pt x="5" y="6"/>
                </a:cubicBezTo>
                <a:cubicBezTo>
                  <a:pt x="9" y="5"/>
                  <a:pt x="10" y="2"/>
                  <a:pt x="13" y="0"/>
                </a:cubicBezTo>
                <a:close/>
              </a:path>
            </a:pathLst>
          </a:custGeom>
          <a:solidFill>
            <a:srgbClr val="C841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9" name="Freeform 67">
            <a:extLst>
              <a:ext uri="{FF2B5EF4-FFF2-40B4-BE49-F238E27FC236}">
                <a16:creationId xmlns:a16="http://schemas.microsoft.com/office/drawing/2014/main" id="{6CDB50D1-72B9-4566-948F-222EF6AC83F1}"/>
              </a:ext>
            </a:extLst>
          </p:cNvPr>
          <p:cNvSpPr/>
          <p:nvPr/>
        </p:nvSpPr>
        <p:spPr bwMode="auto">
          <a:xfrm>
            <a:off x="4803775" y="3186113"/>
            <a:ext cx="31750" cy="25400"/>
          </a:xfrm>
          <a:custGeom>
            <a:avLst/>
            <a:gdLst>
              <a:gd name="T0" fmla="*/ 10 w 10"/>
              <a:gd name="T1" fmla="*/ 8 h 8"/>
              <a:gd name="T2" fmla="*/ 6 w 10"/>
              <a:gd name="T3" fmla="*/ 6 h 8"/>
              <a:gd name="T4" fmla="*/ 3 w 10"/>
              <a:gd name="T5" fmla="*/ 5 h 8"/>
              <a:gd name="T6" fmla="*/ 1 w 10"/>
              <a:gd name="T7" fmla="*/ 3 h 8"/>
              <a:gd name="T8" fmla="*/ 2 w 10"/>
              <a:gd name="T9" fmla="*/ 1 h 8"/>
              <a:gd name="T10" fmla="*/ 4 w 10"/>
              <a:gd name="T11" fmla="*/ 1 h 8"/>
              <a:gd name="T12" fmla="*/ 10 w 10"/>
              <a:gd name="T13" fmla="*/ 7 h 8"/>
              <a:gd name="T14" fmla="*/ 10 w 10"/>
              <a:gd name="T15" fmla="*/ 8 h 8"/>
              <a:gd name="T16" fmla="*/ 10 w 10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8">
                <a:moveTo>
                  <a:pt x="10" y="8"/>
                </a:moveTo>
                <a:cubicBezTo>
                  <a:pt x="8" y="8"/>
                  <a:pt x="7" y="6"/>
                  <a:pt x="6" y="6"/>
                </a:cubicBezTo>
                <a:cubicBezTo>
                  <a:pt x="5" y="5"/>
                  <a:pt x="4" y="4"/>
                  <a:pt x="3" y="5"/>
                </a:cubicBezTo>
                <a:cubicBezTo>
                  <a:pt x="1" y="5"/>
                  <a:pt x="1" y="4"/>
                  <a:pt x="1" y="3"/>
                </a:cubicBezTo>
                <a:cubicBezTo>
                  <a:pt x="0" y="2"/>
                  <a:pt x="1" y="1"/>
                  <a:pt x="2" y="1"/>
                </a:cubicBezTo>
                <a:cubicBezTo>
                  <a:pt x="3" y="0"/>
                  <a:pt x="4" y="1"/>
                  <a:pt x="4" y="1"/>
                </a:cubicBezTo>
                <a:cubicBezTo>
                  <a:pt x="5" y="5"/>
                  <a:pt x="8" y="5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lose/>
              </a:path>
            </a:pathLst>
          </a:custGeom>
          <a:solidFill>
            <a:srgbClr val="3899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0" name="Freeform 68">
            <a:extLst>
              <a:ext uri="{FF2B5EF4-FFF2-40B4-BE49-F238E27FC236}">
                <a16:creationId xmlns:a16="http://schemas.microsoft.com/office/drawing/2014/main" id="{C7119DBC-5B92-4DFE-9FF0-8C93B85E48D6}"/>
              </a:ext>
            </a:extLst>
          </p:cNvPr>
          <p:cNvSpPr/>
          <p:nvPr/>
        </p:nvSpPr>
        <p:spPr bwMode="auto">
          <a:xfrm>
            <a:off x="5199063" y="3462338"/>
            <a:ext cx="15875" cy="19050"/>
          </a:xfrm>
          <a:custGeom>
            <a:avLst/>
            <a:gdLst>
              <a:gd name="T0" fmla="*/ 4 w 5"/>
              <a:gd name="T1" fmla="*/ 2 h 6"/>
              <a:gd name="T2" fmla="*/ 4 w 5"/>
              <a:gd name="T3" fmla="*/ 4 h 6"/>
              <a:gd name="T4" fmla="*/ 4 w 5"/>
              <a:gd name="T5" fmla="*/ 6 h 6"/>
              <a:gd name="T6" fmla="*/ 2 w 5"/>
              <a:gd name="T7" fmla="*/ 4 h 6"/>
              <a:gd name="T8" fmla="*/ 1 w 5"/>
              <a:gd name="T9" fmla="*/ 1 h 6"/>
              <a:gd name="T10" fmla="*/ 4 w 5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4" y="2"/>
                </a:moveTo>
                <a:cubicBezTo>
                  <a:pt x="3" y="3"/>
                  <a:pt x="3" y="3"/>
                  <a:pt x="4" y="4"/>
                </a:cubicBezTo>
                <a:cubicBezTo>
                  <a:pt x="5" y="5"/>
                  <a:pt x="5" y="5"/>
                  <a:pt x="4" y="6"/>
                </a:cubicBezTo>
                <a:cubicBezTo>
                  <a:pt x="3" y="5"/>
                  <a:pt x="3" y="5"/>
                  <a:pt x="2" y="4"/>
                </a:cubicBezTo>
                <a:cubicBezTo>
                  <a:pt x="1" y="3"/>
                  <a:pt x="0" y="2"/>
                  <a:pt x="1" y="1"/>
                </a:cubicBezTo>
                <a:cubicBezTo>
                  <a:pt x="3" y="0"/>
                  <a:pt x="4" y="1"/>
                  <a:pt x="4" y="2"/>
                </a:cubicBezTo>
                <a:close/>
              </a:path>
            </a:pathLst>
          </a:custGeom>
          <a:solidFill>
            <a:srgbClr val="A12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1" name="Freeform 69">
            <a:extLst>
              <a:ext uri="{FF2B5EF4-FFF2-40B4-BE49-F238E27FC236}">
                <a16:creationId xmlns:a16="http://schemas.microsoft.com/office/drawing/2014/main" id="{5652A886-2A50-44FD-9B6C-4276723F084F}"/>
              </a:ext>
            </a:extLst>
          </p:cNvPr>
          <p:cNvSpPr/>
          <p:nvPr/>
        </p:nvSpPr>
        <p:spPr bwMode="auto">
          <a:xfrm>
            <a:off x="6078538" y="3370263"/>
            <a:ext cx="12700" cy="15875"/>
          </a:xfrm>
          <a:custGeom>
            <a:avLst/>
            <a:gdLst>
              <a:gd name="T0" fmla="*/ 1 w 4"/>
              <a:gd name="T1" fmla="*/ 0 h 5"/>
              <a:gd name="T2" fmla="*/ 1 w 4"/>
              <a:gd name="T3" fmla="*/ 0 h 5"/>
              <a:gd name="T4" fmla="*/ 4 w 4"/>
              <a:gd name="T5" fmla="*/ 5 h 5"/>
              <a:gd name="T6" fmla="*/ 0 w 4"/>
              <a:gd name="T7" fmla="*/ 2 h 5"/>
              <a:gd name="T8" fmla="*/ 1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3"/>
                  <a:pt x="2" y="4"/>
                  <a:pt x="4" y="5"/>
                </a:cubicBezTo>
                <a:cubicBezTo>
                  <a:pt x="1" y="5"/>
                  <a:pt x="0" y="5"/>
                  <a:pt x="0" y="2"/>
                </a:cubicBezTo>
                <a:cubicBezTo>
                  <a:pt x="1" y="1"/>
                  <a:pt x="1" y="0"/>
                  <a:pt x="1" y="0"/>
                </a:cubicBezTo>
                <a:close/>
              </a:path>
            </a:pathLst>
          </a:custGeom>
          <a:solidFill>
            <a:srgbClr val="DA14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2" name="Freeform 70">
            <a:extLst>
              <a:ext uri="{FF2B5EF4-FFF2-40B4-BE49-F238E27FC236}">
                <a16:creationId xmlns:a16="http://schemas.microsoft.com/office/drawing/2014/main" id="{2AE4906C-1790-4A9E-9736-5924A1329BC9}"/>
              </a:ext>
            </a:extLst>
          </p:cNvPr>
          <p:cNvSpPr/>
          <p:nvPr/>
        </p:nvSpPr>
        <p:spPr bwMode="auto">
          <a:xfrm>
            <a:off x="6056313" y="3332163"/>
            <a:ext cx="25400" cy="6350"/>
          </a:xfrm>
          <a:custGeom>
            <a:avLst/>
            <a:gdLst>
              <a:gd name="T0" fmla="*/ 0 w 8"/>
              <a:gd name="T1" fmla="*/ 1 h 2"/>
              <a:gd name="T2" fmla="*/ 8 w 8"/>
              <a:gd name="T3" fmla="*/ 1 h 2"/>
              <a:gd name="T4" fmla="*/ 7 w 8"/>
              <a:gd name="T5" fmla="*/ 2 h 2"/>
              <a:gd name="T6" fmla="*/ 0 w 8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2">
                <a:moveTo>
                  <a:pt x="0" y="1"/>
                </a:moveTo>
                <a:cubicBezTo>
                  <a:pt x="3" y="0"/>
                  <a:pt x="5" y="1"/>
                  <a:pt x="8" y="1"/>
                </a:cubicBezTo>
                <a:cubicBezTo>
                  <a:pt x="8" y="1"/>
                  <a:pt x="7" y="1"/>
                  <a:pt x="7" y="2"/>
                </a:cubicBezTo>
                <a:cubicBezTo>
                  <a:pt x="5" y="2"/>
                  <a:pt x="3" y="1"/>
                  <a:pt x="0" y="1"/>
                </a:cubicBezTo>
                <a:close/>
              </a:path>
            </a:pathLst>
          </a:custGeom>
          <a:solidFill>
            <a:srgbClr val="DA14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3" name="Freeform 71">
            <a:extLst>
              <a:ext uri="{FF2B5EF4-FFF2-40B4-BE49-F238E27FC236}">
                <a16:creationId xmlns:a16="http://schemas.microsoft.com/office/drawing/2014/main" id="{B527AFF3-23DB-442E-A381-F3AE759E8AF9}"/>
              </a:ext>
            </a:extLst>
          </p:cNvPr>
          <p:cNvSpPr/>
          <p:nvPr/>
        </p:nvSpPr>
        <p:spPr bwMode="auto">
          <a:xfrm>
            <a:off x="6094413" y="3341688"/>
            <a:ext cx="6350" cy="19050"/>
          </a:xfrm>
          <a:custGeom>
            <a:avLst/>
            <a:gdLst>
              <a:gd name="T0" fmla="*/ 1 w 2"/>
              <a:gd name="T1" fmla="*/ 6 h 6"/>
              <a:gd name="T2" fmla="*/ 2 w 2"/>
              <a:gd name="T3" fmla="*/ 0 h 6"/>
              <a:gd name="T4" fmla="*/ 1 w 2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6">
                <a:moveTo>
                  <a:pt x="1" y="6"/>
                </a:moveTo>
                <a:cubicBezTo>
                  <a:pt x="1" y="4"/>
                  <a:pt x="0" y="2"/>
                  <a:pt x="2" y="0"/>
                </a:cubicBezTo>
                <a:cubicBezTo>
                  <a:pt x="2" y="2"/>
                  <a:pt x="1" y="4"/>
                  <a:pt x="1" y="6"/>
                </a:cubicBezTo>
                <a:close/>
              </a:path>
            </a:pathLst>
          </a:custGeom>
          <a:solidFill>
            <a:srgbClr val="DA14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4" name="Freeform 72">
            <a:extLst>
              <a:ext uri="{FF2B5EF4-FFF2-40B4-BE49-F238E27FC236}">
                <a16:creationId xmlns:a16="http://schemas.microsoft.com/office/drawing/2014/main" id="{47E1A3E4-9ABC-4C2D-97A8-E5A3F4B5B46D}"/>
              </a:ext>
            </a:extLst>
          </p:cNvPr>
          <p:cNvSpPr/>
          <p:nvPr/>
        </p:nvSpPr>
        <p:spPr bwMode="auto">
          <a:xfrm flipH="1">
            <a:off x="5983288" y="3471863"/>
            <a:ext cx="0" cy="19050"/>
          </a:xfrm>
          <a:custGeom>
            <a:avLst/>
            <a:gdLst>
              <a:gd name="T0" fmla="*/ 6 h 6"/>
              <a:gd name="T1" fmla="*/ 0 h 6"/>
              <a:gd name="T2" fmla="*/ 6 h 6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">
                <a:moveTo>
                  <a:pt x="0" y="6"/>
                </a:moveTo>
                <a:cubicBezTo>
                  <a:pt x="0" y="4"/>
                  <a:pt x="0" y="2"/>
                  <a:pt x="0" y="0"/>
                </a:cubicBezTo>
                <a:cubicBezTo>
                  <a:pt x="0" y="2"/>
                  <a:pt x="0" y="4"/>
                  <a:pt x="0" y="6"/>
                </a:cubicBezTo>
                <a:close/>
              </a:path>
            </a:pathLst>
          </a:custGeom>
          <a:solidFill>
            <a:srgbClr val="BFC5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5" name="Freeform 73">
            <a:extLst>
              <a:ext uri="{FF2B5EF4-FFF2-40B4-BE49-F238E27FC236}">
                <a16:creationId xmlns:a16="http://schemas.microsoft.com/office/drawing/2014/main" id="{2A2938A2-E4C8-4E55-B3E8-C2740EEAB24F}"/>
              </a:ext>
            </a:extLst>
          </p:cNvPr>
          <p:cNvSpPr/>
          <p:nvPr/>
        </p:nvSpPr>
        <p:spPr bwMode="auto">
          <a:xfrm>
            <a:off x="6330950" y="3648075"/>
            <a:ext cx="31750" cy="79375"/>
          </a:xfrm>
          <a:custGeom>
            <a:avLst/>
            <a:gdLst>
              <a:gd name="T0" fmla="*/ 10 w 10"/>
              <a:gd name="T1" fmla="*/ 10 h 25"/>
              <a:gd name="T2" fmla="*/ 7 w 10"/>
              <a:gd name="T3" fmla="*/ 22 h 25"/>
              <a:gd name="T4" fmla="*/ 4 w 10"/>
              <a:gd name="T5" fmla="*/ 24 h 25"/>
              <a:gd name="T6" fmla="*/ 1 w 10"/>
              <a:gd name="T7" fmla="*/ 20 h 25"/>
              <a:gd name="T8" fmla="*/ 2 w 10"/>
              <a:gd name="T9" fmla="*/ 12 h 25"/>
              <a:gd name="T10" fmla="*/ 3 w 10"/>
              <a:gd name="T11" fmla="*/ 3 h 25"/>
              <a:gd name="T12" fmla="*/ 4 w 10"/>
              <a:gd name="T13" fmla="*/ 0 h 25"/>
              <a:gd name="T14" fmla="*/ 7 w 10"/>
              <a:gd name="T15" fmla="*/ 1 h 25"/>
              <a:gd name="T16" fmla="*/ 10 w 10"/>
              <a:gd name="T17" fmla="*/ 1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25">
                <a:moveTo>
                  <a:pt x="10" y="10"/>
                </a:moveTo>
                <a:cubicBezTo>
                  <a:pt x="10" y="15"/>
                  <a:pt x="10" y="19"/>
                  <a:pt x="7" y="22"/>
                </a:cubicBezTo>
                <a:cubicBezTo>
                  <a:pt x="6" y="24"/>
                  <a:pt x="5" y="25"/>
                  <a:pt x="4" y="24"/>
                </a:cubicBezTo>
                <a:cubicBezTo>
                  <a:pt x="2" y="24"/>
                  <a:pt x="1" y="22"/>
                  <a:pt x="1" y="20"/>
                </a:cubicBezTo>
                <a:cubicBezTo>
                  <a:pt x="0" y="17"/>
                  <a:pt x="1" y="15"/>
                  <a:pt x="2" y="12"/>
                </a:cubicBezTo>
                <a:cubicBezTo>
                  <a:pt x="3" y="9"/>
                  <a:pt x="4" y="6"/>
                  <a:pt x="3" y="3"/>
                </a:cubicBezTo>
                <a:cubicBezTo>
                  <a:pt x="2" y="1"/>
                  <a:pt x="4" y="1"/>
                  <a:pt x="4" y="0"/>
                </a:cubicBezTo>
                <a:cubicBezTo>
                  <a:pt x="5" y="0"/>
                  <a:pt x="6" y="0"/>
                  <a:pt x="7" y="1"/>
                </a:cubicBezTo>
                <a:cubicBezTo>
                  <a:pt x="10" y="3"/>
                  <a:pt x="10" y="7"/>
                  <a:pt x="10" y="10"/>
                </a:cubicBezTo>
                <a:close/>
              </a:path>
            </a:pathLst>
          </a:custGeom>
          <a:solidFill>
            <a:srgbClr val="E6B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6" name="Freeform 74">
            <a:extLst>
              <a:ext uri="{FF2B5EF4-FFF2-40B4-BE49-F238E27FC236}">
                <a16:creationId xmlns:a16="http://schemas.microsoft.com/office/drawing/2014/main" id="{21BFE2AC-B3C3-4F39-A4B9-C2C42EC3C418}"/>
              </a:ext>
            </a:extLst>
          </p:cNvPr>
          <p:cNvSpPr/>
          <p:nvPr/>
        </p:nvSpPr>
        <p:spPr bwMode="auto">
          <a:xfrm>
            <a:off x="6267450" y="3544888"/>
            <a:ext cx="66675" cy="58738"/>
          </a:xfrm>
          <a:custGeom>
            <a:avLst/>
            <a:gdLst>
              <a:gd name="T0" fmla="*/ 5 w 21"/>
              <a:gd name="T1" fmla="*/ 1 h 19"/>
              <a:gd name="T2" fmla="*/ 18 w 21"/>
              <a:gd name="T3" fmla="*/ 9 h 19"/>
              <a:gd name="T4" fmla="*/ 19 w 21"/>
              <a:gd name="T5" fmla="*/ 16 h 19"/>
              <a:gd name="T6" fmla="*/ 15 w 21"/>
              <a:gd name="T7" fmla="*/ 18 h 19"/>
              <a:gd name="T8" fmla="*/ 12 w 21"/>
              <a:gd name="T9" fmla="*/ 15 h 19"/>
              <a:gd name="T10" fmla="*/ 4 w 21"/>
              <a:gd name="T11" fmla="*/ 5 h 19"/>
              <a:gd name="T12" fmla="*/ 1 w 21"/>
              <a:gd name="T13" fmla="*/ 2 h 19"/>
              <a:gd name="T14" fmla="*/ 5 w 21"/>
              <a:gd name="T15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9">
                <a:moveTo>
                  <a:pt x="5" y="1"/>
                </a:moveTo>
                <a:cubicBezTo>
                  <a:pt x="12" y="0"/>
                  <a:pt x="15" y="5"/>
                  <a:pt x="18" y="9"/>
                </a:cubicBezTo>
                <a:cubicBezTo>
                  <a:pt x="20" y="11"/>
                  <a:pt x="21" y="14"/>
                  <a:pt x="19" y="16"/>
                </a:cubicBezTo>
                <a:cubicBezTo>
                  <a:pt x="19" y="19"/>
                  <a:pt x="17" y="19"/>
                  <a:pt x="15" y="18"/>
                </a:cubicBezTo>
                <a:cubicBezTo>
                  <a:pt x="14" y="17"/>
                  <a:pt x="13" y="16"/>
                  <a:pt x="12" y="15"/>
                </a:cubicBezTo>
                <a:cubicBezTo>
                  <a:pt x="10" y="11"/>
                  <a:pt x="7" y="8"/>
                  <a:pt x="4" y="5"/>
                </a:cubicBezTo>
                <a:cubicBezTo>
                  <a:pt x="2" y="5"/>
                  <a:pt x="0" y="4"/>
                  <a:pt x="1" y="2"/>
                </a:cubicBezTo>
                <a:cubicBezTo>
                  <a:pt x="1" y="0"/>
                  <a:pt x="4" y="1"/>
                  <a:pt x="5" y="1"/>
                </a:cubicBezTo>
                <a:close/>
              </a:path>
            </a:pathLst>
          </a:custGeom>
          <a:solidFill>
            <a:srgbClr val="E6B2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7" name="Freeform 75">
            <a:extLst>
              <a:ext uri="{FF2B5EF4-FFF2-40B4-BE49-F238E27FC236}">
                <a16:creationId xmlns:a16="http://schemas.microsoft.com/office/drawing/2014/main" id="{0D3D5708-18FA-4469-A72F-6372D6C16BC5}"/>
              </a:ext>
            </a:extLst>
          </p:cNvPr>
          <p:cNvSpPr/>
          <p:nvPr/>
        </p:nvSpPr>
        <p:spPr bwMode="auto">
          <a:xfrm>
            <a:off x="6176963" y="3490913"/>
            <a:ext cx="61913" cy="50800"/>
          </a:xfrm>
          <a:custGeom>
            <a:avLst/>
            <a:gdLst>
              <a:gd name="T0" fmla="*/ 3 w 20"/>
              <a:gd name="T1" fmla="*/ 0 h 16"/>
              <a:gd name="T2" fmla="*/ 13 w 20"/>
              <a:gd name="T3" fmla="*/ 4 h 16"/>
              <a:gd name="T4" fmla="*/ 19 w 20"/>
              <a:gd name="T5" fmla="*/ 9 h 16"/>
              <a:gd name="T6" fmla="*/ 19 w 20"/>
              <a:gd name="T7" fmla="*/ 14 h 16"/>
              <a:gd name="T8" fmla="*/ 14 w 20"/>
              <a:gd name="T9" fmla="*/ 14 h 16"/>
              <a:gd name="T10" fmla="*/ 5 w 20"/>
              <a:gd name="T11" fmla="*/ 7 h 16"/>
              <a:gd name="T12" fmla="*/ 2 w 20"/>
              <a:gd name="T13" fmla="*/ 5 h 16"/>
              <a:gd name="T14" fmla="*/ 0 w 20"/>
              <a:gd name="T15" fmla="*/ 2 h 16"/>
              <a:gd name="T16" fmla="*/ 3 w 20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16">
                <a:moveTo>
                  <a:pt x="3" y="0"/>
                </a:moveTo>
                <a:cubicBezTo>
                  <a:pt x="7" y="0"/>
                  <a:pt x="10" y="2"/>
                  <a:pt x="13" y="4"/>
                </a:cubicBezTo>
                <a:cubicBezTo>
                  <a:pt x="15" y="5"/>
                  <a:pt x="17" y="6"/>
                  <a:pt x="19" y="9"/>
                </a:cubicBezTo>
                <a:cubicBezTo>
                  <a:pt x="19" y="11"/>
                  <a:pt x="20" y="12"/>
                  <a:pt x="19" y="14"/>
                </a:cubicBezTo>
                <a:cubicBezTo>
                  <a:pt x="17" y="16"/>
                  <a:pt x="15" y="15"/>
                  <a:pt x="14" y="14"/>
                </a:cubicBezTo>
                <a:cubicBezTo>
                  <a:pt x="11" y="12"/>
                  <a:pt x="8" y="9"/>
                  <a:pt x="5" y="7"/>
                </a:cubicBezTo>
                <a:cubicBezTo>
                  <a:pt x="4" y="6"/>
                  <a:pt x="3" y="6"/>
                  <a:pt x="2" y="5"/>
                </a:cubicBezTo>
                <a:cubicBezTo>
                  <a:pt x="1" y="4"/>
                  <a:pt x="0" y="4"/>
                  <a:pt x="0" y="2"/>
                </a:cubicBezTo>
                <a:cubicBezTo>
                  <a:pt x="1" y="0"/>
                  <a:pt x="3" y="1"/>
                  <a:pt x="3" y="0"/>
                </a:cubicBezTo>
                <a:close/>
              </a:path>
            </a:pathLst>
          </a:custGeom>
          <a:solidFill>
            <a:srgbClr val="E6B2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8" name="Freeform 76">
            <a:extLst>
              <a:ext uri="{FF2B5EF4-FFF2-40B4-BE49-F238E27FC236}">
                <a16:creationId xmlns:a16="http://schemas.microsoft.com/office/drawing/2014/main" id="{75C586E1-F795-4026-9813-80FF365C0D52}"/>
              </a:ext>
            </a:extLst>
          </p:cNvPr>
          <p:cNvSpPr/>
          <p:nvPr/>
        </p:nvSpPr>
        <p:spPr bwMode="auto">
          <a:xfrm>
            <a:off x="6107113" y="3497263"/>
            <a:ext cx="38100" cy="60325"/>
          </a:xfrm>
          <a:custGeom>
            <a:avLst/>
            <a:gdLst>
              <a:gd name="T0" fmla="*/ 0 w 12"/>
              <a:gd name="T1" fmla="*/ 11 h 19"/>
              <a:gd name="T2" fmla="*/ 4 w 12"/>
              <a:gd name="T3" fmla="*/ 2 h 19"/>
              <a:gd name="T4" fmla="*/ 10 w 12"/>
              <a:gd name="T5" fmla="*/ 1 h 19"/>
              <a:gd name="T6" fmla="*/ 11 w 12"/>
              <a:gd name="T7" fmla="*/ 6 h 19"/>
              <a:gd name="T8" fmla="*/ 9 w 12"/>
              <a:gd name="T9" fmla="*/ 8 h 19"/>
              <a:gd name="T10" fmla="*/ 6 w 12"/>
              <a:gd name="T11" fmla="*/ 14 h 19"/>
              <a:gd name="T12" fmla="*/ 3 w 12"/>
              <a:gd name="T13" fmla="*/ 19 h 19"/>
              <a:gd name="T14" fmla="*/ 0 w 12"/>
              <a:gd name="T15" fmla="*/ 14 h 19"/>
              <a:gd name="T16" fmla="*/ 0 w 12"/>
              <a:gd name="T17" fmla="*/ 1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9">
                <a:moveTo>
                  <a:pt x="0" y="11"/>
                </a:moveTo>
                <a:cubicBezTo>
                  <a:pt x="0" y="7"/>
                  <a:pt x="1" y="4"/>
                  <a:pt x="4" y="2"/>
                </a:cubicBezTo>
                <a:cubicBezTo>
                  <a:pt x="6" y="0"/>
                  <a:pt x="8" y="0"/>
                  <a:pt x="10" y="1"/>
                </a:cubicBezTo>
                <a:cubicBezTo>
                  <a:pt x="12" y="2"/>
                  <a:pt x="12" y="5"/>
                  <a:pt x="11" y="6"/>
                </a:cubicBezTo>
                <a:cubicBezTo>
                  <a:pt x="10" y="7"/>
                  <a:pt x="10" y="8"/>
                  <a:pt x="9" y="8"/>
                </a:cubicBezTo>
                <a:cubicBezTo>
                  <a:pt x="6" y="10"/>
                  <a:pt x="6" y="12"/>
                  <a:pt x="6" y="14"/>
                </a:cubicBezTo>
                <a:cubicBezTo>
                  <a:pt x="6" y="16"/>
                  <a:pt x="6" y="19"/>
                  <a:pt x="3" y="19"/>
                </a:cubicBezTo>
                <a:cubicBezTo>
                  <a:pt x="1" y="19"/>
                  <a:pt x="0" y="16"/>
                  <a:pt x="0" y="14"/>
                </a:cubicBezTo>
                <a:cubicBezTo>
                  <a:pt x="0" y="13"/>
                  <a:pt x="0" y="12"/>
                  <a:pt x="0" y="11"/>
                </a:cubicBezTo>
                <a:close/>
              </a:path>
            </a:pathLst>
          </a:custGeom>
          <a:solidFill>
            <a:srgbClr val="E6B1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9" name="Freeform 77">
            <a:extLst>
              <a:ext uri="{FF2B5EF4-FFF2-40B4-BE49-F238E27FC236}">
                <a16:creationId xmlns:a16="http://schemas.microsoft.com/office/drawing/2014/main" id="{B1E99F34-C378-4812-B7C0-86DA363AA50D}"/>
              </a:ext>
            </a:extLst>
          </p:cNvPr>
          <p:cNvSpPr/>
          <p:nvPr/>
        </p:nvSpPr>
        <p:spPr bwMode="auto">
          <a:xfrm>
            <a:off x="6135688" y="3594100"/>
            <a:ext cx="50800" cy="50800"/>
          </a:xfrm>
          <a:custGeom>
            <a:avLst/>
            <a:gdLst>
              <a:gd name="T0" fmla="*/ 11 w 16"/>
              <a:gd name="T1" fmla="*/ 16 h 16"/>
              <a:gd name="T2" fmla="*/ 7 w 16"/>
              <a:gd name="T3" fmla="*/ 13 h 16"/>
              <a:gd name="T4" fmla="*/ 1 w 16"/>
              <a:gd name="T5" fmla="*/ 2 h 16"/>
              <a:gd name="T6" fmla="*/ 2 w 16"/>
              <a:gd name="T7" fmla="*/ 1 h 16"/>
              <a:gd name="T8" fmla="*/ 15 w 16"/>
              <a:gd name="T9" fmla="*/ 11 h 16"/>
              <a:gd name="T10" fmla="*/ 11 w 16"/>
              <a:gd name="T1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6">
                <a:moveTo>
                  <a:pt x="11" y="16"/>
                </a:moveTo>
                <a:cubicBezTo>
                  <a:pt x="10" y="16"/>
                  <a:pt x="8" y="14"/>
                  <a:pt x="7" y="13"/>
                </a:cubicBezTo>
                <a:cubicBezTo>
                  <a:pt x="5" y="9"/>
                  <a:pt x="2" y="6"/>
                  <a:pt x="1" y="2"/>
                </a:cubicBezTo>
                <a:cubicBezTo>
                  <a:pt x="1" y="1"/>
                  <a:pt x="0" y="0"/>
                  <a:pt x="2" y="1"/>
                </a:cubicBezTo>
                <a:cubicBezTo>
                  <a:pt x="7" y="3"/>
                  <a:pt x="12" y="5"/>
                  <a:pt x="15" y="11"/>
                </a:cubicBezTo>
                <a:cubicBezTo>
                  <a:pt x="16" y="13"/>
                  <a:pt x="14" y="16"/>
                  <a:pt x="11" y="16"/>
                </a:cubicBezTo>
                <a:close/>
              </a:path>
            </a:pathLst>
          </a:custGeom>
          <a:solidFill>
            <a:srgbClr val="E6B1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0" name="Freeform 78">
            <a:extLst>
              <a:ext uri="{FF2B5EF4-FFF2-40B4-BE49-F238E27FC236}">
                <a16:creationId xmlns:a16="http://schemas.microsoft.com/office/drawing/2014/main" id="{61EF5992-3B16-4B2B-9C13-EBD97D7D6F81}"/>
              </a:ext>
            </a:extLst>
          </p:cNvPr>
          <p:cNvSpPr/>
          <p:nvPr/>
        </p:nvSpPr>
        <p:spPr bwMode="auto">
          <a:xfrm>
            <a:off x="6218238" y="3594100"/>
            <a:ext cx="30163" cy="57150"/>
          </a:xfrm>
          <a:custGeom>
            <a:avLst/>
            <a:gdLst>
              <a:gd name="T0" fmla="*/ 10 w 10"/>
              <a:gd name="T1" fmla="*/ 16 h 18"/>
              <a:gd name="T2" fmla="*/ 9 w 10"/>
              <a:gd name="T3" fmla="*/ 18 h 18"/>
              <a:gd name="T4" fmla="*/ 7 w 10"/>
              <a:gd name="T5" fmla="*/ 17 h 18"/>
              <a:gd name="T6" fmla="*/ 1 w 10"/>
              <a:gd name="T7" fmla="*/ 7 h 18"/>
              <a:gd name="T8" fmla="*/ 0 w 10"/>
              <a:gd name="T9" fmla="*/ 6 h 18"/>
              <a:gd name="T10" fmla="*/ 2 w 10"/>
              <a:gd name="T11" fmla="*/ 0 h 18"/>
              <a:gd name="T12" fmla="*/ 6 w 10"/>
              <a:gd name="T13" fmla="*/ 3 h 18"/>
              <a:gd name="T14" fmla="*/ 10 w 10"/>
              <a:gd name="T15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8">
                <a:moveTo>
                  <a:pt x="10" y="16"/>
                </a:moveTo>
                <a:cubicBezTo>
                  <a:pt x="10" y="16"/>
                  <a:pt x="10" y="17"/>
                  <a:pt x="9" y="18"/>
                </a:cubicBezTo>
                <a:cubicBezTo>
                  <a:pt x="8" y="18"/>
                  <a:pt x="8" y="18"/>
                  <a:pt x="7" y="17"/>
                </a:cubicBezTo>
                <a:cubicBezTo>
                  <a:pt x="5" y="14"/>
                  <a:pt x="3" y="10"/>
                  <a:pt x="1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4"/>
                  <a:pt x="0" y="1"/>
                  <a:pt x="2" y="0"/>
                </a:cubicBezTo>
                <a:cubicBezTo>
                  <a:pt x="4" y="0"/>
                  <a:pt x="5" y="2"/>
                  <a:pt x="6" y="3"/>
                </a:cubicBezTo>
                <a:cubicBezTo>
                  <a:pt x="9" y="7"/>
                  <a:pt x="10" y="11"/>
                  <a:pt x="10" y="16"/>
                </a:cubicBezTo>
                <a:close/>
              </a:path>
            </a:pathLst>
          </a:custGeom>
          <a:solidFill>
            <a:srgbClr val="E5B1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1" name="Freeform 79">
            <a:extLst>
              <a:ext uri="{FF2B5EF4-FFF2-40B4-BE49-F238E27FC236}">
                <a16:creationId xmlns:a16="http://schemas.microsoft.com/office/drawing/2014/main" id="{39A4E9E2-F777-48A6-8FE5-D870F6D4AA33}"/>
              </a:ext>
            </a:extLst>
          </p:cNvPr>
          <p:cNvSpPr/>
          <p:nvPr/>
        </p:nvSpPr>
        <p:spPr bwMode="auto">
          <a:xfrm>
            <a:off x="5865813" y="4398963"/>
            <a:ext cx="44450" cy="44450"/>
          </a:xfrm>
          <a:custGeom>
            <a:avLst/>
            <a:gdLst>
              <a:gd name="T0" fmla="*/ 0 w 14"/>
              <a:gd name="T1" fmla="*/ 7 h 14"/>
              <a:gd name="T2" fmla="*/ 7 w 14"/>
              <a:gd name="T3" fmla="*/ 0 h 14"/>
              <a:gd name="T4" fmla="*/ 14 w 14"/>
              <a:gd name="T5" fmla="*/ 7 h 14"/>
              <a:gd name="T6" fmla="*/ 7 w 14"/>
              <a:gd name="T7" fmla="*/ 13 h 14"/>
              <a:gd name="T8" fmla="*/ 0 w 14"/>
              <a:gd name="T9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0" y="7"/>
                </a:moveTo>
                <a:cubicBezTo>
                  <a:pt x="0" y="2"/>
                  <a:pt x="3" y="0"/>
                  <a:pt x="7" y="0"/>
                </a:cubicBezTo>
                <a:cubicBezTo>
                  <a:pt x="11" y="0"/>
                  <a:pt x="14" y="3"/>
                  <a:pt x="14" y="7"/>
                </a:cubicBezTo>
                <a:cubicBezTo>
                  <a:pt x="14" y="10"/>
                  <a:pt x="11" y="13"/>
                  <a:pt x="7" y="13"/>
                </a:cubicBezTo>
                <a:cubicBezTo>
                  <a:pt x="3" y="14"/>
                  <a:pt x="0" y="11"/>
                  <a:pt x="0" y="7"/>
                </a:cubicBezTo>
                <a:close/>
              </a:path>
            </a:pathLst>
          </a:custGeom>
          <a:solidFill>
            <a:srgbClr val="DD4C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2" name="Freeform 80">
            <a:extLst>
              <a:ext uri="{FF2B5EF4-FFF2-40B4-BE49-F238E27FC236}">
                <a16:creationId xmlns:a16="http://schemas.microsoft.com/office/drawing/2014/main" id="{F3ECB023-FAF5-4C1C-BCD8-0209E36E4D6D}"/>
              </a:ext>
            </a:extLst>
          </p:cNvPr>
          <p:cNvSpPr/>
          <p:nvPr/>
        </p:nvSpPr>
        <p:spPr bwMode="auto">
          <a:xfrm>
            <a:off x="5951538" y="4427538"/>
            <a:ext cx="44450" cy="44450"/>
          </a:xfrm>
          <a:custGeom>
            <a:avLst/>
            <a:gdLst>
              <a:gd name="T0" fmla="*/ 7 w 14"/>
              <a:gd name="T1" fmla="*/ 0 h 14"/>
              <a:gd name="T2" fmla="*/ 14 w 14"/>
              <a:gd name="T3" fmla="*/ 7 h 14"/>
              <a:gd name="T4" fmla="*/ 7 w 14"/>
              <a:gd name="T5" fmla="*/ 14 h 14"/>
              <a:gd name="T6" fmla="*/ 0 w 14"/>
              <a:gd name="T7" fmla="*/ 7 h 14"/>
              <a:gd name="T8" fmla="*/ 7 w 14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11" y="0"/>
                  <a:pt x="14" y="3"/>
                  <a:pt x="14" y="7"/>
                </a:cubicBezTo>
                <a:cubicBezTo>
                  <a:pt x="14" y="11"/>
                  <a:pt x="11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2"/>
                  <a:pt x="2" y="0"/>
                  <a:pt x="7" y="0"/>
                </a:cubicBezTo>
                <a:close/>
              </a:path>
            </a:pathLst>
          </a:custGeom>
          <a:solidFill>
            <a:srgbClr val="DE4B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3" name="Freeform 81">
            <a:extLst>
              <a:ext uri="{FF2B5EF4-FFF2-40B4-BE49-F238E27FC236}">
                <a16:creationId xmlns:a16="http://schemas.microsoft.com/office/drawing/2014/main" id="{0F71123B-9C36-454F-AD9C-26773423C206}"/>
              </a:ext>
            </a:extLst>
          </p:cNvPr>
          <p:cNvSpPr/>
          <p:nvPr/>
        </p:nvSpPr>
        <p:spPr bwMode="auto">
          <a:xfrm>
            <a:off x="5502275" y="4138613"/>
            <a:ext cx="47625" cy="76200"/>
          </a:xfrm>
          <a:custGeom>
            <a:avLst/>
            <a:gdLst>
              <a:gd name="T0" fmla="*/ 0 w 15"/>
              <a:gd name="T1" fmla="*/ 19 h 24"/>
              <a:gd name="T2" fmla="*/ 1 w 15"/>
              <a:gd name="T3" fmla="*/ 16 h 24"/>
              <a:gd name="T4" fmla="*/ 3 w 15"/>
              <a:gd name="T5" fmla="*/ 7 h 24"/>
              <a:gd name="T6" fmla="*/ 6 w 15"/>
              <a:gd name="T7" fmla="*/ 1 h 24"/>
              <a:gd name="T8" fmla="*/ 11 w 15"/>
              <a:gd name="T9" fmla="*/ 2 h 24"/>
              <a:gd name="T10" fmla="*/ 13 w 15"/>
              <a:gd name="T11" fmla="*/ 15 h 24"/>
              <a:gd name="T12" fmla="*/ 6 w 15"/>
              <a:gd name="T13" fmla="*/ 23 h 24"/>
              <a:gd name="T14" fmla="*/ 0 w 15"/>
              <a:gd name="T15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24">
                <a:moveTo>
                  <a:pt x="0" y="19"/>
                </a:moveTo>
                <a:cubicBezTo>
                  <a:pt x="0" y="18"/>
                  <a:pt x="0" y="17"/>
                  <a:pt x="1" y="16"/>
                </a:cubicBezTo>
                <a:cubicBezTo>
                  <a:pt x="4" y="13"/>
                  <a:pt x="4" y="10"/>
                  <a:pt x="3" y="7"/>
                </a:cubicBezTo>
                <a:cubicBezTo>
                  <a:pt x="2" y="4"/>
                  <a:pt x="4" y="2"/>
                  <a:pt x="6" y="1"/>
                </a:cubicBezTo>
                <a:cubicBezTo>
                  <a:pt x="8" y="0"/>
                  <a:pt x="9" y="1"/>
                  <a:pt x="11" y="2"/>
                </a:cubicBezTo>
                <a:cubicBezTo>
                  <a:pt x="14" y="5"/>
                  <a:pt x="15" y="11"/>
                  <a:pt x="13" y="15"/>
                </a:cubicBezTo>
                <a:cubicBezTo>
                  <a:pt x="11" y="18"/>
                  <a:pt x="10" y="21"/>
                  <a:pt x="6" y="23"/>
                </a:cubicBezTo>
                <a:cubicBezTo>
                  <a:pt x="3" y="24"/>
                  <a:pt x="0" y="22"/>
                  <a:pt x="0" y="19"/>
                </a:cubicBezTo>
                <a:close/>
              </a:path>
            </a:pathLst>
          </a:custGeom>
          <a:solidFill>
            <a:srgbClr val="D49C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4" name="Freeform 82">
            <a:extLst>
              <a:ext uri="{FF2B5EF4-FFF2-40B4-BE49-F238E27FC236}">
                <a16:creationId xmlns:a16="http://schemas.microsoft.com/office/drawing/2014/main" id="{F3BCD199-A7A5-4242-8F00-0C4B40D7230A}"/>
              </a:ext>
            </a:extLst>
          </p:cNvPr>
          <p:cNvSpPr/>
          <p:nvPr/>
        </p:nvSpPr>
        <p:spPr bwMode="auto">
          <a:xfrm>
            <a:off x="5676900" y="4144963"/>
            <a:ext cx="28575" cy="63500"/>
          </a:xfrm>
          <a:custGeom>
            <a:avLst/>
            <a:gdLst>
              <a:gd name="T0" fmla="*/ 9 w 9"/>
              <a:gd name="T1" fmla="*/ 9 h 20"/>
              <a:gd name="T2" fmla="*/ 6 w 9"/>
              <a:gd name="T3" fmla="*/ 18 h 20"/>
              <a:gd name="T4" fmla="*/ 2 w 9"/>
              <a:gd name="T5" fmla="*/ 19 h 20"/>
              <a:gd name="T6" fmla="*/ 0 w 9"/>
              <a:gd name="T7" fmla="*/ 15 h 20"/>
              <a:gd name="T8" fmla="*/ 1 w 9"/>
              <a:gd name="T9" fmla="*/ 12 h 20"/>
              <a:gd name="T10" fmla="*/ 2 w 9"/>
              <a:gd name="T11" fmla="*/ 6 h 20"/>
              <a:gd name="T12" fmla="*/ 2 w 9"/>
              <a:gd name="T13" fmla="*/ 3 h 20"/>
              <a:gd name="T14" fmla="*/ 4 w 9"/>
              <a:gd name="T15" fmla="*/ 1 h 20"/>
              <a:gd name="T16" fmla="*/ 7 w 9"/>
              <a:gd name="T17" fmla="*/ 2 h 20"/>
              <a:gd name="T18" fmla="*/ 9 w 9"/>
              <a:gd name="T19" fmla="*/ 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20">
                <a:moveTo>
                  <a:pt x="9" y="9"/>
                </a:moveTo>
                <a:cubicBezTo>
                  <a:pt x="9" y="13"/>
                  <a:pt x="8" y="16"/>
                  <a:pt x="6" y="18"/>
                </a:cubicBezTo>
                <a:cubicBezTo>
                  <a:pt x="5" y="20"/>
                  <a:pt x="3" y="20"/>
                  <a:pt x="2" y="19"/>
                </a:cubicBezTo>
                <a:cubicBezTo>
                  <a:pt x="0" y="18"/>
                  <a:pt x="0" y="17"/>
                  <a:pt x="0" y="15"/>
                </a:cubicBezTo>
                <a:cubicBezTo>
                  <a:pt x="0" y="14"/>
                  <a:pt x="0" y="13"/>
                  <a:pt x="1" y="12"/>
                </a:cubicBezTo>
                <a:cubicBezTo>
                  <a:pt x="2" y="10"/>
                  <a:pt x="3" y="8"/>
                  <a:pt x="2" y="6"/>
                </a:cubicBezTo>
                <a:cubicBezTo>
                  <a:pt x="2" y="5"/>
                  <a:pt x="2" y="4"/>
                  <a:pt x="2" y="3"/>
                </a:cubicBezTo>
                <a:cubicBezTo>
                  <a:pt x="2" y="2"/>
                  <a:pt x="3" y="1"/>
                  <a:pt x="4" y="1"/>
                </a:cubicBezTo>
                <a:cubicBezTo>
                  <a:pt x="5" y="0"/>
                  <a:pt x="6" y="1"/>
                  <a:pt x="7" y="2"/>
                </a:cubicBezTo>
                <a:cubicBezTo>
                  <a:pt x="8" y="4"/>
                  <a:pt x="9" y="5"/>
                  <a:pt x="9" y="9"/>
                </a:cubicBezTo>
                <a:close/>
              </a:path>
            </a:pathLst>
          </a:custGeom>
          <a:solidFill>
            <a:srgbClr val="D39B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5" name="Freeform 83">
            <a:extLst>
              <a:ext uri="{FF2B5EF4-FFF2-40B4-BE49-F238E27FC236}">
                <a16:creationId xmlns:a16="http://schemas.microsoft.com/office/drawing/2014/main" id="{1064FFB1-DABF-46B1-9D92-C3FF1EF4A5AC}"/>
              </a:ext>
            </a:extLst>
          </p:cNvPr>
          <p:cNvSpPr/>
          <p:nvPr/>
        </p:nvSpPr>
        <p:spPr bwMode="auto">
          <a:xfrm>
            <a:off x="5559425" y="4268788"/>
            <a:ext cx="63500" cy="28575"/>
          </a:xfrm>
          <a:custGeom>
            <a:avLst/>
            <a:gdLst>
              <a:gd name="T0" fmla="*/ 10 w 20"/>
              <a:gd name="T1" fmla="*/ 8 h 9"/>
              <a:gd name="T2" fmla="*/ 1 w 20"/>
              <a:gd name="T3" fmla="*/ 6 h 9"/>
              <a:gd name="T4" fmla="*/ 0 w 20"/>
              <a:gd name="T5" fmla="*/ 4 h 9"/>
              <a:gd name="T6" fmla="*/ 2 w 20"/>
              <a:gd name="T7" fmla="*/ 3 h 9"/>
              <a:gd name="T8" fmla="*/ 6 w 20"/>
              <a:gd name="T9" fmla="*/ 3 h 9"/>
              <a:gd name="T10" fmla="*/ 16 w 20"/>
              <a:gd name="T11" fmla="*/ 1 h 9"/>
              <a:gd name="T12" fmla="*/ 19 w 20"/>
              <a:gd name="T13" fmla="*/ 2 h 9"/>
              <a:gd name="T14" fmla="*/ 19 w 20"/>
              <a:gd name="T15" fmla="*/ 5 h 9"/>
              <a:gd name="T16" fmla="*/ 10 w 20"/>
              <a:gd name="T1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9">
                <a:moveTo>
                  <a:pt x="10" y="8"/>
                </a:moveTo>
                <a:cubicBezTo>
                  <a:pt x="6" y="9"/>
                  <a:pt x="3" y="8"/>
                  <a:pt x="1" y="6"/>
                </a:cubicBezTo>
                <a:cubicBezTo>
                  <a:pt x="1" y="5"/>
                  <a:pt x="0" y="5"/>
                  <a:pt x="0" y="4"/>
                </a:cubicBezTo>
                <a:cubicBezTo>
                  <a:pt x="1" y="3"/>
                  <a:pt x="1" y="3"/>
                  <a:pt x="2" y="3"/>
                </a:cubicBezTo>
                <a:cubicBezTo>
                  <a:pt x="3" y="3"/>
                  <a:pt x="5" y="3"/>
                  <a:pt x="6" y="3"/>
                </a:cubicBezTo>
                <a:cubicBezTo>
                  <a:pt x="9" y="4"/>
                  <a:pt x="13" y="3"/>
                  <a:pt x="16" y="1"/>
                </a:cubicBezTo>
                <a:cubicBezTo>
                  <a:pt x="17" y="0"/>
                  <a:pt x="18" y="0"/>
                  <a:pt x="19" y="2"/>
                </a:cubicBezTo>
                <a:cubicBezTo>
                  <a:pt x="20" y="3"/>
                  <a:pt x="20" y="4"/>
                  <a:pt x="19" y="5"/>
                </a:cubicBezTo>
                <a:cubicBezTo>
                  <a:pt x="16" y="8"/>
                  <a:pt x="13" y="9"/>
                  <a:pt x="10" y="8"/>
                </a:cubicBezTo>
                <a:close/>
              </a:path>
            </a:pathLst>
          </a:custGeom>
          <a:solidFill>
            <a:srgbClr val="D49B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6" name="Freeform 84">
            <a:extLst>
              <a:ext uri="{FF2B5EF4-FFF2-40B4-BE49-F238E27FC236}">
                <a16:creationId xmlns:a16="http://schemas.microsoft.com/office/drawing/2014/main" id="{ACEDE026-8C75-48E9-B501-74D04C714B43}"/>
              </a:ext>
            </a:extLst>
          </p:cNvPr>
          <p:cNvSpPr/>
          <p:nvPr/>
        </p:nvSpPr>
        <p:spPr bwMode="auto">
          <a:xfrm>
            <a:off x="5451475" y="3692525"/>
            <a:ext cx="50800" cy="85725"/>
          </a:xfrm>
          <a:custGeom>
            <a:avLst/>
            <a:gdLst>
              <a:gd name="T0" fmla="*/ 15 w 16"/>
              <a:gd name="T1" fmla="*/ 12 h 27"/>
              <a:gd name="T2" fmla="*/ 16 w 16"/>
              <a:gd name="T3" fmla="*/ 15 h 27"/>
              <a:gd name="T4" fmla="*/ 16 w 16"/>
              <a:gd name="T5" fmla="*/ 15 h 27"/>
              <a:gd name="T6" fmla="*/ 11 w 16"/>
              <a:gd name="T7" fmla="*/ 23 h 27"/>
              <a:gd name="T8" fmla="*/ 2 w 16"/>
              <a:gd name="T9" fmla="*/ 25 h 27"/>
              <a:gd name="T10" fmla="*/ 0 w 16"/>
              <a:gd name="T11" fmla="*/ 20 h 27"/>
              <a:gd name="T12" fmla="*/ 1 w 16"/>
              <a:gd name="T13" fmla="*/ 19 h 27"/>
              <a:gd name="T14" fmla="*/ 3 w 16"/>
              <a:gd name="T15" fmla="*/ 4 h 27"/>
              <a:gd name="T16" fmla="*/ 4 w 16"/>
              <a:gd name="T17" fmla="*/ 3 h 27"/>
              <a:gd name="T18" fmla="*/ 13 w 16"/>
              <a:gd name="T19" fmla="*/ 4 h 27"/>
              <a:gd name="T20" fmla="*/ 15 w 16"/>
              <a:gd name="T21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27">
                <a:moveTo>
                  <a:pt x="15" y="12"/>
                </a:moveTo>
                <a:cubicBezTo>
                  <a:pt x="16" y="13"/>
                  <a:pt x="15" y="14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2" y="16"/>
                  <a:pt x="14" y="21"/>
                  <a:pt x="11" y="23"/>
                </a:cubicBezTo>
                <a:cubicBezTo>
                  <a:pt x="8" y="26"/>
                  <a:pt x="5" y="27"/>
                  <a:pt x="2" y="25"/>
                </a:cubicBezTo>
                <a:cubicBezTo>
                  <a:pt x="0" y="24"/>
                  <a:pt x="0" y="22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5" y="15"/>
                  <a:pt x="4" y="9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7" y="0"/>
                  <a:pt x="11" y="1"/>
                  <a:pt x="13" y="4"/>
                </a:cubicBezTo>
                <a:cubicBezTo>
                  <a:pt x="14" y="6"/>
                  <a:pt x="15" y="9"/>
                  <a:pt x="15" y="12"/>
                </a:cubicBezTo>
                <a:close/>
              </a:path>
            </a:pathLst>
          </a:custGeom>
          <a:solidFill>
            <a:srgbClr val="3F6F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7" name="Freeform 85">
            <a:extLst>
              <a:ext uri="{FF2B5EF4-FFF2-40B4-BE49-F238E27FC236}">
                <a16:creationId xmlns:a16="http://schemas.microsoft.com/office/drawing/2014/main" id="{7E5FCBC9-6E4E-4F05-AC59-E8BED481760D}"/>
              </a:ext>
            </a:extLst>
          </p:cNvPr>
          <p:cNvSpPr/>
          <p:nvPr/>
        </p:nvSpPr>
        <p:spPr bwMode="auto">
          <a:xfrm>
            <a:off x="5635625" y="3708400"/>
            <a:ext cx="34925" cy="69850"/>
          </a:xfrm>
          <a:custGeom>
            <a:avLst/>
            <a:gdLst>
              <a:gd name="T0" fmla="*/ 11 w 11"/>
              <a:gd name="T1" fmla="*/ 9 h 22"/>
              <a:gd name="T2" fmla="*/ 8 w 11"/>
              <a:gd name="T3" fmla="*/ 19 h 22"/>
              <a:gd name="T4" fmla="*/ 2 w 11"/>
              <a:gd name="T5" fmla="*/ 21 h 22"/>
              <a:gd name="T6" fmla="*/ 1 w 11"/>
              <a:gd name="T7" fmla="*/ 15 h 22"/>
              <a:gd name="T8" fmla="*/ 3 w 11"/>
              <a:gd name="T9" fmla="*/ 5 h 22"/>
              <a:gd name="T10" fmla="*/ 5 w 11"/>
              <a:gd name="T11" fmla="*/ 0 h 22"/>
              <a:gd name="T12" fmla="*/ 10 w 11"/>
              <a:gd name="T13" fmla="*/ 3 h 22"/>
              <a:gd name="T14" fmla="*/ 11 w 11"/>
              <a:gd name="T15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22">
                <a:moveTo>
                  <a:pt x="11" y="9"/>
                </a:moveTo>
                <a:cubicBezTo>
                  <a:pt x="11" y="13"/>
                  <a:pt x="10" y="16"/>
                  <a:pt x="8" y="19"/>
                </a:cubicBezTo>
                <a:cubicBezTo>
                  <a:pt x="7" y="21"/>
                  <a:pt x="5" y="22"/>
                  <a:pt x="2" y="21"/>
                </a:cubicBezTo>
                <a:cubicBezTo>
                  <a:pt x="1" y="20"/>
                  <a:pt x="0" y="17"/>
                  <a:pt x="1" y="15"/>
                </a:cubicBezTo>
                <a:cubicBezTo>
                  <a:pt x="3" y="12"/>
                  <a:pt x="3" y="9"/>
                  <a:pt x="3" y="5"/>
                </a:cubicBezTo>
                <a:cubicBezTo>
                  <a:pt x="3" y="3"/>
                  <a:pt x="2" y="1"/>
                  <a:pt x="5" y="0"/>
                </a:cubicBezTo>
                <a:cubicBezTo>
                  <a:pt x="7" y="0"/>
                  <a:pt x="8" y="2"/>
                  <a:pt x="10" y="3"/>
                </a:cubicBezTo>
                <a:cubicBezTo>
                  <a:pt x="11" y="5"/>
                  <a:pt x="11" y="7"/>
                  <a:pt x="11" y="9"/>
                </a:cubicBezTo>
                <a:close/>
              </a:path>
            </a:pathLst>
          </a:custGeom>
          <a:solidFill>
            <a:srgbClr val="3F6C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8" name="Freeform 86">
            <a:extLst>
              <a:ext uri="{FF2B5EF4-FFF2-40B4-BE49-F238E27FC236}">
                <a16:creationId xmlns:a16="http://schemas.microsoft.com/office/drawing/2014/main" id="{A5B61254-11F0-4A98-B528-DF5DA5E93C15}"/>
              </a:ext>
            </a:extLst>
          </p:cNvPr>
          <p:cNvSpPr/>
          <p:nvPr/>
        </p:nvSpPr>
        <p:spPr bwMode="auto">
          <a:xfrm>
            <a:off x="5514975" y="3838575"/>
            <a:ext cx="73025" cy="31750"/>
          </a:xfrm>
          <a:custGeom>
            <a:avLst/>
            <a:gdLst>
              <a:gd name="T0" fmla="*/ 11 w 23"/>
              <a:gd name="T1" fmla="*/ 9 h 10"/>
              <a:gd name="T2" fmla="*/ 2 w 23"/>
              <a:gd name="T3" fmla="*/ 7 h 10"/>
              <a:gd name="T4" fmla="*/ 1 w 23"/>
              <a:gd name="T5" fmla="*/ 4 h 10"/>
              <a:gd name="T6" fmla="*/ 3 w 23"/>
              <a:gd name="T7" fmla="*/ 3 h 10"/>
              <a:gd name="T8" fmla="*/ 10 w 23"/>
              <a:gd name="T9" fmla="*/ 4 h 10"/>
              <a:gd name="T10" fmla="*/ 15 w 23"/>
              <a:gd name="T11" fmla="*/ 3 h 10"/>
              <a:gd name="T12" fmla="*/ 16 w 23"/>
              <a:gd name="T13" fmla="*/ 2 h 10"/>
              <a:gd name="T14" fmla="*/ 22 w 23"/>
              <a:gd name="T15" fmla="*/ 2 h 10"/>
              <a:gd name="T16" fmla="*/ 19 w 23"/>
              <a:gd name="T17" fmla="*/ 8 h 10"/>
              <a:gd name="T18" fmla="*/ 11 w 23"/>
              <a:gd name="T1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" h="10">
                <a:moveTo>
                  <a:pt x="11" y="9"/>
                </a:moveTo>
                <a:cubicBezTo>
                  <a:pt x="8" y="9"/>
                  <a:pt x="4" y="9"/>
                  <a:pt x="2" y="7"/>
                </a:cubicBezTo>
                <a:cubicBezTo>
                  <a:pt x="1" y="6"/>
                  <a:pt x="0" y="5"/>
                  <a:pt x="1" y="4"/>
                </a:cubicBezTo>
                <a:cubicBezTo>
                  <a:pt x="1" y="3"/>
                  <a:pt x="2" y="3"/>
                  <a:pt x="3" y="3"/>
                </a:cubicBezTo>
                <a:cubicBezTo>
                  <a:pt x="6" y="3"/>
                  <a:pt x="8" y="3"/>
                  <a:pt x="10" y="4"/>
                </a:cubicBezTo>
                <a:cubicBezTo>
                  <a:pt x="12" y="4"/>
                  <a:pt x="14" y="4"/>
                  <a:pt x="15" y="3"/>
                </a:cubicBezTo>
                <a:cubicBezTo>
                  <a:pt x="16" y="3"/>
                  <a:pt x="16" y="2"/>
                  <a:pt x="16" y="2"/>
                </a:cubicBezTo>
                <a:cubicBezTo>
                  <a:pt x="19" y="0"/>
                  <a:pt x="21" y="1"/>
                  <a:pt x="22" y="2"/>
                </a:cubicBezTo>
                <a:cubicBezTo>
                  <a:pt x="23" y="4"/>
                  <a:pt x="22" y="6"/>
                  <a:pt x="19" y="8"/>
                </a:cubicBezTo>
                <a:cubicBezTo>
                  <a:pt x="16" y="9"/>
                  <a:pt x="14" y="10"/>
                  <a:pt x="11" y="9"/>
                </a:cubicBezTo>
                <a:close/>
              </a:path>
            </a:pathLst>
          </a:custGeom>
          <a:solidFill>
            <a:srgbClr val="3E6C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9" name="Freeform 87">
            <a:extLst>
              <a:ext uri="{FF2B5EF4-FFF2-40B4-BE49-F238E27FC236}">
                <a16:creationId xmlns:a16="http://schemas.microsoft.com/office/drawing/2014/main" id="{1AFFEA51-994C-4056-BDD6-C3D27684EF76}"/>
              </a:ext>
            </a:extLst>
          </p:cNvPr>
          <p:cNvSpPr/>
          <p:nvPr/>
        </p:nvSpPr>
        <p:spPr bwMode="auto">
          <a:xfrm>
            <a:off x="6167438" y="4103688"/>
            <a:ext cx="52388" cy="79375"/>
          </a:xfrm>
          <a:custGeom>
            <a:avLst/>
            <a:gdLst>
              <a:gd name="T0" fmla="*/ 17 w 17"/>
              <a:gd name="T1" fmla="*/ 15 h 25"/>
              <a:gd name="T2" fmla="*/ 12 w 17"/>
              <a:gd name="T3" fmla="*/ 24 h 25"/>
              <a:gd name="T4" fmla="*/ 7 w 17"/>
              <a:gd name="T5" fmla="*/ 23 h 25"/>
              <a:gd name="T6" fmla="*/ 6 w 17"/>
              <a:gd name="T7" fmla="*/ 19 h 25"/>
              <a:gd name="T8" fmla="*/ 3 w 17"/>
              <a:gd name="T9" fmla="*/ 10 h 25"/>
              <a:gd name="T10" fmla="*/ 3 w 17"/>
              <a:gd name="T11" fmla="*/ 10 h 25"/>
              <a:gd name="T12" fmla="*/ 3 w 17"/>
              <a:gd name="T13" fmla="*/ 1 h 25"/>
              <a:gd name="T14" fmla="*/ 12 w 17"/>
              <a:gd name="T15" fmla="*/ 3 h 25"/>
              <a:gd name="T16" fmla="*/ 17 w 17"/>
              <a:gd name="T17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25">
                <a:moveTo>
                  <a:pt x="17" y="15"/>
                </a:moveTo>
                <a:cubicBezTo>
                  <a:pt x="16" y="19"/>
                  <a:pt x="16" y="22"/>
                  <a:pt x="12" y="24"/>
                </a:cubicBezTo>
                <a:cubicBezTo>
                  <a:pt x="10" y="25"/>
                  <a:pt x="8" y="24"/>
                  <a:pt x="7" y="23"/>
                </a:cubicBezTo>
                <a:cubicBezTo>
                  <a:pt x="5" y="22"/>
                  <a:pt x="5" y="20"/>
                  <a:pt x="6" y="19"/>
                </a:cubicBezTo>
                <a:cubicBezTo>
                  <a:pt x="6" y="16"/>
                  <a:pt x="7" y="12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6"/>
                  <a:pt x="0" y="3"/>
                  <a:pt x="3" y="1"/>
                </a:cubicBezTo>
                <a:cubicBezTo>
                  <a:pt x="5" y="0"/>
                  <a:pt x="9" y="0"/>
                  <a:pt x="12" y="3"/>
                </a:cubicBezTo>
                <a:cubicBezTo>
                  <a:pt x="15" y="6"/>
                  <a:pt x="16" y="11"/>
                  <a:pt x="17" y="15"/>
                </a:cubicBezTo>
                <a:close/>
              </a:path>
            </a:pathLst>
          </a:custGeom>
          <a:solidFill>
            <a:srgbClr val="CF1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0" name="Freeform 88">
            <a:extLst>
              <a:ext uri="{FF2B5EF4-FFF2-40B4-BE49-F238E27FC236}">
                <a16:creationId xmlns:a16="http://schemas.microsoft.com/office/drawing/2014/main" id="{0D026907-7BE1-41AB-B027-F9CED14233C7}"/>
              </a:ext>
            </a:extLst>
          </p:cNvPr>
          <p:cNvSpPr/>
          <p:nvPr/>
        </p:nvSpPr>
        <p:spPr bwMode="auto">
          <a:xfrm>
            <a:off x="6327775" y="4024313"/>
            <a:ext cx="47625" cy="60325"/>
          </a:xfrm>
          <a:custGeom>
            <a:avLst/>
            <a:gdLst>
              <a:gd name="T0" fmla="*/ 4 w 15"/>
              <a:gd name="T1" fmla="*/ 0 h 19"/>
              <a:gd name="T2" fmla="*/ 12 w 15"/>
              <a:gd name="T3" fmla="*/ 7 h 19"/>
              <a:gd name="T4" fmla="*/ 13 w 15"/>
              <a:gd name="T5" fmla="*/ 16 h 19"/>
              <a:gd name="T6" fmla="*/ 11 w 15"/>
              <a:gd name="T7" fmla="*/ 19 h 19"/>
              <a:gd name="T8" fmla="*/ 7 w 15"/>
              <a:gd name="T9" fmla="*/ 17 h 19"/>
              <a:gd name="T10" fmla="*/ 6 w 15"/>
              <a:gd name="T11" fmla="*/ 15 h 19"/>
              <a:gd name="T12" fmla="*/ 2 w 15"/>
              <a:gd name="T13" fmla="*/ 4 h 19"/>
              <a:gd name="T14" fmla="*/ 4 w 15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19">
                <a:moveTo>
                  <a:pt x="4" y="0"/>
                </a:moveTo>
                <a:cubicBezTo>
                  <a:pt x="8" y="0"/>
                  <a:pt x="11" y="3"/>
                  <a:pt x="12" y="7"/>
                </a:cubicBezTo>
                <a:cubicBezTo>
                  <a:pt x="13" y="10"/>
                  <a:pt x="15" y="13"/>
                  <a:pt x="13" y="16"/>
                </a:cubicBezTo>
                <a:cubicBezTo>
                  <a:pt x="13" y="18"/>
                  <a:pt x="12" y="19"/>
                  <a:pt x="11" y="19"/>
                </a:cubicBezTo>
                <a:cubicBezTo>
                  <a:pt x="9" y="19"/>
                  <a:pt x="8" y="18"/>
                  <a:pt x="7" y="17"/>
                </a:cubicBezTo>
                <a:cubicBezTo>
                  <a:pt x="7" y="16"/>
                  <a:pt x="6" y="16"/>
                  <a:pt x="6" y="15"/>
                </a:cubicBezTo>
                <a:cubicBezTo>
                  <a:pt x="6" y="11"/>
                  <a:pt x="4" y="7"/>
                  <a:pt x="2" y="4"/>
                </a:cubicBezTo>
                <a:cubicBezTo>
                  <a:pt x="0" y="2"/>
                  <a:pt x="2" y="0"/>
                  <a:pt x="4" y="0"/>
                </a:cubicBezTo>
                <a:close/>
              </a:path>
            </a:pathLst>
          </a:custGeom>
          <a:solidFill>
            <a:srgbClr val="CF19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1" name="Freeform 89">
            <a:extLst>
              <a:ext uri="{FF2B5EF4-FFF2-40B4-BE49-F238E27FC236}">
                <a16:creationId xmlns:a16="http://schemas.microsoft.com/office/drawing/2014/main" id="{2899EE33-9959-42AB-AF69-00A63DB573FB}"/>
              </a:ext>
            </a:extLst>
          </p:cNvPr>
          <p:cNvSpPr/>
          <p:nvPr/>
        </p:nvSpPr>
        <p:spPr bwMode="auto">
          <a:xfrm>
            <a:off x="5145088" y="3851275"/>
            <a:ext cx="73025" cy="95250"/>
          </a:xfrm>
          <a:custGeom>
            <a:avLst/>
            <a:gdLst>
              <a:gd name="T0" fmla="*/ 2 w 23"/>
              <a:gd name="T1" fmla="*/ 1 h 30"/>
              <a:gd name="T2" fmla="*/ 8 w 23"/>
              <a:gd name="T3" fmla="*/ 0 h 30"/>
              <a:gd name="T4" fmla="*/ 11 w 23"/>
              <a:gd name="T5" fmla="*/ 1 h 30"/>
              <a:gd name="T6" fmla="*/ 11 w 23"/>
              <a:gd name="T7" fmla="*/ 2 h 30"/>
              <a:gd name="T8" fmla="*/ 16 w 23"/>
              <a:gd name="T9" fmla="*/ 10 h 30"/>
              <a:gd name="T10" fmla="*/ 12 w 23"/>
              <a:gd name="T11" fmla="*/ 12 h 30"/>
              <a:gd name="T12" fmla="*/ 12 w 23"/>
              <a:gd name="T13" fmla="*/ 15 h 30"/>
              <a:gd name="T14" fmla="*/ 14 w 23"/>
              <a:gd name="T15" fmla="*/ 15 h 30"/>
              <a:gd name="T16" fmla="*/ 16 w 23"/>
              <a:gd name="T17" fmla="*/ 14 h 30"/>
              <a:gd name="T18" fmla="*/ 21 w 23"/>
              <a:gd name="T19" fmla="*/ 16 h 30"/>
              <a:gd name="T20" fmla="*/ 22 w 23"/>
              <a:gd name="T21" fmla="*/ 27 h 30"/>
              <a:gd name="T22" fmla="*/ 16 w 23"/>
              <a:gd name="T23" fmla="*/ 28 h 30"/>
              <a:gd name="T24" fmla="*/ 12 w 23"/>
              <a:gd name="T25" fmla="*/ 23 h 30"/>
              <a:gd name="T26" fmla="*/ 13 w 23"/>
              <a:gd name="T27" fmla="*/ 21 h 30"/>
              <a:gd name="T28" fmla="*/ 16 w 23"/>
              <a:gd name="T29" fmla="*/ 19 h 30"/>
              <a:gd name="T30" fmla="*/ 13 w 23"/>
              <a:gd name="T31" fmla="*/ 17 h 30"/>
              <a:gd name="T32" fmla="*/ 7 w 23"/>
              <a:gd name="T33" fmla="*/ 14 h 30"/>
              <a:gd name="T34" fmla="*/ 2 w 23"/>
              <a:gd name="T35" fmla="*/ 9 h 30"/>
              <a:gd name="T36" fmla="*/ 2 w 23"/>
              <a:gd name="T37" fmla="*/ 5 h 30"/>
              <a:gd name="T38" fmla="*/ 2 w 23"/>
              <a:gd name="T39" fmla="*/ 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" h="30">
                <a:moveTo>
                  <a:pt x="2" y="1"/>
                </a:moveTo>
                <a:cubicBezTo>
                  <a:pt x="4" y="1"/>
                  <a:pt x="6" y="0"/>
                  <a:pt x="8" y="0"/>
                </a:cubicBezTo>
                <a:cubicBezTo>
                  <a:pt x="9" y="0"/>
                  <a:pt x="10" y="0"/>
                  <a:pt x="11" y="1"/>
                </a:cubicBezTo>
                <a:cubicBezTo>
                  <a:pt x="11" y="1"/>
                  <a:pt x="11" y="1"/>
                  <a:pt x="11" y="2"/>
                </a:cubicBezTo>
                <a:cubicBezTo>
                  <a:pt x="13" y="4"/>
                  <a:pt x="15" y="7"/>
                  <a:pt x="16" y="10"/>
                </a:cubicBezTo>
                <a:cubicBezTo>
                  <a:pt x="15" y="11"/>
                  <a:pt x="13" y="11"/>
                  <a:pt x="12" y="12"/>
                </a:cubicBezTo>
                <a:cubicBezTo>
                  <a:pt x="12" y="13"/>
                  <a:pt x="11" y="13"/>
                  <a:pt x="12" y="15"/>
                </a:cubicBezTo>
                <a:cubicBezTo>
                  <a:pt x="12" y="16"/>
                  <a:pt x="13" y="16"/>
                  <a:pt x="14" y="15"/>
                </a:cubicBezTo>
                <a:cubicBezTo>
                  <a:pt x="15" y="15"/>
                  <a:pt x="15" y="15"/>
                  <a:pt x="16" y="14"/>
                </a:cubicBezTo>
                <a:cubicBezTo>
                  <a:pt x="18" y="14"/>
                  <a:pt x="20" y="14"/>
                  <a:pt x="21" y="16"/>
                </a:cubicBezTo>
                <a:cubicBezTo>
                  <a:pt x="22" y="20"/>
                  <a:pt x="23" y="23"/>
                  <a:pt x="22" y="27"/>
                </a:cubicBezTo>
                <a:cubicBezTo>
                  <a:pt x="21" y="30"/>
                  <a:pt x="18" y="30"/>
                  <a:pt x="16" y="28"/>
                </a:cubicBezTo>
                <a:cubicBezTo>
                  <a:pt x="15" y="27"/>
                  <a:pt x="13" y="25"/>
                  <a:pt x="12" y="23"/>
                </a:cubicBezTo>
                <a:cubicBezTo>
                  <a:pt x="12" y="22"/>
                  <a:pt x="12" y="21"/>
                  <a:pt x="13" y="21"/>
                </a:cubicBezTo>
                <a:cubicBezTo>
                  <a:pt x="15" y="21"/>
                  <a:pt x="16" y="20"/>
                  <a:pt x="16" y="19"/>
                </a:cubicBezTo>
                <a:cubicBezTo>
                  <a:pt x="16" y="17"/>
                  <a:pt x="14" y="17"/>
                  <a:pt x="13" y="17"/>
                </a:cubicBezTo>
                <a:cubicBezTo>
                  <a:pt x="10" y="17"/>
                  <a:pt x="9" y="17"/>
                  <a:pt x="7" y="14"/>
                </a:cubicBezTo>
                <a:cubicBezTo>
                  <a:pt x="6" y="12"/>
                  <a:pt x="5" y="10"/>
                  <a:pt x="2" y="9"/>
                </a:cubicBezTo>
                <a:cubicBezTo>
                  <a:pt x="0" y="8"/>
                  <a:pt x="0" y="7"/>
                  <a:pt x="2" y="5"/>
                </a:cubicBezTo>
                <a:cubicBezTo>
                  <a:pt x="3" y="4"/>
                  <a:pt x="3" y="2"/>
                  <a:pt x="2" y="1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2" name="Freeform 90">
            <a:extLst>
              <a:ext uri="{FF2B5EF4-FFF2-40B4-BE49-F238E27FC236}">
                <a16:creationId xmlns:a16="http://schemas.microsoft.com/office/drawing/2014/main" id="{8260180D-4D65-4D1B-A26D-9E5C8615C564}"/>
              </a:ext>
            </a:extLst>
          </p:cNvPr>
          <p:cNvSpPr/>
          <p:nvPr/>
        </p:nvSpPr>
        <p:spPr bwMode="auto">
          <a:xfrm>
            <a:off x="4914900" y="3332163"/>
            <a:ext cx="30163" cy="34925"/>
          </a:xfrm>
          <a:custGeom>
            <a:avLst/>
            <a:gdLst>
              <a:gd name="T0" fmla="*/ 0 w 10"/>
              <a:gd name="T1" fmla="*/ 6 h 11"/>
              <a:gd name="T2" fmla="*/ 5 w 10"/>
              <a:gd name="T3" fmla="*/ 0 h 11"/>
              <a:gd name="T4" fmla="*/ 10 w 10"/>
              <a:gd name="T5" fmla="*/ 6 h 11"/>
              <a:gd name="T6" fmla="*/ 4 w 10"/>
              <a:gd name="T7" fmla="*/ 11 h 11"/>
              <a:gd name="T8" fmla="*/ 0 w 10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0" y="6"/>
                </a:moveTo>
                <a:cubicBezTo>
                  <a:pt x="0" y="2"/>
                  <a:pt x="2" y="0"/>
                  <a:pt x="5" y="0"/>
                </a:cubicBezTo>
                <a:cubicBezTo>
                  <a:pt x="8" y="0"/>
                  <a:pt x="10" y="2"/>
                  <a:pt x="10" y="6"/>
                </a:cubicBezTo>
                <a:cubicBezTo>
                  <a:pt x="10" y="9"/>
                  <a:pt x="8" y="11"/>
                  <a:pt x="4" y="11"/>
                </a:cubicBezTo>
                <a:cubicBezTo>
                  <a:pt x="1" y="11"/>
                  <a:pt x="0" y="9"/>
                  <a:pt x="0" y="6"/>
                </a:cubicBezTo>
                <a:close/>
              </a:path>
            </a:pathLst>
          </a:custGeom>
          <a:solidFill>
            <a:srgbClr val="2A83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3" name="Freeform 91">
            <a:extLst>
              <a:ext uri="{FF2B5EF4-FFF2-40B4-BE49-F238E27FC236}">
                <a16:creationId xmlns:a16="http://schemas.microsoft.com/office/drawing/2014/main" id="{12E93883-FBCB-4489-BCE2-EDFDBAD9605B}"/>
              </a:ext>
            </a:extLst>
          </p:cNvPr>
          <p:cNvSpPr/>
          <p:nvPr/>
        </p:nvSpPr>
        <p:spPr bwMode="auto">
          <a:xfrm>
            <a:off x="5954713" y="3863975"/>
            <a:ext cx="31750" cy="34925"/>
          </a:xfrm>
          <a:custGeom>
            <a:avLst/>
            <a:gdLst>
              <a:gd name="T0" fmla="*/ 4 w 10"/>
              <a:gd name="T1" fmla="*/ 11 h 11"/>
              <a:gd name="T2" fmla="*/ 0 w 10"/>
              <a:gd name="T3" fmla="*/ 6 h 11"/>
              <a:gd name="T4" fmla="*/ 5 w 10"/>
              <a:gd name="T5" fmla="*/ 0 h 11"/>
              <a:gd name="T6" fmla="*/ 10 w 10"/>
              <a:gd name="T7" fmla="*/ 6 h 11"/>
              <a:gd name="T8" fmla="*/ 4 w 10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4" y="11"/>
                </a:moveTo>
                <a:cubicBezTo>
                  <a:pt x="2" y="11"/>
                  <a:pt x="0" y="9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8" y="0"/>
                  <a:pt x="10" y="3"/>
                  <a:pt x="10" y="6"/>
                </a:cubicBezTo>
                <a:cubicBezTo>
                  <a:pt x="10" y="8"/>
                  <a:pt x="8" y="11"/>
                  <a:pt x="4" y="11"/>
                </a:cubicBezTo>
                <a:close/>
              </a:path>
            </a:pathLst>
          </a:custGeom>
          <a:solidFill>
            <a:srgbClr val="CE65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4" name="Freeform 92">
            <a:extLst>
              <a:ext uri="{FF2B5EF4-FFF2-40B4-BE49-F238E27FC236}">
                <a16:creationId xmlns:a16="http://schemas.microsoft.com/office/drawing/2014/main" id="{229A198F-D774-4775-B46A-E4D7BBE1FFC2}"/>
              </a:ext>
            </a:extLst>
          </p:cNvPr>
          <p:cNvSpPr/>
          <p:nvPr/>
        </p:nvSpPr>
        <p:spPr bwMode="auto">
          <a:xfrm>
            <a:off x="4914900" y="4237038"/>
            <a:ext cx="36513" cy="57150"/>
          </a:xfrm>
          <a:custGeom>
            <a:avLst/>
            <a:gdLst>
              <a:gd name="T0" fmla="*/ 1 w 12"/>
              <a:gd name="T1" fmla="*/ 11 h 18"/>
              <a:gd name="T2" fmla="*/ 3 w 12"/>
              <a:gd name="T3" fmla="*/ 2 h 18"/>
              <a:gd name="T4" fmla="*/ 8 w 12"/>
              <a:gd name="T5" fmla="*/ 1 h 18"/>
              <a:gd name="T6" fmla="*/ 9 w 12"/>
              <a:gd name="T7" fmla="*/ 14 h 18"/>
              <a:gd name="T8" fmla="*/ 6 w 12"/>
              <a:gd name="T9" fmla="*/ 17 h 18"/>
              <a:gd name="T10" fmla="*/ 1 w 12"/>
              <a:gd name="T11" fmla="*/ 14 h 18"/>
              <a:gd name="T12" fmla="*/ 1 w 12"/>
              <a:gd name="T13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8">
                <a:moveTo>
                  <a:pt x="1" y="11"/>
                </a:moveTo>
                <a:cubicBezTo>
                  <a:pt x="0" y="8"/>
                  <a:pt x="2" y="5"/>
                  <a:pt x="3" y="2"/>
                </a:cubicBezTo>
                <a:cubicBezTo>
                  <a:pt x="4" y="0"/>
                  <a:pt x="7" y="0"/>
                  <a:pt x="8" y="1"/>
                </a:cubicBezTo>
                <a:cubicBezTo>
                  <a:pt x="11" y="5"/>
                  <a:pt x="12" y="9"/>
                  <a:pt x="9" y="14"/>
                </a:cubicBezTo>
                <a:cubicBezTo>
                  <a:pt x="8" y="15"/>
                  <a:pt x="8" y="16"/>
                  <a:pt x="6" y="17"/>
                </a:cubicBezTo>
                <a:cubicBezTo>
                  <a:pt x="3" y="18"/>
                  <a:pt x="1" y="17"/>
                  <a:pt x="1" y="14"/>
                </a:cubicBezTo>
                <a:cubicBezTo>
                  <a:pt x="1" y="13"/>
                  <a:pt x="1" y="12"/>
                  <a:pt x="1" y="11"/>
                </a:cubicBezTo>
                <a:close/>
              </a:path>
            </a:pathLst>
          </a:custGeom>
          <a:solidFill>
            <a:srgbClr val="CF1A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5" name="Freeform 93">
            <a:extLst>
              <a:ext uri="{FF2B5EF4-FFF2-40B4-BE49-F238E27FC236}">
                <a16:creationId xmlns:a16="http://schemas.microsoft.com/office/drawing/2014/main" id="{5297B96A-BE0E-412E-8ACE-DF656F1C44D7}"/>
              </a:ext>
            </a:extLst>
          </p:cNvPr>
          <p:cNvSpPr/>
          <p:nvPr/>
        </p:nvSpPr>
        <p:spPr bwMode="auto">
          <a:xfrm>
            <a:off x="5945188" y="3095625"/>
            <a:ext cx="263525" cy="217488"/>
          </a:xfrm>
          <a:custGeom>
            <a:avLst/>
            <a:gdLst>
              <a:gd name="T0" fmla="*/ 54 w 83"/>
              <a:gd name="T1" fmla="*/ 69 h 69"/>
              <a:gd name="T2" fmla="*/ 34 w 83"/>
              <a:gd name="T3" fmla="*/ 67 h 69"/>
              <a:gd name="T4" fmla="*/ 33 w 83"/>
              <a:gd name="T5" fmla="*/ 66 h 69"/>
              <a:gd name="T6" fmla="*/ 21 w 83"/>
              <a:gd name="T7" fmla="*/ 62 h 69"/>
              <a:gd name="T8" fmla="*/ 9 w 83"/>
              <a:gd name="T9" fmla="*/ 54 h 69"/>
              <a:gd name="T10" fmla="*/ 2 w 83"/>
              <a:gd name="T11" fmla="*/ 44 h 69"/>
              <a:gd name="T12" fmla="*/ 1 w 83"/>
              <a:gd name="T13" fmla="*/ 27 h 69"/>
              <a:gd name="T14" fmla="*/ 5 w 83"/>
              <a:gd name="T15" fmla="*/ 17 h 69"/>
              <a:gd name="T16" fmla="*/ 20 w 83"/>
              <a:gd name="T17" fmla="*/ 2 h 69"/>
              <a:gd name="T18" fmla="*/ 33 w 83"/>
              <a:gd name="T19" fmla="*/ 1 h 69"/>
              <a:gd name="T20" fmla="*/ 42 w 83"/>
              <a:gd name="T21" fmla="*/ 5 h 69"/>
              <a:gd name="T22" fmla="*/ 63 w 83"/>
              <a:gd name="T23" fmla="*/ 22 h 69"/>
              <a:gd name="T24" fmla="*/ 67 w 83"/>
              <a:gd name="T25" fmla="*/ 27 h 69"/>
              <a:gd name="T26" fmla="*/ 81 w 83"/>
              <a:gd name="T27" fmla="*/ 53 h 69"/>
              <a:gd name="T28" fmla="*/ 83 w 83"/>
              <a:gd name="T29" fmla="*/ 63 h 69"/>
              <a:gd name="T30" fmla="*/ 81 w 83"/>
              <a:gd name="T31" fmla="*/ 65 h 69"/>
              <a:gd name="T32" fmla="*/ 66 w 83"/>
              <a:gd name="T33" fmla="*/ 68 h 69"/>
              <a:gd name="T34" fmla="*/ 54 w 83"/>
              <a:gd name="T35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3" h="69">
                <a:moveTo>
                  <a:pt x="54" y="69"/>
                </a:moveTo>
                <a:cubicBezTo>
                  <a:pt x="47" y="69"/>
                  <a:pt x="40" y="68"/>
                  <a:pt x="34" y="67"/>
                </a:cubicBezTo>
                <a:cubicBezTo>
                  <a:pt x="34" y="66"/>
                  <a:pt x="33" y="66"/>
                  <a:pt x="33" y="66"/>
                </a:cubicBezTo>
                <a:cubicBezTo>
                  <a:pt x="29" y="66"/>
                  <a:pt x="25" y="64"/>
                  <a:pt x="21" y="62"/>
                </a:cubicBezTo>
                <a:cubicBezTo>
                  <a:pt x="16" y="60"/>
                  <a:pt x="12" y="57"/>
                  <a:pt x="9" y="54"/>
                </a:cubicBezTo>
                <a:cubicBezTo>
                  <a:pt x="6" y="51"/>
                  <a:pt x="3" y="48"/>
                  <a:pt x="2" y="44"/>
                </a:cubicBezTo>
                <a:cubicBezTo>
                  <a:pt x="0" y="39"/>
                  <a:pt x="0" y="33"/>
                  <a:pt x="1" y="27"/>
                </a:cubicBezTo>
                <a:cubicBezTo>
                  <a:pt x="1" y="24"/>
                  <a:pt x="3" y="20"/>
                  <a:pt x="5" y="17"/>
                </a:cubicBezTo>
                <a:cubicBezTo>
                  <a:pt x="8" y="10"/>
                  <a:pt x="13" y="5"/>
                  <a:pt x="20" y="2"/>
                </a:cubicBezTo>
                <a:cubicBezTo>
                  <a:pt x="24" y="0"/>
                  <a:pt x="28" y="0"/>
                  <a:pt x="33" y="1"/>
                </a:cubicBezTo>
                <a:cubicBezTo>
                  <a:pt x="36" y="2"/>
                  <a:pt x="39" y="3"/>
                  <a:pt x="42" y="5"/>
                </a:cubicBezTo>
                <a:cubicBezTo>
                  <a:pt x="50" y="9"/>
                  <a:pt x="57" y="15"/>
                  <a:pt x="63" y="22"/>
                </a:cubicBezTo>
                <a:cubicBezTo>
                  <a:pt x="64" y="23"/>
                  <a:pt x="66" y="25"/>
                  <a:pt x="67" y="27"/>
                </a:cubicBezTo>
                <a:cubicBezTo>
                  <a:pt x="72" y="35"/>
                  <a:pt x="78" y="44"/>
                  <a:pt x="81" y="53"/>
                </a:cubicBezTo>
                <a:cubicBezTo>
                  <a:pt x="82" y="56"/>
                  <a:pt x="83" y="59"/>
                  <a:pt x="83" y="63"/>
                </a:cubicBezTo>
                <a:cubicBezTo>
                  <a:pt x="83" y="64"/>
                  <a:pt x="83" y="65"/>
                  <a:pt x="81" y="65"/>
                </a:cubicBezTo>
                <a:cubicBezTo>
                  <a:pt x="77" y="67"/>
                  <a:pt x="71" y="67"/>
                  <a:pt x="66" y="68"/>
                </a:cubicBezTo>
                <a:cubicBezTo>
                  <a:pt x="62" y="69"/>
                  <a:pt x="58" y="69"/>
                  <a:pt x="54" y="69"/>
                </a:cubicBezTo>
                <a:close/>
              </a:path>
            </a:pathLst>
          </a:custGeom>
          <a:solidFill>
            <a:srgbClr val="DA14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6" name="Freeform 94">
            <a:extLst>
              <a:ext uri="{FF2B5EF4-FFF2-40B4-BE49-F238E27FC236}">
                <a16:creationId xmlns:a16="http://schemas.microsoft.com/office/drawing/2014/main" id="{735CD9C7-B95D-494C-95D9-96F3B1CED66A}"/>
              </a:ext>
            </a:extLst>
          </p:cNvPr>
          <p:cNvSpPr/>
          <p:nvPr/>
        </p:nvSpPr>
        <p:spPr bwMode="auto">
          <a:xfrm>
            <a:off x="5354638" y="3348038"/>
            <a:ext cx="39688" cy="31750"/>
          </a:xfrm>
          <a:custGeom>
            <a:avLst/>
            <a:gdLst>
              <a:gd name="T0" fmla="*/ 3 w 13"/>
              <a:gd name="T1" fmla="*/ 10 h 10"/>
              <a:gd name="T2" fmla="*/ 1 w 13"/>
              <a:gd name="T3" fmla="*/ 9 h 10"/>
              <a:gd name="T4" fmla="*/ 1 w 13"/>
              <a:gd name="T5" fmla="*/ 6 h 10"/>
              <a:gd name="T6" fmla="*/ 10 w 13"/>
              <a:gd name="T7" fmla="*/ 1 h 10"/>
              <a:gd name="T8" fmla="*/ 12 w 13"/>
              <a:gd name="T9" fmla="*/ 5 h 10"/>
              <a:gd name="T10" fmla="*/ 3 w 13"/>
              <a:gd name="T1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0">
                <a:moveTo>
                  <a:pt x="3" y="10"/>
                </a:moveTo>
                <a:cubicBezTo>
                  <a:pt x="2" y="10"/>
                  <a:pt x="1" y="10"/>
                  <a:pt x="1" y="9"/>
                </a:cubicBezTo>
                <a:cubicBezTo>
                  <a:pt x="0" y="7"/>
                  <a:pt x="1" y="7"/>
                  <a:pt x="1" y="6"/>
                </a:cubicBezTo>
                <a:cubicBezTo>
                  <a:pt x="4" y="2"/>
                  <a:pt x="7" y="0"/>
                  <a:pt x="10" y="1"/>
                </a:cubicBezTo>
                <a:cubicBezTo>
                  <a:pt x="12" y="2"/>
                  <a:pt x="13" y="3"/>
                  <a:pt x="12" y="5"/>
                </a:cubicBezTo>
                <a:cubicBezTo>
                  <a:pt x="10" y="8"/>
                  <a:pt x="6" y="10"/>
                  <a:pt x="3" y="10"/>
                </a:cubicBezTo>
                <a:close/>
              </a:path>
            </a:pathLst>
          </a:custGeom>
          <a:solidFill>
            <a:srgbClr val="B81A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7" name="Freeform 95">
            <a:extLst>
              <a:ext uri="{FF2B5EF4-FFF2-40B4-BE49-F238E27FC236}">
                <a16:creationId xmlns:a16="http://schemas.microsoft.com/office/drawing/2014/main" id="{18EF801A-C9DF-4737-A59E-838E9D1F068F}"/>
              </a:ext>
            </a:extLst>
          </p:cNvPr>
          <p:cNvSpPr/>
          <p:nvPr/>
        </p:nvSpPr>
        <p:spPr bwMode="auto">
          <a:xfrm>
            <a:off x="5422900" y="3300413"/>
            <a:ext cx="38100" cy="28575"/>
          </a:xfrm>
          <a:custGeom>
            <a:avLst/>
            <a:gdLst>
              <a:gd name="T0" fmla="*/ 4 w 12"/>
              <a:gd name="T1" fmla="*/ 9 h 9"/>
              <a:gd name="T2" fmla="*/ 0 w 12"/>
              <a:gd name="T3" fmla="*/ 7 h 9"/>
              <a:gd name="T4" fmla="*/ 2 w 12"/>
              <a:gd name="T5" fmla="*/ 3 h 9"/>
              <a:gd name="T6" fmla="*/ 10 w 12"/>
              <a:gd name="T7" fmla="*/ 1 h 9"/>
              <a:gd name="T8" fmla="*/ 12 w 12"/>
              <a:gd name="T9" fmla="*/ 3 h 9"/>
              <a:gd name="T10" fmla="*/ 11 w 12"/>
              <a:gd name="T11" fmla="*/ 6 h 9"/>
              <a:gd name="T12" fmla="*/ 4 w 12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9">
                <a:moveTo>
                  <a:pt x="4" y="9"/>
                </a:moveTo>
                <a:cubicBezTo>
                  <a:pt x="2" y="9"/>
                  <a:pt x="0" y="9"/>
                  <a:pt x="0" y="7"/>
                </a:cubicBezTo>
                <a:cubicBezTo>
                  <a:pt x="0" y="5"/>
                  <a:pt x="1" y="4"/>
                  <a:pt x="2" y="3"/>
                </a:cubicBezTo>
                <a:cubicBezTo>
                  <a:pt x="5" y="2"/>
                  <a:pt x="7" y="0"/>
                  <a:pt x="10" y="1"/>
                </a:cubicBezTo>
                <a:cubicBezTo>
                  <a:pt x="11" y="2"/>
                  <a:pt x="12" y="2"/>
                  <a:pt x="12" y="3"/>
                </a:cubicBezTo>
                <a:cubicBezTo>
                  <a:pt x="12" y="4"/>
                  <a:pt x="12" y="6"/>
                  <a:pt x="11" y="6"/>
                </a:cubicBezTo>
                <a:cubicBezTo>
                  <a:pt x="9" y="7"/>
                  <a:pt x="7" y="9"/>
                  <a:pt x="4" y="9"/>
                </a:cubicBezTo>
                <a:close/>
              </a:path>
            </a:pathLst>
          </a:custGeom>
          <a:solidFill>
            <a:srgbClr val="B71B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8" name="Freeform 96">
            <a:extLst>
              <a:ext uri="{FF2B5EF4-FFF2-40B4-BE49-F238E27FC236}">
                <a16:creationId xmlns:a16="http://schemas.microsoft.com/office/drawing/2014/main" id="{A7B00DFD-4384-444B-ACD7-88B3DF365C32}"/>
              </a:ext>
            </a:extLst>
          </p:cNvPr>
          <p:cNvSpPr/>
          <p:nvPr/>
        </p:nvSpPr>
        <p:spPr bwMode="auto">
          <a:xfrm>
            <a:off x="5454650" y="3478213"/>
            <a:ext cx="38100" cy="28575"/>
          </a:xfrm>
          <a:custGeom>
            <a:avLst/>
            <a:gdLst>
              <a:gd name="T0" fmla="*/ 12 w 12"/>
              <a:gd name="T1" fmla="*/ 3 h 9"/>
              <a:gd name="T2" fmla="*/ 10 w 12"/>
              <a:gd name="T3" fmla="*/ 6 h 9"/>
              <a:gd name="T4" fmla="*/ 3 w 12"/>
              <a:gd name="T5" fmla="*/ 9 h 9"/>
              <a:gd name="T6" fmla="*/ 1 w 12"/>
              <a:gd name="T7" fmla="*/ 6 h 9"/>
              <a:gd name="T8" fmla="*/ 8 w 12"/>
              <a:gd name="T9" fmla="*/ 0 h 9"/>
              <a:gd name="T10" fmla="*/ 12 w 12"/>
              <a:gd name="T11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9">
                <a:moveTo>
                  <a:pt x="12" y="3"/>
                </a:moveTo>
                <a:cubicBezTo>
                  <a:pt x="11" y="4"/>
                  <a:pt x="10" y="5"/>
                  <a:pt x="10" y="6"/>
                </a:cubicBezTo>
                <a:cubicBezTo>
                  <a:pt x="8" y="8"/>
                  <a:pt x="5" y="9"/>
                  <a:pt x="3" y="9"/>
                </a:cubicBezTo>
                <a:cubicBezTo>
                  <a:pt x="1" y="9"/>
                  <a:pt x="0" y="8"/>
                  <a:pt x="1" y="6"/>
                </a:cubicBezTo>
                <a:cubicBezTo>
                  <a:pt x="1" y="3"/>
                  <a:pt x="6" y="0"/>
                  <a:pt x="8" y="0"/>
                </a:cubicBezTo>
                <a:cubicBezTo>
                  <a:pt x="10" y="0"/>
                  <a:pt x="11" y="1"/>
                  <a:pt x="12" y="3"/>
                </a:cubicBezTo>
                <a:close/>
              </a:path>
            </a:pathLst>
          </a:custGeom>
          <a:solidFill>
            <a:srgbClr val="B71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9" name="Freeform 97">
            <a:extLst>
              <a:ext uri="{FF2B5EF4-FFF2-40B4-BE49-F238E27FC236}">
                <a16:creationId xmlns:a16="http://schemas.microsoft.com/office/drawing/2014/main" id="{5098D5F4-AEC4-49BA-BCB1-AE9A7FC38A4E}"/>
              </a:ext>
            </a:extLst>
          </p:cNvPr>
          <p:cNvSpPr/>
          <p:nvPr/>
        </p:nvSpPr>
        <p:spPr bwMode="auto">
          <a:xfrm>
            <a:off x="5345113" y="3554413"/>
            <a:ext cx="26988" cy="14288"/>
          </a:xfrm>
          <a:custGeom>
            <a:avLst/>
            <a:gdLst>
              <a:gd name="T0" fmla="*/ 3 w 9"/>
              <a:gd name="T1" fmla="*/ 5 h 5"/>
              <a:gd name="T2" fmla="*/ 0 w 9"/>
              <a:gd name="T3" fmla="*/ 3 h 5"/>
              <a:gd name="T4" fmla="*/ 5 w 9"/>
              <a:gd name="T5" fmla="*/ 0 h 5"/>
              <a:gd name="T6" fmla="*/ 8 w 9"/>
              <a:gd name="T7" fmla="*/ 2 h 5"/>
              <a:gd name="T8" fmla="*/ 3 w 9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5">
                <a:moveTo>
                  <a:pt x="3" y="5"/>
                </a:moveTo>
                <a:cubicBezTo>
                  <a:pt x="2" y="5"/>
                  <a:pt x="1" y="5"/>
                  <a:pt x="0" y="3"/>
                </a:cubicBezTo>
                <a:cubicBezTo>
                  <a:pt x="0" y="2"/>
                  <a:pt x="3" y="0"/>
                  <a:pt x="5" y="0"/>
                </a:cubicBezTo>
                <a:cubicBezTo>
                  <a:pt x="7" y="0"/>
                  <a:pt x="9" y="0"/>
                  <a:pt x="8" y="2"/>
                </a:cubicBezTo>
                <a:cubicBezTo>
                  <a:pt x="8" y="5"/>
                  <a:pt x="5" y="5"/>
                  <a:pt x="3" y="5"/>
                </a:cubicBezTo>
                <a:close/>
              </a:path>
            </a:pathLst>
          </a:custGeom>
          <a:solidFill>
            <a:srgbClr val="B61B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0" name="Freeform 98">
            <a:extLst>
              <a:ext uri="{FF2B5EF4-FFF2-40B4-BE49-F238E27FC236}">
                <a16:creationId xmlns:a16="http://schemas.microsoft.com/office/drawing/2014/main" id="{1CEB1225-F918-49B8-9672-282EDF6AAA6B}"/>
              </a:ext>
            </a:extLst>
          </p:cNvPr>
          <p:cNvSpPr/>
          <p:nvPr/>
        </p:nvSpPr>
        <p:spPr bwMode="auto">
          <a:xfrm>
            <a:off x="5249863" y="3590925"/>
            <a:ext cx="28575" cy="19050"/>
          </a:xfrm>
          <a:custGeom>
            <a:avLst/>
            <a:gdLst>
              <a:gd name="T0" fmla="*/ 5 w 9"/>
              <a:gd name="T1" fmla="*/ 1 h 6"/>
              <a:gd name="T2" fmla="*/ 9 w 9"/>
              <a:gd name="T3" fmla="*/ 2 h 6"/>
              <a:gd name="T4" fmla="*/ 6 w 9"/>
              <a:gd name="T5" fmla="*/ 5 h 6"/>
              <a:gd name="T6" fmla="*/ 2 w 9"/>
              <a:gd name="T7" fmla="*/ 6 h 6"/>
              <a:gd name="T8" fmla="*/ 0 w 9"/>
              <a:gd name="T9" fmla="*/ 4 h 6"/>
              <a:gd name="T10" fmla="*/ 1 w 9"/>
              <a:gd name="T11" fmla="*/ 2 h 6"/>
              <a:gd name="T12" fmla="*/ 5 w 9"/>
              <a:gd name="T13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5" y="1"/>
                </a:moveTo>
                <a:cubicBezTo>
                  <a:pt x="7" y="1"/>
                  <a:pt x="8" y="0"/>
                  <a:pt x="9" y="2"/>
                </a:cubicBezTo>
                <a:cubicBezTo>
                  <a:pt x="9" y="4"/>
                  <a:pt x="7" y="4"/>
                  <a:pt x="6" y="5"/>
                </a:cubicBezTo>
                <a:cubicBezTo>
                  <a:pt x="5" y="5"/>
                  <a:pt x="4" y="6"/>
                  <a:pt x="2" y="6"/>
                </a:cubicBezTo>
                <a:cubicBezTo>
                  <a:pt x="1" y="5"/>
                  <a:pt x="1" y="5"/>
                  <a:pt x="0" y="4"/>
                </a:cubicBezTo>
                <a:cubicBezTo>
                  <a:pt x="0" y="4"/>
                  <a:pt x="1" y="3"/>
                  <a:pt x="1" y="2"/>
                </a:cubicBezTo>
                <a:cubicBezTo>
                  <a:pt x="2" y="1"/>
                  <a:pt x="4" y="0"/>
                  <a:pt x="5" y="1"/>
                </a:cubicBezTo>
                <a:close/>
              </a:path>
            </a:pathLst>
          </a:custGeom>
          <a:solidFill>
            <a:srgbClr val="B81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1" name="Freeform 99">
            <a:extLst>
              <a:ext uri="{FF2B5EF4-FFF2-40B4-BE49-F238E27FC236}">
                <a16:creationId xmlns:a16="http://schemas.microsoft.com/office/drawing/2014/main" id="{E0E44690-D665-4751-BF83-D4325FA55DE0}"/>
              </a:ext>
            </a:extLst>
          </p:cNvPr>
          <p:cNvSpPr/>
          <p:nvPr/>
        </p:nvSpPr>
        <p:spPr bwMode="auto">
          <a:xfrm>
            <a:off x="5043488" y="3657600"/>
            <a:ext cx="12700" cy="12700"/>
          </a:xfrm>
          <a:custGeom>
            <a:avLst/>
            <a:gdLst>
              <a:gd name="T0" fmla="*/ 0 w 4"/>
              <a:gd name="T1" fmla="*/ 2 h 4"/>
              <a:gd name="T2" fmla="*/ 2 w 4"/>
              <a:gd name="T3" fmla="*/ 0 h 4"/>
              <a:gd name="T4" fmla="*/ 4 w 4"/>
              <a:gd name="T5" fmla="*/ 2 h 4"/>
              <a:gd name="T6" fmla="*/ 1 w 4"/>
              <a:gd name="T7" fmla="*/ 4 h 4"/>
              <a:gd name="T8" fmla="*/ 0 w 4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0" y="2"/>
                </a:move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3" y="3"/>
                  <a:pt x="3" y="4"/>
                  <a:pt x="1" y="4"/>
                </a:cubicBezTo>
                <a:cubicBezTo>
                  <a:pt x="0" y="4"/>
                  <a:pt x="0" y="3"/>
                  <a:pt x="0" y="2"/>
                </a:cubicBezTo>
                <a:close/>
              </a:path>
            </a:pathLst>
          </a:custGeom>
          <a:solidFill>
            <a:srgbClr val="9AD7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2" name="Freeform 100">
            <a:extLst>
              <a:ext uri="{FF2B5EF4-FFF2-40B4-BE49-F238E27FC236}">
                <a16:creationId xmlns:a16="http://schemas.microsoft.com/office/drawing/2014/main" id="{1A0CFC1E-AADD-4236-8437-BF0CAB094936}"/>
              </a:ext>
            </a:extLst>
          </p:cNvPr>
          <p:cNvSpPr/>
          <p:nvPr/>
        </p:nvSpPr>
        <p:spPr bwMode="auto">
          <a:xfrm>
            <a:off x="5195888" y="4081463"/>
            <a:ext cx="66675" cy="66675"/>
          </a:xfrm>
          <a:custGeom>
            <a:avLst/>
            <a:gdLst>
              <a:gd name="T0" fmla="*/ 21 w 21"/>
              <a:gd name="T1" fmla="*/ 11 h 21"/>
              <a:gd name="T2" fmla="*/ 10 w 21"/>
              <a:gd name="T3" fmla="*/ 21 h 21"/>
              <a:gd name="T4" fmla="*/ 0 w 21"/>
              <a:gd name="T5" fmla="*/ 10 h 21"/>
              <a:gd name="T6" fmla="*/ 11 w 21"/>
              <a:gd name="T7" fmla="*/ 1 h 21"/>
              <a:gd name="T8" fmla="*/ 21 w 21"/>
              <a:gd name="T9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21" y="11"/>
                </a:moveTo>
                <a:cubicBezTo>
                  <a:pt x="21" y="16"/>
                  <a:pt x="16" y="21"/>
                  <a:pt x="10" y="21"/>
                </a:cubicBezTo>
                <a:cubicBezTo>
                  <a:pt x="5" y="21"/>
                  <a:pt x="0" y="16"/>
                  <a:pt x="0" y="10"/>
                </a:cubicBezTo>
                <a:cubicBezTo>
                  <a:pt x="0" y="5"/>
                  <a:pt x="5" y="1"/>
                  <a:pt x="11" y="1"/>
                </a:cubicBezTo>
                <a:cubicBezTo>
                  <a:pt x="16" y="0"/>
                  <a:pt x="21" y="6"/>
                  <a:pt x="21" y="11"/>
                </a:cubicBezTo>
                <a:close/>
              </a:path>
            </a:pathLst>
          </a:custGeom>
          <a:solidFill>
            <a:srgbClr val="EF8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3" name="Freeform 101">
            <a:extLst>
              <a:ext uri="{FF2B5EF4-FFF2-40B4-BE49-F238E27FC236}">
                <a16:creationId xmlns:a16="http://schemas.microsoft.com/office/drawing/2014/main" id="{9D57945E-CB14-45EC-8C36-B676C9DD7B23}"/>
              </a:ext>
            </a:extLst>
          </p:cNvPr>
          <p:cNvSpPr/>
          <p:nvPr/>
        </p:nvSpPr>
        <p:spPr bwMode="auto">
          <a:xfrm>
            <a:off x="5354638" y="3079750"/>
            <a:ext cx="77788" cy="125413"/>
          </a:xfrm>
          <a:custGeom>
            <a:avLst/>
            <a:gdLst>
              <a:gd name="T0" fmla="*/ 6 w 25"/>
              <a:gd name="T1" fmla="*/ 40 h 40"/>
              <a:gd name="T2" fmla="*/ 1 w 25"/>
              <a:gd name="T3" fmla="*/ 34 h 40"/>
              <a:gd name="T4" fmla="*/ 14 w 25"/>
              <a:gd name="T5" fmla="*/ 5 h 40"/>
              <a:gd name="T6" fmla="*/ 20 w 25"/>
              <a:gd name="T7" fmla="*/ 1 h 40"/>
              <a:gd name="T8" fmla="*/ 23 w 25"/>
              <a:gd name="T9" fmla="*/ 8 h 40"/>
              <a:gd name="T10" fmla="*/ 17 w 25"/>
              <a:gd name="T11" fmla="*/ 22 h 40"/>
              <a:gd name="T12" fmla="*/ 10 w 25"/>
              <a:gd name="T13" fmla="*/ 37 h 40"/>
              <a:gd name="T14" fmla="*/ 6 w 25"/>
              <a:gd name="T1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40">
                <a:moveTo>
                  <a:pt x="6" y="40"/>
                </a:moveTo>
                <a:cubicBezTo>
                  <a:pt x="2" y="40"/>
                  <a:pt x="0" y="37"/>
                  <a:pt x="1" y="34"/>
                </a:cubicBezTo>
                <a:cubicBezTo>
                  <a:pt x="5" y="24"/>
                  <a:pt x="10" y="14"/>
                  <a:pt x="14" y="5"/>
                </a:cubicBezTo>
                <a:cubicBezTo>
                  <a:pt x="16" y="2"/>
                  <a:pt x="18" y="0"/>
                  <a:pt x="20" y="1"/>
                </a:cubicBezTo>
                <a:cubicBezTo>
                  <a:pt x="24" y="2"/>
                  <a:pt x="25" y="5"/>
                  <a:pt x="23" y="8"/>
                </a:cubicBezTo>
                <a:cubicBezTo>
                  <a:pt x="21" y="13"/>
                  <a:pt x="19" y="18"/>
                  <a:pt x="17" y="22"/>
                </a:cubicBezTo>
                <a:cubicBezTo>
                  <a:pt x="14" y="27"/>
                  <a:pt x="12" y="32"/>
                  <a:pt x="10" y="37"/>
                </a:cubicBezTo>
                <a:cubicBezTo>
                  <a:pt x="9" y="39"/>
                  <a:pt x="7" y="40"/>
                  <a:pt x="6" y="40"/>
                </a:cubicBezTo>
                <a:close/>
              </a:path>
            </a:pathLst>
          </a:custGeom>
          <a:solidFill>
            <a:srgbClr val="F07E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4" name="Freeform 102">
            <a:extLst>
              <a:ext uri="{FF2B5EF4-FFF2-40B4-BE49-F238E27FC236}">
                <a16:creationId xmlns:a16="http://schemas.microsoft.com/office/drawing/2014/main" id="{DC2CF859-F554-4849-9321-C46914A58358}"/>
              </a:ext>
            </a:extLst>
          </p:cNvPr>
          <p:cNvSpPr/>
          <p:nvPr/>
        </p:nvSpPr>
        <p:spPr bwMode="auto">
          <a:xfrm>
            <a:off x="5151438" y="2952750"/>
            <a:ext cx="133350" cy="53975"/>
          </a:xfrm>
          <a:custGeom>
            <a:avLst/>
            <a:gdLst>
              <a:gd name="T0" fmla="*/ 42 w 42"/>
              <a:gd name="T1" fmla="*/ 12 h 17"/>
              <a:gd name="T2" fmla="*/ 37 w 42"/>
              <a:gd name="T3" fmla="*/ 16 h 17"/>
              <a:gd name="T4" fmla="*/ 10 w 42"/>
              <a:gd name="T5" fmla="*/ 10 h 17"/>
              <a:gd name="T6" fmla="*/ 4 w 42"/>
              <a:gd name="T7" fmla="*/ 9 h 17"/>
              <a:gd name="T8" fmla="*/ 0 w 42"/>
              <a:gd name="T9" fmla="*/ 4 h 17"/>
              <a:gd name="T10" fmla="*/ 6 w 42"/>
              <a:gd name="T11" fmla="*/ 0 h 17"/>
              <a:gd name="T12" fmla="*/ 37 w 42"/>
              <a:gd name="T13" fmla="*/ 7 h 17"/>
              <a:gd name="T14" fmla="*/ 42 w 42"/>
              <a:gd name="T15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17">
                <a:moveTo>
                  <a:pt x="42" y="12"/>
                </a:moveTo>
                <a:cubicBezTo>
                  <a:pt x="42" y="14"/>
                  <a:pt x="39" y="17"/>
                  <a:pt x="37" y="16"/>
                </a:cubicBezTo>
                <a:cubicBezTo>
                  <a:pt x="28" y="14"/>
                  <a:pt x="19" y="12"/>
                  <a:pt x="10" y="10"/>
                </a:cubicBezTo>
                <a:cubicBezTo>
                  <a:pt x="8" y="10"/>
                  <a:pt x="6" y="10"/>
                  <a:pt x="4" y="9"/>
                </a:cubicBezTo>
                <a:cubicBezTo>
                  <a:pt x="2" y="9"/>
                  <a:pt x="0" y="6"/>
                  <a:pt x="0" y="4"/>
                </a:cubicBezTo>
                <a:cubicBezTo>
                  <a:pt x="1" y="1"/>
                  <a:pt x="3" y="0"/>
                  <a:pt x="6" y="0"/>
                </a:cubicBezTo>
                <a:cubicBezTo>
                  <a:pt x="16" y="2"/>
                  <a:pt x="27" y="5"/>
                  <a:pt x="37" y="7"/>
                </a:cubicBezTo>
                <a:cubicBezTo>
                  <a:pt x="40" y="8"/>
                  <a:pt x="42" y="10"/>
                  <a:pt x="42" y="12"/>
                </a:cubicBezTo>
                <a:close/>
              </a:path>
            </a:pathLst>
          </a:custGeom>
          <a:solidFill>
            <a:srgbClr val="F07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5" name="Freeform 103">
            <a:extLst>
              <a:ext uri="{FF2B5EF4-FFF2-40B4-BE49-F238E27FC236}">
                <a16:creationId xmlns:a16="http://schemas.microsoft.com/office/drawing/2014/main" id="{D5F4B2B5-BEC0-4E0F-816E-C6B2BA9D4CD7}"/>
              </a:ext>
            </a:extLst>
          </p:cNvPr>
          <p:cNvSpPr/>
          <p:nvPr/>
        </p:nvSpPr>
        <p:spPr bwMode="auto">
          <a:xfrm>
            <a:off x="5129213" y="3067050"/>
            <a:ext cx="114300" cy="96838"/>
          </a:xfrm>
          <a:custGeom>
            <a:avLst/>
            <a:gdLst>
              <a:gd name="T0" fmla="*/ 1 w 36"/>
              <a:gd name="T1" fmla="*/ 26 h 31"/>
              <a:gd name="T2" fmla="*/ 3 w 36"/>
              <a:gd name="T3" fmla="*/ 21 h 31"/>
              <a:gd name="T4" fmla="*/ 21 w 36"/>
              <a:gd name="T5" fmla="*/ 7 h 31"/>
              <a:gd name="T6" fmla="*/ 28 w 36"/>
              <a:gd name="T7" fmla="*/ 1 h 31"/>
              <a:gd name="T8" fmla="*/ 33 w 36"/>
              <a:gd name="T9" fmla="*/ 1 h 31"/>
              <a:gd name="T10" fmla="*/ 36 w 36"/>
              <a:gd name="T11" fmla="*/ 6 h 31"/>
              <a:gd name="T12" fmla="*/ 34 w 36"/>
              <a:gd name="T13" fmla="*/ 9 h 31"/>
              <a:gd name="T14" fmla="*/ 18 w 36"/>
              <a:gd name="T15" fmla="*/ 21 h 31"/>
              <a:gd name="T16" fmla="*/ 8 w 36"/>
              <a:gd name="T17" fmla="*/ 29 h 31"/>
              <a:gd name="T18" fmla="*/ 3 w 36"/>
              <a:gd name="T19" fmla="*/ 30 h 31"/>
              <a:gd name="T20" fmla="*/ 1 w 36"/>
              <a:gd name="T21" fmla="*/ 2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1">
                <a:moveTo>
                  <a:pt x="1" y="26"/>
                </a:moveTo>
                <a:cubicBezTo>
                  <a:pt x="0" y="24"/>
                  <a:pt x="2" y="22"/>
                  <a:pt x="3" y="21"/>
                </a:cubicBezTo>
                <a:cubicBezTo>
                  <a:pt x="9" y="17"/>
                  <a:pt x="15" y="12"/>
                  <a:pt x="21" y="7"/>
                </a:cubicBezTo>
                <a:cubicBezTo>
                  <a:pt x="23" y="5"/>
                  <a:pt x="25" y="3"/>
                  <a:pt x="28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35" y="2"/>
                  <a:pt x="36" y="4"/>
                  <a:pt x="36" y="6"/>
                </a:cubicBezTo>
                <a:cubicBezTo>
                  <a:pt x="36" y="7"/>
                  <a:pt x="35" y="8"/>
                  <a:pt x="34" y="9"/>
                </a:cubicBezTo>
                <a:cubicBezTo>
                  <a:pt x="29" y="13"/>
                  <a:pt x="24" y="17"/>
                  <a:pt x="18" y="21"/>
                </a:cubicBezTo>
                <a:cubicBezTo>
                  <a:pt x="15" y="24"/>
                  <a:pt x="11" y="27"/>
                  <a:pt x="8" y="29"/>
                </a:cubicBezTo>
                <a:cubicBezTo>
                  <a:pt x="6" y="31"/>
                  <a:pt x="4" y="31"/>
                  <a:pt x="3" y="30"/>
                </a:cubicBezTo>
                <a:cubicBezTo>
                  <a:pt x="1" y="29"/>
                  <a:pt x="0" y="28"/>
                  <a:pt x="1" y="26"/>
                </a:cubicBezTo>
                <a:close/>
              </a:path>
            </a:pathLst>
          </a:custGeom>
          <a:solidFill>
            <a:srgbClr val="F07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6" name="Freeform 104">
            <a:extLst>
              <a:ext uri="{FF2B5EF4-FFF2-40B4-BE49-F238E27FC236}">
                <a16:creationId xmlns:a16="http://schemas.microsoft.com/office/drawing/2014/main" id="{361A28EB-6FFE-4EF3-9AEB-F6A83BB0B8D1}"/>
              </a:ext>
            </a:extLst>
          </p:cNvPr>
          <p:cNvSpPr/>
          <p:nvPr/>
        </p:nvSpPr>
        <p:spPr bwMode="auto">
          <a:xfrm>
            <a:off x="5272088" y="3109913"/>
            <a:ext cx="41275" cy="136525"/>
          </a:xfrm>
          <a:custGeom>
            <a:avLst/>
            <a:gdLst>
              <a:gd name="T0" fmla="*/ 0 w 13"/>
              <a:gd name="T1" fmla="*/ 38 h 43"/>
              <a:gd name="T2" fmla="*/ 2 w 13"/>
              <a:gd name="T3" fmla="*/ 20 h 43"/>
              <a:gd name="T4" fmla="*/ 3 w 13"/>
              <a:gd name="T5" fmla="*/ 6 h 43"/>
              <a:gd name="T6" fmla="*/ 7 w 13"/>
              <a:gd name="T7" fmla="*/ 1 h 43"/>
              <a:gd name="T8" fmla="*/ 13 w 13"/>
              <a:gd name="T9" fmla="*/ 6 h 43"/>
              <a:gd name="T10" fmla="*/ 11 w 13"/>
              <a:gd name="T11" fmla="*/ 25 h 43"/>
              <a:gd name="T12" fmla="*/ 9 w 13"/>
              <a:gd name="T13" fmla="*/ 37 h 43"/>
              <a:gd name="T14" fmla="*/ 9 w 13"/>
              <a:gd name="T15" fmla="*/ 38 h 43"/>
              <a:gd name="T16" fmla="*/ 4 w 13"/>
              <a:gd name="T17" fmla="*/ 43 h 43"/>
              <a:gd name="T18" fmla="*/ 0 w 13"/>
              <a:gd name="T19" fmla="*/ 3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43">
                <a:moveTo>
                  <a:pt x="0" y="38"/>
                </a:moveTo>
                <a:cubicBezTo>
                  <a:pt x="1" y="32"/>
                  <a:pt x="1" y="26"/>
                  <a:pt x="2" y="20"/>
                </a:cubicBezTo>
                <a:cubicBezTo>
                  <a:pt x="2" y="15"/>
                  <a:pt x="3" y="11"/>
                  <a:pt x="3" y="6"/>
                </a:cubicBezTo>
                <a:cubicBezTo>
                  <a:pt x="4" y="4"/>
                  <a:pt x="4" y="2"/>
                  <a:pt x="7" y="1"/>
                </a:cubicBezTo>
                <a:cubicBezTo>
                  <a:pt x="10" y="0"/>
                  <a:pt x="13" y="2"/>
                  <a:pt x="13" y="6"/>
                </a:cubicBezTo>
                <a:cubicBezTo>
                  <a:pt x="12" y="12"/>
                  <a:pt x="11" y="18"/>
                  <a:pt x="11" y="25"/>
                </a:cubicBezTo>
                <a:cubicBezTo>
                  <a:pt x="10" y="29"/>
                  <a:pt x="10" y="33"/>
                  <a:pt x="9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9" y="41"/>
                  <a:pt x="7" y="43"/>
                  <a:pt x="4" y="43"/>
                </a:cubicBezTo>
                <a:cubicBezTo>
                  <a:pt x="2" y="43"/>
                  <a:pt x="0" y="41"/>
                  <a:pt x="0" y="38"/>
                </a:cubicBezTo>
                <a:close/>
              </a:path>
            </a:pathLst>
          </a:custGeom>
          <a:solidFill>
            <a:srgbClr val="F07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7" name="Freeform 105">
            <a:extLst>
              <a:ext uri="{FF2B5EF4-FFF2-40B4-BE49-F238E27FC236}">
                <a16:creationId xmlns:a16="http://schemas.microsoft.com/office/drawing/2014/main" id="{D7BD3A29-EFA4-4AC7-ADC1-771A63B03F3A}"/>
              </a:ext>
            </a:extLst>
          </p:cNvPr>
          <p:cNvSpPr/>
          <p:nvPr/>
        </p:nvSpPr>
        <p:spPr bwMode="auto">
          <a:xfrm>
            <a:off x="5319713" y="2962275"/>
            <a:ext cx="109538" cy="101600"/>
          </a:xfrm>
          <a:custGeom>
            <a:avLst/>
            <a:gdLst>
              <a:gd name="T0" fmla="*/ 0 w 35"/>
              <a:gd name="T1" fmla="*/ 26 h 32"/>
              <a:gd name="T2" fmla="*/ 2 w 35"/>
              <a:gd name="T3" fmla="*/ 23 h 32"/>
              <a:gd name="T4" fmla="*/ 26 w 35"/>
              <a:gd name="T5" fmla="*/ 2 h 32"/>
              <a:gd name="T6" fmla="*/ 33 w 35"/>
              <a:gd name="T7" fmla="*/ 1 h 32"/>
              <a:gd name="T8" fmla="*/ 33 w 35"/>
              <a:gd name="T9" fmla="*/ 8 h 32"/>
              <a:gd name="T10" fmla="*/ 11 w 35"/>
              <a:gd name="T11" fmla="*/ 27 h 32"/>
              <a:gd name="T12" fmla="*/ 7 w 35"/>
              <a:gd name="T13" fmla="*/ 30 h 32"/>
              <a:gd name="T14" fmla="*/ 2 w 35"/>
              <a:gd name="T15" fmla="*/ 31 h 32"/>
              <a:gd name="T16" fmla="*/ 0 w 35"/>
              <a:gd name="T17" fmla="*/ 2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32">
                <a:moveTo>
                  <a:pt x="0" y="26"/>
                </a:moveTo>
                <a:cubicBezTo>
                  <a:pt x="0" y="25"/>
                  <a:pt x="0" y="24"/>
                  <a:pt x="2" y="23"/>
                </a:cubicBezTo>
                <a:cubicBezTo>
                  <a:pt x="10" y="16"/>
                  <a:pt x="18" y="9"/>
                  <a:pt x="26" y="2"/>
                </a:cubicBezTo>
                <a:cubicBezTo>
                  <a:pt x="28" y="0"/>
                  <a:pt x="31" y="0"/>
                  <a:pt x="33" y="1"/>
                </a:cubicBezTo>
                <a:cubicBezTo>
                  <a:pt x="35" y="4"/>
                  <a:pt x="35" y="6"/>
                  <a:pt x="33" y="8"/>
                </a:cubicBezTo>
                <a:cubicBezTo>
                  <a:pt x="26" y="15"/>
                  <a:pt x="18" y="21"/>
                  <a:pt x="11" y="27"/>
                </a:cubicBezTo>
                <a:cubicBezTo>
                  <a:pt x="10" y="28"/>
                  <a:pt x="9" y="29"/>
                  <a:pt x="7" y="30"/>
                </a:cubicBezTo>
                <a:cubicBezTo>
                  <a:pt x="6" y="31"/>
                  <a:pt x="4" y="32"/>
                  <a:pt x="2" y="31"/>
                </a:cubicBezTo>
                <a:cubicBezTo>
                  <a:pt x="1" y="30"/>
                  <a:pt x="0" y="28"/>
                  <a:pt x="0" y="26"/>
                </a:cubicBezTo>
                <a:close/>
              </a:path>
            </a:pathLst>
          </a:custGeom>
          <a:solidFill>
            <a:srgbClr val="F07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8" name="Freeform 106">
            <a:extLst>
              <a:ext uri="{FF2B5EF4-FFF2-40B4-BE49-F238E27FC236}">
                <a16:creationId xmlns:a16="http://schemas.microsoft.com/office/drawing/2014/main" id="{9246D933-DEAB-4D05-B3AD-14E41D046BEC}"/>
              </a:ext>
            </a:extLst>
          </p:cNvPr>
          <p:cNvSpPr/>
          <p:nvPr/>
        </p:nvSpPr>
        <p:spPr bwMode="auto">
          <a:xfrm>
            <a:off x="5948363" y="3446463"/>
            <a:ext cx="9525" cy="12700"/>
          </a:xfrm>
          <a:custGeom>
            <a:avLst/>
            <a:gdLst>
              <a:gd name="T0" fmla="*/ 1 w 3"/>
              <a:gd name="T1" fmla="*/ 0 h 4"/>
              <a:gd name="T2" fmla="*/ 3 w 3"/>
              <a:gd name="T3" fmla="*/ 1 h 4"/>
              <a:gd name="T4" fmla="*/ 1 w 3"/>
              <a:gd name="T5" fmla="*/ 4 h 4"/>
              <a:gd name="T6" fmla="*/ 0 w 3"/>
              <a:gd name="T7" fmla="*/ 3 h 4"/>
              <a:gd name="T8" fmla="*/ 1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2" y="0"/>
                  <a:pt x="3" y="1"/>
                  <a:pt x="3" y="1"/>
                </a:cubicBezTo>
                <a:cubicBezTo>
                  <a:pt x="3" y="3"/>
                  <a:pt x="2" y="4"/>
                  <a:pt x="1" y="4"/>
                </a:cubicBezTo>
                <a:cubicBezTo>
                  <a:pt x="1" y="4"/>
                  <a:pt x="0" y="4"/>
                  <a:pt x="0" y="3"/>
                </a:cubicBezTo>
                <a:cubicBezTo>
                  <a:pt x="1" y="2"/>
                  <a:pt x="0" y="1"/>
                  <a:pt x="1" y="0"/>
                </a:cubicBezTo>
                <a:close/>
              </a:path>
            </a:pathLst>
          </a:custGeom>
          <a:solidFill>
            <a:srgbClr val="BFC5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9" name="Freeform 107">
            <a:extLst>
              <a:ext uri="{FF2B5EF4-FFF2-40B4-BE49-F238E27FC236}">
                <a16:creationId xmlns:a16="http://schemas.microsoft.com/office/drawing/2014/main" id="{9530E51C-AB6C-4D79-A3F2-22ED750C4643}"/>
              </a:ext>
            </a:extLst>
          </p:cNvPr>
          <p:cNvSpPr/>
          <p:nvPr/>
        </p:nvSpPr>
        <p:spPr bwMode="auto">
          <a:xfrm>
            <a:off x="6008688" y="3122613"/>
            <a:ext cx="44450" cy="44450"/>
          </a:xfrm>
          <a:custGeom>
            <a:avLst/>
            <a:gdLst>
              <a:gd name="T0" fmla="*/ 14 w 14"/>
              <a:gd name="T1" fmla="*/ 7 h 14"/>
              <a:gd name="T2" fmla="*/ 7 w 14"/>
              <a:gd name="T3" fmla="*/ 14 h 14"/>
              <a:gd name="T4" fmla="*/ 0 w 14"/>
              <a:gd name="T5" fmla="*/ 7 h 14"/>
              <a:gd name="T6" fmla="*/ 7 w 14"/>
              <a:gd name="T7" fmla="*/ 0 h 14"/>
              <a:gd name="T8" fmla="*/ 14 w 14"/>
              <a:gd name="T9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4" y="7"/>
                </a:moveTo>
                <a:cubicBezTo>
                  <a:pt x="14" y="11"/>
                  <a:pt x="10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1" y="0"/>
                  <a:pt x="14" y="2"/>
                  <a:pt x="14" y="7"/>
                </a:cubicBezTo>
                <a:close/>
              </a:path>
            </a:pathLst>
          </a:custGeom>
          <a:solidFill>
            <a:srgbClr val="E93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0" name="Freeform 108">
            <a:extLst>
              <a:ext uri="{FF2B5EF4-FFF2-40B4-BE49-F238E27FC236}">
                <a16:creationId xmlns:a16="http://schemas.microsoft.com/office/drawing/2014/main" id="{EFBDF8EC-B3C7-43C8-85FD-819D35080A3D}"/>
              </a:ext>
            </a:extLst>
          </p:cNvPr>
          <p:cNvSpPr/>
          <p:nvPr/>
        </p:nvSpPr>
        <p:spPr bwMode="auto">
          <a:xfrm>
            <a:off x="6024563" y="3208338"/>
            <a:ext cx="47625" cy="47625"/>
          </a:xfrm>
          <a:custGeom>
            <a:avLst/>
            <a:gdLst>
              <a:gd name="T0" fmla="*/ 14 w 15"/>
              <a:gd name="T1" fmla="*/ 8 h 15"/>
              <a:gd name="T2" fmla="*/ 8 w 15"/>
              <a:gd name="T3" fmla="*/ 15 h 15"/>
              <a:gd name="T4" fmla="*/ 0 w 15"/>
              <a:gd name="T5" fmla="*/ 8 h 15"/>
              <a:gd name="T6" fmla="*/ 8 w 15"/>
              <a:gd name="T7" fmla="*/ 0 h 15"/>
              <a:gd name="T8" fmla="*/ 14 w 15"/>
              <a:gd name="T9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4" y="8"/>
                </a:moveTo>
                <a:cubicBezTo>
                  <a:pt x="15" y="12"/>
                  <a:pt x="11" y="15"/>
                  <a:pt x="8" y="15"/>
                </a:cubicBezTo>
                <a:cubicBezTo>
                  <a:pt x="3" y="15"/>
                  <a:pt x="0" y="12"/>
                  <a:pt x="0" y="8"/>
                </a:cubicBezTo>
                <a:cubicBezTo>
                  <a:pt x="0" y="4"/>
                  <a:pt x="3" y="1"/>
                  <a:pt x="8" y="0"/>
                </a:cubicBezTo>
                <a:cubicBezTo>
                  <a:pt x="11" y="0"/>
                  <a:pt x="15" y="3"/>
                  <a:pt x="14" y="8"/>
                </a:cubicBezTo>
                <a:close/>
              </a:path>
            </a:pathLst>
          </a:custGeom>
          <a:solidFill>
            <a:srgbClr val="E93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1" name="Freeform 109">
            <a:extLst>
              <a:ext uri="{FF2B5EF4-FFF2-40B4-BE49-F238E27FC236}">
                <a16:creationId xmlns:a16="http://schemas.microsoft.com/office/drawing/2014/main" id="{10C75CB3-4EB8-495B-930D-3FC648AC56CA}"/>
              </a:ext>
            </a:extLst>
          </p:cNvPr>
          <p:cNvSpPr/>
          <p:nvPr/>
        </p:nvSpPr>
        <p:spPr bwMode="auto">
          <a:xfrm>
            <a:off x="6088063" y="3224213"/>
            <a:ext cx="38100" cy="34925"/>
          </a:xfrm>
          <a:custGeom>
            <a:avLst/>
            <a:gdLst>
              <a:gd name="T0" fmla="*/ 12 w 12"/>
              <a:gd name="T1" fmla="*/ 5 h 11"/>
              <a:gd name="T2" fmla="*/ 6 w 12"/>
              <a:gd name="T3" fmla="*/ 11 h 11"/>
              <a:gd name="T4" fmla="*/ 0 w 12"/>
              <a:gd name="T5" fmla="*/ 5 h 11"/>
              <a:gd name="T6" fmla="*/ 5 w 12"/>
              <a:gd name="T7" fmla="*/ 0 h 11"/>
              <a:gd name="T8" fmla="*/ 12 w 12"/>
              <a:gd name="T9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12" y="5"/>
                </a:moveTo>
                <a:cubicBezTo>
                  <a:pt x="11" y="8"/>
                  <a:pt x="9" y="11"/>
                  <a:pt x="6" y="11"/>
                </a:cubicBezTo>
                <a:cubicBezTo>
                  <a:pt x="3" y="11"/>
                  <a:pt x="0" y="8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9" y="0"/>
                  <a:pt x="12" y="2"/>
                  <a:pt x="12" y="5"/>
                </a:cubicBezTo>
                <a:close/>
              </a:path>
            </a:pathLst>
          </a:custGeom>
          <a:solidFill>
            <a:srgbClr val="E93F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2" name="Freeform 110">
            <a:extLst>
              <a:ext uri="{FF2B5EF4-FFF2-40B4-BE49-F238E27FC236}">
                <a16:creationId xmlns:a16="http://schemas.microsoft.com/office/drawing/2014/main" id="{B25058AE-0D5B-4AA8-B223-A5EA78E0B98A}"/>
              </a:ext>
            </a:extLst>
          </p:cNvPr>
          <p:cNvSpPr/>
          <p:nvPr/>
        </p:nvSpPr>
        <p:spPr bwMode="auto">
          <a:xfrm>
            <a:off x="5970588" y="3214688"/>
            <a:ext cx="34925" cy="34925"/>
          </a:xfrm>
          <a:custGeom>
            <a:avLst/>
            <a:gdLst>
              <a:gd name="T0" fmla="*/ 5 w 11"/>
              <a:gd name="T1" fmla="*/ 0 h 11"/>
              <a:gd name="T2" fmla="*/ 11 w 11"/>
              <a:gd name="T3" fmla="*/ 5 h 11"/>
              <a:gd name="T4" fmla="*/ 5 w 11"/>
              <a:gd name="T5" fmla="*/ 11 h 11"/>
              <a:gd name="T6" fmla="*/ 0 w 11"/>
              <a:gd name="T7" fmla="*/ 5 h 11"/>
              <a:gd name="T8" fmla="*/ 5 w 11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5" y="0"/>
                </a:moveTo>
                <a:cubicBezTo>
                  <a:pt x="9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E93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3" name="Oval 111">
            <a:extLst>
              <a:ext uri="{FF2B5EF4-FFF2-40B4-BE49-F238E27FC236}">
                <a16:creationId xmlns:a16="http://schemas.microsoft.com/office/drawing/2014/main" id="{5D760631-0FDF-4A6B-936A-AF4C70843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0588" y="3167063"/>
            <a:ext cx="25400" cy="25400"/>
          </a:xfrm>
          <a:prstGeom prst="ellipse">
            <a:avLst/>
          </a:prstGeom>
          <a:solidFill>
            <a:srgbClr val="E93D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4" name="Freeform 112">
            <a:extLst>
              <a:ext uri="{FF2B5EF4-FFF2-40B4-BE49-F238E27FC236}">
                <a16:creationId xmlns:a16="http://schemas.microsoft.com/office/drawing/2014/main" id="{332F0E22-E871-4B60-BE49-6B49F925C1F3}"/>
              </a:ext>
            </a:extLst>
          </p:cNvPr>
          <p:cNvSpPr/>
          <p:nvPr/>
        </p:nvSpPr>
        <p:spPr bwMode="auto">
          <a:xfrm>
            <a:off x="6116638" y="3268663"/>
            <a:ext cx="25400" cy="28575"/>
          </a:xfrm>
          <a:custGeom>
            <a:avLst/>
            <a:gdLst>
              <a:gd name="T0" fmla="*/ 0 w 8"/>
              <a:gd name="T1" fmla="*/ 4 h 9"/>
              <a:gd name="T2" fmla="*/ 4 w 8"/>
              <a:gd name="T3" fmla="*/ 0 h 9"/>
              <a:gd name="T4" fmla="*/ 8 w 8"/>
              <a:gd name="T5" fmla="*/ 4 h 9"/>
              <a:gd name="T6" fmla="*/ 4 w 8"/>
              <a:gd name="T7" fmla="*/ 9 h 9"/>
              <a:gd name="T8" fmla="*/ 0 w 8"/>
              <a:gd name="T9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4"/>
                </a:moveTo>
                <a:cubicBezTo>
                  <a:pt x="0" y="2"/>
                  <a:pt x="1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7"/>
                  <a:pt x="6" y="9"/>
                  <a:pt x="4" y="9"/>
                </a:cubicBezTo>
                <a:cubicBezTo>
                  <a:pt x="2" y="9"/>
                  <a:pt x="0" y="7"/>
                  <a:pt x="0" y="4"/>
                </a:cubicBezTo>
                <a:close/>
              </a:path>
            </a:pathLst>
          </a:custGeom>
          <a:solidFill>
            <a:srgbClr val="E93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5" name="Freeform 113">
            <a:extLst>
              <a:ext uri="{FF2B5EF4-FFF2-40B4-BE49-F238E27FC236}">
                <a16:creationId xmlns:a16="http://schemas.microsoft.com/office/drawing/2014/main" id="{6A2F4A5F-5AAA-4D1D-A17D-32A73F107E79}"/>
              </a:ext>
            </a:extLst>
          </p:cNvPr>
          <p:cNvSpPr/>
          <p:nvPr/>
        </p:nvSpPr>
        <p:spPr bwMode="auto">
          <a:xfrm>
            <a:off x="6069013" y="3148013"/>
            <a:ext cx="25400" cy="25400"/>
          </a:xfrm>
          <a:custGeom>
            <a:avLst/>
            <a:gdLst>
              <a:gd name="T0" fmla="*/ 0 w 8"/>
              <a:gd name="T1" fmla="*/ 4 h 8"/>
              <a:gd name="T2" fmla="*/ 4 w 8"/>
              <a:gd name="T3" fmla="*/ 0 h 8"/>
              <a:gd name="T4" fmla="*/ 8 w 8"/>
              <a:gd name="T5" fmla="*/ 4 h 8"/>
              <a:gd name="T6" fmla="*/ 3 w 8"/>
              <a:gd name="T7" fmla="*/ 8 h 8"/>
              <a:gd name="T8" fmla="*/ 0 w 8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0" y="4"/>
                </a:moveTo>
                <a:cubicBezTo>
                  <a:pt x="0" y="1"/>
                  <a:pt x="1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7"/>
                  <a:pt x="6" y="8"/>
                  <a:pt x="3" y="8"/>
                </a:cubicBezTo>
                <a:cubicBezTo>
                  <a:pt x="1" y="8"/>
                  <a:pt x="0" y="7"/>
                  <a:pt x="0" y="4"/>
                </a:cubicBezTo>
                <a:close/>
              </a:path>
            </a:pathLst>
          </a:custGeom>
          <a:solidFill>
            <a:srgbClr val="E93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6" name="Freeform 114">
            <a:extLst>
              <a:ext uri="{FF2B5EF4-FFF2-40B4-BE49-F238E27FC236}">
                <a16:creationId xmlns:a16="http://schemas.microsoft.com/office/drawing/2014/main" id="{2B2C83D9-87DB-4CE7-B540-3601EC644674}"/>
              </a:ext>
            </a:extLst>
          </p:cNvPr>
          <p:cNvSpPr/>
          <p:nvPr/>
        </p:nvSpPr>
        <p:spPr bwMode="auto">
          <a:xfrm>
            <a:off x="6138863" y="3214688"/>
            <a:ext cx="25400" cy="25400"/>
          </a:xfrm>
          <a:custGeom>
            <a:avLst/>
            <a:gdLst>
              <a:gd name="T0" fmla="*/ 8 w 8"/>
              <a:gd name="T1" fmla="*/ 4 h 8"/>
              <a:gd name="T2" fmla="*/ 4 w 8"/>
              <a:gd name="T3" fmla="*/ 8 h 8"/>
              <a:gd name="T4" fmla="*/ 0 w 8"/>
              <a:gd name="T5" fmla="*/ 4 h 8"/>
              <a:gd name="T6" fmla="*/ 4 w 8"/>
              <a:gd name="T7" fmla="*/ 0 h 8"/>
              <a:gd name="T8" fmla="*/ 8 w 8"/>
              <a:gd name="T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8" y="4"/>
                </a:moveTo>
                <a:cubicBezTo>
                  <a:pt x="8" y="6"/>
                  <a:pt x="7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6" y="0"/>
                  <a:pt x="8" y="1"/>
                  <a:pt x="8" y="4"/>
                </a:cubicBezTo>
                <a:close/>
              </a:path>
            </a:pathLst>
          </a:custGeom>
          <a:solidFill>
            <a:srgbClr val="E93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7" name="Freeform 115">
            <a:extLst>
              <a:ext uri="{FF2B5EF4-FFF2-40B4-BE49-F238E27FC236}">
                <a16:creationId xmlns:a16="http://schemas.microsoft.com/office/drawing/2014/main" id="{97C9407B-0F62-40AB-89A0-63F7AC85BBE9}"/>
              </a:ext>
            </a:extLst>
          </p:cNvPr>
          <p:cNvSpPr/>
          <p:nvPr/>
        </p:nvSpPr>
        <p:spPr bwMode="auto">
          <a:xfrm>
            <a:off x="6081713" y="3189288"/>
            <a:ext cx="22225" cy="25400"/>
          </a:xfrm>
          <a:custGeom>
            <a:avLst/>
            <a:gdLst>
              <a:gd name="T0" fmla="*/ 4 w 7"/>
              <a:gd name="T1" fmla="*/ 8 h 8"/>
              <a:gd name="T2" fmla="*/ 0 w 7"/>
              <a:gd name="T3" fmla="*/ 4 h 8"/>
              <a:gd name="T4" fmla="*/ 3 w 7"/>
              <a:gd name="T5" fmla="*/ 0 h 8"/>
              <a:gd name="T6" fmla="*/ 7 w 7"/>
              <a:gd name="T7" fmla="*/ 4 h 8"/>
              <a:gd name="T8" fmla="*/ 4 w 7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8">
                <a:moveTo>
                  <a:pt x="4" y="8"/>
                </a:moveTo>
                <a:cubicBezTo>
                  <a:pt x="2" y="8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6" y="0"/>
                  <a:pt x="7" y="2"/>
                  <a:pt x="7" y="4"/>
                </a:cubicBezTo>
                <a:cubicBezTo>
                  <a:pt x="7" y="6"/>
                  <a:pt x="5" y="8"/>
                  <a:pt x="4" y="8"/>
                </a:cubicBezTo>
                <a:close/>
              </a:path>
            </a:pathLst>
          </a:custGeom>
          <a:solidFill>
            <a:srgbClr val="E93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8" name="Freeform 116">
            <a:extLst>
              <a:ext uri="{FF2B5EF4-FFF2-40B4-BE49-F238E27FC236}">
                <a16:creationId xmlns:a16="http://schemas.microsoft.com/office/drawing/2014/main" id="{4788794A-FF96-4608-A6A5-0D2DD9DD11C3}"/>
              </a:ext>
            </a:extLst>
          </p:cNvPr>
          <p:cNvSpPr/>
          <p:nvPr/>
        </p:nvSpPr>
        <p:spPr bwMode="auto">
          <a:xfrm>
            <a:off x="6015038" y="3268663"/>
            <a:ext cx="19050" cy="19050"/>
          </a:xfrm>
          <a:custGeom>
            <a:avLst/>
            <a:gdLst>
              <a:gd name="T0" fmla="*/ 2 w 6"/>
              <a:gd name="T1" fmla="*/ 0 h 6"/>
              <a:gd name="T2" fmla="*/ 6 w 6"/>
              <a:gd name="T3" fmla="*/ 3 h 6"/>
              <a:gd name="T4" fmla="*/ 3 w 6"/>
              <a:gd name="T5" fmla="*/ 6 h 6"/>
              <a:gd name="T6" fmla="*/ 0 w 6"/>
              <a:gd name="T7" fmla="*/ 3 h 6"/>
              <a:gd name="T8" fmla="*/ 2 w 6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2" y="0"/>
                </a:moveTo>
                <a:cubicBezTo>
                  <a:pt x="5" y="0"/>
                  <a:pt x="6" y="1"/>
                  <a:pt x="6" y="3"/>
                </a:cubicBezTo>
                <a:cubicBezTo>
                  <a:pt x="5" y="5"/>
                  <a:pt x="5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rgbClr val="E623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29" name="Freeform 117">
            <a:extLst>
              <a:ext uri="{FF2B5EF4-FFF2-40B4-BE49-F238E27FC236}">
                <a16:creationId xmlns:a16="http://schemas.microsoft.com/office/drawing/2014/main" id="{4B903630-DD3E-4FC1-8DCA-1B89F30723CF}"/>
              </a:ext>
            </a:extLst>
          </p:cNvPr>
          <p:cNvSpPr/>
          <p:nvPr/>
        </p:nvSpPr>
        <p:spPr bwMode="auto">
          <a:xfrm>
            <a:off x="6180138" y="3271838"/>
            <a:ext cx="15875" cy="19050"/>
          </a:xfrm>
          <a:custGeom>
            <a:avLst/>
            <a:gdLst>
              <a:gd name="T0" fmla="*/ 0 w 5"/>
              <a:gd name="T1" fmla="*/ 3 h 6"/>
              <a:gd name="T2" fmla="*/ 2 w 5"/>
              <a:gd name="T3" fmla="*/ 1 h 6"/>
              <a:gd name="T4" fmla="*/ 5 w 5"/>
              <a:gd name="T5" fmla="*/ 3 h 6"/>
              <a:gd name="T6" fmla="*/ 2 w 5"/>
              <a:gd name="T7" fmla="*/ 6 h 6"/>
              <a:gd name="T8" fmla="*/ 0 w 5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0" y="3"/>
                </a:moveTo>
                <a:cubicBezTo>
                  <a:pt x="0" y="2"/>
                  <a:pt x="0" y="1"/>
                  <a:pt x="2" y="1"/>
                </a:cubicBezTo>
                <a:cubicBezTo>
                  <a:pt x="4" y="0"/>
                  <a:pt x="5" y="2"/>
                  <a:pt x="5" y="3"/>
                </a:cubicBezTo>
                <a:cubicBezTo>
                  <a:pt x="5" y="5"/>
                  <a:pt x="4" y="6"/>
                  <a:pt x="2" y="6"/>
                </a:cubicBezTo>
                <a:cubicBezTo>
                  <a:pt x="0" y="6"/>
                  <a:pt x="0" y="5"/>
                  <a:pt x="0" y="3"/>
                </a:cubicBezTo>
                <a:close/>
              </a:path>
            </a:pathLst>
          </a:custGeom>
          <a:solidFill>
            <a:srgbClr val="E623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0" name="Freeform 118">
            <a:extLst>
              <a:ext uri="{FF2B5EF4-FFF2-40B4-BE49-F238E27FC236}">
                <a16:creationId xmlns:a16="http://schemas.microsoft.com/office/drawing/2014/main" id="{0A7CB838-6BEF-45A0-9A30-49B3F1A65D96}"/>
              </a:ext>
            </a:extLst>
          </p:cNvPr>
          <p:cNvSpPr/>
          <p:nvPr/>
        </p:nvSpPr>
        <p:spPr bwMode="auto">
          <a:xfrm>
            <a:off x="6011863" y="3182938"/>
            <a:ext cx="15875" cy="15875"/>
          </a:xfrm>
          <a:custGeom>
            <a:avLst/>
            <a:gdLst>
              <a:gd name="T0" fmla="*/ 2 w 5"/>
              <a:gd name="T1" fmla="*/ 5 h 5"/>
              <a:gd name="T2" fmla="*/ 0 w 5"/>
              <a:gd name="T3" fmla="*/ 2 h 5"/>
              <a:gd name="T4" fmla="*/ 2 w 5"/>
              <a:gd name="T5" fmla="*/ 0 h 5"/>
              <a:gd name="T6" fmla="*/ 5 w 5"/>
              <a:gd name="T7" fmla="*/ 3 h 5"/>
              <a:gd name="T8" fmla="*/ 2 w 5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2" y="5"/>
                </a:moveTo>
                <a:cubicBezTo>
                  <a:pt x="0" y="5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" y="0"/>
                  <a:pt x="5" y="1"/>
                  <a:pt x="5" y="3"/>
                </a:cubicBezTo>
                <a:cubicBezTo>
                  <a:pt x="5" y="5"/>
                  <a:pt x="4" y="5"/>
                  <a:pt x="2" y="5"/>
                </a:cubicBezTo>
                <a:close/>
              </a:path>
            </a:pathLst>
          </a:custGeom>
          <a:solidFill>
            <a:srgbClr val="E83C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1" name="Freeform 119">
            <a:extLst>
              <a:ext uri="{FF2B5EF4-FFF2-40B4-BE49-F238E27FC236}">
                <a16:creationId xmlns:a16="http://schemas.microsoft.com/office/drawing/2014/main" id="{5F1AA6A1-8512-4007-90A2-C01CCCA31682}"/>
              </a:ext>
            </a:extLst>
          </p:cNvPr>
          <p:cNvSpPr/>
          <p:nvPr/>
        </p:nvSpPr>
        <p:spPr bwMode="auto">
          <a:xfrm>
            <a:off x="6046788" y="3179763"/>
            <a:ext cx="15875" cy="15875"/>
          </a:xfrm>
          <a:custGeom>
            <a:avLst/>
            <a:gdLst>
              <a:gd name="T0" fmla="*/ 5 w 5"/>
              <a:gd name="T1" fmla="*/ 3 h 5"/>
              <a:gd name="T2" fmla="*/ 3 w 5"/>
              <a:gd name="T3" fmla="*/ 5 h 5"/>
              <a:gd name="T4" fmla="*/ 0 w 5"/>
              <a:gd name="T5" fmla="*/ 2 h 5"/>
              <a:gd name="T6" fmla="*/ 3 w 5"/>
              <a:gd name="T7" fmla="*/ 0 h 5"/>
              <a:gd name="T8" fmla="*/ 5 w 5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3"/>
                </a:moveTo>
                <a:cubicBezTo>
                  <a:pt x="5" y="4"/>
                  <a:pt x="4" y="5"/>
                  <a:pt x="3" y="5"/>
                </a:cubicBezTo>
                <a:cubicBezTo>
                  <a:pt x="2" y="5"/>
                  <a:pt x="0" y="5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" y="0"/>
                  <a:pt x="5" y="1"/>
                  <a:pt x="5" y="3"/>
                </a:cubicBezTo>
                <a:close/>
              </a:path>
            </a:pathLst>
          </a:custGeom>
          <a:solidFill>
            <a:srgbClr val="E93C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2" name="Freeform 120">
            <a:extLst>
              <a:ext uri="{FF2B5EF4-FFF2-40B4-BE49-F238E27FC236}">
                <a16:creationId xmlns:a16="http://schemas.microsoft.com/office/drawing/2014/main" id="{47E16A9B-765C-4CE8-9F56-1C9630DF96A0}"/>
              </a:ext>
            </a:extLst>
          </p:cNvPr>
          <p:cNvSpPr/>
          <p:nvPr/>
        </p:nvSpPr>
        <p:spPr bwMode="auto">
          <a:xfrm>
            <a:off x="6122988" y="3179763"/>
            <a:ext cx="19050" cy="19050"/>
          </a:xfrm>
          <a:custGeom>
            <a:avLst/>
            <a:gdLst>
              <a:gd name="T0" fmla="*/ 0 w 6"/>
              <a:gd name="T1" fmla="*/ 3 h 6"/>
              <a:gd name="T2" fmla="*/ 3 w 6"/>
              <a:gd name="T3" fmla="*/ 0 h 6"/>
              <a:gd name="T4" fmla="*/ 6 w 6"/>
              <a:gd name="T5" fmla="*/ 3 h 6"/>
              <a:gd name="T6" fmla="*/ 3 w 6"/>
              <a:gd name="T7" fmla="*/ 6 h 6"/>
              <a:gd name="T8" fmla="*/ 0 w 6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0" y="3"/>
                </a:moveTo>
                <a:cubicBezTo>
                  <a:pt x="1" y="1"/>
                  <a:pt x="2" y="0"/>
                  <a:pt x="3" y="0"/>
                </a:cubicBezTo>
                <a:cubicBezTo>
                  <a:pt x="5" y="0"/>
                  <a:pt x="6" y="1"/>
                  <a:pt x="6" y="3"/>
                </a:cubicBezTo>
                <a:cubicBezTo>
                  <a:pt x="6" y="4"/>
                  <a:pt x="5" y="6"/>
                  <a:pt x="3" y="6"/>
                </a:cubicBezTo>
                <a:cubicBezTo>
                  <a:pt x="2" y="6"/>
                  <a:pt x="1" y="4"/>
                  <a:pt x="0" y="3"/>
                </a:cubicBezTo>
                <a:close/>
              </a:path>
            </a:pathLst>
          </a:custGeom>
          <a:solidFill>
            <a:srgbClr val="E93D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3" name="Freeform 121">
            <a:extLst>
              <a:ext uri="{FF2B5EF4-FFF2-40B4-BE49-F238E27FC236}">
                <a16:creationId xmlns:a16="http://schemas.microsoft.com/office/drawing/2014/main" id="{DD91FA3B-DE34-47E9-9F69-44459CEBD328}"/>
              </a:ext>
            </a:extLst>
          </p:cNvPr>
          <p:cNvSpPr/>
          <p:nvPr/>
        </p:nvSpPr>
        <p:spPr bwMode="auto">
          <a:xfrm>
            <a:off x="6062663" y="3268663"/>
            <a:ext cx="19050" cy="15875"/>
          </a:xfrm>
          <a:custGeom>
            <a:avLst/>
            <a:gdLst>
              <a:gd name="T0" fmla="*/ 0 w 6"/>
              <a:gd name="T1" fmla="*/ 3 h 5"/>
              <a:gd name="T2" fmla="*/ 4 w 6"/>
              <a:gd name="T3" fmla="*/ 0 h 5"/>
              <a:gd name="T4" fmla="*/ 6 w 6"/>
              <a:gd name="T5" fmla="*/ 3 h 5"/>
              <a:gd name="T6" fmla="*/ 3 w 6"/>
              <a:gd name="T7" fmla="*/ 5 h 5"/>
              <a:gd name="T8" fmla="*/ 0 w 6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">
                <a:moveTo>
                  <a:pt x="0" y="3"/>
                </a:moveTo>
                <a:cubicBezTo>
                  <a:pt x="0" y="1"/>
                  <a:pt x="2" y="0"/>
                  <a:pt x="4" y="0"/>
                </a:cubicBezTo>
                <a:cubicBezTo>
                  <a:pt x="5" y="0"/>
                  <a:pt x="6" y="1"/>
                  <a:pt x="6" y="3"/>
                </a:cubicBezTo>
                <a:cubicBezTo>
                  <a:pt x="6" y="5"/>
                  <a:pt x="5" y="5"/>
                  <a:pt x="3" y="5"/>
                </a:cubicBezTo>
                <a:cubicBezTo>
                  <a:pt x="2" y="5"/>
                  <a:pt x="1" y="4"/>
                  <a:pt x="0" y="3"/>
                </a:cubicBezTo>
                <a:close/>
              </a:path>
            </a:pathLst>
          </a:custGeom>
          <a:solidFill>
            <a:srgbClr val="E84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4" name="Freeform 122">
            <a:extLst>
              <a:ext uri="{FF2B5EF4-FFF2-40B4-BE49-F238E27FC236}">
                <a16:creationId xmlns:a16="http://schemas.microsoft.com/office/drawing/2014/main" id="{4A85B8AA-45A6-4161-ABAE-9BE44D7E5D83}"/>
              </a:ext>
            </a:extLst>
          </p:cNvPr>
          <p:cNvSpPr/>
          <p:nvPr/>
        </p:nvSpPr>
        <p:spPr bwMode="auto">
          <a:xfrm>
            <a:off x="6173788" y="3246438"/>
            <a:ext cx="12700" cy="12700"/>
          </a:xfrm>
          <a:custGeom>
            <a:avLst/>
            <a:gdLst>
              <a:gd name="T0" fmla="*/ 4 w 4"/>
              <a:gd name="T1" fmla="*/ 2 h 4"/>
              <a:gd name="T2" fmla="*/ 2 w 4"/>
              <a:gd name="T3" fmla="*/ 3 h 4"/>
              <a:gd name="T4" fmla="*/ 0 w 4"/>
              <a:gd name="T5" fmla="*/ 2 h 4"/>
              <a:gd name="T6" fmla="*/ 2 w 4"/>
              <a:gd name="T7" fmla="*/ 0 h 4"/>
              <a:gd name="T8" fmla="*/ 4 w 4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4" y="2"/>
                </a:moveTo>
                <a:cubicBezTo>
                  <a:pt x="4" y="3"/>
                  <a:pt x="3" y="4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lose/>
              </a:path>
            </a:pathLst>
          </a:custGeom>
          <a:solidFill>
            <a:srgbClr val="E623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5" name="Freeform 123">
            <a:extLst>
              <a:ext uri="{FF2B5EF4-FFF2-40B4-BE49-F238E27FC236}">
                <a16:creationId xmlns:a16="http://schemas.microsoft.com/office/drawing/2014/main" id="{CF115937-1140-41E3-B6F7-B18183BE997B}"/>
              </a:ext>
            </a:extLst>
          </p:cNvPr>
          <p:cNvSpPr/>
          <p:nvPr/>
        </p:nvSpPr>
        <p:spPr bwMode="auto">
          <a:xfrm>
            <a:off x="6107113" y="3154363"/>
            <a:ext cx="9525" cy="9525"/>
          </a:xfrm>
          <a:custGeom>
            <a:avLst/>
            <a:gdLst>
              <a:gd name="T0" fmla="*/ 3 w 3"/>
              <a:gd name="T1" fmla="*/ 2 h 3"/>
              <a:gd name="T2" fmla="*/ 2 w 3"/>
              <a:gd name="T3" fmla="*/ 3 h 3"/>
              <a:gd name="T4" fmla="*/ 0 w 3"/>
              <a:gd name="T5" fmla="*/ 1 h 3"/>
              <a:gd name="T6" fmla="*/ 2 w 3"/>
              <a:gd name="T7" fmla="*/ 0 h 3"/>
              <a:gd name="T8" fmla="*/ 3 w 3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3" y="2"/>
                </a:moveTo>
                <a:cubicBezTo>
                  <a:pt x="3" y="3"/>
                  <a:pt x="3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1"/>
                  <a:pt x="3" y="2"/>
                </a:cubicBezTo>
                <a:close/>
              </a:path>
            </a:pathLst>
          </a:custGeom>
          <a:solidFill>
            <a:srgbClr val="E623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6" name="Freeform 124">
            <a:extLst>
              <a:ext uri="{FF2B5EF4-FFF2-40B4-BE49-F238E27FC236}">
                <a16:creationId xmlns:a16="http://schemas.microsoft.com/office/drawing/2014/main" id="{9CC7BBFE-ECAE-47D0-8E3E-3E6413920C64}"/>
              </a:ext>
            </a:extLst>
          </p:cNvPr>
          <p:cNvSpPr/>
          <p:nvPr/>
        </p:nvSpPr>
        <p:spPr bwMode="auto">
          <a:xfrm>
            <a:off x="6065838" y="3122613"/>
            <a:ext cx="9525" cy="9525"/>
          </a:xfrm>
          <a:custGeom>
            <a:avLst/>
            <a:gdLst>
              <a:gd name="T0" fmla="*/ 2 w 3"/>
              <a:gd name="T1" fmla="*/ 0 h 3"/>
              <a:gd name="T2" fmla="*/ 3 w 3"/>
              <a:gd name="T3" fmla="*/ 1 h 3"/>
              <a:gd name="T4" fmla="*/ 2 w 3"/>
              <a:gd name="T5" fmla="*/ 3 h 3"/>
              <a:gd name="T6" fmla="*/ 0 w 3"/>
              <a:gd name="T7" fmla="*/ 1 h 3"/>
              <a:gd name="T8" fmla="*/ 2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2" y="0"/>
                  <a:pt x="3" y="0"/>
                  <a:pt x="3" y="1"/>
                </a:cubicBezTo>
                <a:cubicBezTo>
                  <a:pt x="3" y="2"/>
                  <a:pt x="3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E623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7" name="Oval 125">
            <a:extLst>
              <a:ext uri="{FF2B5EF4-FFF2-40B4-BE49-F238E27FC236}">
                <a16:creationId xmlns:a16="http://schemas.microsoft.com/office/drawing/2014/main" id="{782C3DE9-E732-4EBA-AB11-3CF5728F8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6938" y="3138488"/>
            <a:ext cx="9525" cy="9525"/>
          </a:xfrm>
          <a:prstGeom prst="ellipse">
            <a:avLst/>
          </a:prstGeom>
          <a:solidFill>
            <a:srgbClr val="E623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03215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خدمات ما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31403" y="821229"/>
            <a:ext cx="5292725" cy="287337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fa-IR" altLang="ko-KR" dirty="0">
                <a:solidFill>
                  <a:srgbClr val="117A9A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4" name="Pentagon 3"/>
          <p:cNvSpPr/>
          <p:nvPr/>
        </p:nvSpPr>
        <p:spPr>
          <a:xfrm flipH="1">
            <a:off x="2848000" y="1194073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07A39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Pentagon 6"/>
          <p:cNvSpPr/>
          <p:nvPr/>
        </p:nvSpPr>
        <p:spPr>
          <a:xfrm flipH="1">
            <a:off x="2848000" y="1950554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4BACC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Pentagon 7"/>
          <p:cNvSpPr/>
          <p:nvPr/>
        </p:nvSpPr>
        <p:spPr>
          <a:xfrm flipH="1">
            <a:off x="2848000" y="2707035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07A39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Pentagon 8"/>
          <p:cNvSpPr/>
          <p:nvPr/>
        </p:nvSpPr>
        <p:spPr>
          <a:xfrm flipH="1">
            <a:off x="2848000" y="3463516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4BACC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Pentagon 9"/>
          <p:cNvSpPr/>
          <p:nvPr/>
        </p:nvSpPr>
        <p:spPr>
          <a:xfrm flipH="1">
            <a:off x="2848000" y="4219997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07A39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Oval 7"/>
          <p:cNvSpPr/>
          <p:nvPr/>
        </p:nvSpPr>
        <p:spPr>
          <a:xfrm>
            <a:off x="3400828" y="4380445"/>
            <a:ext cx="327174" cy="32717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88316" y="1368568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88316" y="2127809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88316" y="2887050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8316" y="3646291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8316" y="4405533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8" y="1195814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4128" y="1952295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24128" y="270877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4128" y="3465257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24128" y="422173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Freeform 25"/>
          <p:cNvSpPr>
            <a:spLocks noChangeAspect="1"/>
          </p:cNvSpPr>
          <p:nvPr/>
        </p:nvSpPr>
        <p:spPr>
          <a:xfrm>
            <a:off x="3355239" y="1323693"/>
            <a:ext cx="366971" cy="366748"/>
          </a:xfrm>
          <a:custGeom>
            <a:avLst/>
            <a:gdLst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  <a:gd name="connsiteX18" fmla="*/ 930675 w 2103393"/>
              <a:gd name="connsiteY18" fmla="*/ 67702 h 20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3400828" y="2148581"/>
            <a:ext cx="321382" cy="267653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3355239" y="2890870"/>
            <a:ext cx="321382" cy="321382"/>
          </a:xfrm>
          <a:custGeom>
            <a:avLst/>
            <a:gdLst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Teardrop 9"/>
          <p:cNvSpPr/>
          <p:nvPr/>
        </p:nvSpPr>
        <p:spPr>
          <a:xfrm rot="18900000">
            <a:off x="3356993" y="3633320"/>
            <a:ext cx="363462" cy="310205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A96C7488-34CD-91EC-5A81-47FA01DD09D7}"/>
              </a:ext>
            </a:extLst>
          </p:cNvPr>
          <p:cNvGrpSpPr/>
          <p:nvPr/>
        </p:nvGrpSpPr>
        <p:grpSpPr>
          <a:xfrm>
            <a:off x="326846" y="1604741"/>
            <a:ext cx="2422746" cy="3343273"/>
            <a:chOff x="1748719" y="1062996"/>
            <a:chExt cx="1315030" cy="1870836"/>
          </a:xfrm>
          <a:solidFill>
            <a:srgbClr val="49BCCE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58C42F86-91F3-B8B4-8A96-4974E3348341}"/>
                </a:ext>
              </a:extLst>
            </p:cNvPr>
            <p:cNvSpPr/>
            <p:nvPr userDrawn="1"/>
          </p:nvSpPr>
          <p:spPr bwMode="auto">
            <a:xfrm>
              <a:off x="1967890" y="1824192"/>
              <a:ext cx="1094547" cy="1109640"/>
            </a:xfrm>
            <a:custGeom>
              <a:avLst/>
              <a:gdLst>
                <a:gd name="T0" fmla="*/ 1 w 705"/>
                <a:gd name="T1" fmla="*/ 696 h 714"/>
                <a:gd name="T2" fmla="*/ 33 w 705"/>
                <a:gd name="T3" fmla="*/ 602 h 714"/>
                <a:gd name="T4" fmla="*/ 123 w 705"/>
                <a:gd name="T5" fmla="*/ 591 h 714"/>
                <a:gd name="T6" fmla="*/ 155 w 705"/>
                <a:gd name="T7" fmla="*/ 549 h 714"/>
                <a:gd name="T8" fmla="*/ 152 w 705"/>
                <a:gd name="T9" fmla="*/ 560 h 714"/>
                <a:gd name="T10" fmla="*/ 145 w 705"/>
                <a:gd name="T11" fmla="*/ 588 h 714"/>
                <a:gd name="T12" fmla="*/ 580 w 705"/>
                <a:gd name="T13" fmla="*/ 588 h 714"/>
                <a:gd name="T14" fmla="*/ 569 w 705"/>
                <a:gd name="T15" fmla="*/ 553 h 714"/>
                <a:gd name="T16" fmla="*/ 431 w 705"/>
                <a:gd name="T17" fmla="*/ 538 h 714"/>
                <a:gd name="T18" fmla="*/ 421 w 705"/>
                <a:gd name="T19" fmla="*/ 545 h 714"/>
                <a:gd name="T20" fmla="*/ 350 w 705"/>
                <a:gd name="T21" fmla="*/ 429 h 714"/>
                <a:gd name="T22" fmla="*/ 303 w 705"/>
                <a:gd name="T23" fmla="*/ 355 h 714"/>
                <a:gd name="T24" fmla="*/ 307 w 705"/>
                <a:gd name="T25" fmla="*/ 348 h 714"/>
                <a:gd name="T26" fmla="*/ 342 w 705"/>
                <a:gd name="T27" fmla="*/ 369 h 714"/>
                <a:gd name="T28" fmla="*/ 371 w 705"/>
                <a:gd name="T29" fmla="*/ 423 h 714"/>
                <a:gd name="T30" fmla="*/ 407 w 705"/>
                <a:gd name="T31" fmla="*/ 420 h 714"/>
                <a:gd name="T32" fmla="*/ 439 w 705"/>
                <a:gd name="T33" fmla="*/ 427 h 714"/>
                <a:gd name="T34" fmla="*/ 455 w 705"/>
                <a:gd name="T35" fmla="*/ 413 h 714"/>
                <a:gd name="T36" fmla="*/ 415 w 705"/>
                <a:gd name="T37" fmla="*/ 349 h 714"/>
                <a:gd name="T38" fmla="*/ 324 w 705"/>
                <a:gd name="T39" fmla="*/ 246 h 714"/>
                <a:gd name="T40" fmla="*/ 291 w 705"/>
                <a:gd name="T41" fmla="*/ 250 h 714"/>
                <a:gd name="T42" fmla="*/ 326 w 705"/>
                <a:gd name="T43" fmla="*/ 236 h 714"/>
                <a:gd name="T44" fmla="*/ 291 w 705"/>
                <a:gd name="T45" fmla="*/ 215 h 714"/>
                <a:gd name="T46" fmla="*/ 279 w 705"/>
                <a:gd name="T47" fmla="*/ 240 h 714"/>
                <a:gd name="T48" fmla="*/ 273 w 705"/>
                <a:gd name="T49" fmla="*/ 254 h 714"/>
                <a:gd name="T50" fmla="*/ 282 w 705"/>
                <a:gd name="T51" fmla="*/ 207 h 714"/>
                <a:gd name="T52" fmla="*/ 379 w 705"/>
                <a:gd name="T53" fmla="*/ 97 h 714"/>
                <a:gd name="T54" fmla="*/ 499 w 705"/>
                <a:gd name="T55" fmla="*/ 1 h 714"/>
                <a:gd name="T56" fmla="*/ 498 w 705"/>
                <a:gd name="T57" fmla="*/ 46 h 714"/>
                <a:gd name="T58" fmla="*/ 335 w 705"/>
                <a:gd name="T59" fmla="*/ 221 h 714"/>
                <a:gd name="T60" fmla="*/ 348 w 705"/>
                <a:gd name="T61" fmla="*/ 264 h 714"/>
                <a:gd name="T62" fmla="*/ 440 w 705"/>
                <a:gd name="T63" fmla="*/ 356 h 714"/>
                <a:gd name="T64" fmla="*/ 480 w 705"/>
                <a:gd name="T65" fmla="*/ 325 h 714"/>
                <a:gd name="T66" fmla="*/ 447 w 705"/>
                <a:gd name="T67" fmla="*/ 358 h 714"/>
                <a:gd name="T68" fmla="*/ 474 w 705"/>
                <a:gd name="T69" fmla="*/ 372 h 714"/>
                <a:gd name="T70" fmla="*/ 538 w 705"/>
                <a:gd name="T71" fmla="*/ 291 h 714"/>
                <a:gd name="T72" fmla="*/ 539 w 705"/>
                <a:gd name="T73" fmla="*/ 278 h 714"/>
                <a:gd name="T74" fmla="*/ 468 w 705"/>
                <a:gd name="T75" fmla="*/ 386 h 714"/>
                <a:gd name="T76" fmla="*/ 459 w 705"/>
                <a:gd name="T77" fmla="*/ 419 h 714"/>
                <a:gd name="T78" fmla="*/ 411 w 705"/>
                <a:gd name="T79" fmla="*/ 431 h 714"/>
                <a:gd name="T80" fmla="*/ 363 w 705"/>
                <a:gd name="T81" fmla="*/ 431 h 714"/>
                <a:gd name="T82" fmla="*/ 408 w 705"/>
                <a:gd name="T83" fmla="*/ 528 h 714"/>
                <a:gd name="T84" fmla="*/ 519 w 705"/>
                <a:gd name="T85" fmla="*/ 531 h 714"/>
                <a:gd name="T86" fmla="*/ 600 w 705"/>
                <a:gd name="T87" fmla="*/ 586 h 714"/>
                <a:gd name="T88" fmla="*/ 633 w 705"/>
                <a:gd name="T89" fmla="*/ 591 h 714"/>
                <a:gd name="T90" fmla="*/ 704 w 705"/>
                <a:gd name="T91" fmla="*/ 642 h 714"/>
                <a:gd name="T92" fmla="*/ 695 w 705"/>
                <a:gd name="T93" fmla="*/ 636 h 714"/>
                <a:gd name="T94" fmla="*/ 667 w 705"/>
                <a:gd name="T95" fmla="*/ 607 h 714"/>
                <a:gd name="T96" fmla="*/ 84 w 705"/>
                <a:gd name="T97" fmla="*/ 598 h 714"/>
                <a:gd name="T98" fmla="*/ 7 w 705"/>
                <a:gd name="T99" fmla="*/ 647 h 714"/>
                <a:gd name="T100" fmla="*/ 7 w 705"/>
                <a:gd name="T101" fmla="*/ 696 h 714"/>
                <a:gd name="T102" fmla="*/ 681 w 705"/>
                <a:gd name="T103" fmla="*/ 708 h 714"/>
                <a:gd name="T104" fmla="*/ 685 w 705"/>
                <a:gd name="T105" fmla="*/ 712 h 714"/>
                <a:gd name="T106" fmla="*/ 19 w 705"/>
                <a:gd name="T107" fmla="*/ 713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5" h="714">
                  <a:moveTo>
                    <a:pt x="19" y="713"/>
                  </a:moveTo>
                  <a:cubicBezTo>
                    <a:pt x="1" y="714"/>
                    <a:pt x="1" y="714"/>
                    <a:pt x="1" y="696"/>
                  </a:cubicBezTo>
                  <a:cubicBezTo>
                    <a:pt x="1" y="683"/>
                    <a:pt x="1" y="670"/>
                    <a:pt x="1" y="657"/>
                  </a:cubicBezTo>
                  <a:cubicBezTo>
                    <a:pt x="0" y="632"/>
                    <a:pt x="12" y="614"/>
                    <a:pt x="33" y="602"/>
                  </a:cubicBezTo>
                  <a:cubicBezTo>
                    <a:pt x="46" y="594"/>
                    <a:pt x="59" y="591"/>
                    <a:pt x="74" y="591"/>
                  </a:cubicBezTo>
                  <a:cubicBezTo>
                    <a:pt x="90" y="591"/>
                    <a:pt x="106" y="591"/>
                    <a:pt x="123" y="591"/>
                  </a:cubicBezTo>
                  <a:cubicBezTo>
                    <a:pt x="127" y="591"/>
                    <a:pt x="129" y="590"/>
                    <a:pt x="130" y="585"/>
                  </a:cubicBezTo>
                  <a:cubicBezTo>
                    <a:pt x="133" y="569"/>
                    <a:pt x="142" y="557"/>
                    <a:pt x="155" y="549"/>
                  </a:cubicBezTo>
                  <a:cubicBezTo>
                    <a:pt x="158" y="548"/>
                    <a:pt x="159" y="550"/>
                    <a:pt x="159" y="553"/>
                  </a:cubicBezTo>
                  <a:cubicBezTo>
                    <a:pt x="157" y="556"/>
                    <a:pt x="155" y="558"/>
                    <a:pt x="152" y="560"/>
                  </a:cubicBezTo>
                  <a:cubicBezTo>
                    <a:pt x="146" y="566"/>
                    <a:pt x="142" y="572"/>
                    <a:pt x="139" y="580"/>
                  </a:cubicBezTo>
                  <a:cubicBezTo>
                    <a:pt x="137" y="587"/>
                    <a:pt x="138" y="588"/>
                    <a:pt x="145" y="588"/>
                  </a:cubicBezTo>
                  <a:cubicBezTo>
                    <a:pt x="146" y="588"/>
                    <a:pt x="148" y="588"/>
                    <a:pt x="150" y="588"/>
                  </a:cubicBezTo>
                  <a:cubicBezTo>
                    <a:pt x="293" y="588"/>
                    <a:pt x="437" y="588"/>
                    <a:pt x="580" y="588"/>
                  </a:cubicBezTo>
                  <a:cubicBezTo>
                    <a:pt x="593" y="588"/>
                    <a:pt x="594" y="586"/>
                    <a:pt x="589" y="575"/>
                  </a:cubicBezTo>
                  <a:cubicBezTo>
                    <a:pt x="585" y="565"/>
                    <a:pt x="577" y="559"/>
                    <a:pt x="569" y="553"/>
                  </a:cubicBezTo>
                  <a:cubicBezTo>
                    <a:pt x="555" y="543"/>
                    <a:pt x="539" y="539"/>
                    <a:pt x="523" y="538"/>
                  </a:cubicBezTo>
                  <a:cubicBezTo>
                    <a:pt x="492" y="538"/>
                    <a:pt x="462" y="538"/>
                    <a:pt x="431" y="538"/>
                  </a:cubicBezTo>
                  <a:cubicBezTo>
                    <a:pt x="429" y="538"/>
                    <a:pt x="425" y="537"/>
                    <a:pt x="426" y="543"/>
                  </a:cubicBezTo>
                  <a:cubicBezTo>
                    <a:pt x="427" y="545"/>
                    <a:pt x="424" y="546"/>
                    <a:pt x="421" y="545"/>
                  </a:cubicBezTo>
                  <a:cubicBezTo>
                    <a:pt x="419" y="545"/>
                    <a:pt x="417" y="544"/>
                    <a:pt x="415" y="542"/>
                  </a:cubicBezTo>
                  <a:cubicBezTo>
                    <a:pt x="376" y="515"/>
                    <a:pt x="353" y="477"/>
                    <a:pt x="350" y="429"/>
                  </a:cubicBezTo>
                  <a:cubicBezTo>
                    <a:pt x="349" y="416"/>
                    <a:pt x="347" y="403"/>
                    <a:pt x="343" y="391"/>
                  </a:cubicBezTo>
                  <a:cubicBezTo>
                    <a:pt x="336" y="372"/>
                    <a:pt x="326" y="356"/>
                    <a:pt x="303" y="355"/>
                  </a:cubicBezTo>
                  <a:cubicBezTo>
                    <a:pt x="302" y="354"/>
                    <a:pt x="301" y="353"/>
                    <a:pt x="300" y="352"/>
                  </a:cubicBezTo>
                  <a:cubicBezTo>
                    <a:pt x="300" y="347"/>
                    <a:pt x="304" y="348"/>
                    <a:pt x="307" y="348"/>
                  </a:cubicBezTo>
                  <a:cubicBezTo>
                    <a:pt x="311" y="348"/>
                    <a:pt x="314" y="349"/>
                    <a:pt x="317" y="349"/>
                  </a:cubicBezTo>
                  <a:cubicBezTo>
                    <a:pt x="329" y="352"/>
                    <a:pt x="336" y="360"/>
                    <a:pt x="342" y="369"/>
                  </a:cubicBezTo>
                  <a:cubicBezTo>
                    <a:pt x="351" y="382"/>
                    <a:pt x="355" y="398"/>
                    <a:pt x="358" y="414"/>
                  </a:cubicBezTo>
                  <a:cubicBezTo>
                    <a:pt x="359" y="424"/>
                    <a:pt x="360" y="425"/>
                    <a:pt x="371" y="423"/>
                  </a:cubicBezTo>
                  <a:cubicBezTo>
                    <a:pt x="375" y="423"/>
                    <a:pt x="380" y="423"/>
                    <a:pt x="384" y="422"/>
                  </a:cubicBezTo>
                  <a:cubicBezTo>
                    <a:pt x="392" y="423"/>
                    <a:pt x="400" y="422"/>
                    <a:pt x="407" y="420"/>
                  </a:cubicBezTo>
                  <a:cubicBezTo>
                    <a:pt x="412" y="420"/>
                    <a:pt x="415" y="424"/>
                    <a:pt x="418" y="427"/>
                  </a:cubicBezTo>
                  <a:cubicBezTo>
                    <a:pt x="425" y="433"/>
                    <a:pt x="432" y="434"/>
                    <a:pt x="439" y="427"/>
                  </a:cubicBezTo>
                  <a:cubicBezTo>
                    <a:pt x="442" y="424"/>
                    <a:pt x="445" y="422"/>
                    <a:pt x="448" y="419"/>
                  </a:cubicBezTo>
                  <a:cubicBezTo>
                    <a:pt x="451" y="417"/>
                    <a:pt x="453" y="415"/>
                    <a:pt x="455" y="413"/>
                  </a:cubicBezTo>
                  <a:cubicBezTo>
                    <a:pt x="460" y="407"/>
                    <a:pt x="460" y="399"/>
                    <a:pt x="455" y="393"/>
                  </a:cubicBezTo>
                  <a:cubicBezTo>
                    <a:pt x="442" y="378"/>
                    <a:pt x="428" y="364"/>
                    <a:pt x="415" y="349"/>
                  </a:cubicBezTo>
                  <a:cubicBezTo>
                    <a:pt x="395" y="325"/>
                    <a:pt x="373" y="302"/>
                    <a:pt x="353" y="279"/>
                  </a:cubicBezTo>
                  <a:cubicBezTo>
                    <a:pt x="343" y="268"/>
                    <a:pt x="333" y="257"/>
                    <a:pt x="324" y="246"/>
                  </a:cubicBezTo>
                  <a:cubicBezTo>
                    <a:pt x="316" y="238"/>
                    <a:pt x="309" y="238"/>
                    <a:pt x="297" y="247"/>
                  </a:cubicBezTo>
                  <a:cubicBezTo>
                    <a:pt x="295" y="249"/>
                    <a:pt x="293" y="250"/>
                    <a:pt x="291" y="250"/>
                  </a:cubicBezTo>
                  <a:cubicBezTo>
                    <a:pt x="289" y="249"/>
                    <a:pt x="288" y="248"/>
                    <a:pt x="289" y="246"/>
                  </a:cubicBezTo>
                  <a:cubicBezTo>
                    <a:pt x="296" y="232"/>
                    <a:pt x="310" y="228"/>
                    <a:pt x="326" y="236"/>
                  </a:cubicBezTo>
                  <a:cubicBezTo>
                    <a:pt x="329" y="223"/>
                    <a:pt x="328" y="209"/>
                    <a:pt x="334" y="196"/>
                  </a:cubicBezTo>
                  <a:cubicBezTo>
                    <a:pt x="321" y="207"/>
                    <a:pt x="308" y="216"/>
                    <a:pt x="291" y="215"/>
                  </a:cubicBezTo>
                  <a:cubicBezTo>
                    <a:pt x="288" y="215"/>
                    <a:pt x="286" y="217"/>
                    <a:pt x="284" y="220"/>
                  </a:cubicBezTo>
                  <a:cubicBezTo>
                    <a:pt x="281" y="226"/>
                    <a:pt x="280" y="233"/>
                    <a:pt x="279" y="240"/>
                  </a:cubicBezTo>
                  <a:cubicBezTo>
                    <a:pt x="277" y="243"/>
                    <a:pt x="278" y="247"/>
                    <a:pt x="276" y="251"/>
                  </a:cubicBezTo>
                  <a:cubicBezTo>
                    <a:pt x="276" y="253"/>
                    <a:pt x="276" y="256"/>
                    <a:pt x="273" y="254"/>
                  </a:cubicBezTo>
                  <a:cubicBezTo>
                    <a:pt x="271" y="240"/>
                    <a:pt x="275" y="227"/>
                    <a:pt x="280" y="214"/>
                  </a:cubicBezTo>
                  <a:cubicBezTo>
                    <a:pt x="281" y="211"/>
                    <a:pt x="282" y="209"/>
                    <a:pt x="282" y="207"/>
                  </a:cubicBezTo>
                  <a:cubicBezTo>
                    <a:pt x="279" y="189"/>
                    <a:pt x="290" y="177"/>
                    <a:pt x="302" y="166"/>
                  </a:cubicBezTo>
                  <a:cubicBezTo>
                    <a:pt x="328" y="143"/>
                    <a:pt x="353" y="120"/>
                    <a:pt x="379" y="97"/>
                  </a:cubicBezTo>
                  <a:cubicBezTo>
                    <a:pt x="409" y="70"/>
                    <a:pt x="438" y="44"/>
                    <a:pt x="468" y="17"/>
                  </a:cubicBezTo>
                  <a:cubicBezTo>
                    <a:pt x="477" y="9"/>
                    <a:pt x="487" y="3"/>
                    <a:pt x="499" y="1"/>
                  </a:cubicBezTo>
                  <a:cubicBezTo>
                    <a:pt x="512" y="0"/>
                    <a:pt x="518" y="7"/>
                    <a:pt x="515" y="19"/>
                  </a:cubicBezTo>
                  <a:cubicBezTo>
                    <a:pt x="512" y="30"/>
                    <a:pt x="506" y="39"/>
                    <a:pt x="498" y="46"/>
                  </a:cubicBezTo>
                  <a:cubicBezTo>
                    <a:pt x="452" y="87"/>
                    <a:pt x="408" y="128"/>
                    <a:pt x="362" y="168"/>
                  </a:cubicBezTo>
                  <a:cubicBezTo>
                    <a:pt x="345" y="182"/>
                    <a:pt x="338" y="200"/>
                    <a:pt x="335" y="221"/>
                  </a:cubicBezTo>
                  <a:cubicBezTo>
                    <a:pt x="335" y="221"/>
                    <a:pt x="335" y="222"/>
                    <a:pt x="335" y="222"/>
                  </a:cubicBezTo>
                  <a:cubicBezTo>
                    <a:pt x="333" y="238"/>
                    <a:pt x="336" y="252"/>
                    <a:pt x="348" y="264"/>
                  </a:cubicBezTo>
                  <a:cubicBezTo>
                    <a:pt x="377" y="294"/>
                    <a:pt x="404" y="325"/>
                    <a:pt x="431" y="356"/>
                  </a:cubicBezTo>
                  <a:cubicBezTo>
                    <a:pt x="434" y="359"/>
                    <a:pt x="436" y="359"/>
                    <a:pt x="440" y="356"/>
                  </a:cubicBezTo>
                  <a:cubicBezTo>
                    <a:pt x="452" y="345"/>
                    <a:pt x="464" y="335"/>
                    <a:pt x="476" y="324"/>
                  </a:cubicBezTo>
                  <a:cubicBezTo>
                    <a:pt x="477" y="324"/>
                    <a:pt x="479" y="323"/>
                    <a:pt x="480" y="325"/>
                  </a:cubicBezTo>
                  <a:cubicBezTo>
                    <a:pt x="481" y="329"/>
                    <a:pt x="477" y="331"/>
                    <a:pt x="475" y="334"/>
                  </a:cubicBezTo>
                  <a:cubicBezTo>
                    <a:pt x="466" y="342"/>
                    <a:pt x="457" y="350"/>
                    <a:pt x="447" y="358"/>
                  </a:cubicBezTo>
                  <a:cubicBezTo>
                    <a:pt x="443" y="362"/>
                    <a:pt x="442" y="365"/>
                    <a:pt x="447" y="370"/>
                  </a:cubicBezTo>
                  <a:cubicBezTo>
                    <a:pt x="462" y="388"/>
                    <a:pt x="457" y="386"/>
                    <a:pt x="474" y="372"/>
                  </a:cubicBezTo>
                  <a:cubicBezTo>
                    <a:pt x="491" y="357"/>
                    <a:pt x="507" y="341"/>
                    <a:pt x="525" y="326"/>
                  </a:cubicBezTo>
                  <a:cubicBezTo>
                    <a:pt x="535" y="316"/>
                    <a:pt x="541" y="305"/>
                    <a:pt x="538" y="291"/>
                  </a:cubicBezTo>
                  <a:cubicBezTo>
                    <a:pt x="539" y="287"/>
                    <a:pt x="537" y="284"/>
                    <a:pt x="538" y="280"/>
                  </a:cubicBezTo>
                  <a:cubicBezTo>
                    <a:pt x="538" y="279"/>
                    <a:pt x="538" y="279"/>
                    <a:pt x="539" y="278"/>
                  </a:cubicBezTo>
                  <a:cubicBezTo>
                    <a:pt x="550" y="294"/>
                    <a:pt x="548" y="314"/>
                    <a:pt x="533" y="328"/>
                  </a:cubicBezTo>
                  <a:cubicBezTo>
                    <a:pt x="511" y="347"/>
                    <a:pt x="490" y="367"/>
                    <a:pt x="468" y="386"/>
                  </a:cubicBezTo>
                  <a:cubicBezTo>
                    <a:pt x="464" y="389"/>
                    <a:pt x="463" y="392"/>
                    <a:pt x="465" y="397"/>
                  </a:cubicBezTo>
                  <a:cubicBezTo>
                    <a:pt x="467" y="405"/>
                    <a:pt x="466" y="413"/>
                    <a:pt x="459" y="419"/>
                  </a:cubicBezTo>
                  <a:cubicBezTo>
                    <a:pt x="454" y="423"/>
                    <a:pt x="449" y="428"/>
                    <a:pt x="443" y="433"/>
                  </a:cubicBezTo>
                  <a:cubicBezTo>
                    <a:pt x="433" y="442"/>
                    <a:pt x="420" y="441"/>
                    <a:pt x="411" y="431"/>
                  </a:cubicBezTo>
                  <a:cubicBezTo>
                    <a:pt x="408" y="426"/>
                    <a:pt x="405" y="425"/>
                    <a:pt x="399" y="426"/>
                  </a:cubicBezTo>
                  <a:cubicBezTo>
                    <a:pt x="387" y="429"/>
                    <a:pt x="375" y="431"/>
                    <a:pt x="363" y="431"/>
                  </a:cubicBezTo>
                  <a:cubicBezTo>
                    <a:pt x="359" y="431"/>
                    <a:pt x="358" y="432"/>
                    <a:pt x="358" y="437"/>
                  </a:cubicBezTo>
                  <a:cubicBezTo>
                    <a:pt x="362" y="474"/>
                    <a:pt x="380" y="504"/>
                    <a:pt x="408" y="528"/>
                  </a:cubicBezTo>
                  <a:cubicBezTo>
                    <a:pt x="411" y="531"/>
                    <a:pt x="414" y="531"/>
                    <a:pt x="418" y="531"/>
                  </a:cubicBezTo>
                  <a:cubicBezTo>
                    <a:pt x="452" y="531"/>
                    <a:pt x="485" y="531"/>
                    <a:pt x="519" y="531"/>
                  </a:cubicBezTo>
                  <a:cubicBezTo>
                    <a:pt x="545" y="531"/>
                    <a:pt x="568" y="539"/>
                    <a:pt x="586" y="558"/>
                  </a:cubicBezTo>
                  <a:cubicBezTo>
                    <a:pt x="594" y="566"/>
                    <a:pt x="599" y="575"/>
                    <a:pt x="600" y="586"/>
                  </a:cubicBezTo>
                  <a:cubicBezTo>
                    <a:pt x="601" y="590"/>
                    <a:pt x="602" y="591"/>
                    <a:pt x="606" y="591"/>
                  </a:cubicBezTo>
                  <a:cubicBezTo>
                    <a:pt x="615" y="591"/>
                    <a:pt x="624" y="590"/>
                    <a:pt x="633" y="591"/>
                  </a:cubicBezTo>
                  <a:cubicBezTo>
                    <a:pt x="660" y="592"/>
                    <a:pt x="683" y="602"/>
                    <a:pt x="698" y="627"/>
                  </a:cubicBezTo>
                  <a:cubicBezTo>
                    <a:pt x="701" y="632"/>
                    <a:pt x="703" y="637"/>
                    <a:pt x="704" y="642"/>
                  </a:cubicBezTo>
                  <a:cubicBezTo>
                    <a:pt x="705" y="645"/>
                    <a:pt x="704" y="646"/>
                    <a:pt x="701" y="647"/>
                  </a:cubicBezTo>
                  <a:cubicBezTo>
                    <a:pt x="695" y="646"/>
                    <a:pt x="698" y="640"/>
                    <a:pt x="695" y="636"/>
                  </a:cubicBezTo>
                  <a:cubicBezTo>
                    <a:pt x="695" y="636"/>
                    <a:pt x="694" y="635"/>
                    <a:pt x="694" y="634"/>
                  </a:cubicBezTo>
                  <a:cubicBezTo>
                    <a:pt x="688" y="622"/>
                    <a:pt x="680" y="612"/>
                    <a:pt x="667" y="607"/>
                  </a:cubicBezTo>
                  <a:cubicBezTo>
                    <a:pt x="653" y="600"/>
                    <a:pt x="638" y="598"/>
                    <a:pt x="622" y="598"/>
                  </a:cubicBezTo>
                  <a:cubicBezTo>
                    <a:pt x="443" y="598"/>
                    <a:pt x="264" y="598"/>
                    <a:pt x="84" y="598"/>
                  </a:cubicBezTo>
                  <a:cubicBezTo>
                    <a:pt x="75" y="598"/>
                    <a:pt x="66" y="598"/>
                    <a:pt x="58" y="600"/>
                  </a:cubicBezTo>
                  <a:cubicBezTo>
                    <a:pt x="31" y="605"/>
                    <a:pt x="14" y="622"/>
                    <a:pt x="7" y="647"/>
                  </a:cubicBezTo>
                  <a:cubicBezTo>
                    <a:pt x="5" y="651"/>
                    <a:pt x="5" y="655"/>
                    <a:pt x="6" y="660"/>
                  </a:cubicBezTo>
                  <a:cubicBezTo>
                    <a:pt x="8" y="672"/>
                    <a:pt x="6" y="684"/>
                    <a:pt x="7" y="696"/>
                  </a:cubicBezTo>
                  <a:cubicBezTo>
                    <a:pt x="7" y="707"/>
                    <a:pt x="7" y="708"/>
                    <a:pt x="18" y="708"/>
                  </a:cubicBezTo>
                  <a:cubicBezTo>
                    <a:pt x="239" y="708"/>
                    <a:pt x="460" y="708"/>
                    <a:pt x="681" y="708"/>
                  </a:cubicBezTo>
                  <a:cubicBezTo>
                    <a:pt x="686" y="708"/>
                    <a:pt x="691" y="707"/>
                    <a:pt x="696" y="711"/>
                  </a:cubicBezTo>
                  <a:cubicBezTo>
                    <a:pt x="691" y="713"/>
                    <a:pt x="688" y="712"/>
                    <a:pt x="685" y="712"/>
                  </a:cubicBezTo>
                  <a:cubicBezTo>
                    <a:pt x="466" y="712"/>
                    <a:pt x="247" y="712"/>
                    <a:pt x="28" y="712"/>
                  </a:cubicBezTo>
                  <a:cubicBezTo>
                    <a:pt x="25" y="712"/>
                    <a:pt x="22" y="712"/>
                    <a:pt x="19" y="713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E0C6400-F1F4-3F5C-9075-19730EECC488}"/>
                </a:ext>
              </a:extLst>
            </p:cNvPr>
            <p:cNvSpPr/>
            <p:nvPr userDrawn="1"/>
          </p:nvSpPr>
          <p:spPr bwMode="auto">
            <a:xfrm>
              <a:off x="2042041" y="1606989"/>
              <a:ext cx="511182" cy="250013"/>
            </a:xfrm>
            <a:custGeom>
              <a:avLst/>
              <a:gdLst>
                <a:gd name="T0" fmla="*/ 265 w 329"/>
                <a:gd name="T1" fmla="*/ 83 h 161"/>
                <a:gd name="T2" fmla="*/ 252 w 329"/>
                <a:gd name="T3" fmla="*/ 108 h 161"/>
                <a:gd name="T4" fmla="*/ 237 w 329"/>
                <a:gd name="T5" fmla="*/ 153 h 161"/>
                <a:gd name="T6" fmla="*/ 200 w 329"/>
                <a:gd name="T7" fmla="*/ 142 h 161"/>
                <a:gd name="T8" fmla="*/ 172 w 329"/>
                <a:gd name="T9" fmla="*/ 156 h 161"/>
                <a:gd name="T10" fmla="*/ 166 w 329"/>
                <a:gd name="T11" fmla="*/ 134 h 161"/>
                <a:gd name="T12" fmla="*/ 117 w 329"/>
                <a:gd name="T13" fmla="*/ 111 h 161"/>
                <a:gd name="T14" fmla="*/ 112 w 329"/>
                <a:gd name="T15" fmla="*/ 121 h 161"/>
                <a:gd name="T16" fmla="*/ 76 w 329"/>
                <a:gd name="T17" fmla="*/ 116 h 161"/>
                <a:gd name="T18" fmla="*/ 64 w 329"/>
                <a:gd name="T19" fmla="*/ 128 h 161"/>
                <a:gd name="T20" fmla="*/ 77 w 329"/>
                <a:gd name="T21" fmla="*/ 149 h 161"/>
                <a:gd name="T22" fmla="*/ 61 w 329"/>
                <a:gd name="T23" fmla="*/ 136 h 161"/>
                <a:gd name="T24" fmla="*/ 4 w 329"/>
                <a:gd name="T25" fmla="*/ 121 h 161"/>
                <a:gd name="T26" fmla="*/ 9 w 329"/>
                <a:gd name="T27" fmla="*/ 115 h 161"/>
                <a:gd name="T28" fmla="*/ 63 w 329"/>
                <a:gd name="T29" fmla="*/ 104 h 161"/>
                <a:gd name="T30" fmla="*/ 19 w 329"/>
                <a:gd name="T31" fmla="*/ 41 h 161"/>
                <a:gd name="T32" fmla="*/ 69 w 329"/>
                <a:gd name="T33" fmla="*/ 49 h 161"/>
                <a:gd name="T34" fmla="*/ 90 w 329"/>
                <a:gd name="T35" fmla="*/ 116 h 161"/>
                <a:gd name="T36" fmla="*/ 124 w 329"/>
                <a:gd name="T37" fmla="*/ 96 h 161"/>
                <a:gd name="T38" fmla="*/ 72 w 329"/>
                <a:gd name="T39" fmla="*/ 18 h 161"/>
                <a:gd name="T40" fmla="*/ 71 w 329"/>
                <a:gd name="T41" fmla="*/ 6 h 161"/>
                <a:gd name="T42" fmla="*/ 127 w 329"/>
                <a:gd name="T43" fmla="*/ 65 h 161"/>
                <a:gd name="T44" fmla="*/ 138 w 329"/>
                <a:gd name="T45" fmla="*/ 102 h 161"/>
                <a:gd name="T46" fmla="*/ 174 w 329"/>
                <a:gd name="T47" fmla="*/ 122 h 161"/>
                <a:gd name="T48" fmla="*/ 292 w 329"/>
                <a:gd name="T49" fmla="*/ 15 h 161"/>
                <a:gd name="T50" fmla="*/ 303 w 329"/>
                <a:gd name="T51" fmla="*/ 7 h 161"/>
                <a:gd name="T52" fmla="*/ 305 w 329"/>
                <a:gd name="T53" fmla="*/ 0 h 161"/>
                <a:gd name="T54" fmla="*/ 308 w 329"/>
                <a:gd name="T55" fmla="*/ 9 h 161"/>
                <a:gd name="T56" fmla="*/ 322 w 329"/>
                <a:gd name="T57" fmla="*/ 27 h 161"/>
                <a:gd name="T58" fmla="*/ 313 w 329"/>
                <a:gd name="T59" fmla="*/ 48 h 161"/>
                <a:gd name="T60" fmla="*/ 278 w 329"/>
                <a:gd name="T61" fmla="*/ 73 h 161"/>
                <a:gd name="T62" fmla="*/ 271 w 329"/>
                <a:gd name="T63" fmla="*/ 8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9" h="161">
                  <a:moveTo>
                    <a:pt x="271" y="82"/>
                  </a:moveTo>
                  <a:cubicBezTo>
                    <a:pt x="269" y="80"/>
                    <a:pt x="267" y="81"/>
                    <a:pt x="265" y="83"/>
                  </a:cubicBezTo>
                  <a:cubicBezTo>
                    <a:pt x="261" y="87"/>
                    <a:pt x="257" y="91"/>
                    <a:pt x="252" y="94"/>
                  </a:cubicBezTo>
                  <a:cubicBezTo>
                    <a:pt x="245" y="99"/>
                    <a:pt x="247" y="103"/>
                    <a:pt x="252" y="108"/>
                  </a:cubicBezTo>
                  <a:cubicBezTo>
                    <a:pt x="264" y="121"/>
                    <a:pt x="263" y="129"/>
                    <a:pt x="250" y="141"/>
                  </a:cubicBezTo>
                  <a:cubicBezTo>
                    <a:pt x="246" y="145"/>
                    <a:pt x="242" y="149"/>
                    <a:pt x="237" y="153"/>
                  </a:cubicBezTo>
                  <a:cubicBezTo>
                    <a:pt x="228" y="161"/>
                    <a:pt x="219" y="161"/>
                    <a:pt x="210" y="152"/>
                  </a:cubicBezTo>
                  <a:cubicBezTo>
                    <a:pt x="207" y="149"/>
                    <a:pt x="204" y="142"/>
                    <a:pt x="200" y="142"/>
                  </a:cubicBezTo>
                  <a:cubicBezTo>
                    <a:pt x="196" y="142"/>
                    <a:pt x="192" y="147"/>
                    <a:pt x="188" y="150"/>
                  </a:cubicBezTo>
                  <a:cubicBezTo>
                    <a:pt x="183" y="153"/>
                    <a:pt x="178" y="155"/>
                    <a:pt x="172" y="156"/>
                  </a:cubicBezTo>
                  <a:cubicBezTo>
                    <a:pt x="163" y="158"/>
                    <a:pt x="159" y="153"/>
                    <a:pt x="162" y="144"/>
                  </a:cubicBezTo>
                  <a:cubicBezTo>
                    <a:pt x="163" y="141"/>
                    <a:pt x="164" y="138"/>
                    <a:pt x="166" y="134"/>
                  </a:cubicBezTo>
                  <a:cubicBezTo>
                    <a:pt x="151" y="133"/>
                    <a:pt x="146" y="120"/>
                    <a:pt x="137" y="111"/>
                  </a:cubicBezTo>
                  <a:cubicBezTo>
                    <a:pt x="127" y="101"/>
                    <a:pt x="128" y="101"/>
                    <a:pt x="117" y="111"/>
                  </a:cubicBezTo>
                  <a:cubicBezTo>
                    <a:pt x="116" y="112"/>
                    <a:pt x="115" y="113"/>
                    <a:pt x="115" y="115"/>
                  </a:cubicBezTo>
                  <a:cubicBezTo>
                    <a:pt x="115" y="117"/>
                    <a:pt x="116" y="120"/>
                    <a:pt x="112" y="121"/>
                  </a:cubicBezTo>
                  <a:cubicBezTo>
                    <a:pt x="109" y="121"/>
                    <a:pt x="107" y="123"/>
                    <a:pt x="104" y="125"/>
                  </a:cubicBezTo>
                  <a:cubicBezTo>
                    <a:pt x="93" y="129"/>
                    <a:pt x="84" y="125"/>
                    <a:pt x="76" y="116"/>
                  </a:cubicBezTo>
                  <a:cubicBezTo>
                    <a:pt x="74" y="114"/>
                    <a:pt x="72" y="109"/>
                    <a:pt x="67" y="114"/>
                  </a:cubicBezTo>
                  <a:cubicBezTo>
                    <a:pt x="60" y="121"/>
                    <a:pt x="59" y="121"/>
                    <a:pt x="64" y="128"/>
                  </a:cubicBezTo>
                  <a:cubicBezTo>
                    <a:pt x="68" y="132"/>
                    <a:pt x="72" y="136"/>
                    <a:pt x="76" y="141"/>
                  </a:cubicBezTo>
                  <a:cubicBezTo>
                    <a:pt x="78" y="143"/>
                    <a:pt x="82" y="146"/>
                    <a:pt x="77" y="149"/>
                  </a:cubicBezTo>
                  <a:cubicBezTo>
                    <a:pt x="73" y="148"/>
                    <a:pt x="68" y="150"/>
                    <a:pt x="64" y="149"/>
                  </a:cubicBezTo>
                  <a:cubicBezTo>
                    <a:pt x="64" y="145"/>
                    <a:pt x="64" y="140"/>
                    <a:pt x="61" y="136"/>
                  </a:cubicBezTo>
                  <a:cubicBezTo>
                    <a:pt x="54" y="130"/>
                    <a:pt x="49" y="126"/>
                    <a:pt x="39" y="129"/>
                  </a:cubicBezTo>
                  <a:cubicBezTo>
                    <a:pt x="27" y="132"/>
                    <a:pt x="15" y="128"/>
                    <a:pt x="4" y="121"/>
                  </a:cubicBezTo>
                  <a:cubicBezTo>
                    <a:pt x="2" y="120"/>
                    <a:pt x="0" y="118"/>
                    <a:pt x="0" y="115"/>
                  </a:cubicBezTo>
                  <a:cubicBezTo>
                    <a:pt x="2" y="110"/>
                    <a:pt x="6" y="115"/>
                    <a:pt x="9" y="115"/>
                  </a:cubicBezTo>
                  <a:cubicBezTo>
                    <a:pt x="17" y="117"/>
                    <a:pt x="24" y="121"/>
                    <a:pt x="33" y="121"/>
                  </a:cubicBezTo>
                  <a:cubicBezTo>
                    <a:pt x="46" y="120"/>
                    <a:pt x="55" y="114"/>
                    <a:pt x="63" y="104"/>
                  </a:cubicBezTo>
                  <a:cubicBezTo>
                    <a:pt x="82" y="80"/>
                    <a:pt x="66" y="45"/>
                    <a:pt x="36" y="41"/>
                  </a:cubicBezTo>
                  <a:cubicBezTo>
                    <a:pt x="30" y="40"/>
                    <a:pt x="25" y="42"/>
                    <a:pt x="19" y="41"/>
                  </a:cubicBezTo>
                  <a:cubicBezTo>
                    <a:pt x="12" y="38"/>
                    <a:pt x="18" y="36"/>
                    <a:pt x="20" y="34"/>
                  </a:cubicBezTo>
                  <a:cubicBezTo>
                    <a:pt x="36" y="28"/>
                    <a:pt x="57" y="34"/>
                    <a:pt x="69" y="49"/>
                  </a:cubicBezTo>
                  <a:cubicBezTo>
                    <a:pt x="79" y="62"/>
                    <a:pt x="83" y="77"/>
                    <a:pt x="79" y="94"/>
                  </a:cubicBezTo>
                  <a:cubicBezTo>
                    <a:pt x="76" y="102"/>
                    <a:pt x="82" y="113"/>
                    <a:pt x="90" y="116"/>
                  </a:cubicBezTo>
                  <a:cubicBezTo>
                    <a:pt x="95" y="118"/>
                    <a:pt x="100" y="117"/>
                    <a:pt x="103" y="114"/>
                  </a:cubicBezTo>
                  <a:cubicBezTo>
                    <a:pt x="111" y="108"/>
                    <a:pt x="117" y="101"/>
                    <a:pt x="124" y="96"/>
                  </a:cubicBezTo>
                  <a:cubicBezTo>
                    <a:pt x="131" y="88"/>
                    <a:pt x="130" y="83"/>
                    <a:pt x="123" y="75"/>
                  </a:cubicBezTo>
                  <a:cubicBezTo>
                    <a:pt x="106" y="56"/>
                    <a:pt x="89" y="37"/>
                    <a:pt x="72" y="18"/>
                  </a:cubicBezTo>
                  <a:cubicBezTo>
                    <a:pt x="70" y="15"/>
                    <a:pt x="67" y="13"/>
                    <a:pt x="67" y="10"/>
                  </a:cubicBezTo>
                  <a:cubicBezTo>
                    <a:pt x="67" y="8"/>
                    <a:pt x="68" y="6"/>
                    <a:pt x="71" y="6"/>
                  </a:cubicBezTo>
                  <a:cubicBezTo>
                    <a:pt x="83" y="14"/>
                    <a:pt x="91" y="26"/>
                    <a:pt x="100" y="36"/>
                  </a:cubicBezTo>
                  <a:cubicBezTo>
                    <a:pt x="109" y="46"/>
                    <a:pt x="118" y="56"/>
                    <a:pt x="127" y="65"/>
                  </a:cubicBezTo>
                  <a:cubicBezTo>
                    <a:pt x="134" y="74"/>
                    <a:pt x="142" y="82"/>
                    <a:pt x="136" y="95"/>
                  </a:cubicBezTo>
                  <a:cubicBezTo>
                    <a:pt x="135" y="98"/>
                    <a:pt x="136" y="100"/>
                    <a:pt x="138" y="102"/>
                  </a:cubicBezTo>
                  <a:cubicBezTo>
                    <a:pt x="144" y="108"/>
                    <a:pt x="149" y="116"/>
                    <a:pt x="156" y="122"/>
                  </a:cubicBezTo>
                  <a:cubicBezTo>
                    <a:pt x="162" y="127"/>
                    <a:pt x="168" y="127"/>
                    <a:pt x="174" y="122"/>
                  </a:cubicBezTo>
                  <a:cubicBezTo>
                    <a:pt x="205" y="92"/>
                    <a:pt x="239" y="63"/>
                    <a:pt x="271" y="34"/>
                  </a:cubicBezTo>
                  <a:cubicBezTo>
                    <a:pt x="278" y="27"/>
                    <a:pt x="285" y="21"/>
                    <a:pt x="292" y="15"/>
                  </a:cubicBezTo>
                  <a:cubicBezTo>
                    <a:pt x="296" y="13"/>
                    <a:pt x="297" y="7"/>
                    <a:pt x="301" y="5"/>
                  </a:cubicBezTo>
                  <a:cubicBezTo>
                    <a:pt x="302" y="5"/>
                    <a:pt x="303" y="5"/>
                    <a:pt x="303" y="7"/>
                  </a:cubicBezTo>
                  <a:cubicBezTo>
                    <a:pt x="303" y="6"/>
                    <a:pt x="303" y="5"/>
                    <a:pt x="303" y="5"/>
                  </a:cubicBezTo>
                  <a:cubicBezTo>
                    <a:pt x="303" y="3"/>
                    <a:pt x="303" y="1"/>
                    <a:pt x="305" y="0"/>
                  </a:cubicBezTo>
                  <a:cubicBezTo>
                    <a:pt x="307" y="3"/>
                    <a:pt x="305" y="6"/>
                    <a:pt x="306" y="9"/>
                  </a:cubicBezTo>
                  <a:cubicBezTo>
                    <a:pt x="307" y="9"/>
                    <a:pt x="307" y="9"/>
                    <a:pt x="308" y="9"/>
                  </a:cubicBezTo>
                  <a:cubicBezTo>
                    <a:pt x="313" y="7"/>
                    <a:pt x="319" y="4"/>
                    <a:pt x="324" y="10"/>
                  </a:cubicBezTo>
                  <a:cubicBezTo>
                    <a:pt x="329" y="16"/>
                    <a:pt x="325" y="21"/>
                    <a:pt x="322" y="27"/>
                  </a:cubicBezTo>
                  <a:cubicBezTo>
                    <a:pt x="319" y="31"/>
                    <a:pt x="316" y="35"/>
                    <a:pt x="313" y="40"/>
                  </a:cubicBezTo>
                  <a:cubicBezTo>
                    <a:pt x="313" y="43"/>
                    <a:pt x="319" y="45"/>
                    <a:pt x="313" y="48"/>
                  </a:cubicBezTo>
                  <a:cubicBezTo>
                    <a:pt x="309" y="46"/>
                    <a:pt x="306" y="48"/>
                    <a:pt x="304" y="50"/>
                  </a:cubicBezTo>
                  <a:cubicBezTo>
                    <a:pt x="296" y="58"/>
                    <a:pt x="287" y="66"/>
                    <a:pt x="278" y="73"/>
                  </a:cubicBezTo>
                  <a:cubicBezTo>
                    <a:pt x="276" y="75"/>
                    <a:pt x="276" y="78"/>
                    <a:pt x="275" y="81"/>
                  </a:cubicBezTo>
                  <a:cubicBezTo>
                    <a:pt x="274" y="82"/>
                    <a:pt x="273" y="83"/>
                    <a:pt x="271" y="82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CC13B76-442F-447D-B136-31852703DE3E}"/>
                </a:ext>
              </a:extLst>
            </p:cNvPr>
            <p:cNvSpPr/>
            <p:nvPr userDrawn="1"/>
          </p:nvSpPr>
          <p:spPr bwMode="auto">
            <a:xfrm>
              <a:off x="1811058" y="1109587"/>
              <a:ext cx="412752" cy="436375"/>
            </a:xfrm>
            <a:custGeom>
              <a:avLst/>
              <a:gdLst>
                <a:gd name="T0" fmla="*/ 150 w 266"/>
                <a:gd name="T1" fmla="*/ 280 h 281"/>
                <a:gd name="T2" fmla="*/ 145 w 266"/>
                <a:gd name="T3" fmla="*/ 278 h 281"/>
                <a:gd name="T4" fmla="*/ 133 w 266"/>
                <a:gd name="T5" fmla="*/ 260 h 281"/>
                <a:gd name="T6" fmla="*/ 130 w 266"/>
                <a:gd name="T7" fmla="*/ 245 h 281"/>
                <a:gd name="T8" fmla="*/ 31 w 266"/>
                <a:gd name="T9" fmla="*/ 136 h 281"/>
                <a:gd name="T10" fmla="*/ 26 w 266"/>
                <a:gd name="T11" fmla="*/ 102 h 281"/>
                <a:gd name="T12" fmla="*/ 0 w 266"/>
                <a:gd name="T13" fmla="*/ 85 h 281"/>
                <a:gd name="T14" fmla="*/ 3 w 266"/>
                <a:gd name="T15" fmla="*/ 84 h 281"/>
                <a:gd name="T16" fmla="*/ 9 w 266"/>
                <a:gd name="T17" fmla="*/ 88 h 281"/>
                <a:gd name="T18" fmla="*/ 35 w 266"/>
                <a:gd name="T19" fmla="*/ 90 h 281"/>
                <a:gd name="T20" fmla="*/ 84 w 266"/>
                <a:gd name="T21" fmla="*/ 47 h 281"/>
                <a:gd name="T22" fmla="*/ 82 w 266"/>
                <a:gd name="T23" fmla="*/ 25 h 281"/>
                <a:gd name="T24" fmla="*/ 55 w 266"/>
                <a:gd name="T25" fmla="*/ 5 h 281"/>
                <a:gd name="T26" fmla="*/ 59 w 266"/>
                <a:gd name="T27" fmla="*/ 0 h 281"/>
                <a:gd name="T28" fmla="*/ 77 w 266"/>
                <a:gd name="T29" fmla="*/ 9 h 281"/>
                <a:gd name="T30" fmla="*/ 91 w 266"/>
                <a:gd name="T31" fmla="*/ 25 h 281"/>
                <a:gd name="T32" fmla="*/ 95 w 266"/>
                <a:gd name="T33" fmla="*/ 39 h 281"/>
                <a:gd name="T34" fmla="*/ 130 w 266"/>
                <a:gd name="T35" fmla="*/ 47 h 281"/>
                <a:gd name="T36" fmla="*/ 229 w 266"/>
                <a:gd name="T37" fmla="*/ 158 h 281"/>
                <a:gd name="T38" fmla="*/ 241 w 266"/>
                <a:gd name="T39" fmla="*/ 160 h 281"/>
                <a:gd name="T40" fmla="*/ 250 w 266"/>
                <a:gd name="T41" fmla="*/ 157 h 281"/>
                <a:gd name="T42" fmla="*/ 263 w 266"/>
                <a:gd name="T43" fmla="*/ 173 h 281"/>
                <a:gd name="T44" fmla="*/ 261 w 266"/>
                <a:gd name="T45" fmla="*/ 181 h 281"/>
                <a:gd name="T46" fmla="*/ 256 w 266"/>
                <a:gd name="T47" fmla="*/ 177 h 281"/>
                <a:gd name="T48" fmla="*/ 257 w 266"/>
                <a:gd name="T49" fmla="*/ 171 h 281"/>
                <a:gd name="T50" fmla="*/ 246 w 266"/>
                <a:gd name="T51" fmla="*/ 165 h 281"/>
                <a:gd name="T52" fmla="*/ 236 w 266"/>
                <a:gd name="T53" fmla="*/ 172 h 281"/>
                <a:gd name="T54" fmla="*/ 168 w 266"/>
                <a:gd name="T55" fmla="*/ 233 h 281"/>
                <a:gd name="T56" fmla="*/ 146 w 266"/>
                <a:gd name="T57" fmla="*/ 253 h 281"/>
                <a:gd name="T58" fmla="*/ 140 w 266"/>
                <a:gd name="T59" fmla="*/ 270 h 281"/>
                <a:gd name="T60" fmla="*/ 155 w 266"/>
                <a:gd name="T61" fmla="*/ 270 h 281"/>
                <a:gd name="T62" fmla="*/ 155 w 266"/>
                <a:gd name="T63" fmla="*/ 276 h 281"/>
                <a:gd name="T64" fmla="*/ 150 w 266"/>
                <a:gd name="T65" fmla="*/ 28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6" h="281">
                  <a:moveTo>
                    <a:pt x="150" y="280"/>
                  </a:moveTo>
                  <a:cubicBezTo>
                    <a:pt x="149" y="279"/>
                    <a:pt x="147" y="279"/>
                    <a:pt x="145" y="278"/>
                  </a:cubicBezTo>
                  <a:cubicBezTo>
                    <a:pt x="133" y="278"/>
                    <a:pt x="127" y="271"/>
                    <a:pt x="133" y="260"/>
                  </a:cubicBezTo>
                  <a:cubicBezTo>
                    <a:pt x="136" y="253"/>
                    <a:pt x="134" y="250"/>
                    <a:pt x="130" y="245"/>
                  </a:cubicBezTo>
                  <a:cubicBezTo>
                    <a:pt x="97" y="209"/>
                    <a:pt x="64" y="172"/>
                    <a:pt x="31" y="136"/>
                  </a:cubicBezTo>
                  <a:cubicBezTo>
                    <a:pt x="22" y="125"/>
                    <a:pt x="18" y="115"/>
                    <a:pt x="26" y="102"/>
                  </a:cubicBezTo>
                  <a:cubicBezTo>
                    <a:pt x="13" y="102"/>
                    <a:pt x="7" y="94"/>
                    <a:pt x="0" y="85"/>
                  </a:cubicBezTo>
                  <a:cubicBezTo>
                    <a:pt x="0" y="83"/>
                    <a:pt x="2" y="84"/>
                    <a:pt x="3" y="84"/>
                  </a:cubicBezTo>
                  <a:cubicBezTo>
                    <a:pt x="5" y="85"/>
                    <a:pt x="7" y="87"/>
                    <a:pt x="9" y="88"/>
                  </a:cubicBezTo>
                  <a:cubicBezTo>
                    <a:pt x="19" y="96"/>
                    <a:pt x="26" y="97"/>
                    <a:pt x="35" y="90"/>
                  </a:cubicBezTo>
                  <a:cubicBezTo>
                    <a:pt x="52" y="76"/>
                    <a:pt x="68" y="62"/>
                    <a:pt x="84" y="47"/>
                  </a:cubicBezTo>
                  <a:cubicBezTo>
                    <a:pt x="89" y="37"/>
                    <a:pt x="89" y="33"/>
                    <a:pt x="82" y="25"/>
                  </a:cubicBezTo>
                  <a:cubicBezTo>
                    <a:pt x="75" y="16"/>
                    <a:pt x="68" y="7"/>
                    <a:pt x="55" y="5"/>
                  </a:cubicBezTo>
                  <a:cubicBezTo>
                    <a:pt x="51" y="0"/>
                    <a:pt x="56" y="0"/>
                    <a:pt x="59" y="0"/>
                  </a:cubicBezTo>
                  <a:cubicBezTo>
                    <a:pt x="66" y="0"/>
                    <a:pt x="73" y="3"/>
                    <a:pt x="77" y="9"/>
                  </a:cubicBezTo>
                  <a:cubicBezTo>
                    <a:pt x="82" y="14"/>
                    <a:pt x="87" y="19"/>
                    <a:pt x="91" y="25"/>
                  </a:cubicBezTo>
                  <a:cubicBezTo>
                    <a:pt x="94" y="29"/>
                    <a:pt x="95" y="34"/>
                    <a:pt x="95" y="39"/>
                  </a:cubicBezTo>
                  <a:cubicBezTo>
                    <a:pt x="111" y="32"/>
                    <a:pt x="118" y="34"/>
                    <a:pt x="130" y="47"/>
                  </a:cubicBezTo>
                  <a:cubicBezTo>
                    <a:pt x="163" y="84"/>
                    <a:pt x="196" y="121"/>
                    <a:pt x="229" y="158"/>
                  </a:cubicBezTo>
                  <a:cubicBezTo>
                    <a:pt x="232" y="162"/>
                    <a:pt x="235" y="165"/>
                    <a:pt x="241" y="160"/>
                  </a:cubicBezTo>
                  <a:cubicBezTo>
                    <a:pt x="243" y="158"/>
                    <a:pt x="247" y="157"/>
                    <a:pt x="250" y="157"/>
                  </a:cubicBezTo>
                  <a:cubicBezTo>
                    <a:pt x="260" y="156"/>
                    <a:pt x="266" y="163"/>
                    <a:pt x="263" y="173"/>
                  </a:cubicBezTo>
                  <a:cubicBezTo>
                    <a:pt x="263" y="176"/>
                    <a:pt x="261" y="178"/>
                    <a:pt x="261" y="181"/>
                  </a:cubicBezTo>
                  <a:cubicBezTo>
                    <a:pt x="257" y="182"/>
                    <a:pt x="257" y="179"/>
                    <a:pt x="256" y="177"/>
                  </a:cubicBezTo>
                  <a:cubicBezTo>
                    <a:pt x="256" y="175"/>
                    <a:pt x="256" y="173"/>
                    <a:pt x="257" y="171"/>
                  </a:cubicBezTo>
                  <a:cubicBezTo>
                    <a:pt x="256" y="165"/>
                    <a:pt x="252" y="163"/>
                    <a:pt x="246" y="165"/>
                  </a:cubicBezTo>
                  <a:cubicBezTo>
                    <a:pt x="242" y="167"/>
                    <a:pt x="239" y="169"/>
                    <a:pt x="236" y="172"/>
                  </a:cubicBezTo>
                  <a:cubicBezTo>
                    <a:pt x="213" y="193"/>
                    <a:pt x="191" y="213"/>
                    <a:pt x="168" y="233"/>
                  </a:cubicBezTo>
                  <a:cubicBezTo>
                    <a:pt x="161" y="239"/>
                    <a:pt x="154" y="246"/>
                    <a:pt x="146" y="253"/>
                  </a:cubicBezTo>
                  <a:cubicBezTo>
                    <a:pt x="139" y="259"/>
                    <a:pt x="137" y="264"/>
                    <a:pt x="140" y="270"/>
                  </a:cubicBezTo>
                  <a:cubicBezTo>
                    <a:pt x="145" y="275"/>
                    <a:pt x="150" y="269"/>
                    <a:pt x="155" y="270"/>
                  </a:cubicBezTo>
                  <a:cubicBezTo>
                    <a:pt x="158" y="271"/>
                    <a:pt x="156" y="274"/>
                    <a:pt x="155" y="276"/>
                  </a:cubicBezTo>
                  <a:cubicBezTo>
                    <a:pt x="154" y="277"/>
                    <a:pt x="154" y="281"/>
                    <a:pt x="150" y="280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203B063E-86B8-0C49-1E87-B5856BEE9E45}"/>
                </a:ext>
              </a:extLst>
            </p:cNvPr>
            <p:cNvSpPr/>
            <p:nvPr userDrawn="1"/>
          </p:nvSpPr>
          <p:spPr bwMode="auto">
            <a:xfrm>
              <a:off x="1918019" y="1667360"/>
              <a:ext cx="387816" cy="797287"/>
            </a:xfrm>
            <a:custGeom>
              <a:avLst/>
              <a:gdLst>
                <a:gd name="T0" fmla="*/ 248 w 250"/>
                <a:gd name="T1" fmla="*/ 513 h 513"/>
                <a:gd name="T2" fmla="*/ 177 w 250"/>
                <a:gd name="T3" fmla="*/ 480 h 513"/>
                <a:gd name="T4" fmla="*/ 12 w 250"/>
                <a:gd name="T5" fmla="*/ 234 h 513"/>
                <a:gd name="T6" fmla="*/ 35 w 250"/>
                <a:gd name="T7" fmla="*/ 37 h 513"/>
                <a:gd name="T8" fmla="*/ 52 w 250"/>
                <a:gd name="T9" fmla="*/ 1 h 513"/>
                <a:gd name="T10" fmla="*/ 55 w 250"/>
                <a:gd name="T11" fmla="*/ 4 h 513"/>
                <a:gd name="T12" fmla="*/ 54 w 250"/>
                <a:gd name="T13" fmla="*/ 12 h 513"/>
                <a:gd name="T14" fmla="*/ 35 w 250"/>
                <a:gd name="T15" fmla="*/ 59 h 513"/>
                <a:gd name="T16" fmla="*/ 15 w 250"/>
                <a:gd name="T17" fmla="*/ 157 h 513"/>
                <a:gd name="T18" fmla="*/ 94 w 250"/>
                <a:gd name="T19" fmla="*/ 398 h 513"/>
                <a:gd name="T20" fmla="*/ 241 w 250"/>
                <a:gd name="T21" fmla="*/ 504 h 513"/>
                <a:gd name="T22" fmla="*/ 248 w 250"/>
                <a:gd name="T23" fmla="*/ 508 h 513"/>
                <a:gd name="T24" fmla="*/ 248 w 250"/>
                <a:gd name="T2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0" h="513">
                  <a:moveTo>
                    <a:pt x="248" y="513"/>
                  </a:moveTo>
                  <a:cubicBezTo>
                    <a:pt x="223" y="505"/>
                    <a:pt x="199" y="494"/>
                    <a:pt x="177" y="480"/>
                  </a:cubicBezTo>
                  <a:cubicBezTo>
                    <a:pt x="86" y="422"/>
                    <a:pt x="31" y="340"/>
                    <a:pt x="12" y="234"/>
                  </a:cubicBezTo>
                  <a:cubicBezTo>
                    <a:pt x="0" y="166"/>
                    <a:pt x="10" y="100"/>
                    <a:pt x="35" y="37"/>
                  </a:cubicBezTo>
                  <a:cubicBezTo>
                    <a:pt x="40" y="24"/>
                    <a:pt x="46" y="12"/>
                    <a:pt x="52" y="1"/>
                  </a:cubicBezTo>
                  <a:cubicBezTo>
                    <a:pt x="55" y="0"/>
                    <a:pt x="56" y="2"/>
                    <a:pt x="55" y="4"/>
                  </a:cubicBezTo>
                  <a:cubicBezTo>
                    <a:pt x="53" y="6"/>
                    <a:pt x="55" y="9"/>
                    <a:pt x="54" y="12"/>
                  </a:cubicBezTo>
                  <a:cubicBezTo>
                    <a:pt x="47" y="27"/>
                    <a:pt x="40" y="43"/>
                    <a:pt x="35" y="59"/>
                  </a:cubicBezTo>
                  <a:cubicBezTo>
                    <a:pt x="24" y="91"/>
                    <a:pt x="16" y="123"/>
                    <a:pt x="15" y="157"/>
                  </a:cubicBezTo>
                  <a:cubicBezTo>
                    <a:pt x="11" y="248"/>
                    <a:pt x="37" y="328"/>
                    <a:pt x="94" y="398"/>
                  </a:cubicBezTo>
                  <a:cubicBezTo>
                    <a:pt x="133" y="446"/>
                    <a:pt x="183" y="481"/>
                    <a:pt x="241" y="504"/>
                  </a:cubicBezTo>
                  <a:cubicBezTo>
                    <a:pt x="244" y="505"/>
                    <a:pt x="246" y="505"/>
                    <a:pt x="248" y="508"/>
                  </a:cubicBezTo>
                  <a:cubicBezTo>
                    <a:pt x="249" y="510"/>
                    <a:pt x="250" y="512"/>
                    <a:pt x="248" y="513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9D2B94EA-B76A-E7F7-5ED2-465847FFEA41}"/>
                </a:ext>
              </a:extLst>
            </p:cNvPr>
            <p:cNvSpPr/>
            <p:nvPr userDrawn="1"/>
          </p:nvSpPr>
          <p:spPr bwMode="auto">
            <a:xfrm>
              <a:off x="1970515" y="2822277"/>
              <a:ext cx="1093234" cy="110242"/>
            </a:xfrm>
            <a:custGeom>
              <a:avLst/>
              <a:gdLst>
                <a:gd name="T0" fmla="*/ 697 w 704"/>
                <a:gd name="T1" fmla="*/ 4 h 71"/>
                <a:gd name="T2" fmla="*/ 702 w 704"/>
                <a:gd name="T3" fmla="*/ 0 h 71"/>
                <a:gd name="T4" fmla="*/ 703 w 704"/>
                <a:gd name="T5" fmla="*/ 8 h 71"/>
                <a:gd name="T6" fmla="*/ 704 w 704"/>
                <a:gd name="T7" fmla="*/ 64 h 71"/>
                <a:gd name="T8" fmla="*/ 698 w 704"/>
                <a:gd name="T9" fmla="*/ 71 h 71"/>
                <a:gd name="T10" fmla="*/ 18 w 704"/>
                <a:gd name="T11" fmla="*/ 71 h 71"/>
                <a:gd name="T12" fmla="*/ 17 w 704"/>
                <a:gd name="T13" fmla="*/ 71 h 71"/>
                <a:gd name="T14" fmla="*/ 26 w 704"/>
                <a:gd name="T15" fmla="*/ 69 h 71"/>
                <a:gd name="T16" fmla="*/ 683 w 704"/>
                <a:gd name="T17" fmla="*/ 69 h 71"/>
                <a:gd name="T18" fmla="*/ 692 w 704"/>
                <a:gd name="T19" fmla="*/ 69 h 71"/>
                <a:gd name="T20" fmla="*/ 692 w 704"/>
                <a:gd name="T21" fmla="*/ 68 h 71"/>
                <a:gd name="T22" fmla="*/ 683 w 704"/>
                <a:gd name="T23" fmla="*/ 68 h 71"/>
                <a:gd name="T24" fmla="*/ 14 w 704"/>
                <a:gd name="T25" fmla="*/ 68 h 71"/>
                <a:gd name="T26" fmla="*/ 2 w 704"/>
                <a:gd name="T27" fmla="*/ 57 h 71"/>
                <a:gd name="T28" fmla="*/ 1 w 704"/>
                <a:gd name="T29" fmla="*/ 14 h 71"/>
                <a:gd name="T30" fmla="*/ 4 w 704"/>
                <a:gd name="T31" fmla="*/ 2 h 71"/>
                <a:gd name="T32" fmla="*/ 5 w 704"/>
                <a:gd name="T33" fmla="*/ 3 h 71"/>
                <a:gd name="T34" fmla="*/ 6 w 704"/>
                <a:gd name="T35" fmla="*/ 15 h 71"/>
                <a:gd name="T36" fmla="*/ 6 w 704"/>
                <a:gd name="T37" fmla="*/ 56 h 71"/>
                <a:gd name="T38" fmla="*/ 14 w 704"/>
                <a:gd name="T39" fmla="*/ 64 h 71"/>
                <a:gd name="T40" fmla="*/ 20 w 704"/>
                <a:gd name="T41" fmla="*/ 64 h 71"/>
                <a:gd name="T42" fmla="*/ 682 w 704"/>
                <a:gd name="T43" fmla="*/ 64 h 71"/>
                <a:gd name="T44" fmla="*/ 696 w 704"/>
                <a:gd name="T45" fmla="*/ 50 h 71"/>
                <a:gd name="T46" fmla="*/ 696 w 704"/>
                <a:gd name="T47" fmla="*/ 13 h 71"/>
                <a:gd name="T48" fmla="*/ 697 w 704"/>
                <a:gd name="T49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4" h="71">
                  <a:moveTo>
                    <a:pt x="697" y="4"/>
                  </a:moveTo>
                  <a:cubicBezTo>
                    <a:pt x="700" y="4"/>
                    <a:pt x="701" y="3"/>
                    <a:pt x="702" y="0"/>
                  </a:cubicBezTo>
                  <a:cubicBezTo>
                    <a:pt x="703" y="3"/>
                    <a:pt x="703" y="5"/>
                    <a:pt x="703" y="8"/>
                  </a:cubicBezTo>
                  <a:cubicBezTo>
                    <a:pt x="703" y="27"/>
                    <a:pt x="704" y="45"/>
                    <a:pt x="704" y="64"/>
                  </a:cubicBezTo>
                  <a:cubicBezTo>
                    <a:pt x="704" y="69"/>
                    <a:pt x="704" y="71"/>
                    <a:pt x="698" y="71"/>
                  </a:cubicBezTo>
                  <a:cubicBezTo>
                    <a:pt x="471" y="71"/>
                    <a:pt x="245" y="71"/>
                    <a:pt x="18" y="71"/>
                  </a:cubicBezTo>
                  <a:cubicBezTo>
                    <a:pt x="18" y="71"/>
                    <a:pt x="17" y="71"/>
                    <a:pt x="17" y="71"/>
                  </a:cubicBezTo>
                  <a:cubicBezTo>
                    <a:pt x="19" y="68"/>
                    <a:pt x="23" y="69"/>
                    <a:pt x="26" y="69"/>
                  </a:cubicBezTo>
                  <a:cubicBezTo>
                    <a:pt x="245" y="69"/>
                    <a:pt x="464" y="69"/>
                    <a:pt x="683" y="69"/>
                  </a:cubicBezTo>
                  <a:cubicBezTo>
                    <a:pt x="686" y="69"/>
                    <a:pt x="689" y="69"/>
                    <a:pt x="692" y="69"/>
                  </a:cubicBezTo>
                  <a:cubicBezTo>
                    <a:pt x="692" y="69"/>
                    <a:pt x="692" y="68"/>
                    <a:pt x="692" y="68"/>
                  </a:cubicBezTo>
                  <a:cubicBezTo>
                    <a:pt x="689" y="68"/>
                    <a:pt x="686" y="68"/>
                    <a:pt x="683" y="68"/>
                  </a:cubicBezTo>
                  <a:cubicBezTo>
                    <a:pt x="460" y="68"/>
                    <a:pt x="237" y="68"/>
                    <a:pt x="14" y="68"/>
                  </a:cubicBezTo>
                  <a:cubicBezTo>
                    <a:pt x="2" y="68"/>
                    <a:pt x="3" y="68"/>
                    <a:pt x="2" y="57"/>
                  </a:cubicBezTo>
                  <a:cubicBezTo>
                    <a:pt x="2" y="42"/>
                    <a:pt x="4" y="28"/>
                    <a:pt x="1" y="14"/>
                  </a:cubicBezTo>
                  <a:cubicBezTo>
                    <a:pt x="0" y="10"/>
                    <a:pt x="1" y="6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7" y="7"/>
                    <a:pt x="6" y="11"/>
                    <a:pt x="6" y="15"/>
                  </a:cubicBezTo>
                  <a:cubicBezTo>
                    <a:pt x="6" y="28"/>
                    <a:pt x="6" y="42"/>
                    <a:pt x="6" y="56"/>
                  </a:cubicBezTo>
                  <a:cubicBezTo>
                    <a:pt x="6" y="62"/>
                    <a:pt x="8" y="65"/>
                    <a:pt x="14" y="64"/>
                  </a:cubicBezTo>
                  <a:cubicBezTo>
                    <a:pt x="16" y="64"/>
                    <a:pt x="18" y="64"/>
                    <a:pt x="20" y="64"/>
                  </a:cubicBezTo>
                  <a:cubicBezTo>
                    <a:pt x="241" y="64"/>
                    <a:pt x="461" y="64"/>
                    <a:pt x="682" y="64"/>
                  </a:cubicBezTo>
                  <a:cubicBezTo>
                    <a:pt x="696" y="64"/>
                    <a:pt x="696" y="64"/>
                    <a:pt x="696" y="50"/>
                  </a:cubicBezTo>
                  <a:cubicBezTo>
                    <a:pt x="696" y="38"/>
                    <a:pt x="696" y="25"/>
                    <a:pt x="696" y="13"/>
                  </a:cubicBezTo>
                  <a:cubicBezTo>
                    <a:pt x="696" y="10"/>
                    <a:pt x="696" y="7"/>
                    <a:pt x="697" y="4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823BA347-9DBC-4860-B7CF-C7C90C7C28C4}"/>
                </a:ext>
              </a:extLst>
            </p:cNvPr>
            <p:cNvSpPr/>
            <p:nvPr userDrawn="1"/>
          </p:nvSpPr>
          <p:spPr bwMode="auto">
            <a:xfrm>
              <a:off x="2096506" y="1785476"/>
              <a:ext cx="284136" cy="514463"/>
            </a:xfrm>
            <a:custGeom>
              <a:avLst/>
              <a:gdLst>
                <a:gd name="T0" fmla="*/ 28 w 183"/>
                <a:gd name="T1" fmla="*/ 33 h 331"/>
                <a:gd name="T2" fmla="*/ 44 w 183"/>
                <a:gd name="T3" fmla="*/ 33 h 331"/>
                <a:gd name="T4" fmla="*/ 73 w 183"/>
                <a:gd name="T5" fmla="*/ 19 h 331"/>
                <a:gd name="T6" fmla="*/ 78 w 183"/>
                <a:gd name="T7" fmla="*/ 5 h 331"/>
                <a:gd name="T8" fmla="*/ 80 w 183"/>
                <a:gd name="T9" fmla="*/ 0 h 331"/>
                <a:gd name="T10" fmla="*/ 79 w 183"/>
                <a:gd name="T11" fmla="*/ 23 h 331"/>
                <a:gd name="T12" fmla="*/ 66 w 183"/>
                <a:gd name="T13" fmla="*/ 34 h 331"/>
                <a:gd name="T14" fmla="*/ 42 w 183"/>
                <a:gd name="T15" fmla="*/ 37 h 331"/>
                <a:gd name="T16" fmla="*/ 14 w 183"/>
                <a:gd name="T17" fmla="*/ 52 h 331"/>
                <a:gd name="T18" fmla="*/ 10 w 183"/>
                <a:gd name="T19" fmla="*/ 84 h 331"/>
                <a:gd name="T20" fmla="*/ 149 w 183"/>
                <a:gd name="T21" fmla="*/ 318 h 331"/>
                <a:gd name="T22" fmla="*/ 180 w 183"/>
                <a:gd name="T23" fmla="*/ 326 h 331"/>
                <a:gd name="T24" fmla="*/ 180 w 183"/>
                <a:gd name="T25" fmla="*/ 330 h 331"/>
                <a:gd name="T26" fmla="*/ 172 w 183"/>
                <a:gd name="T27" fmla="*/ 331 h 331"/>
                <a:gd name="T28" fmla="*/ 155 w 183"/>
                <a:gd name="T29" fmla="*/ 328 h 331"/>
                <a:gd name="T30" fmla="*/ 10 w 183"/>
                <a:gd name="T31" fmla="*/ 161 h 331"/>
                <a:gd name="T32" fmla="*/ 6 w 183"/>
                <a:gd name="T33" fmla="*/ 55 h 331"/>
                <a:gd name="T34" fmla="*/ 18 w 183"/>
                <a:gd name="T35" fmla="*/ 35 h 331"/>
                <a:gd name="T36" fmla="*/ 28 w 183"/>
                <a:gd name="T37" fmla="*/ 3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331">
                  <a:moveTo>
                    <a:pt x="28" y="33"/>
                  </a:moveTo>
                  <a:cubicBezTo>
                    <a:pt x="33" y="33"/>
                    <a:pt x="39" y="33"/>
                    <a:pt x="44" y="33"/>
                  </a:cubicBezTo>
                  <a:cubicBezTo>
                    <a:pt x="58" y="36"/>
                    <a:pt x="65" y="27"/>
                    <a:pt x="73" y="19"/>
                  </a:cubicBezTo>
                  <a:cubicBezTo>
                    <a:pt x="77" y="15"/>
                    <a:pt x="75" y="9"/>
                    <a:pt x="78" y="5"/>
                  </a:cubicBezTo>
                  <a:cubicBezTo>
                    <a:pt x="80" y="4"/>
                    <a:pt x="77" y="1"/>
                    <a:pt x="80" y="0"/>
                  </a:cubicBezTo>
                  <a:cubicBezTo>
                    <a:pt x="85" y="8"/>
                    <a:pt x="85" y="16"/>
                    <a:pt x="79" y="23"/>
                  </a:cubicBezTo>
                  <a:cubicBezTo>
                    <a:pt x="75" y="27"/>
                    <a:pt x="71" y="31"/>
                    <a:pt x="66" y="34"/>
                  </a:cubicBezTo>
                  <a:cubicBezTo>
                    <a:pt x="58" y="42"/>
                    <a:pt x="52" y="42"/>
                    <a:pt x="42" y="37"/>
                  </a:cubicBezTo>
                  <a:cubicBezTo>
                    <a:pt x="33" y="32"/>
                    <a:pt x="18" y="40"/>
                    <a:pt x="14" y="52"/>
                  </a:cubicBezTo>
                  <a:cubicBezTo>
                    <a:pt x="11" y="62"/>
                    <a:pt x="10" y="73"/>
                    <a:pt x="10" y="84"/>
                  </a:cubicBezTo>
                  <a:cubicBezTo>
                    <a:pt x="4" y="185"/>
                    <a:pt x="58" y="275"/>
                    <a:pt x="149" y="318"/>
                  </a:cubicBezTo>
                  <a:cubicBezTo>
                    <a:pt x="159" y="323"/>
                    <a:pt x="169" y="325"/>
                    <a:pt x="180" y="326"/>
                  </a:cubicBezTo>
                  <a:cubicBezTo>
                    <a:pt x="183" y="328"/>
                    <a:pt x="182" y="329"/>
                    <a:pt x="180" y="330"/>
                  </a:cubicBezTo>
                  <a:cubicBezTo>
                    <a:pt x="177" y="331"/>
                    <a:pt x="175" y="331"/>
                    <a:pt x="172" y="331"/>
                  </a:cubicBezTo>
                  <a:cubicBezTo>
                    <a:pt x="166" y="331"/>
                    <a:pt x="160" y="330"/>
                    <a:pt x="155" y="328"/>
                  </a:cubicBezTo>
                  <a:cubicBezTo>
                    <a:pt x="80" y="295"/>
                    <a:pt x="32" y="240"/>
                    <a:pt x="10" y="161"/>
                  </a:cubicBezTo>
                  <a:cubicBezTo>
                    <a:pt x="1" y="126"/>
                    <a:pt x="0" y="91"/>
                    <a:pt x="6" y="55"/>
                  </a:cubicBezTo>
                  <a:cubicBezTo>
                    <a:pt x="7" y="46"/>
                    <a:pt x="11" y="40"/>
                    <a:pt x="18" y="35"/>
                  </a:cubicBezTo>
                  <a:cubicBezTo>
                    <a:pt x="21" y="33"/>
                    <a:pt x="24" y="30"/>
                    <a:pt x="28" y="33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2C2DB738-6461-2E98-2A50-4B1618EB5165}"/>
                </a:ext>
              </a:extLst>
            </p:cNvPr>
            <p:cNvSpPr/>
            <p:nvPr userDrawn="1"/>
          </p:nvSpPr>
          <p:spPr bwMode="auto">
            <a:xfrm>
              <a:off x="2208061" y="2360310"/>
              <a:ext cx="253294" cy="329414"/>
            </a:xfrm>
            <a:custGeom>
              <a:avLst/>
              <a:gdLst>
                <a:gd name="T0" fmla="*/ 61 w 163"/>
                <a:gd name="T1" fmla="*/ 67 h 212"/>
                <a:gd name="T2" fmla="*/ 59 w 163"/>
                <a:gd name="T3" fmla="*/ 62 h 212"/>
                <a:gd name="T4" fmla="*/ 70 w 163"/>
                <a:gd name="T5" fmla="*/ 52 h 212"/>
                <a:gd name="T6" fmla="*/ 128 w 163"/>
                <a:gd name="T7" fmla="*/ 5 h 212"/>
                <a:gd name="T8" fmla="*/ 154 w 163"/>
                <a:gd name="T9" fmla="*/ 1 h 212"/>
                <a:gd name="T10" fmla="*/ 163 w 163"/>
                <a:gd name="T11" fmla="*/ 6 h 212"/>
                <a:gd name="T12" fmla="*/ 153 w 163"/>
                <a:gd name="T13" fmla="*/ 5 h 212"/>
                <a:gd name="T14" fmla="*/ 146 w 163"/>
                <a:gd name="T15" fmla="*/ 8 h 212"/>
                <a:gd name="T16" fmla="*/ 140 w 163"/>
                <a:gd name="T17" fmla="*/ 11 h 212"/>
                <a:gd name="T18" fmla="*/ 81 w 163"/>
                <a:gd name="T19" fmla="*/ 52 h 212"/>
                <a:gd name="T20" fmla="*/ 38 w 163"/>
                <a:gd name="T21" fmla="*/ 156 h 212"/>
                <a:gd name="T22" fmla="*/ 33 w 163"/>
                <a:gd name="T23" fmla="*/ 202 h 212"/>
                <a:gd name="T24" fmla="*/ 32 w 163"/>
                <a:gd name="T25" fmla="*/ 208 h 212"/>
                <a:gd name="T26" fmla="*/ 28 w 163"/>
                <a:gd name="T27" fmla="*/ 212 h 212"/>
                <a:gd name="T28" fmla="*/ 24 w 163"/>
                <a:gd name="T29" fmla="*/ 207 h 212"/>
                <a:gd name="T30" fmla="*/ 14 w 163"/>
                <a:gd name="T31" fmla="*/ 203 h 212"/>
                <a:gd name="T32" fmla="*/ 3 w 163"/>
                <a:gd name="T33" fmla="*/ 207 h 212"/>
                <a:gd name="T34" fmla="*/ 0 w 163"/>
                <a:gd name="T35" fmla="*/ 204 h 212"/>
                <a:gd name="T36" fmla="*/ 21 w 163"/>
                <a:gd name="T37" fmla="*/ 192 h 212"/>
                <a:gd name="T38" fmla="*/ 27 w 163"/>
                <a:gd name="T39" fmla="*/ 184 h 212"/>
                <a:gd name="T40" fmla="*/ 52 w 163"/>
                <a:gd name="T41" fmla="*/ 86 h 212"/>
                <a:gd name="T42" fmla="*/ 61 w 163"/>
                <a:gd name="T43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3" h="211">
                  <a:moveTo>
                    <a:pt x="61" y="67"/>
                  </a:moveTo>
                  <a:cubicBezTo>
                    <a:pt x="61" y="66"/>
                    <a:pt x="60" y="64"/>
                    <a:pt x="59" y="62"/>
                  </a:cubicBezTo>
                  <a:cubicBezTo>
                    <a:pt x="64" y="60"/>
                    <a:pt x="66" y="56"/>
                    <a:pt x="70" y="52"/>
                  </a:cubicBezTo>
                  <a:cubicBezTo>
                    <a:pt x="85" y="32"/>
                    <a:pt x="104" y="15"/>
                    <a:pt x="128" y="5"/>
                  </a:cubicBezTo>
                  <a:cubicBezTo>
                    <a:pt x="136" y="2"/>
                    <a:pt x="145" y="0"/>
                    <a:pt x="154" y="1"/>
                  </a:cubicBezTo>
                  <a:cubicBezTo>
                    <a:pt x="157" y="1"/>
                    <a:pt x="162" y="1"/>
                    <a:pt x="163" y="6"/>
                  </a:cubicBezTo>
                  <a:cubicBezTo>
                    <a:pt x="160" y="6"/>
                    <a:pt x="157" y="5"/>
                    <a:pt x="153" y="5"/>
                  </a:cubicBezTo>
                  <a:cubicBezTo>
                    <a:pt x="151" y="4"/>
                    <a:pt x="147" y="3"/>
                    <a:pt x="146" y="8"/>
                  </a:cubicBezTo>
                  <a:cubicBezTo>
                    <a:pt x="145" y="10"/>
                    <a:pt x="142" y="11"/>
                    <a:pt x="140" y="11"/>
                  </a:cubicBezTo>
                  <a:cubicBezTo>
                    <a:pt x="115" y="17"/>
                    <a:pt x="96" y="33"/>
                    <a:pt x="81" y="52"/>
                  </a:cubicBezTo>
                  <a:cubicBezTo>
                    <a:pt x="57" y="83"/>
                    <a:pt x="45" y="119"/>
                    <a:pt x="38" y="156"/>
                  </a:cubicBezTo>
                  <a:cubicBezTo>
                    <a:pt x="35" y="171"/>
                    <a:pt x="33" y="187"/>
                    <a:pt x="33" y="202"/>
                  </a:cubicBezTo>
                  <a:cubicBezTo>
                    <a:pt x="33" y="204"/>
                    <a:pt x="33" y="206"/>
                    <a:pt x="32" y="208"/>
                  </a:cubicBezTo>
                  <a:cubicBezTo>
                    <a:pt x="32" y="209"/>
                    <a:pt x="31" y="212"/>
                    <a:pt x="28" y="212"/>
                  </a:cubicBezTo>
                  <a:cubicBezTo>
                    <a:pt x="25" y="212"/>
                    <a:pt x="25" y="209"/>
                    <a:pt x="24" y="207"/>
                  </a:cubicBezTo>
                  <a:cubicBezTo>
                    <a:pt x="21" y="200"/>
                    <a:pt x="21" y="200"/>
                    <a:pt x="14" y="203"/>
                  </a:cubicBezTo>
                  <a:cubicBezTo>
                    <a:pt x="10" y="205"/>
                    <a:pt x="7" y="208"/>
                    <a:pt x="3" y="207"/>
                  </a:cubicBezTo>
                  <a:cubicBezTo>
                    <a:pt x="2" y="205"/>
                    <a:pt x="2" y="204"/>
                    <a:pt x="0" y="204"/>
                  </a:cubicBezTo>
                  <a:cubicBezTo>
                    <a:pt x="6" y="198"/>
                    <a:pt x="14" y="195"/>
                    <a:pt x="21" y="192"/>
                  </a:cubicBezTo>
                  <a:cubicBezTo>
                    <a:pt x="25" y="191"/>
                    <a:pt x="27" y="189"/>
                    <a:pt x="27" y="184"/>
                  </a:cubicBezTo>
                  <a:cubicBezTo>
                    <a:pt x="30" y="151"/>
                    <a:pt x="38" y="118"/>
                    <a:pt x="52" y="86"/>
                  </a:cubicBezTo>
                  <a:cubicBezTo>
                    <a:pt x="55" y="80"/>
                    <a:pt x="58" y="74"/>
                    <a:pt x="61" y="67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753080E8-99D4-A182-4EAB-887C01ACCFB4}"/>
                </a:ext>
              </a:extLst>
            </p:cNvPr>
            <p:cNvSpPr/>
            <p:nvPr userDrawn="1"/>
          </p:nvSpPr>
          <p:spPr bwMode="auto">
            <a:xfrm>
              <a:off x="1997420" y="1536775"/>
              <a:ext cx="156833" cy="251982"/>
            </a:xfrm>
            <a:custGeom>
              <a:avLst/>
              <a:gdLst>
                <a:gd name="T0" fmla="*/ 1 w 101"/>
                <a:gd name="T1" fmla="*/ 95 h 162"/>
                <a:gd name="T2" fmla="*/ 1 w 101"/>
                <a:gd name="T3" fmla="*/ 85 h 162"/>
                <a:gd name="T4" fmla="*/ 2 w 101"/>
                <a:gd name="T5" fmla="*/ 83 h 162"/>
                <a:gd name="T6" fmla="*/ 4 w 101"/>
                <a:gd name="T7" fmla="*/ 77 h 162"/>
                <a:gd name="T8" fmla="*/ 16 w 101"/>
                <a:gd name="T9" fmla="*/ 87 h 162"/>
                <a:gd name="T10" fmla="*/ 30 w 101"/>
                <a:gd name="T11" fmla="*/ 87 h 162"/>
                <a:gd name="T12" fmla="*/ 30 w 101"/>
                <a:gd name="T13" fmla="*/ 78 h 162"/>
                <a:gd name="T14" fmla="*/ 20 w 101"/>
                <a:gd name="T15" fmla="*/ 60 h 162"/>
                <a:gd name="T16" fmla="*/ 23 w 101"/>
                <a:gd name="T17" fmla="*/ 46 h 162"/>
                <a:gd name="T18" fmla="*/ 26 w 101"/>
                <a:gd name="T19" fmla="*/ 38 h 162"/>
                <a:gd name="T20" fmla="*/ 29 w 101"/>
                <a:gd name="T21" fmla="*/ 37 h 162"/>
                <a:gd name="T22" fmla="*/ 43 w 101"/>
                <a:gd name="T23" fmla="*/ 30 h 162"/>
                <a:gd name="T24" fmla="*/ 43 w 101"/>
                <a:gd name="T25" fmla="*/ 19 h 162"/>
                <a:gd name="T26" fmla="*/ 30 w 101"/>
                <a:gd name="T27" fmla="*/ 5 h 162"/>
                <a:gd name="T28" fmla="*/ 34 w 101"/>
                <a:gd name="T29" fmla="*/ 0 h 162"/>
                <a:gd name="T30" fmla="*/ 35 w 101"/>
                <a:gd name="T31" fmla="*/ 0 h 162"/>
                <a:gd name="T32" fmla="*/ 40 w 101"/>
                <a:gd name="T33" fmla="*/ 5 h 162"/>
                <a:gd name="T34" fmla="*/ 64 w 101"/>
                <a:gd name="T35" fmla="*/ 17 h 162"/>
                <a:gd name="T36" fmla="*/ 73 w 101"/>
                <a:gd name="T37" fmla="*/ 20 h 162"/>
                <a:gd name="T38" fmla="*/ 99 w 101"/>
                <a:gd name="T39" fmla="*/ 48 h 162"/>
                <a:gd name="T40" fmla="*/ 100 w 101"/>
                <a:gd name="T41" fmla="*/ 52 h 162"/>
                <a:gd name="T42" fmla="*/ 97 w 101"/>
                <a:gd name="T43" fmla="*/ 55 h 162"/>
                <a:gd name="T44" fmla="*/ 89 w 101"/>
                <a:gd name="T45" fmla="*/ 49 h 162"/>
                <a:gd name="T46" fmla="*/ 80 w 101"/>
                <a:gd name="T47" fmla="*/ 40 h 162"/>
                <a:gd name="T48" fmla="*/ 47 w 101"/>
                <a:gd name="T49" fmla="*/ 35 h 162"/>
                <a:gd name="T50" fmla="*/ 32 w 101"/>
                <a:gd name="T51" fmla="*/ 50 h 162"/>
                <a:gd name="T52" fmla="*/ 31 w 101"/>
                <a:gd name="T53" fmla="*/ 64 h 162"/>
                <a:gd name="T54" fmla="*/ 50 w 101"/>
                <a:gd name="T55" fmla="*/ 80 h 162"/>
                <a:gd name="T56" fmla="*/ 48 w 101"/>
                <a:gd name="T57" fmla="*/ 85 h 162"/>
                <a:gd name="T58" fmla="*/ 43 w 101"/>
                <a:gd name="T59" fmla="*/ 90 h 162"/>
                <a:gd name="T60" fmla="*/ 34 w 101"/>
                <a:gd name="T61" fmla="*/ 156 h 162"/>
                <a:gd name="T62" fmla="*/ 37 w 101"/>
                <a:gd name="T63" fmla="*/ 161 h 162"/>
                <a:gd name="T64" fmla="*/ 29 w 101"/>
                <a:gd name="T65" fmla="*/ 160 h 162"/>
                <a:gd name="T66" fmla="*/ 18 w 101"/>
                <a:gd name="T67" fmla="*/ 150 h 162"/>
                <a:gd name="T68" fmla="*/ 14 w 101"/>
                <a:gd name="T69" fmla="*/ 109 h 162"/>
                <a:gd name="T70" fmla="*/ 15 w 101"/>
                <a:gd name="T71" fmla="*/ 100 h 162"/>
                <a:gd name="T72" fmla="*/ 9 w 101"/>
                <a:gd name="T73" fmla="*/ 92 h 162"/>
                <a:gd name="T74" fmla="*/ 1 w 101"/>
                <a:gd name="T75" fmla="*/ 9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162">
                  <a:moveTo>
                    <a:pt x="1" y="95"/>
                  </a:moveTo>
                  <a:cubicBezTo>
                    <a:pt x="0" y="91"/>
                    <a:pt x="6" y="88"/>
                    <a:pt x="1" y="85"/>
                  </a:cubicBezTo>
                  <a:cubicBezTo>
                    <a:pt x="2" y="84"/>
                    <a:pt x="2" y="84"/>
                    <a:pt x="2" y="83"/>
                  </a:cubicBezTo>
                  <a:cubicBezTo>
                    <a:pt x="6" y="82"/>
                    <a:pt x="2" y="78"/>
                    <a:pt x="4" y="77"/>
                  </a:cubicBezTo>
                  <a:cubicBezTo>
                    <a:pt x="11" y="77"/>
                    <a:pt x="13" y="83"/>
                    <a:pt x="16" y="87"/>
                  </a:cubicBezTo>
                  <a:cubicBezTo>
                    <a:pt x="22" y="93"/>
                    <a:pt x="23" y="93"/>
                    <a:pt x="30" y="87"/>
                  </a:cubicBezTo>
                  <a:cubicBezTo>
                    <a:pt x="34" y="84"/>
                    <a:pt x="34" y="82"/>
                    <a:pt x="30" y="78"/>
                  </a:cubicBezTo>
                  <a:cubicBezTo>
                    <a:pt x="26" y="73"/>
                    <a:pt x="20" y="68"/>
                    <a:pt x="20" y="60"/>
                  </a:cubicBezTo>
                  <a:cubicBezTo>
                    <a:pt x="19" y="54"/>
                    <a:pt x="20" y="50"/>
                    <a:pt x="23" y="46"/>
                  </a:cubicBezTo>
                  <a:cubicBezTo>
                    <a:pt x="25" y="43"/>
                    <a:pt x="25" y="40"/>
                    <a:pt x="26" y="38"/>
                  </a:cubicBezTo>
                  <a:cubicBezTo>
                    <a:pt x="27" y="37"/>
                    <a:pt x="28" y="36"/>
                    <a:pt x="29" y="37"/>
                  </a:cubicBezTo>
                  <a:cubicBezTo>
                    <a:pt x="37" y="39"/>
                    <a:pt x="40" y="35"/>
                    <a:pt x="43" y="30"/>
                  </a:cubicBezTo>
                  <a:cubicBezTo>
                    <a:pt x="47" y="26"/>
                    <a:pt x="48" y="23"/>
                    <a:pt x="43" y="19"/>
                  </a:cubicBezTo>
                  <a:cubicBezTo>
                    <a:pt x="38" y="15"/>
                    <a:pt x="35" y="10"/>
                    <a:pt x="30" y="5"/>
                  </a:cubicBezTo>
                  <a:cubicBezTo>
                    <a:pt x="33" y="4"/>
                    <a:pt x="32" y="1"/>
                    <a:pt x="34" y="0"/>
                  </a:cubicBezTo>
                  <a:cubicBezTo>
                    <a:pt x="34" y="0"/>
                    <a:pt x="35" y="0"/>
                    <a:pt x="35" y="0"/>
                  </a:cubicBezTo>
                  <a:cubicBezTo>
                    <a:pt x="37" y="1"/>
                    <a:pt x="38" y="4"/>
                    <a:pt x="40" y="5"/>
                  </a:cubicBezTo>
                  <a:cubicBezTo>
                    <a:pt x="46" y="13"/>
                    <a:pt x="52" y="21"/>
                    <a:pt x="64" y="17"/>
                  </a:cubicBezTo>
                  <a:cubicBezTo>
                    <a:pt x="67" y="16"/>
                    <a:pt x="70" y="18"/>
                    <a:pt x="73" y="20"/>
                  </a:cubicBezTo>
                  <a:cubicBezTo>
                    <a:pt x="82" y="29"/>
                    <a:pt x="91" y="38"/>
                    <a:pt x="99" y="48"/>
                  </a:cubicBezTo>
                  <a:cubicBezTo>
                    <a:pt x="100" y="49"/>
                    <a:pt x="101" y="51"/>
                    <a:pt x="100" y="52"/>
                  </a:cubicBezTo>
                  <a:cubicBezTo>
                    <a:pt x="99" y="53"/>
                    <a:pt x="98" y="54"/>
                    <a:pt x="97" y="55"/>
                  </a:cubicBezTo>
                  <a:cubicBezTo>
                    <a:pt x="92" y="56"/>
                    <a:pt x="91" y="52"/>
                    <a:pt x="89" y="49"/>
                  </a:cubicBezTo>
                  <a:cubicBezTo>
                    <a:pt x="86" y="46"/>
                    <a:pt x="83" y="43"/>
                    <a:pt x="80" y="40"/>
                  </a:cubicBezTo>
                  <a:cubicBezTo>
                    <a:pt x="67" y="22"/>
                    <a:pt x="63" y="22"/>
                    <a:pt x="47" y="35"/>
                  </a:cubicBezTo>
                  <a:cubicBezTo>
                    <a:pt x="41" y="40"/>
                    <a:pt x="36" y="45"/>
                    <a:pt x="32" y="50"/>
                  </a:cubicBezTo>
                  <a:cubicBezTo>
                    <a:pt x="27" y="54"/>
                    <a:pt x="27" y="59"/>
                    <a:pt x="31" y="64"/>
                  </a:cubicBezTo>
                  <a:cubicBezTo>
                    <a:pt x="36" y="71"/>
                    <a:pt x="41" y="78"/>
                    <a:pt x="50" y="80"/>
                  </a:cubicBezTo>
                  <a:cubicBezTo>
                    <a:pt x="46" y="84"/>
                    <a:pt x="46" y="84"/>
                    <a:pt x="48" y="85"/>
                  </a:cubicBezTo>
                  <a:cubicBezTo>
                    <a:pt x="48" y="88"/>
                    <a:pt x="44" y="88"/>
                    <a:pt x="43" y="90"/>
                  </a:cubicBezTo>
                  <a:cubicBezTo>
                    <a:pt x="16" y="105"/>
                    <a:pt x="13" y="134"/>
                    <a:pt x="34" y="156"/>
                  </a:cubicBezTo>
                  <a:cubicBezTo>
                    <a:pt x="36" y="157"/>
                    <a:pt x="38" y="159"/>
                    <a:pt x="37" y="161"/>
                  </a:cubicBezTo>
                  <a:cubicBezTo>
                    <a:pt x="35" y="162"/>
                    <a:pt x="32" y="158"/>
                    <a:pt x="29" y="160"/>
                  </a:cubicBezTo>
                  <a:cubicBezTo>
                    <a:pt x="23" y="160"/>
                    <a:pt x="21" y="154"/>
                    <a:pt x="18" y="150"/>
                  </a:cubicBezTo>
                  <a:cubicBezTo>
                    <a:pt x="10" y="137"/>
                    <a:pt x="10" y="123"/>
                    <a:pt x="14" y="109"/>
                  </a:cubicBezTo>
                  <a:cubicBezTo>
                    <a:pt x="15" y="106"/>
                    <a:pt x="17" y="103"/>
                    <a:pt x="15" y="100"/>
                  </a:cubicBezTo>
                  <a:cubicBezTo>
                    <a:pt x="13" y="97"/>
                    <a:pt x="11" y="95"/>
                    <a:pt x="9" y="92"/>
                  </a:cubicBezTo>
                  <a:cubicBezTo>
                    <a:pt x="5" y="89"/>
                    <a:pt x="4" y="96"/>
                    <a:pt x="1" y="95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9A96AC36-E50B-80C0-686B-8F9D195887C5}"/>
                </a:ext>
              </a:extLst>
            </p:cNvPr>
            <p:cNvSpPr/>
            <p:nvPr userDrawn="1"/>
          </p:nvSpPr>
          <p:spPr bwMode="auto">
            <a:xfrm>
              <a:off x="2363581" y="2195603"/>
              <a:ext cx="240827" cy="289386"/>
            </a:xfrm>
            <a:custGeom>
              <a:avLst/>
              <a:gdLst>
                <a:gd name="T0" fmla="*/ 0 w 155"/>
                <a:gd name="T1" fmla="*/ 65 h 186"/>
                <a:gd name="T2" fmla="*/ 6 w 155"/>
                <a:gd name="T3" fmla="*/ 65 h 186"/>
                <a:gd name="T4" fmla="*/ 8 w 155"/>
                <a:gd name="T5" fmla="*/ 62 h 186"/>
                <a:gd name="T6" fmla="*/ 21 w 155"/>
                <a:gd name="T7" fmla="*/ 41 h 186"/>
                <a:gd name="T8" fmla="*/ 18 w 155"/>
                <a:gd name="T9" fmla="*/ 15 h 186"/>
                <a:gd name="T10" fmla="*/ 22 w 155"/>
                <a:gd name="T11" fmla="*/ 0 h 186"/>
                <a:gd name="T12" fmla="*/ 25 w 155"/>
                <a:gd name="T13" fmla="*/ 10 h 186"/>
                <a:gd name="T14" fmla="*/ 35 w 155"/>
                <a:gd name="T15" fmla="*/ 6 h 186"/>
                <a:gd name="T16" fmla="*/ 37 w 155"/>
                <a:gd name="T17" fmla="*/ 10 h 186"/>
                <a:gd name="T18" fmla="*/ 31 w 155"/>
                <a:gd name="T19" fmla="*/ 18 h 186"/>
                <a:gd name="T20" fmla="*/ 30 w 155"/>
                <a:gd name="T21" fmla="*/ 40 h 186"/>
                <a:gd name="T22" fmla="*/ 61 w 155"/>
                <a:gd name="T23" fmla="*/ 76 h 186"/>
                <a:gd name="T24" fmla="*/ 127 w 155"/>
                <a:gd name="T25" fmla="*/ 149 h 186"/>
                <a:gd name="T26" fmla="*/ 149 w 155"/>
                <a:gd name="T27" fmla="*/ 173 h 186"/>
                <a:gd name="T28" fmla="*/ 154 w 155"/>
                <a:gd name="T29" fmla="*/ 182 h 186"/>
                <a:gd name="T30" fmla="*/ 128 w 155"/>
                <a:gd name="T31" fmla="*/ 186 h 186"/>
                <a:gd name="T32" fmla="*/ 137 w 155"/>
                <a:gd name="T33" fmla="*/ 182 h 186"/>
                <a:gd name="T34" fmla="*/ 139 w 155"/>
                <a:gd name="T35" fmla="*/ 175 h 186"/>
                <a:gd name="T36" fmla="*/ 118 w 155"/>
                <a:gd name="T37" fmla="*/ 152 h 186"/>
                <a:gd name="T38" fmla="*/ 39 w 155"/>
                <a:gd name="T39" fmla="*/ 63 h 186"/>
                <a:gd name="T40" fmla="*/ 30 w 155"/>
                <a:gd name="T41" fmla="*/ 55 h 186"/>
                <a:gd name="T42" fmla="*/ 6 w 155"/>
                <a:gd name="T43" fmla="*/ 68 h 186"/>
                <a:gd name="T44" fmla="*/ 0 w 155"/>
                <a:gd name="T45" fmla="*/ 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5" h="186">
                  <a:moveTo>
                    <a:pt x="0" y="65"/>
                  </a:moveTo>
                  <a:cubicBezTo>
                    <a:pt x="2" y="65"/>
                    <a:pt x="4" y="65"/>
                    <a:pt x="6" y="65"/>
                  </a:cubicBezTo>
                  <a:cubicBezTo>
                    <a:pt x="9" y="65"/>
                    <a:pt x="9" y="64"/>
                    <a:pt x="8" y="62"/>
                  </a:cubicBezTo>
                  <a:cubicBezTo>
                    <a:pt x="23" y="60"/>
                    <a:pt x="27" y="55"/>
                    <a:pt x="21" y="41"/>
                  </a:cubicBezTo>
                  <a:cubicBezTo>
                    <a:pt x="18" y="32"/>
                    <a:pt x="18" y="24"/>
                    <a:pt x="18" y="15"/>
                  </a:cubicBezTo>
                  <a:cubicBezTo>
                    <a:pt x="23" y="11"/>
                    <a:pt x="18" y="5"/>
                    <a:pt x="22" y="0"/>
                  </a:cubicBezTo>
                  <a:cubicBezTo>
                    <a:pt x="25" y="3"/>
                    <a:pt x="23" y="7"/>
                    <a:pt x="25" y="10"/>
                  </a:cubicBezTo>
                  <a:cubicBezTo>
                    <a:pt x="29" y="10"/>
                    <a:pt x="30" y="5"/>
                    <a:pt x="35" y="6"/>
                  </a:cubicBezTo>
                  <a:cubicBezTo>
                    <a:pt x="35" y="8"/>
                    <a:pt x="35" y="9"/>
                    <a:pt x="37" y="10"/>
                  </a:cubicBezTo>
                  <a:cubicBezTo>
                    <a:pt x="37" y="14"/>
                    <a:pt x="34" y="16"/>
                    <a:pt x="31" y="18"/>
                  </a:cubicBezTo>
                  <a:cubicBezTo>
                    <a:pt x="24" y="26"/>
                    <a:pt x="24" y="31"/>
                    <a:pt x="30" y="40"/>
                  </a:cubicBezTo>
                  <a:cubicBezTo>
                    <a:pt x="40" y="53"/>
                    <a:pt x="51" y="64"/>
                    <a:pt x="61" y="76"/>
                  </a:cubicBezTo>
                  <a:cubicBezTo>
                    <a:pt x="83" y="100"/>
                    <a:pt x="105" y="125"/>
                    <a:pt x="127" y="149"/>
                  </a:cubicBezTo>
                  <a:cubicBezTo>
                    <a:pt x="134" y="157"/>
                    <a:pt x="141" y="165"/>
                    <a:pt x="149" y="173"/>
                  </a:cubicBezTo>
                  <a:cubicBezTo>
                    <a:pt x="152" y="175"/>
                    <a:pt x="155" y="178"/>
                    <a:pt x="154" y="182"/>
                  </a:cubicBezTo>
                  <a:cubicBezTo>
                    <a:pt x="146" y="186"/>
                    <a:pt x="137" y="186"/>
                    <a:pt x="128" y="186"/>
                  </a:cubicBezTo>
                  <a:cubicBezTo>
                    <a:pt x="130" y="181"/>
                    <a:pt x="134" y="182"/>
                    <a:pt x="137" y="182"/>
                  </a:cubicBezTo>
                  <a:cubicBezTo>
                    <a:pt x="142" y="181"/>
                    <a:pt x="143" y="179"/>
                    <a:pt x="139" y="175"/>
                  </a:cubicBezTo>
                  <a:cubicBezTo>
                    <a:pt x="132" y="167"/>
                    <a:pt x="125" y="160"/>
                    <a:pt x="118" y="152"/>
                  </a:cubicBezTo>
                  <a:cubicBezTo>
                    <a:pt x="92" y="122"/>
                    <a:pt x="64" y="93"/>
                    <a:pt x="39" y="63"/>
                  </a:cubicBezTo>
                  <a:cubicBezTo>
                    <a:pt x="36" y="60"/>
                    <a:pt x="34" y="58"/>
                    <a:pt x="30" y="55"/>
                  </a:cubicBezTo>
                  <a:cubicBezTo>
                    <a:pt x="26" y="67"/>
                    <a:pt x="17" y="69"/>
                    <a:pt x="6" y="68"/>
                  </a:cubicBezTo>
                  <a:cubicBezTo>
                    <a:pt x="4" y="68"/>
                    <a:pt x="1" y="69"/>
                    <a:pt x="0" y="65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C74D59A7-83B6-1FC4-DDEC-74B35C970B94}"/>
                </a:ext>
              </a:extLst>
            </p:cNvPr>
            <p:cNvSpPr/>
            <p:nvPr userDrawn="1"/>
          </p:nvSpPr>
          <p:spPr bwMode="auto">
            <a:xfrm>
              <a:off x="2589971" y="2085361"/>
              <a:ext cx="239514" cy="219172"/>
            </a:xfrm>
            <a:custGeom>
              <a:avLst/>
              <a:gdLst>
                <a:gd name="T0" fmla="*/ 60 w 154"/>
                <a:gd name="T1" fmla="*/ 126 h 141"/>
                <a:gd name="T2" fmla="*/ 33 w 154"/>
                <a:gd name="T3" fmla="*/ 139 h 141"/>
                <a:gd name="T4" fmla="*/ 5 w 154"/>
                <a:gd name="T5" fmla="*/ 106 h 141"/>
                <a:gd name="T6" fmla="*/ 18 w 154"/>
                <a:gd name="T7" fmla="*/ 84 h 141"/>
                <a:gd name="T8" fmla="*/ 96 w 154"/>
                <a:gd name="T9" fmla="*/ 14 h 141"/>
                <a:gd name="T10" fmla="*/ 118 w 154"/>
                <a:gd name="T11" fmla="*/ 4 h 141"/>
                <a:gd name="T12" fmla="*/ 148 w 154"/>
                <a:gd name="T13" fmla="*/ 37 h 141"/>
                <a:gd name="T14" fmla="*/ 141 w 154"/>
                <a:gd name="T15" fmla="*/ 51 h 141"/>
                <a:gd name="T16" fmla="*/ 138 w 154"/>
                <a:gd name="T17" fmla="*/ 46 h 141"/>
                <a:gd name="T18" fmla="*/ 140 w 154"/>
                <a:gd name="T19" fmla="*/ 41 h 141"/>
                <a:gd name="T20" fmla="*/ 137 w 154"/>
                <a:gd name="T21" fmla="*/ 15 h 141"/>
                <a:gd name="T22" fmla="*/ 110 w 154"/>
                <a:gd name="T23" fmla="*/ 14 h 141"/>
                <a:gd name="T24" fmla="*/ 88 w 154"/>
                <a:gd name="T25" fmla="*/ 30 h 141"/>
                <a:gd name="T26" fmla="*/ 28 w 154"/>
                <a:gd name="T27" fmla="*/ 84 h 141"/>
                <a:gd name="T28" fmla="*/ 11 w 154"/>
                <a:gd name="T29" fmla="*/ 113 h 141"/>
                <a:gd name="T30" fmla="*/ 35 w 154"/>
                <a:gd name="T31" fmla="*/ 131 h 141"/>
                <a:gd name="T32" fmla="*/ 57 w 154"/>
                <a:gd name="T33" fmla="*/ 123 h 141"/>
                <a:gd name="T34" fmla="*/ 60 w 154"/>
                <a:gd name="T35" fmla="*/ 12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41">
                  <a:moveTo>
                    <a:pt x="60" y="126"/>
                  </a:moveTo>
                  <a:cubicBezTo>
                    <a:pt x="53" y="133"/>
                    <a:pt x="44" y="137"/>
                    <a:pt x="33" y="139"/>
                  </a:cubicBezTo>
                  <a:cubicBezTo>
                    <a:pt x="13" y="141"/>
                    <a:pt x="0" y="125"/>
                    <a:pt x="5" y="106"/>
                  </a:cubicBezTo>
                  <a:cubicBezTo>
                    <a:pt x="7" y="97"/>
                    <a:pt x="11" y="90"/>
                    <a:pt x="18" y="84"/>
                  </a:cubicBezTo>
                  <a:cubicBezTo>
                    <a:pt x="44" y="60"/>
                    <a:pt x="70" y="37"/>
                    <a:pt x="96" y="14"/>
                  </a:cubicBezTo>
                  <a:cubicBezTo>
                    <a:pt x="102" y="8"/>
                    <a:pt x="110" y="5"/>
                    <a:pt x="118" y="4"/>
                  </a:cubicBezTo>
                  <a:cubicBezTo>
                    <a:pt x="139" y="0"/>
                    <a:pt x="154" y="16"/>
                    <a:pt x="148" y="37"/>
                  </a:cubicBezTo>
                  <a:cubicBezTo>
                    <a:pt x="147" y="42"/>
                    <a:pt x="145" y="47"/>
                    <a:pt x="141" y="51"/>
                  </a:cubicBezTo>
                  <a:cubicBezTo>
                    <a:pt x="137" y="51"/>
                    <a:pt x="139" y="48"/>
                    <a:pt x="138" y="46"/>
                  </a:cubicBezTo>
                  <a:cubicBezTo>
                    <a:pt x="138" y="44"/>
                    <a:pt x="139" y="42"/>
                    <a:pt x="140" y="41"/>
                  </a:cubicBezTo>
                  <a:cubicBezTo>
                    <a:pt x="143" y="32"/>
                    <a:pt x="145" y="22"/>
                    <a:pt x="137" y="15"/>
                  </a:cubicBezTo>
                  <a:cubicBezTo>
                    <a:pt x="129" y="7"/>
                    <a:pt x="119" y="10"/>
                    <a:pt x="110" y="14"/>
                  </a:cubicBezTo>
                  <a:cubicBezTo>
                    <a:pt x="101" y="17"/>
                    <a:pt x="95" y="24"/>
                    <a:pt x="88" y="30"/>
                  </a:cubicBezTo>
                  <a:cubicBezTo>
                    <a:pt x="68" y="48"/>
                    <a:pt x="48" y="66"/>
                    <a:pt x="28" y="84"/>
                  </a:cubicBezTo>
                  <a:cubicBezTo>
                    <a:pt x="19" y="91"/>
                    <a:pt x="12" y="100"/>
                    <a:pt x="11" y="113"/>
                  </a:cubicBezTo>
                  <a:cubicBezTo>
                    <a:pt x="9" y="125"/>
                    <a:pt x="24" y="135"/>
                    <a:pt x="35" y="131"/>
                  </a:cubicBezTo>
                  <a:cubicBezTo>
                    <a:pt x="43" y="129"/>
                    <a:pt x="49" y="124"/>
                    <a:pt x="57" y="123"/>
                  </a:cubicBezTo>
                  <a:cubicBezTo>
                    <a:pt x="58" y="123"/>
                    <a:pt x="60" y="124"/>
                    <a:pt x="60" y="126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25">
              <a:extLst>
                <a:ext uri="{FF2B5EF4-FFF2-40B4-BE49-F238E27FC236}">
                  <a16:creationId xmlns:a16="http://schemas.microsoft.com/office/drawing/2014/main" id="{89FB3BFB-42C6-8D0B-F0C6-B6C572F189DD}"/>
                </a:ext>
              </a:extLst>
            </p:cNvPr>
            <p:cNvSpPr/>
            <p:nvPr userDrawn="1"/>
          </p:nvSpPr>
          <p:spPr bwMode="auto">
            <a:xfrm>
              <a:off x="2677246" y="2156887"/>
              <a:ext cx="133209" cy="175862"/>
            </a:xfrm>
            <a:custGeom>
              <a:avLst/>
              <a:gdLst>
                <a:gd name="T0" fmla="*/ 4 w 86"/>
                <a:gd name="T1" fmla="*/ 80 h 113"/>
                <a:gd name="T2" fmla="*/ 0 w 86"/>
                <a:gd name="T3" fmla="*/ 78 h 113"/>
                <a:gd name="T4" fmla="*/ 5 w 86"/>
                <a:gd name="T5" fmla="*/ 70 h 113"/>
                <a:gd name="T6" fmla="*/ 72 w 86"/>
                <a:gd name="T7" fmla="*/ 10 h 113"/>
                <a:gd name="T8" fmla="*/ 83 w 86"/>
                <a:gd name="T9" fmla="*/ 0 h 113"/>
                <a:gd name="T10" fmla="*/ 85 w 86"/>
                <a:gd name="T11" fmla="*/ 5 h 113"/>
                <a:gd name="T12" fmla="*/ 80 w 86"/>
                <a:gd name="T13" fmla="*/ 12 h 113"/>
                <a:gd name="T14" fmla="*/ 82 w 86"/>
                <a:gd name="T15" fmla="*/ 13 h 113"/>
                <a:gd name="T16" fmla="*/ 76 w 86"/>
                <a:gd name="T17" fmla="*/ 21 h 113"/>
                <a:gd name="T18" fmla="*/ 30 w 86"/>
                <a:gd name="T19" fmla="*/ 60 h 113"/>
                <a:gd name="T20" fmla="*/ 13 w 86"/>
                <a:gd name="T21" fmla="*/ 83 h 113"/>
                <a:gd name="T22" fmla="*/ 14 w 86"/>
                <a:gd name="T23" fmla="*/ 93 h 113"/>
                <a:gd name="T24" fmla="*/ 25 w 86"/>
                <a:gd name="T25" fmla="*/ 95 h 113"/>
                <a:gd name="T26" fmla="*/ 49 w 86"/>
                <a:gd name="T27" fmla="*/ 80 h 113"/>
                <a:gd name="T28" fmla="*/ 72 w 86"/>
                <a:gd name="T29" fmla="*/ 60 h 113"/>
                <a:gd name="T30" fmla="*/ 79 w 86"/>
                <a:gd name="T31" fmla="*/ 57 h 113"/>
                <a:gd name="T32" fmla="*/ 79 w 86"/>
                <a:gd name="T33" fmla="*/ 67 h 113"/>
                <a:gd name="T34" fmla="*/ 33 w 86"/>
                <a:gd name="T35" fmla="*/ 107 h 113"/>
                <a:gd name="T36" fmla="*/ 22 w 86"/>
                <a:gd name="T37" fmla="*/ 113 h 113"/>
                <a:gd name="T38" fmla="*/ 19 w 86"/>
                <a:gd name="T39" fmla="*/ 110 h 113"/>
                <a:gd name="T40" fmla="*/ 25 w 86"/>
                <a:gd name="T41" fmla="*/ 103 h 113"/>
                <a:gd name="T42" fmla="*/ 21 w 86"/>
                <a:gd name="T43" fmla="*/ 103 h 113"/>
                <a:gd name="T44" fmla="*/ 5 w 86"/>
                <a:gd name="T45" fmla="*/ 84 h 113"/>
                <a:gd name="T46" fmla="*/ 4 w 86"/>
                <a:gd name="T47" fmla="*/ 8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113">
                  <a:moveTo>
                    <a:pt x="4" y="80"/>
                  </a:moveTo>
                  <a:cubicBezTo>
                    <a:pt x="3" y="79"/>
                    <a:pt x="1" y="78"/>
                    <a:pt x="0" y="78"/>
                  </a:cubicBezTo>
                  <a:cubicBezTo>
                    <a:pt x="0" y="74"/>
                    <a:pt x="2" y="72"/>
                    <a:pt x="5" y="70"/>
                  </a:cubicBezTo>
                  <a:cubicBezTo>
                    <a:pt x="27" y="51"/>
                    <a:pt x="49" y="30"/>
                    <a:pt x="72" y="10"/>
                  </a:cubicBezTo>
                  <a:cubicBezTo>
                    <a:pt x="76" y="7"/>
                    <a:pt x="77" y="1"/>
                    <a:pt x="83" y="0"/>
                  </a:cubicBezTo>
                  <a:cubicBezTo>
                    <a:pt x="86" y="1"/>
                    <a:pt x="82" y="4"/>
                    <a:pt x="85" y="5"/>
                  </a:cubicBezTo>
                  <a:cubicBezTo>
                    <a:pt x="83" y="7"/>
                    <a:pt x="81" y="9"/>
                    <a:pt x="80" y="12"/>
                  </a:cubicBezTo>
                  <a:cubicBezTo>
                    <a:pt x="79" y="14"/>
                    <a:pt x="81" y="13"/>
                    <a:pt x="82" y="13"/>
                  </a:cubicBezTo>
                  <a:cubicBezTo>
                    <a:pt x="82" y="17"/>
                    <a:pt x="78" y="18"/>
                    <a:pt x="76" y="21"/>
                  </a:cubicBezTo>
                  <a:cubicBezTo>
                    <a:pt x="59" y="32"/>
                    <a:pt x="45" y="47"/>
                    <a:pt x="30" y="60"/>
                  </a:cubicBezTo>
                  <a:cubicBezTo>
                    <a:pt x="22" y="66"/>
                    <a:pt x="17" y="74"/>
                    <a:pt x="13" y="83"/>
                  </a:cubicBezTo>
                  <a:cubicBezTo>
                    <a:pt x="11" y="86"/>
                    <a:pt x="11" y="90"/>
                    <a:pt x="14" y="93"/>
                  </a:cubicBezTo>
                  <a:cubicBezTo>
                    <a:pt x="17" y="97"/>
                    <a:pt x="21" y="96"/>
                    <a:pt x="25" y="95"/>
                  </a:cubicBezTo>
                  <a:cubicBezTo>
                    <a:pt x="34" y="92"/>
                    <a:pt x="42" y="86"/>
                    <a:pt x="49" y="80"/>
                  </a:cubicBezTo>
                  <a:cubicBezTo>
                    <a:pt x="57" y="73"/>
                    <a:pt x="64" y="66"/>
                    <a:pt x="72" y="60"/>
                  </a:cubicBezTo>
                  <a:cubicBezTo>
                    <a:pt x="74" y="59"/>
                    <a:pt x="76" y="56"/>
                    <a:pt x="79" y="57"/>
                  </a:cubicBezTo>
                  <a:cubicBezTo>
                    <a:pt x="80" y="60"/>
                    <a:pt x="79" y="63"/>
                    <a:pt x="79" y="67"/>
                  </a:cubicBezTo>
                  <a:cubicBezTo>
                    <a:pt x="63" y="79"/>
                    <a:pt x="48" y="93"/>
                    <a:pt x="33" y="107"/>
                  </a:cubicBezTo>
                  <a:cubicBezTo>
                    <a:pt x="30" y="109"/>
                    <a:pt x="27" y="113"/>
                    <a:pt x="22" y="113"/>
                  </a:cubicBezTo>
                  <a:cubicBezTo>
                    <a:pt x="22" y="111"/>
                    <a:pt x="20" y="110"/>
                    <a:pt x="19" y="110"/>
                  </a:cubicBezTo>
                  <a:cubicBezTo>
                    <a:pt x="21" y="108"/>
                    <a:pt x="23" y="106"/>
                    <a:pt x="25" y="103"/>
                  </a:cubicBezTo>
                  <a:cubicBezTo>
                    <a:pt x="23" y="103"/>
                    <a:pt x="22" y="103"/>
                    <a:pt x="21" y="103"/>
                  </a:cubicBezTo>
                  <a:cubicBezTo>
                    <a:pt x="8" y="103"/>
                    <a:pt x="3" y="97"/>
                    <a:pt x="5" y="84"/>
                  </a:cubicBezTo>
                  <a:cubicBezTo>
                    <a:pt x="5" y="83"/>
                    <a:pt x="9" y="80"/>
                    <a:pt x="4" y="80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B632EC67-57A0-C9DC-770C-70AB7B45A1E0}"/>
                </a:ext>
              </a:extLst>
            </p:cNvPr>
            <p:cNvSpPr/>
            <p:nvPr userDrawn="1"/>
          </p:nvSpPr>
          <p:spPr bwMode="auto">
            <a:xfrm>
              <a:off x="2214623" y="1395035"/>
              <a:ext cx="301197" cy="227046"/>
            </a:xfrm>
            <a:custGeom>
              <a:avLst/>
              <a:gdLst>
                <a:gd name="T0" fmla="*/ 194 w 194"/>
                <a:gd name="T1" fmla="*/ 136 h 146"/>
                <a:gd name="T2" fmla="*/ 193 w 194"/>
                <a:gd name="T3" fmla="*/ 140 h 146"/>
                <a:gd name="T4" fmla="*/ 190 w 194"/>
                <a:gd name="T5" fmla="*/ 141 h 146"/>
                <a:gd name="T6" fmla="*/ 173 w 194"/>
                <a:gd name="T7" fmla="*/ 120 h 146"/>
                <a:gd name="T8" fmla="*/ 150 w 194"/>
                <a:gd name="T9" fmla="*/ 114 h 146"/>
                <a:gd name="T10" fmla="*/ 126 w 194"/>
                <a:gd name="T11" fmla="*/ 118 h 146"/>
                <a:gd name="T12" fmla="*/ 89 w 194"/>
                <a:gd name="T13" fmla="*/ 103 h 146"/>
                <a:gd name="T14" fmla="*/ 35 w 194"/>
                <a:gd name="T15" fmla="*/ 44 h 146"/>
                <a:gd name="T16" fmla="*/ 5 w 194"/>
                <a:gd name="T17" fmla="*/ 9 h 146"/>
                <a:gd name="T18" fmla="*/ 1 w 194"/>
                <a:gd name="T19" fmla="*/ 1 h 146"/>
                <a:gd name="T20" fmla="*/ 2 w 194"/>
                <a:gd name="T21" fmla="*/ 0 h 146"/>
                <a:gd name="T22" fmla="*/ 11 w 194"/>
                <a:gd name="T23" fmla="*/ 7 h 146"/>
                <a:gd name="T24" fmla="*/ 88 w 194"/>
                <a:gd name="T25" fmla="*/ 92 h 146"/>
                <a:gd name="T26" fmla="*/ 148 w 194"/>
                <a:gd name="T27" fmla="*/ 108 h 146"/>
                <a:gd name="T28" fmla="*/ 178 w 194"/>
                <a:gd name="T29" fmla="*/ 116 h 146"/>
                <a:gd name="T30" fmla="*/ 194 w 194"/>
                <a:gd name="T31" fmla="*/ 13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146">
                  <a:moveTo>
                    <a:pt x="194" y="136"/>
                  </a:moveTo>
                  <a:cubicBezTo>
                    <a:pt x="194" y="137"/>
                    <a:pt x="193" y="139"/>
                    <a:pt x="193" y="140"/>
                  </a:cubicBezTo>
                  <a:cubicBezTo>
                    <a:pt x="193" y="146"/>
                    <a:pt x="191" y="141"/>
                    <a:pt x="190" y="141"/>
                  </a:cubicBezTo>
                  <a:cubicBezTo>
                    <a:pt x="185" y="134"/>
                    <a:pt x="179" y="127"/>
                    <a:pt x="173" y="120"/>
                  </a:cubicBezTo>
                  <a:cubicBezTo>
                    <a:pt x="167" y="112"/>
                    <a:pt x="160" y="110"/>
                    <a:pt x="150" y="114"/>
                  </a:cubicBezTo>
                  <a:cubicBezTo>
                    <a:pt x="143" y="117"/>
                    <a:pt x="134" y="118"/>
                    <a:pt x="126" y="118"/>
                  </a:cubicBezTo>
                  <a:cubicBezTo>
                    <a:pt x="112" y="118"/>
                    <a:pt x="99" y="113"/>
                    <a:pt x="89" y="103"/>
                  </a:cubicBezTo>
                  <a:cubicBezTo>
                    <a:pt x="70" y="84"/>
                    <a:pt x="53" y="64"/>
                    <a:pt x="35" y="44"/>
                  </a:cubicBezTo>
                  <a:cubicBezTo>
                    <a:pt x="25" y="32"/>
                    <a:pt x="14" y="21"/>
                    <a:pt x="5" y="9"/>
                  </a:cubicBezTo>
                  <a:cubicBezTo>
                    <a:pt x="3" y="7"/>
                    <a:pt x="0" y="5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7" y="1"/>
                    <a:pt x="9" y="4"/>
                    <a:pt x="11" y="7"/>
                  </a:cubicBezTo>
                  <a:cubicBezTo>
                    <a:pt x="37" y="35"/>
                    <a:pt x="62" y="63"/>
                    <a:pt x="88" y="92"/>
                  </a:cubicBezTo>
                  <a:cubicBezTo>
                    <a:pt x="105" y="111"/>
                    <a:pt x="123" y="116"/>
                    <a:pt x="148" y="108"/>
                  </a:cubicBezTo>
                  <a:cubicBezTo>
                    <a:pt x="164" y="102"/>
                    <a:pt x="167" y="103"/>
                    <a:pt x="178" y="116"/>
                  </a:cubicBezTo>
                  <a:cubicBezTo>
                    <a:pt x="184" y="122"/>
                    <a:pt x="192" y="127"/>
                    <a:pt x="194" y="136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CD093085-8356-C751-3159-D725621BAAC8}"/>
                </a:ext>
              </a:extLst>
            </p:cNvPr>
            <p:cNvSpPr/>
            <p:nvPr userDrawn="1"/>
          </p:nvSpPr>
          <p:spPr bwMode="auto">
            <a:xfrm>
              <a:off x="2462668" y="1668672"/>
              <a:ext cx="138459" cy="143052"/>
            </a:xfrm>
            <a:custGeom>
              <a:avLst/>
              <a:gdLst>
                <a:gd name="T0" fmla="*/ 43 w 89"/>
                <a:gd name="T1" fmla="*/ 7 h 92"/>
                <a:gd name="T2" fmla="*/ 42 w 89"/>
                <a:gd name="T3" fmla="*/ 0 h 92"/>
                <a:gd name="T4" fmla="*/ 81 w 89"/>
                <a:gd name="T5" fmla="*/ 43 h 92"/>
                <a:gd name="T6" fmla="*/ 80 w 89"/>
                <a:gd name="T7" fmla="*/ 69 h 92"/>
                <a:gd name="T8" fmla="*/ 62 w 89"/>
                <a:gd name="T9" fmla="*/ 85 h 92"/>
                <a:gd name="T10" fmla="*/ 37 w 89"/>
                <a:gd name="T11" fmla="*/ 84 h 92"/>
                <a:gd name="T12" fmla="*/ 0 w 89"/>
                <a:gd name="T13" fmla="*/ 42 h 92"/>
                <a:gd name="T14" fmla="*/ 4 w 89"/>
                <a:gd name="T15" fmla="*/ 40 h 92"/>
                <a:gd name="T16" fmla="*/ 14 w 89"/>
                <a:gd name="T17" fmla="*/ 48 h 92"/>
                <a:gd name="T18" fmla="*/ 41 w 89"/>
                <a:gd name="T19" fmla="*/ 78 h 92"/>
                <a:gd name="T20" fmla="*/ 47 w 89"/>
                <a:gd name="T21" fmla="*/ 82 h 92"/>
                <a:gd name="T22" fmla="*/ 52 w 89"/>
                <a:gd name="T23" fmla="*/ 82 h 92"/>
                <a:gd name="T24" fmla="*/ 78 w 89"/>
                <a:gd name="T25" fmla="*/ 59 h 92"/>
                <a:gd name="T26" fmla="*/ 74 w 89"/>
                <a:gd name="T27" fmla="*/ 45 h 92"/>
                <a:gd name="T28" fmla="*/ 45 w 89"/>
                <a:gd name="T29" fmla="*/ 13 h 92"/>
                <a:gd name="T30" fmla="*/ 42 w 89"/>
                <a:gd name="T31" fmla="*/ 9 h 92"/>
                <a:gd name="T32" fmla="*/ 43 w 89"/>
                <a:gd name="T33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92">
                  <a:moveTo>
                    <a:pt x="43" y="7"/>
                  </a:moveTo>
                  <a:cubicBezTo>
                    <a:pt x="46" y="5"/>
                    <a:pt x="39" y="3"/>
                    <a:pt x="42" y="0"/>
                  </a:cubicBezTo>
                  <a:cubicBezTo>
                    <a:pt x="55" y="14"/>
                    <a:pt x="68" y="28"/>
                    <a:pt x="81" y="43"/>
                  </a:cubicBezTo>
                  <a:cubicBezTo>
                    <a:pt x="89" y="51"/>
                    <a:pt x="88" y="61"/>
                    <a:pt x="80" y="69"/>
                  </a:cubicBezTo>
                  <a:cubicBezTo>
                    <a:pt x="74" y="74"/>
                    <a:pt x="68" y="80"/>
                    <a:pt x="62" y="85"/>
                  </a:cubicBezTo>
                  <a:cubicBezTo>
                    <a:pt x="54" y="92"/>
                    <a:pt x="44" y="92"/>
                    <a:pt x="37" y="84"/>
                  </a:cubicBezTo>
                  <a:cubicBezTo>
                    <a:pt x="24" y="70"/>
                    <a:pt x="12" y="56"/>
                    <a:pt x="0" y="42"/>
                  </a:cubicBezTo>
                  <a:cubicBezTo>
                    <a:pt x="1" y="42"/>
                    <a:pt x="3" y="41"/>
                    <a:pt x="4" y="40"/>
                  </a:cubicBezTo>
                  <a:cubicBezTo>
                    <a:pt x="9" y="41"/>
                    <a:pt x="11" y="45"/>
                    <a:pt x="14" y="48"/>
                  </a:cubicBezTo>
                  <a:cubicBezTo>
                    <a:pt x="23" y="58"/>
                    <a:pt x="31" y="69"/>
                    <a:pt x="41" y="78"/>
                  </a:cubicBezTo>
                  <a:cubicBezTo>
                    <a:pt x="43" y="80"/>
                    <a:pt x="45" y="81"/>
                    <a:pt x="47" y="82"/>
                  </a:cubicBezTo>
                  <a:cubicBezTo>
                    <a:pt x="49" y="82"/>
                    <a:pt x="51" y="83"/>
                    <a:pt x="52" y="82"/>
                  </a:cubicBezTo>
                  <a:cubicBezTo>
                    <a:pt x="63" y="76"/>
                    <a:pt x="72" y="69"/>
                    <a:pt x="78" y="59"/>
                  </a:cubicBezTo>
                  <a:cubicBezTo>
                    <a:pt x="81" y="54"/>
                    <a:pt x="77" y="49"/>
                    <a:pt x="74" y="45"/>
                  </a:cubicBezTo>
                  <a:cubicBezTo>
                    <a:pt x="64" y="35"/>
                    <a:pt x="55" y="23"/>
                    <a:pt x="45" y="13"/>
                  </a:cubicBezTo>
                  <a:cubicBezTo>
                    <a:pt x="44" y="12"/>
                    <a:pt x="43" y="11"/>
                    <a:pt x="42" y="9"/>
                  </a:cubicBezTo>
                  <a:cubicBezTo>
                    <a:pt x="42" y="9"/>
                    <a:pt x="42" y="8"/>
                    <a:pt x="43" y="7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401EECD4-D87A-0E42-EB97-DB8A5122F1F9}"/>
                </a:ext>
              </a:extLst>
            </p:cNvPr>
            <p:cNvSpPr/>
            <p:nvPr userDrawn="1"/>
          </p:nvSpPr>
          <p:spPr bwMode="auto">
            <a:xfrm>
              <a:off x="1761186" y="1085964"/>
              <a:ext cx="150271" cy="163395"/>
            </a:xfrm>
            <a:custGeom>
              <a:avLst/>
              <a:gdLst>
                <a:gd name="T0" fmla="*/ 40 w 97"/>
                <a:gd name="T1" fmla="*/ 104 h 105"/>
                <a:gd name="T2" fmla="*/ 32 w 97"/>
                <a:gd name="T3" fmla="*/ 100 h 105"/>
                <a:gd name="T4" fmla="*/ 21 w 97"/>
                <a:gd name="T5" fmla="*/ 78 h 105"/>
                <a:gd name="T6" fmla="*/ 18 w 97"/>
                <a:gd name="T7" fmla="*/ 75 h 105"/>
                <a:gd name="T8" fmla="*/ 3 w 97"/>
                <a:gd name="T9" fmla="*/ 75 h 105"/>
                <a:gd name="T10" fmla="*/ 2 w 97"/>
                <a:gd name="T11" fmla="*/ 71 h 105"/>
                <a:gd name="T12" fmla="*/ 32 w 97"/>
                <a:gd name="T13" fmla="*/ 55 h 105"/>
                <a:gd name="T14" fmla="*/ 74 w 97"/>
                <a:gd name="T15" fmla="*/ 17 h 105"/>
                <a:gd name="T16" fmla="*/ 92 w 97"/>
                <a:gd name="T17" fmla="*/ 0 h 105"/>
                <a:gd name="T18" fmla="*/ 90 w 97"/>
                <a:gd name="T19" fmla="*/ 11 h 105"/>
                <a:gd name="T20" fmla="*/ 91 w 97"/>
                <a:gd name="T21" fmla="*/ 15 h 105"/>
                <a:gd name="T22" fmla="*/ 88 w 97"/>
                <a:gd name="T23" fmla="*/ 19 h 105"/>
                <a:gd name="T24" fmla="*/ 80 w 97"/>
                <a:gd name="T25" fmla="*/ 25 h 105"/>
                <a:gd name="T26" fmla="*/ 34 w 97"/>
                <a:gd name="T27" fmla="*/ 68 h 105"/>
                <a:gd name="T28" fmla="*/ 34 w 97"/>
                <a:gd name="T29" fmla="*/ 92 h 105"/>
                <a:gd name="T30" fmla="*/ 40 w 97"/>
                <a:gd name="T31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05">
                  <a:moveTo>
                    <a:pt x="40" y="104"/>
                  </a:moveTo>
                  <a:cubicBezTo>
                    <a:pt x="37" y="105"/>
                    <a:pt x="36" y="99"/>
                    <a:pt x="32" y="100"/>
                  </a:cubicBezTo>
                  <a:cubicBezTo>
                    <a:pt x="25" y="95"/>
                    <a:pt x="20" y="88"/>
                    <a:pt x="21" y="78"/>
                  </a:cubicBezTo>
                  <a:cubicBezTo>
                    <a:pt x="21" y="76"/>
                    <a:pt x="20" y="75"/>
                    <a:pt x="18" y="75"/>
                  </a:cubicBezTo>
                  <a:cubicBezTo>
                    <a:pt x="13" y="74"/>
                    <a:pt x="8" y="79"/>
                    <a:pt x="3" y="75"/>
                  </a:cubicBezTo>
                  <a:cubicBezTo>
                    <a:pt x="1" y="74"/>
                    <a:pt x="0" y="73"/>
                    <a:pt x="2" y="71"/>
                  </a:cubicBezTo>
                  <a:cubicBezTo>
                    <a:pt x="15" y="72"/>
                    <a:pt x="23" y="63"/>
                    <a:pt x="32" y="55"/>
                  </a:cubicBezTo>
                  <a:cubicBezTo>
                    <a:pt x="46" y="43"/>
                    <a:pt x="60" y="30"/>
                    <a:pt x="74" y="17"/>
                  </a:cubicBezTo>
                  <a:cubicBezTo>
                    <a:pt x="81" y="12"/>
                    <a:pt x="86" y="5"/>
                    <a:pt x="92" y="0"/>
                  </a:cubicBezTo>
                  <a:cubicBezTo>
                    <a:pt x="97" y="4"/>
                    <a:pt x="90" y="7"/>
                    <a:pt x="90" y="11"/>
                  </a:cubicBezTo>
                  <a:cubicBezTo>
                    <a:pt x="91" y="12"/>
                    <a:pt x="88" y="14"/>
                    <a:pt x="91" y="15"/>
                  </a:cubicBezTo>
                  <a:cubicBezTo>
                    <a:pt x="90" y="16"/>
                    <a:pt x="85" y="16"/>
                    <a:pt x="88" y="19"/>
                  </a:cubicBezTo>
                  <a:cubicBezTo>
                    <a:pt x="87" y="23"/>
                    <a:pt x="83" y="23"/>
                    <a:pt x="80" y="25"/>
                  </a:cubicBezTo>
                  <a:cubicBezTo>
                    <a:pt x="65" y="39"/>
                    <a:pt x="49" y="53"/>
                    <a:pt x="34" y="68"/>
                  </a:cubicBezTo>
                  <a:cubicBezTo>
                    <a:pt x="26" y="76"/>
                    <a:pt x="26" y="83"/>
                    <a:pt x="34" y="92"/>
                  </a:cubicBezTo>
                  <a:cubicBezTo>
                    <a:pt x="37" y="96"/>
                    <a:pt x="42" y="98"/>
                    <a:pt x="40" y="104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85CDFEC0-CD06-D221-D952-AB897FB62582}"/>
                </a:ext>
              </a:extLst>
            </p:cNvPr>
            <p:cNvSpPr/>
            <p:nvPr userDrawn="1"/>
          </p:nvSpPr>
          <p:spPr bwMode="auto">
            <a:xfrm>
              <a:off x="1748719" y="1062996"/>
              <a:ext cx="164707" cy="147646"/>
            </a:xfrm>
            <a:custGeom>
              <a:avLst/>
              <a:gdLst>
                <a:gd name="T0" fmla="*/ 11 w 106"/>
                <a:gd name="T1" fmla="*/ 86 h 95"/>
                <a:gd name="T2" fmla="*/ 20 w 106"/>
                <a:gd name="T3" fmla="*/ 90 h 95"/>
                <a:gd name="T4" fmla="*/ 26 w 106"/>
                <a:gd name="T5" fmla="*/ 90 h 95"/>
                <a:gd name="T6" fmla="*/ 14 w 106"/>
                <a:gd name="T7" fmla="*/ 93 h 95"/>
                <a:gd name="T8" fmla="*/ 8 w 106"/>
                <a:gd name="T9" fmla="*/ 71 h 95"/>
                <a:gd name="T10" fmla="*/ 26 w 106"/>
                <a:gd name="T11" fmla="*/ 53 h 95"/>
                <a:gd name="T12" fmla="*/ 74 w 106"/>
                <a:gd name="T13" fmla="*/ 10 h 95"/>
                <a:gd name="T14" fmla="*/ 81 w 106"/>
                <a:gd name="T15" fmla="*/ 4 h 95"/>
                <a:gd name="T16" fmla="*/ 102 w 106"/>
                <a:gd name="T17" fmla="*/ 7 h 95"/>
                <a:gd name="T18" fmla="*/ 98 w 106"/>
                <a:gd name="T19" fmla="*/ 26 h 95"/>
                <a:gd name="T20" fmla="*/ 97 w 106"/>
                <a:gd name="T21" fmla="*/ 23 h 95"/>
                <a:gd name="T22" fmla="*/ 100 w 106"/>
                <a:gd name="T23" fmla="*/ 15 h 95"/>
                <a:gd name="T24" fmla="*/ 97 w 106"/>
                <a:gd name="T25" fmla="*/ 12 h 95"/>
                <a:gd name="T26" fmla="*/ 82 w 106"/>
                <a:gd name="T27" fmla="*/ 12 h 95"/>
                <a:gd name="T28" fmla="*/ 64 w 106"/>
                <a:gd name="T29" fmla="*/ 28 h 95"/>
                <a:gd name="T30" fmla="*/ 16 w 106"/>
                <a:gd name="T31" fmla="*/ 71 h 95"/>
                <a:gd name="T32" fmla="*/ 11 w 106"/>
                <a:gd name="T33" fmla="*/ 83 h 95"/>
                <a:gd name="T34" fmla="*/ 11 w 106"/>
                <a:gd name="T35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95">
                  <a:moveTo>
                    <a:pt x="11" y="86"/>
                  </a:moveTo>
                  <a:cubicBezTo>
                    <a:pt x="12" y="92"/>
                    <a:pt x="16" y="90"/>
                    <a:pt x="20" y="90"/>
                  </a:cubicBezTo>
                  <a:cubicBezTo>
                    <a:pt x="22" y="90"/>
                    <a:pt x="24" y="88"/>
                    <a:pt x="26" y="90"/>
                  </a:cubicBezTo>
                  <a:cubicBezTo>
                    <a:pt x="22" y="91"/>
                    <a:pt x="19" y="95"/>
                    <a:pt x="14" y="93"/>
                  </a:cubicBezTo>
                  <a:cubicBezTo>
                    <a:pt x="4" y="90"/>
                    <a:pt x="0" y="80"/>
                    <a:pt x="8" y="71"/>
                  </a:cubicBezTo>
                  <a:cubicBezTo>
                    <a:pt x="13" y="65"/>
                    <a:pt x="20" y="59"/>
                    <a:pt x="26" y="53"/>
                  </a:cubicBezTo>
                  <a:cubicBezTo>
                    <a:pt x="42" y="39"/>
                    <a:pt x="58" y="25"/>
                    <a:pt x="74" y="10"/>
                  </a:cubicBezTo>
                  <a:cubicBezTo>
                    <a:pt x="76" y="8"/>
                    <a:pt x="79" y="6"/>
                    <a:pt x="81" y="4"/>
                  </a:cubicBezTo>
                  <a:cubicBezTo>
                    <a:pt x="89" y="0"/>
                    <a:pt x="97" y="1"/>
                    <a:pt x="102" y="7"/>
                  </a:cubicBezTo>
                  <a:cubicBezTo>
                    <a:pt x="106" y="13"/>
                    <a:pt x="105" y="19"/>
                    <a:pt x="98" y="26"/>
                  </a:cubicBezTo>
                  <a:cubicBezTo>
                    <a:pt x="96" y="26"/>
                    <a:pt x="96" y="25"/>
                    <a:pt x="97" y="23"/>
                  </a:cubicBezTo>
                  <a:cubicBezTo>
                    <a:pt x="100" y="21"/>
                    <a:pt x="100" y="18"/>
                    <a:pt x="100" y="15"/>
                  </a:cubicBezTo>
                  <a:cubicBezTo>
                    <a:pt x="99" y="14"/>
                    <a:pt x="98" y="13"/>
                    <a:pt x="97" y="12"/>
                  </a:cubicBezTo>
                  <a:cubicBezTo>
                    <a:pt x="92" y="7"/>
                    <a:pt x="87" y="9"/>
                    <a:pt x="82" y="12"/>
                  </a:cubicBezTo>
                  <a:cubicBezTo>
                    <a:pt x="76" y="17"/>
                    <a:pt x="70" y="23"/>
                    <a:pt x="64" y="28"/>
                  </a:cubicBezTo>
                  <a:cubicBezTo>
                    <a:pt x="48" y="42"/>
                    <a:pt x="32" y="57"/>
                    <a:pt x="16" y="71"/>
                  </a:cubicBezTo>
                  <a:cubicBezTo>
                    <a:pt x="13" y="74"/>
                    <a:pt x="11" y="78"/>
                    <a:pt x="11" y="83"/>
                  </a:cubicBezTo>
                  <a:cubicBezTo>
                    <a:pt x="11" y="84"/>
                    <a:pt x="11" y="85"/>
                    <a:pt x="11" y="86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BD7BEF56-99D6-B703-7F3C-40C4E303FDC4}"/>
                </a:ext>
              </a:extLst>
            </p:cNvPr>
            <p:cNvSpPr/>
            <p:nvPr userDrawn="1"/>
          </p:nvSpPr>
          <p:spPr bwMode="auto">
            <a:xfrm>
              <a:off x="2049916" y="1382567"/>
              <a:ext cx="169300" cy="157489"/>
            </a:xfrm>
            <a:custGeom>
              <a:avLst/>
              <a:gdLst>
                <a:gd name="T0" fmla="*/ 0 w 109"/>
                <a:gd name="T1" fmla="*/ 99 h 101"/>
                <a:gd name="T2" fmla="*/ 0 w 109"/>
                <a:gd name="T3" fmla="*/ 94 h 101"/>
                <a:gd name="T4" fmla="*/ 16 w 109"/>
                <a:gd name="T5" fmla="*/ 77 h 101"/>
                <a:gd name="T6" fmla="*/ 70 w 109"/>
                <a:gd name="T7" fmla="*/ 29 h 101"/>
                <a:gd name="T8" fmla="*/ 100 w 109"/>
                <a:gd name="T9" fmla="*/ 1 h 101"/>
                <a:gd name="T10" fmla="*/ 103 w 109"/>
                <a:gd name="T11" fmla="*/ 0 h 101"/>
                <a:gd name="T12" fmla="*/ 107 w 109"/>
                <a:gd name="T13" fmla="*/ 5 h 101"/>
                <a:gd name="T14" fmla="*/ 108 w 109"/>
                <a:gd name="T15" fmla="*/ 8 h 101"/>
                <a:gd name="T16" fmla="*/ 108 w 109"/>
                <a:gd name="T17" fmla="*/ 8 h 101"/>
                <a:gd name="T18" fmla="*/ 79 w 109"/>
                <a:gd name="T19" fmla="*/ 33 h 101"/>
                <a:gd name="T20" fmla="*/ 8 w 109"/>
                <a:gd name="T21" fmla="*/ 96 h 101"/>
                <a:gd name="T22" fmla="*/ 1 w 109"/>
                <a:gd name="T23" fmla="*/ 99 h 101"/>
                <a:gd name="T24" fmla="*/ 0 w 109"/>
                <a:gd name="T25" fmla="*/ 9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00">
                  <a:moveTo>
                    <a:pt x="0" y="99"/>
                  </a:moveTo>
                  <a:cubicBezTo>
                    <a:pt x="0" y="97"/>
                    <a:pt x="3" y="96"/>
                    <a:pt x="0" y="94"/>
                  </a:cubicBezTo>
                  <a:cubicBezTo>
                    <a:pt x="3" y="87"/>
                    <a:pt x="10" y="82"/>
                    <a:pt x="16" y="77"/>
                  </a:cubicBezTo>
                  <a:cubicBezTo>
                    <a:pt x="34" y="61"/>
                    <a:pt x="52" y="45"/>
                    <a:pt x="70" y="29"/>
                  </a:cubicBezTo>
                  <a:cubicBezTo>
                    <a:pt x="80" y="20"/>
                    <a:pt x="90" y="11"/>
                    <a:pt x="100" y="1"/>
                  </a:cubicBezTo>
                  <a:cubicBezTo>
                    <a:pt x="101" y="0"/>
                    <a:pt x="102" y="0"/>
                    <a:pt x="103" y="0"/>
                  </a:cubicBezTo>
                  <a:cubicBezTo>
                    <a:pt x="104" y="2"/>
                    <a:pt x="104" y="4"/>
                    <a:pt x="107" y="5"/>
                  </a:cubicBezTo>
                  <a:cubicBezTo>
                    <a:pt x="109" y="6"/>
                    <a:pt x="108" y="7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97" y="15"/>
                    <a:pt x="89" y="25"/>
                    <a:pt x="79" y="33"/>
                  </a:cubicBezTo>
                  <a:cubicBezTo>
                    <a:pt x="55" y="54"/>
                    <a:pt x="32" y="76"/>
                    <a:pt x="8" y="96"/>
                  </a:cubicBezTo>
                  <a:cubicBezTo>
                    <a:pt x="6" y="98"/>
                    <a:pt x="4" y="101"/>
                    <a:pt x="1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116">
              <a:extLst>
                <a:ext uri="{FF2B5EF4-FFF2-40B4-BE49-F238E27FC236}">
                  <a16:creationId xmlns:a16="http://schemas.microsoft.com/office/drawing/2014/main" id="{4980043D-DFD9-FFC8-4C73-74893314E212}"/>
                </a:ext>
              </a:extLst>
            </p:cNvPr>
            <p:cNvSpPr/>
            <p:nvPr userDrawn="1"/>
          </p:nvSpPr>
          <p:spPr bwMode="auto">
            <a:xfrm>
              <a:off x="1980358" y="1583366"/>
              <a:ext cx="83338" cy="83994"/>
            </a:xfrm>
            <a:custGeom>
              <a:avLst/>
              <a:gdLst>
                <a:gd name="T0" fmla="*/ 15 w 54"/>
                <a:gd name="T1" fmla="*/ 47 h 54"/>
                <a:gd name="T2" fmla="*/ 17 w 54"/>
                <a:gd name="T3" fmla="*/ 51 h 54"/>
                <a:gd name="T4" fmla="*/ 17 w 54"/>
                <a:gd name="T5" fmla="*/ 54 h 54"/>
                <a:gd name="T6" fmla="*/ 13 w 54"/>
                <a:gd name="T7" fmla="*/ 53 h 54"/>
                <a:gd name="T8" fmla="*/ 7 w 54"/>
                <a:gd name="T9" fmla="*/ 44 h 54"/>
                <a:gd name="T10" fmla="*/ 8 w 54"/>
                <a:gd name="T11" fmla="*/ 19 h 54"/>
                <a:gd name="T12" fmla="*/ 22 w 54"/>
                <a:gd name="T13" fmla="*/ 7 h 54"/>
                <a:gd name="T14" fmla="*/ 37 w 54"/>
                <a:gd name="T15" fmla="*/ 3 h 54"/>
                <a:gd name="T16" fmla="*/ 54 w 54"/>
                <a:gd name="T17" fmla="*/ 0 h 54"/>
                <a:gd name="T18" fmla="*/ 43 w 54"/>
                <a:gd name="T19" fmla="*/ 9 h 54"/>
                <a:gd name="T20" fmla="*/ 37 w 54"/>
                <a:gd name="T21" fmla="*/ 8 h 54"/>
                <a:gd name="T22" fmla="*/ 14 w 54"/>
                <a:gd name="T23" fmla="*/ 23 h 54"/>
                <a:gd name="T24" fmla="*/ 13 w 54"/>
                <a:gd name="T25" fmla="*/ 41 h 54"/>
                <a:gd name="T26" fmla="*/ 15 w 54"/>
                <a:gd name="T27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4">
                  <a:moveTo>
                    <a:pt x="15" y="47"/>
                  </a:moveTo>
                  <a:cubicBezTo>
                    <a:pt x="16" y="48"/>
                    <a:pt x="16" y="50"/>
                    <a:pt x="17" y="51"/>
                  </a:cubicBezTo>
                  <a:cubicBezTo>
                    <a:pt x="17" y="52"/>
                    <a:pt x="18" y="53"/>
                    <a:pt x="17" y="54"/>
                  </a:cubicBezTo>
                  <a:cubicBezTo>
                    <a:pt x="16" y="54"/>
                    <a:pt x="14" y="53"/>
                    <a:pt x="13" y="53"/>
                  </a:cubicBezTo>
                  <a:cubicBezTo>
                    <a:pt x="12" y="49"/>
                    <a:pt x="9" y="47"/>
                    <a:pt x="7" y="44"/>
                  </a:cubicBezTo>
                  <a:cubicBezTo>
                    <a:pt x="0" y="36"/>
                    <a:pt x="0" y="26"/>
                    <a:pt x="8" y="19"/>
                  </a:cubicBezTo>
                  <a:cubicBezTo>
                    <a:pt x="12" y="15"/>
                    <a:pt x="17" y="11"/>
                    <a:pt x="22" y="7"/>
                  </a:cubicBezTo>
                  <a:cubicBezTo>
                    <a:pt x="26" y="3"/>
                    <a:pt x="32" y="1"/>
                    <a:pt x="37" y="3"/>
                  </a:cubicBezTo>
                  <a:cubicBezTo>
                    <a:pt x="45" y="8"/>
                    <a:pt x="49" y="4"/>
                    <a:pt x="54" y="0"/>
                  </a:cubicBezTo>
                  <a:cubicBezTo>
                    <a:pt x="53" y="6"/>
                    <a:pt x="48" y="10"/>
                    <a:pt x="43" y="9"/>
                  </a:cubicBezTo>
                  <a:cubicBezTo>
                    <a:pt x="41" y="9"/>
                    <a:pt x="39" y="7"/>
                    <a:pt x="37" y="8"/>
                  </a:cubicBezTo>
                  <a:cubicBezTo>
                    <a:pt x="27" y="10"/>
                    <a:pt x="20" y="16"/>
                    <a:pt x="14" y="23"/>
                  </a:cubicBezTo>
                  <a:cubicBezTo>
                    <a:pt x="8" y="30"/>
                    <a:pt x="8" y="34"/>
                    <a:pt x="13" y="41"/>
                  </a:cubicBezTo>
                  <a:cubicBezTo>
                    <a:pt x="14" y="43"/>
                    <a:pt x="16" y="44"/>
                    <a:pt x="15" y="47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692C5FAA-C746-04B8-2055-9D22EB9A5296}"/>
                </a:ext>
              </a:extLst>
            </p:cNvPr>
            <p:cNvSpPr/>
            <p:nvPr userDrawn="1"/>
          </p:nvSpPr>
          <p:spPr bwMode="auto">
            <a:xfrm>
              <a:off x="2795362" y="2173948"/>
              <a:ext cx="46590" cy="87275"/>
            </a:xfrm>
            <a:custGeom>
              <a:avLst/>
              <a:gdLst>
                <a:gd name="T0" fmla="*/ 3 w 30"/>
                <a:gd name="T1" fmla="*/ 56 h 56"/>
                <a:gd name="T2" fmla="*/ 3 w 30"/>
                <a:gd name="T3" fmla="*/ 46 h 56"/>
                <a:gd name="T4" fmla="*/ 7 w 30"/>
                <a:gd name="T5" fmla="*/ 38 h 56"/>
                <a:gd name="T6" fmla="*/ 15 w 30"/>
                <a:gd name="T7" fmla="*/ 28 h 56"/>
                <a:gd name="T8" fmla="*/ 18 w 30"/>
                <a:gd name="T9" fmla="*/ 12 h 56"/>
                <a:gd name="T10" fmla="*/ 2 w 30"/>
                <a:gd name="T11" fmla="*/ 10 h 56"/>
                <a:gd name="T12" fmla="*/ 0 w 30"/>
                <a:gd name="T13" fmla="*/ 9 h 56"/>
                <a:gd name="T14" fmla="*/ 6 w 30"/>
                <a:gd name="T15" fmla="*/ 2 h 56"/>
                <a:gd name="T16" fmla="*/ 24 w 30"/>
                <a:gd name="T17" fmla="*/ 25 h 56"/>
                <a:gd name="T18" fmla="*/ 7 w 30"/>
                <a:gd name="T19" fmla="*/ 48 h 56"/>
                <a:gd name="T20" fmla="*/ 6 w 30"/>
                <a:gd name="T21" fmla="*/ 53 h 56"/>
                <a:gd name="T22" fmla="*/ 6 w 30"/>
                <a:gd name="T23" fmla="*/ 56 h 56"/>
                <a:gd name="T24" fmla="*/ 3 w 30"/>
                <a:gd name="T25" fmla="*/ 56 h 56"/>
                <a:gd name="T26" fmla="*/ 3 w 3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56">
                  <a:moveTo>
                    <a:pt x="3" y="56"/>
                  </a:moveTo>
                  <a:cubicBezTo>
                    <a:pt x="2" y="52"/>
                    <a:pt x="2" y="49"/>
                    <a:pt x="3" y="46"/>
                  </a:cubicBezTo>
                  <a:cubicBezTo>
                    <a:pt x="2" y="42"/>
                    <a:pt x="5" y="41"/>
                    <a:pt x="7" y="38"/>
                  </a:cubicBezTo>
                  <a:cubicBezTo>
                    <a:pt x="10" y="35"/>
                    <a:pt x="14" y="32"/>
                    <a:pt x="15" y="28"/>
                  </a:cubicBezTo>
                  <a:cubicBezTo>
                    <a:pt x="17" y="22"/>
                    <a:pt x="22" y="17"/>
                    <a:pt x="18" y="12"/>
                  </a:cubicBezTo>
                  <a:cubicBezTo>
                    <a:pt x="14" y="6"/>
                    <a:pt x="7" y="10"/>
                    <a:pt x="2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5"/>
                    <a:pt x="4" y="5"/>
                    <a:pt x="6" y="2"/>
                  </a:cubicBezTo>
                  <a:cubicBezTo>
                    <a:pt x="23" y="0"/>
                    <a:pt x="30" y="9"/>
                    <a:pt x="24" y="25"/>
                  </a:cubicBezTo>
                  <a:cubicBezTo>
                    <a:pt x="21" y="34"/>
                    <a:pt x="15" y="42"/>
                    <a:pt x="7" y="48"/>
                  </a:cubicBezTo>
                  <a:cubicBezTo>
                    <a:pt x="5" y="50"/>
                    <a:pt x="3" y="51"/>
                    <a:pt x="6" y="53"/>
                  </a:cubicBezTo>
                  <a:cubicBezTo>
                    <a:pt x="6" y="54"/>
                    <a:pt x="6" y="55"/>
                    <a:pt x="6" y="56"/>
                  </a:cubicBezTo>
                  <a:cubicBezTo>
                    <a:pt x="5" y="56"/>
                    <a:pt x="4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4" name="Freeform 127">
              <a:extLst>
                <a:ext uri="{FF2B5EF4-FFF2-40B4-BE49-F238E27FC236}">
                  <a16:creationId xmlns:a16="http://schemas.microsoft.com/office/drawing/2014/main" id="{D74A61BD-F444-E360-6082-CC7EF26D951D}"/>
                </a:ext>
              </a:extLst>
            </p:cNvPr>
            <p:cNvSpPr/>
            <p:nvPr userDrawn="1"/>
          </p:nvSpPr>
          <p:spPr bwMode="auto">
            <a:xfrm>
              <a:off x="1922612" y="1671953"/>
              <a:ext cx="669327" cy="815661"/>
            </a:xfrm>
            <a:custGeom>
              <a:avLst/>
              <a:gdLst>
                <a:gd name="T0" fmla="*/ 284 w 431"/>
                <a:gd name="T1" fmla="*/ 402 h 525"/>
                <a:gd name="T2" fmla="*/ 314 w 431"/>
                <a:gd name="T3" fmla="*/ 388 h 525"/>
                <a:gd name="T4" fmla="*/ 431 w 431"/>
                <a:gd name="T5" fmla="*/ 519 h 525"/>
                <a:gd name="T6" fmla="*/ 412 w 431"/>
                <a:gd name="T7" fmla="*/ 523 h 525"/>
                <a:gd name="T8" fmla="*/ 393 w 431"/>
                <a:gd name="T9" fmla="*/ 524 h 525"/>
                <a:gd name="T10" fmla="*/ 385 w 431"/>
                <a:gd name="T11" fmla="*/ 518 h 525"/>
                <a:gd name="T12" fmla="*/ 373 w 431"/>
                <a:gd name="T13" fmla="*/ 474 h 525"/>
                <a:gd name="T14" fmla="*/ 347 w 431"/>
                <a:gd name="T15" fmla="*/ 449 h 525"/>
                <a:gd name="T16" fmla="*/ 310 w 431"/>
                <a:gd name="T17" fmla="*/ 451 h 525"/>
                <a:gd name="T18" fmla="*/ 252 w 431"/>
                <a:gd name="T19" fmla="*/ 500 h 525"/>
                <a:gd name="T20" fmla="*/ 243 w 431"/>
                <a:gd name="T21" fmla="*/ 505 h 525"/>
                <a:gd name="T22" fmla="*/ 147 w 431"/>
                <a:gd name="T23" fmla="*/ 452 h 525"/>
                <a:gd name="T24" fmla="*/ 15 w 431"/>
                <a:gd name="T25" fmla="*/ 237 h 525"/>
                <a:gd name="T26" fmla="*/ 45 w 431"/>
                <a:gd name="T27" fmla="*/ 16 h 525"/>
                <a:gd name="T28" fmla="*/ 49 w 431"/>
                <a:gd name="T29" fmla="*/ 8 h 525"/>
                <a:gd name="T30" fmla="*/ 55 w 431"/>
                <a:gd name="T31" fmla="*/ 0 h 525"/>
                <a:gd name="T32" fmla="*/ 65 w 431"/>
                <a:gd name="T33" fmla="*/ 11 h 525"/>
                <a:gd name="T34" fmla="*/ 65 w 431"/>
                <a:gd name="T35" fmla="*/ 20 h 525"/>
                <a:gd name="T36" fmla="*/ 73 w 431"/>
                <a:gd name="T37" fmla="*/ 69 h 525"/>
                <a:gd name="T38" fmla="*/ 77 w 431"/>
                <a:gd name="T39" fmla="*/ 73 h 525"/>
                <a:gd name="T40" fmla="*/ 121 w 431"/>
                <a:gd name="T41" fmla="*/ 84 h 525"/>
                <a:gd name="T42" fmla="*/ 134 w 431"/>
                <a:gd name="T43" fmla="*/ 88 h 525"/>
                <a:gd name="T44" fmla="*/ 142 w 431"/>
                <a:gd name="T45" fmla="*/ 96 h 525"/>
                <a:gd name="T46" fmla="*/ 140 w 431"/>
                <a:gd name="T47" fmla="*/ 106 h 525"/>
                <a:gd name="T48" fmla="*/ 120 w 431"/>
                <a:gd name="T49" fmla="*/ 128 h 525"/>
                <a:gd name="T50" fmla="*/ 113 w 431"/>
                <a:gd name="T51" fmla="*/ 198 h 525"/>
                <a:gd name="T52" fmla="*/ 129 w 431"/>
                <a:gd name="T53" fmla="*/ 268 h 525"/>
                <a:gd name="T54" fmla="*/ 217 w 431"/>
                <a:gd name="T55" fmla="*/ 374 h 525"/>
                <a:gd name="T56" fmla="*/ 267 w 431"/>
                <a:gd name="T57" fmla="*/ 399 h 525"/>
                <a:gd name="T58" fmla="*/ 284 w 431"/>
                <a:gd name="T59" fmla="*/ 40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1" h="525">
                  <a:moveTo>
                    <a:pt x="284" y="402"/>
                  </a:moveTo>
                  <a:cubicBezTo>
                    <a:pt x="299" y="406"/>
                    <a:pt x="310" y="402"/>
                    <a:pt x="314" y="388"/>
                  </a:cubicBezTo>
                  <a:cubicBezTo>
                    <a:pt x="353" y="431"/>
                    <a:pt x="392" y="474"/>
                    <a:pt x="431" y="519"/>
                  </a:cubicBezTo>
                  <a:cubicBezTo>
                    <a:pt x="424" y="520"/>
                    <a:pt x="418" y="521"/>
                    <a:pt x="412" y="523"/>
                  </a:cubicBezTo>
                  <a:cubicBezTo>
                    <a:pt x="406" y="523"/>
                    <a:pt x="399" y="524"/>
                    <a:pt x="393" y="524"/>
                  </a:cubicBezTo>
                  <a:cubicBezTo>
                    <a:pt x="388" y="525"/>
                    <a:pt x="386" y="524"/>
                    <a:pt x="385" y="518"/>
                  </a:cubicBezTo>
                  <a:cubicBezTo>
                    <a:pt x="384" y="503"/>
                    <a:pt x="380" y="488"/>
                    <a:pt x="373" y="474"/>
                  </a:cubicBezTo>
                  <a:cubicBezTo>
                    <a:pt x="367" y="463"/>
                    <a:pt x="360" y="453"/>
                    <a:pt x="347" y="449"/>
                  </a:cubicBezTo>
                  <a:cubicBezTo>
                    <a:pt x="334" y="443"/>
                    <a:pt x="322" y="446"/>
                    <a:pt x="310" y="451"/>
                  </a:cubicBezTo>
                  <a:cubicBezTo>
                    <a:pt x="286" y="462"/>
                    <a:pt x="267" y="479"/>
                    <a:pt x="252" y="500"/>
                  </a:cubicBezTo>
                  <a:cubicBezTo>
                    <a:pt x="250" y="503"/>
                    <a:pt x="248" y="507"/>
                    <a:pt x="243" y="505"/>
                  </a:cubicBezTo>
                  <a:cubicBezTo>
                    <a:pt x="209" y="492"/>
                    <a:pt x="176" y="475"/>
                    <a:pt x="147" y="452"/>
                  </a:cubicBezTo>
                  <a:cubicBezTo>
                    <a:pt x="76" y="397"/>
                    <a:pt x="32" y="325"/>
                    <a:pt x="15" y="237"/>
                  </a:cubicBezTo>
                  <a:cubicBezTo>
                    <a:pt x="0" y="160"/>
                    <a:pt x="13" y="87"/>
                    <a:pt x="45" y="16"/>
                  </a:cubicBezTo>
                  <a:cubicBezTo>
                    <a:pt x="47" y="13"/>
                    <a:pt x="48" y="10"/>
                    <a:pt x="49" y="8"/>
                  </a:cubicBezTo>
                  <a:cubicBezTo>
                    <a:pt x="51" y="5"/>
                    <a:pt x="52" y="3"/>
                    <a:pt x="55" y="0"/>
                  </a:cubicBezTo>
                  <a:cubicBezTo>
                    <a:pt x="58" y="4"/>
                    <a:pt x="61" y="8"/>
                    <a:pt x="65" y="11"/>
                  </a:cubicBezTo>
                  <a:cubicBezTo>
                    <a:pt x="68" y="14"/>
                    <a:pt x="66" y="17"/>
                    <a:pt x="65" y="20"/>
                  </a:cubicBezTo>
                  <a:cubicBezTo>
                    <a:pt x="58" y="38"/>
                    <a:pt x="60" y="54"/>
                    <a:pt x="73" y="69"/>
                  </a:cubicBezTo>
                  <a:cubicBezTo>
                    <a:pt x="74" y="71"/>
                    <a:pt x="76" y="72"/>
                    <a:pt x="77" y="73"/>
                  </a:cubicBezTo>
                  <a:cubicBezTo>
                    <a:pt x="90" y="86"/>
                    <a:pt x="105" y="88"/>
                    <a:pt x="121" y="84"/>
                  </a:cubicBezTo>
                  <a:cubicBezTo>
                    <a:pt x="127" y="82"/>
                    <a:pt x="130" y="83"/>
                    <a:pt x="134" y="88"/>
                  </a:cubicBezTo>
                  <a:cubicBezTo>
                    <a:pt x="136" y="91"/>
                    <a:pt x="139" y="94"/>
                    <a:pt x="142" y="96"/>
                  </a:cubicBezTo>
                  <a:cubicBezTo>
                    <a:pt x="147" y="101"/>
                    <a:pt x="146" y="104"/>
                    <a:pt x="140" y="106"/>
                  </a:cubicBezTo>
                  <a:cubicBezTo>
                    <a:pt x="127" y="108"/>
                    <a:pt x="122" y="117"/>
                    <a:pt x="120" y="128"/>
                  </a:cubicBezTo>
                  <a:cubicBezTo>
                    <a:pt x="114" y="151"/>
                    <a:pt x="111" y="174"/>
                    <a:pt x="113" y="198"/>
                  </a:cubicBezTo>
                  <a:cubicBezTo>
                    <a:pt x="116" y="222"/>
                    <a:pt x="120" y="246"/>
                    <a:pt x="129" y="268"/>
                  </a:cubicBezTo>
                  <a:cubicBezTo>
                    <a:pt x="146" y="314"/>
                    <a:pt x="176" y="348"/>
                    <a:pt x="217" y="374"/>
                  </a:cubicBezTo>
                  <a:cubicBezTo>
                    <a:pt x="233" y="384"/>
                    <a:pt x="248" y="394"/>
                    <a:pt x="267" y="399"/>
                  </a:cubicBezTo>
                  <a:cubicBezTo>
                    <a:pt x="272" y="400"/>
                    <a:pt x="278" y="402"/>
                    <a:pt x="284" y="402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5" name="Freeform 128">
              <a:extLst>
                <a:ext uri="{FF2B5EF4-FFF2-40B4-BE49-F238E27FC236}">
                  <a16:creationId xmlns:a16="http://schemas.microsoft.com/office/drawing/2014/main" id="{7ADEF971-1A2D-9BA9-5611-862039C2E7BF}"/>
                </a:ext>
              </a:extLst>
            </p:cNvPr>
            <p:cNvSpPr/>
            <p:nvPr userDrawn="1"/>
          </p:nvSpPr>
          <p:spPr bwMode="auto">
            <a:xfrm>
              <a:off x="1977077" y="2755344"/>
              <a:ext cx="1078798" cy="167332"/>
            </a:xfrm>
            <a:custGeom>
              <a:avLst/>
              <a:gdLst>
                <a:gd name="T0" fmla="*/ 0 w 695"/>
                <a:gd name="T1" fmla="*/ 45 h 108"/>
                <a:gd name="T2" fmla="*/ 48 w 695"/>
                <a:gd name="T3" fmla="*/ 0 h 108"/>
                <a:gd name="T4" fmla="*/ 65 w 695"/>
                <a:gd name="T5" fmla="*/ 8 h 108"/>
                <a:gd name="T6" fmla="*/ 80 w 695"/>
                <a:gd name="T7" fmla="*/ 8 h 108"/>
                <a:gd name="T8" fmla="*/ 446 w 695"/>
                <a:gd name="T9" fmla="*/ 8 h 108"/>
                <a:gd name="T10" fmla="*/ 468 w 695"/>
                <a:gd name="T11" fmla="*/ 8 h 108"/>
                <a:gd name="T12" fmla="*/ 475 w 695"/>
                <a:gd name="T13" fmla="*/ 8 h 108"/>
                <a:gd name="T14" fmla="*/ 492 w 695"/>
                <a:gd name="T15" fmla="*/ 8 h 108"/>
                <a:gd name="T16" fmla="*/ 497 w 695"/>
                <a:gd name="T17" fmla="*/ 8 h 108"/>
                <a:gd name="T18" fmla="*/ 521 w 695"/>
                <a:gd name="T19" fmla="*/ 8 h 108"/>
                <a:gd name="T20" fmla="*/ 587 w 695"/>
                <a:gd name="T21" fmla="*/ 8 h 108"/>
                <a:gd name="T22" fmla="*/ 625 w 695"/>
                <a:gd name="T23" fmla="*/ 8 h 108"/>
                <a:gd name="T24" fmla="*/ 658 w 695"/>
                <a:gd name="T25" fmla="*/ 8 h 108"/>
                <a:gd name="T26" fmla="*/ 679 w 695"/>
                <a:gd name="T27" fmla="*/ 22 h 108"/>
                <a:gd name="T28" fmla="*/ 690 w 695"/>
                <a:gd name="T29" fmla="*/ 36 h 108"/>
                <a:gd name="T30" fmla="*/ 690 w 695"/>
                <a:gd name="T31" fmla="*/ 36 h 108"/>
                <a:gd name="T32" fmla="*/ 692 w 695"/>
                <a:gd name="T33" fmla="*/ 91 h 108"/>
                <a:gd name="T34" fmla="*/ 693 w 695"/>
                <a:gd name="T35" fmla="*/ 101 h 108"/>
                <a:gd name="T36" fmla="*/ 688 w 695"/>
                <a:gd name="T37" fmla="*/ 108 h 108"/>
                <a:gd name="T38" fmla="*/ 681 w 695"/>
                <a:gd name="T39" fmla="*/ 108 h 108"/>
                <a:gd name="T40" fmla="*/ 16 w 695"/>
                <a:gd name="T41" fmla="*/ 108 h 108"/>
                <a:gd name="T42" fmla="*/ 13 w 695"/>
                <a:gd name="T43" fmla="*/ 108 h 108"/>
                <a:gd name="T44" fmla="*/ 1 w 695"/>
                <a:gd name="T45" fmla="*/ 95 h 108"/>
                <a:gd name="T46" fmla="*/ 1 w 695"/>
                <a:gd name="T47" fmla="*/ 62 h 108"/>
                <a:gd name="T48" fmla="*/ 0 w 695"/>
                <a:gd name="T49" fmla="*/ 4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108">
                  <a:moveTo>
                    <a:pt x="0" y="45"/>
                  </a:moveTo>
                  <a:cubicBezTo>
                    <a:pt x="7" y="21"/>
                    <a:pt x="24" y="6"/>
                    <a:pt x="48" y="0"/>
                  </a:cubicBezTo>
                  <a:cubicBezTo>
                    <a:pt x="52" y="5"/>
                    <a:pt x="58" y="7"/>
                    <a:pt x="65" y="8"/>
                  </a:cubicBezTo>
                  <a:cubicBezTo>
                    <a:pt x="70" y="8"/>
                    <a:pt x="75" y="8"/>
                    <a:pt x="80" y="8"/>
                  </a:cubicBezTo>
                  <a:cubicBezTo>
                    <a:pt x="202" y="8"/>
                    <a:pt x="324" y="8"/>
                    <a:pt x="446" y="8"/>
                  </a:cubicBezTo>
                  <a:cubicBezTo>
                    <a:pt x="453" y="9"/>
                    <a:pt x="461" y="8"/>
                    <a:pt x="468" y="8"/>
                  </a:cubicBezTo>
                  <a:cubicBezTo>
                    <a:pt x="470" y="8"/>
                    <a:pt x="473" y="8"/>
                    <a:pt x="475" y="8"/>
                  </a:cubicBezTo>
                  <a:cubicBezTo>
                    <a:pt x="481" y="9"/>
                    <a:pt x="486" y="8"/>
                    <a:pt x="492" y="8"/>
                  </a:cubicBezTo>
                  <a:cubicBezTo>
                    <a:pt x="494" y="8"/>
                    <a:pt x="496" y="8"/>
                    <a:pt x="497" y="8"/>
                  </a:cubicBezTo>
                  <a:cubicBezTo>
                    <a:pt x="505" y="8"/>
                    <a:pt x="513" y="9"/>
                    <a:pt x="521" y="8"/>
                  </a:cubicBezTo>
                  <a:cubicBezTo>
                    <a:pt x="543" y="8"/>
                    <a:pt x="565" y="8"/>
                    <a:pt x="587" y="8"/>
                  </a:cubicBezTo>
                  <a:cubicBezTo>
                    <a:pt x="600" y="9"/>
                    <a:pt x="612" y="8"/>
                    <a:pt x="625" y="8"/>
                  </a:cubicBezTo>
                  <a:cubicBezTo>
                    <a:pt x="636" y="8"/>
                    <a:pt x="647" y="8"/>
                    <a:pt x="658" y="8"/>
                  </a:cubicBezTo>
                  <a:cubicBezTo>
                    <a:pt x="667" y="8"/>
                    <a:pt x="674" y="14"/>
                    <a:pt x="679" y="22"/>
                  </a:cubicBezTo>
                  <a:cubicBezTo>
                    <a:pt x="682" y="27"/>
                    <a:pt x="686" y="31"/>
                    <a:pt x="690" y="36"/>
                  </a:cubicBezTo>
                  <a:cubicBezTo>
                    <a:pt x="690" y="36"/>
                    <a:pt x="690" y="36"/>
                    <a:pt x="690" y="36"/>
                  </a:cubicBezTo>
                  <a:cubicBezTo>
                    <a:pt x="695" y="54"/>
                    <a:pt x="693" y="72"/>
                    <a:pt x="692" y="91"/>
                  </a:cubicBezTo>
                  <a:cubicBezTo>
                    <a:pt x="692" y="94"/>
                    <a:pt x="693" y="97"/>
                    <a:pt x="693" y="101"/>
                  </a:cubicBezTo>
                  <a:cubicBezTo>
                    <a:pt x="694" y="105"/>
                    <a:pt x="693" y="108"/>
                    <a:pt x="688" y="108"/>
                  </a:cubicBezTo>
                  <a:cubicBezTo>
                    <a:pt x="685" y="108"/>
                    <a:pt x="683" y="108"/>
                    <a:pt x="681" y="108"/>
                  </a:cubicBezTo>
                  <a:cubicBezTo>
                    <a:pt x="459" y="108"/>
                    <a:pt x="238" y="108"/>
                    <a:pt x="16" y="108"/>
                  </a:cubicBezTo>
                  <a:cubicBezTo>
                    <a:pt x="15" y="108"/>
                    <a:pt x="14" y="108"/>
                    <a:pt x="13" y="108"/>
                  </a:cubicBezTo>
                  <a:cubicBezTo>
                    <a:pt x="3" y="108"/>
                    <a:pt x="1" y="106"/>
                    <a:pt x="1" y="95"/>
                  </a:cubicBezTo>
                  <a:cubicBezTo>
                    <a:pt x="1" y="84"/>
                    <a:pt x="1" y="73"/>
                    <a:pt x="1" y="62"/>
                  </a:cubicBezTo>
                  <a:cubicBezTo>
                    <a:pt x="1" y="57"/>
                    <a:pt x="1" y="51"/>
                    <a:pt x="0" y="45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6" name="Freeform 129">
              <a:extLst>
                <a:ext uri="{FF2B5EF4-FFF2-40B4-BE49-F238E27FC236}">
                  <a16:creationId xmlns:a16="http://schemas.microsoft.com/office/drawing/2014/main" id="{CDBFC5E9-0DF9-5CA4-6C9A-E8A68577C9C1}"/>
                </a:ext>
              </a:extLst>
            </p:cNvPr>
            <p:cNvSpPr/>
            <p:nvPr userDrawn="1"/>
          </p:nvSpPr>
          <p:spPr bwMode="auto">
            <a:xfrm>
              <a:off x="2173938" y="2372778"/>
              <a:ext cx="720511" cy="370099"/>
            </a:xfrm>
            <a:custGeom>
              <a:avLst/>
              <a:gdLst>
                <a:gd name="T0" fmla="*/ 25 w 464"/>
                <a:gd name="T1" fmla="*/ 199 h 238"/>
                <a:gd name="T2" fmla="*/ 42 w 464"/>
                <a:gd name="T3" fmla="*/ 190 h 238"/>
                <a:gd name="T4" fmla="*/ 48 w 464"/>
                <a:gd name="T5" fmla="*/ 194 h 238"/>
                <a:gd name="T6" fmla="*/ 50 w 464"/>
                <a:gd name="T7" fmla="*/ 202 h 238"/>
                <a:gd name="T8" fmla="*/ 53 w 464"/>
                <a:gd name="T9" fmla="*/ 195 h 238"/>
                <a:gd name="T10" fmla="*/ 83 w 464"/>
                <a:gd name="T11" fmla="*/ 71 h 238"/>
                <a:gd name="T12" fmla="*/ 145 w 464"/>
                <a:gd name="T13" fmla="*/ 7 h 238"/>
                <a:gd name="T14" fmla="*/ 168 w 464"/>
                <a:gd name="T15" fmla="*/ 0 h 238"/>
                <a:gd name="T16" fmla="*/ 170 w 464"/>
                <a:gd name="T17" fmla="*/ 0 h 238"/>
                <a:gd name="T18" fmla="*/ 177 w 464"/>
                <a:gd name="T19" fmla="*/ 13 h 238"/>
                <a:gd name="T20" fmla="*/ 203 w 464"/>
                <a:gd name="T21" fmla="*/ 52 h 238"/>
                <a:gd name="T22" fmla="*/ 214 w 464"/>
                <a:gd name="T23" fmla="*/ 105 h 238"/>
                <a:gd name="T24" fmla="*/ 255 w 464"/>
                <a:gd name="T25" fmla="*/ 180 h 238"/>
                <a:gd name="T26" fmla="*/ 295 w 464"/>
                <a:gd name="T27" fmla="*/ 196 h 238"/>
                <a:gd name="T28" fmla="*/ 422 w 464"/>
                <a:gd name="T29" fmla="*/ 196 h 238"/>
                <a:gd name="T30" fmla="*/ 436 w 464"/>
                <a:gd name="T31" fmla="*/ 197 h 238"/>
                <a:gd name="T32" fmla="*/ 461 w 464"/>
                <a:gd name="T33" fmla="*/ 228 h 238"/>
                <a:gd name="T34" fmla="*/ 454 w 464"/>
                <a:gd name="T35" fmla="*/ 238 h 238"/>
                <a:gd name="T36" fmla="*/ 49 w 464"/>
                <a:gd name="T37" fmla="*/ 238 h 238"/>
                <a:gd name="T38" fmla="*/ 9 w 464"/>
                <a:gd name="T39" fmla="*/ 238 h 238"/>
                <a:gd name="T40" fmla="*/ 3 w 464"/>
                <a:gd name="T41" fmla="*/ 228 h 238"/>
                <a:gd name="T42" fmla="*/ 25 w 464"/>
                <a:gd name="T43" fmla="*/ 19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3" h="238">
                  <a:moveTo>
                    <a:pt x="25" y="199"/>
                  </a:moveTo>
                  <a:cubicBezTo>
                    <a:pt x="31" y="196"/>
                    <a:pt x="36" y="193"/>
                    <a:pt x="42" y="190"/>
                  </a:cubicBezTo>
                  <a:cubicBezTo>
                    <a:pt x="46" y="188"/>
                    <a:pt x="49" y="188"/>
                    <a:pt x="48" y="194"/>
                  </a:cubicBezTo>
                  <a:cubicBezTo>
                    <a:pt x="47" y="197"/>
                    <a:pt x="46" y="202"/>
                    <a:pt x="50" y="202"/>
                  </a:cubicBezTo>
                  <a:cubicBezTo>
                    <a:pt x="54" y="203"/>
                    <a:pt x="53" y="198"/>
                    <a:pt x="53" y="195"/>
                  </a:cubicBezTo>
                  <a:cubicBezTo>
                    <a:pt x="55" y="152"/>
                    <a:pt x="63" y="110"/>
                    <a:pt x="83" y="71"/>
                  </a:cubicBezTo>
                  <a:cubicBezTo>
                    <a:pt x="97" y="44"/>
                    <a:pt x="117" y="22"/>
                    <a:pt x="145" y="7"/>
                  </a:cubicBezTo>
                  <a:cubicBezTo>
                    <a:pt x="152" y="3"/>
                    <a:pt x="160" y="2"/>
                    <a:pt x="168" y="0"/>
                  </a:cubicBezTo>
                  <a:cubicBezTo>
                    <a:pt x="169" y="0"/>
                    <a:pt x="170" y="0"/>
                    <a:pt x="170" y="0"/>
                  </a:cubicBezTo>
                  <a:cubicBezTo>
                    <a:pt x="170" y="6"/>
                    <a:pt x="172" y="10"/>
                    <a:pt x="177" y="13"/>
                  </a:cubicBezTo>
                  <a:cubicBezTo>
                    <a:pt x="192" y="22"/>
                    <a:pt x="199" y="36"/>
                    <a:pt x="203" y="52"/>
                  </a:cubicBezTo>
                  <a:cubicBezTo>
                    <a:pt x="208" y="70"/>
                    <a:pt x="210" y="88"/>
                    <a:pt x="214" y="105"/>
                  </a:cubicBezTo>
                  <a:cubicBezTo>
                    <a:pt x="220" y="134"/>
                    <a:pt x="234" y="159"/>
                    <a:pt x="255" y="180"/>
                  </a:cubicBezTo>
                  <a:cubicBezTo>
                    <a:pt x="266" y="191"/>
                    <a:pt x="279" y="197"/>
                    <a:pt x="295" y="196"/>
                  </a:cubicBezTo>
                  <a:cubicBezTo>
                    <a:pt x="338" y="196"/>
                    <a:pt x="380" y="196"/>
                    <a:pt x="422" y="196"/>
                  </a:cubicBezTo>
                  <a:cubicBezTo>
                    <a:pt x="427" y="196"/>
                    <a:pt x="431" y="197"/>
                    <a:pt x="436" y="197"/>
                  </a:cubicBezTo>
                  <a:cubicBezTo>
                    <a:pt x="448" y="204"/>
                    <a:pt x="457" y="215"/>
                    <a:pt x="461" y="228"/>
                  </a:cubicBezTo>
                  <a:cubicBezTo>
                    <a:pt x="464" y="237"/>
                    <a:pt x="463" y="238"/>
                    <a:pt x="454" y="238"/>
                  </a:cubicBezTo>
                  <a:cubicBezTo>
                    <a:pt x="319" y="238"/>
                    <a:pt x="184" y="238"/>
                    <a:pt x="49" y="238"/>
                  </a:cubicBezTo>
                  <a:cubicBezTo>
                    <a:pt x="36" y="238"/>
                    <a:pt x="23" y="238"/>
                    <a:pt x="9" y="238"/>
                  </a:cubicBezTo>
                  <a:cubicBezTo>
                    <a:pt x="1" y="238"/>
                    <a:pt x="0" y="237"/>
                    <a:pt x="3" y="228"/>
                  </a:cubicBezTo>
                  <a:cubicBezTo>
                    <a:pt x="7" y="216"/>
                    <a:pt x="15" y="207"/>
                    <a:pt x="25" y="199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7" name="Freeform 130">
              <a:extLst>
                <a:ext uri="{FF2B5EF4-FFF2-40B4-BE49-F238E27FC236}">
                  <a16:creationId xmlns:a16="http://schemas.microsoft.com/office/drawing/2014/main" id="{C2D1A3AA-CC67-F199-62E6-3EC2513F0BBF}"/>
                </a:ext>
              </a:extLst>
            </p:cNvPr>
            <p:cNvSpPr/>
            <p:nvPr userDrawn="1"/>
          </p:nvSpPr>
          <p:spPr bwMode="auto">
            <a:xfrm>
              <a:off x="2393110" y="2203478"/>
              <a:ext cx="280855" cy="298572"/>
            </a:xfrm>
            <a:custGeom>
              <a:avLst/>
              <a:gdLst>
                <a:gd name="T0" fmla="*/ 135 w 181"/>
                <a:gd name="T1" fmla="*/ 177 h 192"/>
                <a:gd name="T2" fmla="*/ 71 w 181"/>
                <a:gd name="T3" fmla="*/ 106 h 192"/>
                <a:gd name="T4" fmla="*/ 13 w 181"/>
                <a:gd name="T5" fmla="*/ 41 h 192"/>
                <a:gd name="T6" fmla="*/ 15 w 181"/>
                <a:gd name="T7" fmla="*/ 9 h 192"/>
                <a:gd name="T8" fmla="*/ 18 w 181"/>
                <a:gd name="T9" fmla="*/ 5 h 192"/>
                <a:gd name="T10" fmla="*/ 22 w 181"/>
                <a:gd name="T11" fmla="*/ 2 h 192"/>
                <a:gd name="T12" fmla="*/ 45 w 181"/>
                <a:gd name="T13" fmla="*/ 10 h 192"/>
                <a:gd name="T14" fmla="*/ 121 w 181"/>
                <a:gd name="T15" fmla="*/ 93 h 192"/>
                <a:gd name="T16" fmla="*/ 168 w 181"/>
                <a:gd name="T17" fmla="*/ 146 h 192"/>
                <a:gd name="T18" fmla="*/ 176 w 181"/>
                <a:gd name="T19" fmla="*/ 176 h 192"/>
                <a:gd name="T20" fmla="*/ 167 w 181"/>
                <a:gd name="T21" fmla="*/ 184 h 192"/>
                <a:gd name="T22" fmla="*/ 141 w 181"/>
                <a:gd name="T23" fmla="*/ 183 h 192"/>
                <a:gd name="T24" fmla="*/ 135 w 181"/>
                <a:gd name="T25" fmla="*/ 17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92">
                  <a:moveTo>
                    <a:pt x="135" y="177"/>
                  </a:moveTo>
                  <a:cubicBezTo>
                    <a:pt x="114" y="154"/>
                    <a:pt x="93" y="130"/>
                    <a:pt x="71" y="106"/>
                  </a:cubicBezTo>
                  <a:cubicBezTo>
                    <a:pt x="52" y="84"/>
                    <a:pt x="33" y="62"/>
                    <a:pt x="13" y="41"/>
                  </a:cubicBezTo>
                  <a:cubicBezTo>
                    <a:pt x="3" y="30"/>
                    <a:pt x="0" y="19"/>
                    <a:pt x="15" y="9"/>
                  </a:cubicBezTo>
                  <a:cubicBezTo>
                    <a:pt x="16" y="8"/>
                    <a:pt x="17" y="6"/>
                    <a:pt x="18" y="5"/>
                  </a:cubicBezTo>
                  <a:cubicBezTo>
                    <a:pt x="19" y="4"/>
                    <a:pt x="21" y="3"/>
                    <a:pt x="22" y="2"/>
                  </a:cubicBezTo>
                  <a:cubicBezTo>
                    <a:pt x="31" y="0"/>
                    <a:pt x="38" y="3"/>
                    <a:pt x="45" y="10"/>
                  </a:cubicBezTo>
                  <a:cubicBezTo>
                    <a:pt x="70" y="38"/>
                    <a:pt x="95" y="66"/>
                    <a:pt x="121" y="93"/>
                  </a:cubicBezTo>
                  <a:cubicBezTo>
                    <a:pt x="136" y="111"/>
                    <a:pt x="151" y="129"/>
                    <a:pt x="168" y="146"/>
                  </a:cubicBezTo>
                  <a:cubicBezTo>
                    <a:pt x="176" y="154"/>
                    <a:pt x="181" y="164"/>
                    <a:pt x="176" y="176"/>
                  </a:cubicBezTo>
                  <a:cubicBezTo>
                    <a:pt x="173" y="179"/>
                    <a:pt x="170" y="181"/>
                    <a:pt x="167" y="184"/>
                  </a:cubicBezTo>
                  <a:cubicBezTo>
                    <a:pt x="158" y="192"/>
                    <a:pt x="150" y="192"/>
                    <a:pt x="141" y="183"/>
                  </a:cubicBezTo>
                  <a:cubicBezTo>
                    <a:pt x="139" y="181"/>
                    <a:pt x="137" y="179"/>
                    <a:pt x="135" y="177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8" name="Freeform 131">
              <a:extLst>
                <a:ext uri="{FF2B5EF4-FFF2-40B4-BE49-F238E27FC236}">
                  <a16:creationId xmlns:a16="http://schemas.microsoft.com/office/drawing/2014/main" id="{3952FDBE-BD03-0A35-4C9D-105F720CC1B7}"/>
                </a:ext>
              </a:extLst>
            </p:cNvPr>
            <p:cNvSpPr/>
            <p:nvPr userDrawn="1"/>
          </p:nvSpPr>
          <p:spPr bwMode="auto">
            <a:xfrm>
              <a:off x="2051228" y="2750751"/>
              <a:ext cx="958056" cy="21655"/>
            </a:xfrm>
            <a:custGeom>
              <a:avLst/>
              <a:gdLst>
                <a:gd name="T0" fmla="*/ 448 w 617"/>
                <a:gd name="T1" fmla="*/ 13 h 14"/>
                <a:gd name="T2" fmla="*/ 444 w 617"/>
                <a:gd name="T3" fmla="*/ 13 h 14"/>
                <a:gd name="T4" fmla="*/ 427 w 617"/>
                <a:gd name="T5" fmla="*/ 13 h 14"/>
                <a:gd name="T6" fmla="*/ 421 w 617"/>
                <a:gd name="T7" fmla="*/ 13 h 14"/>
                <a:gd name="T8" fmla="*/ 398 w 617"/>
                <a:gd name="T9" fmla="*/ 13 h 14"/>
                <a:gd name="T10" fmla="*/ 290 w 617"/>
                <a:gd name="T11" fmla="*/ 13 h 14"/>
                <a:gd name="T12" fmla="*/ 30 w 617"/>
                <a:gd name="T13" fmla="*/ 13 h 14"/>
                <a:gd name="T14" fmla="*/ 11 w 617"/>
                <a:gd name="T15" fmla="*/ 12 h 14"/>
                <a:gd name="T16" fmla="*/ 0 w 617"/>
                <a:gd name="T17" fmla="*/ 3 h 14"/>
                <a:gd name="T18" fmla="*/ 20 w 617"/>
                <a:gd name="T19" fmla="*/ 0 h 14"/>
                <a:gd name="T20" fmla="*/ 577 w 617"/>
                <a:gd name="T21" fmla="*/ 0 h 14"/>
                <a:gd name="T22" fmla="*/ 617 w 617"/>
                <a:gd name="T23" fmla="*/ 11 h 14"/>
                <a:gd name="T24" fmla="*/ 611 w 617"/>
                <a:gd name="T25" fmla="*/ 13 h 14"/>
                <a:gd name="T26" fmla="*/ 578 w 617"/>
                <a:gd name="T27" fmla="*/ 13 h 14"/>
                <a:gd name="T28" fmla="*/ 539 w 617"/>
                <a:gd name="T29" fmla="*/ 13 h 14"/>
                <a:gd name="T30" fmla="*/ 473 w 617"/>
                <a:gd name="T31" fmla="*/ 13 h 14"/>
                <a:gd name="T32" fmla="*/ 448 w 617"/>
                <a:gd name="T3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7" h="14">
                  <a:moveTo>
                    <a:pt x="448" y="13"/>
                  </a:moveTo>
                  <a:cubicBezTo>
                    <a:pt x="447" y="13"/>
                    <a:pt x="446" y="13"/>
                    <a:pt x="444" y="13"/>
                  </a:cubicBezTo>
                  <a:cubicBezTo>
                    <a:pt x="438" y="12"/>
                    <a:pt x="433" y="12"/>
                    <a:pt x="427" y="13"/>
                  </a:cubicBezTo>
                  <a:cubicBezTo>
                    <a:pt x="425" y="13"/>
                    <a:pt x="423" y="13"/>
                    <a:pt x="421" y="13"/>
                  </a:cubicBezTo>
                  <a:cubicBezTo>
                    <a:pt x="413" y="12"/>
                    <a:pt x="406" y="12"/>
                    <a:pt x="398" y="13"/>
                  </a:cubicBezTo>
                  <a:cubicBezTo>
                    <a:pt x="362" y="13"/>
                    <a:pt x="326" y="13"/>
                    <a:pt x="290" y="13"/>
                  </a:cubicBezTo>
                  <a:cubicBezTo>
                    <a:pt x="204" y="13"/>
                    <a:pt x="117" y="13"/>
                    <a:pt x="30" y="13"/>
                  </a:cubicBezTo>
                  <a:cubicBezTo>
                    <a:pt x="24" y="13"/>
                    <a:pt x="17" y="13"/>
                    <a:pt x="11" y="12"/>
                  </a:cubicBezTo>
                  <a:cubicBezTo>
                    <a:pt x="4" y="12"/>
                    <a:pt x="1" y="10"/>
                    <a:pt x="0" y="3"/>
                  </a:cubicBezTo>
                  <a:cubicBezTo>
                    <a:pt x="7" y="0"/>
                    <a:pt x="14" y="0"/>
                    <a:pt x="20" y="0"/>
                  </a:cubicBezTo>
                  <a:cubicBezTo>
                    <a:pt x="206" y="0"/>
                    <a:pt x="392" y="0"/>
                    <a:pt x="577" y="0"/>
                  </a:cubicBezTo>
                  <a:cubicBezTo>
                    <a:pt x="591" y="0"/>
                    <a:pt x="605" y="3"/>
                    <a:pt x="617" y="11"/>
                  </a:cubicBezTo>
                  <a:cubicBezTo>
                    <a:pt x="616" y="14"/>
                    <a:pt x="613" y="12"/>
                    <a:pt x="611" y="13"/>
                  </a:cubicBezTo>
                  <a:cubicBezTo>
                    <a:pt x="600" y="13"/>
                    <a:pt x="589" y="13"/>
                    <a:pt x="578" y="13"/>
                  </a:cubicBezTo>
                  <a:cubicBezTo>
                    <a:pt x="565" y="12"/>
                    <a:pt x="552" y="12"/>
                    <a:pt x="539" y="13"/>
                  </a:cubicBezTo>
                  <a:cubicBezTo>
                    <a:pt x="517" y="13"/>
                    <a:pt x="495" y="13"/>
                    <a:pt x="473" y="13"/>
                  </a:cubicBezTo>
                  <a:cubicBezTo>
                    <a:pt x="465" y="12"/>
                    <a:pt x="457" y="12"/>
                    <a:pt x="448" y="13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9" name="Freeform 132">
              <a:extLst>
                <a:ext uri="{FF2B5EF4-FFF2-40B4-BE49-F238E27FC236}">
                  <a16:creationId xmlns:a16="http://schemas.microsoft.com/office/drawing/2014/main" id="{55FB0AAC-0183-D0F6-84AD-DB5A1C3EAEC9}"/>
                </a:ext>
              </a:extLst>
            </p:cNvPr>
            <p:cNvSpPr/>
            <p:nvPr userDrawn="1"/>
          </p:nvSpPr>
          <p:spPr bwMode="auto">
            <a:xfrm>
              <a:off x="2408859" y="1836660"/>
              <a:ext cx="350412" cy="315634"/>
            </a:xfrm>
            <a:custGeom>
              <a:avLst/>
              <a:gdLst>
                <a:gd name="T0" fmla="*/ 226 w 226"/>
                <a:gd name="T1" fmla="*/ 11 h 203"/>
                <a:gd name="T2" fmla="*/ 207 w 226"/>
                <a:gd name="T3" fmla="*/ 37 h 203"/>
                <a:gd name="T4" fmla="*/ 42 w 226"/>
                <a:gd name="T5" fmla="*/ 185 h 203"/>
                <a:gd name="T6" fmla="*/ 22 w 226"/>
                <a:gd name="T7" fmla="*/ 198 h 203"/>
                <a:gd name="T8" fmla="*/ 4 w 226"/>
                <a:gd name="T9" fmla="*/ 198 h 203"/>
                <a:gd name="T10" fmla="*/ 7 w 226"/>
                <a:gd name="T11" fmla="*/ 180 h 203"/>
                <a:gd name="T12" fmla="*/ 65 w 226"/>
                <a:gd name="T13" fmla="*/ 127 h 203"/>
                <a:gd name="T14" fmla="*/ 129 w 226"/>
                <a:gd name="T15" fmla="*/ 70 h 203"/>
                <a:gd name="T16" fmla="*/ 179 w 226"/>
                <a:gd name="T17" fmla="*/ 26 h 203"/>
                <a:gd name="T18" fmla="*/ 203 w 226"/>
                <a:gd name="T19" fmla="*/ 6 h 203"/>
                <a:gd name="T20" fmla="*/ 226 w 226"/>
                <a:gd name="T21" fmla="*/ 1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203">
                  <a:moveTo>
                    <a:pt x="226" y="11"/>
                  </a:moveTo>
                  <a:cubicBezTo>
                    <a:pt x="223" y="22"/>
                    <a:pt x="216" y="30"/>
                    <a:pt x="207" y="37"/>
                  </a:cubicBezTo>
                  <a:cubicBezTo>
                    <a:pt x="152" y="87"/>
                    <a:pt x="97" y="136"/>
                    <a:pt x="42" y="185"/>
                  </a:cubicBezTo>
                  <a:cubicBezTo>
                    <a:pt x="36" y="191"/>
                    <a:pt x="29" y="196"/>
                    <a:pt x="22" y="198"/>
                  </a:cubicBezTo>
                  <a:cubicBezTo>
                    <a:pt x="16" y="201"/>
                    <a:pt x="9" y="203"/>
                    <a:pt x="4" y="198"/>
                  </a:cubicBezTo>
                  <a:cubicBezTo>
                    <a:pt x="0" y="192"/>
                    <a:pt x="3" y="186"/>
                    <a:pt x="7" y="180"/>
                  </a:cubicBezTo>
                  <a:cubicBezTo>
                    <a:pt x="26" y="162"/>
                    <a:pt x="46" y="145"/>
                    <a:pt x="65" y="127"/>
                  </a:cubicBezTo>
                  <a:cubicBezTo>
                    <a:pt x="86" y="108"/>
                    <a:pt x="108" y="90"/>
                    <a:pt x="129" y="70"/>
                  </a:cubicBezTo>
                  <a:cubicBezTo>
                    <a:pt x="145" y="56"/>
                    <a:pt x="162" y="41"/>
                    <a:pt x="179" y="26"/>
                  </a:cubicBezTo>
                  <a:cubicBezTo>
                    <a:pt x="187" y="19"/>
                    <a:pt x="194" y="11"/>
                    <a:pt x="203" y="6"/>
                  </a:cubicBezTo>
                  <a:cubicBezTo>
                    <a:pt x="212" y="0"/>
                    <a:pt x="221" y="2"/>
                    <a:pt x="226" y="1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0" name="Freeform 133">
              <a:extLst>
                <a:ext uri="{FF2B5EF4-FFF2-40B4-BE49-F238E27FC236}">
                  <a16:creationId xmlns:a16="http://schemas.microsoft.com/office/drawing/2014/main" id="{5593EA25-1B7D-5967-97B8-53C91A55F25B}"/>
                </a:ext>
              </a:extLst>
            </p:cNvPr>
            <p:cNvSpPr/>
            <p:nvPr userDrawn="1"/>
          </p:nvSpPr>
          <p:spPr bwMode="auto">
            <a:xfrm>
              <a:off x="2431826" y="2372778"/>
              <a:ext cx="419314" cy="309072"/>
            </a:xfrm>
            <a:custGeom>
              <a:avLst/>
              <a:gdLst>
                <a:gd name="T0" fmla="*/ 270 w 270"/>
                <a:gd name="T1" fmla="*/ 197 h 199"/>
                <a:gd name="T2" fmla="*/ 261 w 270"/>
                <a:gd name="T3" fmla="*/ 198 h 199"/>
                <a:gd name="T4" fmla="*/ 133 w 270"/>
                <a:gd name="T5" fmla="*/ 199 h 199"/>
                <a:gd name="T6" fmla="*/ 75 w 270"/>
                <a:gd name="T7" fmla="*/ 169 h 199"/>
                <a:gd name="T8" fmla="*/ 41 w 270"/>
                <a:gd name="T9" fmla="*/ 80 h 199"/>
                <a:gd name="T10" fmla="*/ 29 w 270"/>
                <a:gd name="T11" fmla="*/ 36 h 199"/>
                <a:gd name="T12" fmla="*/ 9 w 270"/>
                <a:gd name="T13" fmla="*/ 15 h 199"/>
                <a:gd name="T14" fmla="*/ 4 w 270"/>
                <a:gd name="T15" fmla="*/ 0 h 199"/>
                <a:gd name="T16" fmla="*/ 44 w 270"/>
                <a:gd name="T17" fmla="*/ 33 h 199"/>
                <a:gd name="T18" fmla="*/ 55 w 270"/>
                <a:gd name="T19" fmla="*/ 88 h 199"/>
                <a:gd name="T20" fmla="*/ 120 w 270"/>
                <a:gd name="T21" fmla="*/ 190 h 199"/>
                <a:gd name="T22" fmla="*/ 126 w 270"/>
                <a:gd name="T23" fmla="*/ 190 h 199"/>
                <a:gd name="T24" fmla="*/ 121 w 270"/>
                <a:gd name="T25" fmla="*/ 184 h 199"/>
                <a:gd name="T26" fmla="*/ 127 w 270"/>
                <a:gd name="T27" fmla="*/ 183 h 199"/>
                <a:gd name="T28" fmla="*/ 217 w 270"/>
                <a:gd name="T29" fmla="*/ 183 h 199"/>
                <a:gd name="T30" fmla="*/ 270 w 270"/>
                <a:gd name="T31" fmla="*/ 19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199">
                  <a:moveTo>
                    <a:pt x="270" y="197"/>
                  </a:moveTo>
                  <a:cubicBezTo>
                    <a:pt x="267" y="199"/>
                    <a:pt x="264" y="198"/>
                    <a:pt x="261" y="198"/>
                  </a:cubicBezTo>
                  <a:cubicBezTo>
                    <a:pt x="219" y="198"/>
                    <a:pt x="176" y="197"/>
                    <a:pt x="133" y="199"/>
                  </a:cubicBezTo>
                  <a:cubicBezTo>
                    <a:pt x="107" y="199"/>
                    <a:pt x="90" y="187"/>
                    <a:pt x="75" y="169"/>
                  </a:cubicBezTo>
                  <a:cubicBezTo>
                    <a:pt x="55" y="142"/>
                    <a:pt x="45" y="112"/>
                    <a:pt x="41" y="80"/>
                  </a:cubicBezTo>
                  <a:cubicBezTo>
                    <a:pt x="39" y="65"/>
                    <a:pt x="36" y="50"/>
                    <a:pt x="29" y="36"/>
                  </a:cubicBezTo>
                  <a:cubicBezTo>
                    <a:pt x="24" y="27"/>
                    <a:pt x="18" y="20"/>
                    <a:pt x="9" y="15"/>
                  </a:cubicBezTo>
                  <a:cubicBezTo>
                    <a:pt x="1" y="10"/>
                    <a:pt x="0" y="6"/>
                    <a:pt x="4" y="0"/>
                  </a:cubicBezTo>
                  <a:cubicBezTo>
                    <a:pt x="26" y="1"/>
                    <a:pt x="37" y="15"/>
                    <a:pt x="44" y="33"/>
                  </a:cubicBezTo>
                  <a:cubicBezTo>
                    <a:pt x="51" y="51"/>
                    <a:pt x="52" y="69"/>
                    <a:pt x="55" y="88"/>
                  </a:cubicBezTo>
                  <a:cubicBezTo>
                    <a:pt x="60" y="132"/>
                    <a:pt x="84" y="165"/>
                    <a:pt x="120" y="190"/>
                  </a:cubicBezTo>
                  <a:cubicBezTo>
                    <a:pt x="122" y="191"/>
                    <a:pt x="125" y="193"/>
                    <a:pt x="126" y="190"/>
                  </a:cubicBezTo>
                  <a:cubicBezTo>
                    <a:pt x="129" y="186"/>
                    <a:pt x="123" y="186"/>
                    <a:pt x="121" y="184"/>
                  </a:cubicBezTo>
                  <a:cubicBezTo>
                    <a:pt x="123" y="182"/>
                    <a:pt x="125" y="183"/>
                    <a:pt x="127" y="183"/>
                  </a:cubicBezTo>
                  <a:cubicBezTo>
                    <a:pt x="157" y="183"/>
                    <a:pt x="187" y="183"/>
                    <a:pt x="217" y="183"/>
                  </a:cubicBezTo>
                  <a:cubicBezTo>
                    <a:pt x="236" y="183"/>
                    <a:pt x="254" y="186"/>
                    <a:pt x="270" y="197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134">
              <a:extLst>
                <a:ext uri="{FF2B5EF4-FFF2-40B4-BE49-F238E27FC236}">
                  <a16:creationId xmlns:a16="http://schemas.microsoft.com/office/drawing/2014/main" id="{FEBC6C5C-8169-E636-1B36-19EA8A562097}"/>
                </a:ext>
              </a:extLst>
            </p:cNvPr>
            <p:cNvSpPr/>
            <p:nvPr userDrawn="1"/>
          </p:nvSpPr>
          <p:spPr bwMode="auto">
            <a:xfrm>
              <a:off x="2649029" y="2259255"/>
              <a:ext cx="161426" cy="164707"/>
            </a:xfrm>
            <a:custGeom>
              <a:avLst/>
              <a:gdLst>
                <a:gd name="T0" fmla="*/ 40 w 104"/>
                <a:gd name="T1" fmla="*/ 47 h 106"/>
                <a:gd name="T2" fmla="*/ 89 w 104"/>
                <a:gd name="T3" fmla="*/ 4 h 106"/>
                <a:gd name="T4" fmla="*/ 97 w 104"/>
                <a:gd name="T5" fmla="*/ 1 h 106"/>
                <a:gd name="T6" fmla="*/ 97 w 104"/>
                <a:gd name="T7" fmla="*/ 1 h 106"/>
                <a:gd name="T8" fmla="*/ 101 w 104"/>
                <a:gd name="T9" fmla="*/ 12 h 106"/>
                <a:gd name="T10" fmla="*/ 87 w 104"/>
                <a:gd name="T11" fmla="*/ 48 h 106"/>
                <a:gd name="T12" fmla="*/ 25 w 104"/>
                <a:gd name="T13" fmla="*/ 103 h 106"/>
                <a:gd name="T14" fmla="*/ 16 w 104"/>
                <a:gd name="T15" fmla="*/ 103 h 106"/>
                <a:gd name="T16" fmla="*/ 3 w 104"/>
                <a:gd name="T17" fmla="*/ 88 h 106"/>
                <a:gd name="T18" fmla="*/ 4 w 104"/>
                <a:gd name="T19" fmla="*/ 80 h 106"/>
                <a:gd name="T20" fmla="*/ 40 w 104"/>
                <a:gd name="T21" fmla="*/ 4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05">
                  <a:moveTo>
                    <a:pt x="40" y="47"/>
                  </a:moveTo>
                  <a:cubicBezTo>
                    <a:pt x="57" y="33"/>
                    <a:pt x="73" y="19"/>
                    <a:pt x="89" y="4"/>
                  </a:cubicBezTo>
                  <a:cubicBezTo>
                    <a:pt x="91" y="2"/>
                    <a:pt x="93" y="0"/>
                    <a:pt x="97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100" y="4"/>
                    <a:pt x="100" y="8"/>
                    <a:pt x="101" y="12"/>
                  </a:cubicBezTo>
                  <a:cubicBezTo>
                    <a:pt x="104" y="27"/>
                    <a:pt x="98" y="38"/>
                    <a:pt x="87" y="48"/>
                  </a:cubicBezTo>
                  <a:cubicBezTo>
                    <a:pt x="66" y="66"/>
                    <a:pt x="46" y="84"/>
                    <a:pt x="25" y="103"/>
                  </a:cubicBezTo>
                  <a:cubicBezTo>
                    <a:pt x="21" y="106"/>
                    <a:pt x="19" y="106"/>
                    <a:pt x="16" y="103"/>
                  </a:cubicBezTo>
                  <a:cubicBezTo>
                    <a:pt x="12" y="98"/>
                    <a:pt x="8" y="93"/>
                    <a:pt x="3" y="88"/>
                  </a:cubicBezTo>
                  <a:cubicBezTo>
                    <a:pt x="0" y="85"/>
                    <a:pt x="0" y="83"/>
                    <a:pt x="4" y="80"/>
                  </a:cubicBezTo>
                  <a:cubicBezTo>
                    <a:pt x="16" y="69"/>
                    <a:pt x="28" y="58"/>
                    <a:pt x="40" y="47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2" name="Freeform 135">
              <a:extLst>
                <a:ext uri="{FF2B5EF4-FFF2-40B4-BE49-F238E27FC236}">
                  <a16:creationId xmlns:a16="http://schemas.microsoft.com/office/drawing/2014/main" id="{9C33DFD6-E0A8-58FA-11A2-9130BAC990E1}"/>
                </a:ext>
              </a:extLst>
            </p:cNvPr>
            <p:cNvSpPr/>
            <p:nvPr userDrawn="1"/>
          </p:nvSpPr>
          <p:spPr bwMode="auto">
            <a:xfrm>
              <a:off x="2427233" y="2187729"/>
              <a:ext cx="262481" cy="289386"/>
            </a:xfrm>
            <a:custGeom>
              <a:avLst/>
              <a:gdLst>
                <a:gd name="T0" fmla="*/ 154 w 169"/>
                <a:gd name="T1" fmla="*/ 186 h 186"/>
                <a:gd name="T2" fmla="*/ 143 w 169"/>
                <a:gd name="T3" fmla="*/ 155 h 186"/>
                <a:gd name="T4" fmla="*/ 28 w 169"/>
                <a:gd name="T5" fmla="*/ 28 h 186"/>
                <a:gd name="T6" fmla="*/ 0 w 169"/>
                <a:gd name="T7" fmla="*/ 12 h 186"/>
                <a:gd name="T8" fmla="*/ 31 w 169"/>
                <a:gd name="T9" fmla="*/ 14 h 186"/>
                <a:gd name="T10" fmla="*/ 156 w 169"/>
                <a:gd name="T11" fmla="*/ 153 h 186"/>
                <a:gd name="T12" fmla="*/ 154 w 169"/>
                <a:gd name="T1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86">
                  <a:moveTo>
                    <a:pt x="154" y="186"/>
                  </a:moveTo>
                  <a:cubicBezTo>
                    <a:pt x="156" y="174"/>
                    <a:pt x="151" y="164"/>
                    <a:pt x="143" y="155"/>
                  </a:cubicBezTo>
                  <a:cubicBezTo>
                    <a:pt x="104" y="113"/>
                    <a:pt x="66" y="70"/>
                    <a:pt x="28" y="28"/>
                  </a:cubicBezTo>
                  <a:cubicBezTo>
                    <a:pt x="20" y="19"/>
                    <a:pt x="12" y="12"/>
                    <a:pt x="0" y="12"/>
                  </a:cubicBezTo>
                  <a:cubicBezTo>
                    <a:pt x="12" y="0"/>
                    <a:pt x="20" y="1"/>
                    <a:pt x="31" y="14"/>
                  </a:cubicBezTo>
                  <a:cubicBezTo>
                    <a:pt x="73" y="60"/>
                    <a:pt x="114" y="106"/>
                    <a:pt x="156" y="153"/>
                  </a:cubicBezTo>
                  <a:cubicBezTo>
                    <a:pt x="169" y="167"/>
                    <a:pt x="168" y="173"/>
                    <a:pt x="154" y="186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136">
              <a:extLst>
                <a:ext uri="{FF2B5EF4-FFF2-40B4-BE49-F238E27FC236}">
                  <a16:creationId xmlns:a16="http://schemas.microsoft.com/office/drawing/2014/main" id="{845651D7-F9FC-8C66-372E-2958B82A1B67}"/>
                </a:ext>
              </a:extLst>
            </p:cNvPr>
            <p:cNvSpPr/>
            <p:nvPr userDrawn="1"/>
          </p:nvSpPr>
          <p:spPr bwMode="auto">
            <a:xfrm>
              <a:off x="1975109" y="2811122"/>
              <a:ext cx="1080766" cy="118117"/>
            </a:xfrm>
            <a:custGeom>
              <a:avLst/>
              <a:gdLst>
                <a:gd name="T0" fmla="*/ 1 w 696"/>
                <a:gd name="T1" fmla="*/ 9 h 76"/>
                <a:gd name="T2" fmla="*/ 2 w 696"/>
                <a:gd name="T3" fmla="*/ 44 h 76"/>
                <a:gd name="T4" fmla="*/ 29 w 696"/>
                <a:gd name="T5" fmla="*/ 70 h 76"/>
                <a:gd name="T6" fmla="*/ 683 w 696"/>
                <a:gd name="T7" fmla="*/ 70 h 76"/>
                <a:gd name="T8" fmla="*/ 691 w 696"/>
                <a:gd name="T9" fmla="*/ 60 h 76"/>
                <a:gd name="T10" fmla="*/ 692 w 696"/>
                <a:gd name="T11" fmla="*/ 40 h 76"/>
                <a:gd name="T12" fmla="*/ 691 w 696"/>
                <a:gd name="T13" fmla="*/ 7 h 76"/>
                <a:gd name="T14" fmla="*/ 691 w 696"/>
                <a:gd name="T15" fmla="*/ 0 h 76"/>
                <a:gd name="T16" fmla="*/ 694 w 696"/>
                <a:gd name="T17" fmla="*/ 11 h 76"/>
                <a:gd name="T18" fmla="*/ 696 w 696"/>
                <a:gd name="T19" fmla="*/ 69 h 76"/>
                <a:gd name="T20" fmla="*/ 692 w 696"/>
                <a:gd name="T21" fmla="*/ 73 h 76"/>
                <a:gd name="T22" fmla="*/ 685 w 696"/>
                <a:gd name="T23" fmla="*/ 73 h 76"/>
                <a:gd name="T24" fmla="*/ 10 w 696"/>
                <a:gd name="T25" fmla="*/ 73 h 76"/>
                <a:gd name="T26" fmla="*/ 1 w 696"/>
                <a:gd name="T27" fmla="*/ 64 h 76"/>
                <a:gd name="T28" fmla="*/ 1 w 696"/>
                <a:gd name="T29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6" h="76">
                  <a:moveTo>
                    <a:pt x="1" y="9"/>
                  </a:moveTo>
                  <a:cubicBezTo>
                    <a:pt x="4" y="21"/>
                    <a:pt x="2" y="32"/>
                    <a:pt x="2" y="44"/>
                  </a:cubicBezTo>
                  <a:cubicBezTo>
                    <a:pt x="3" y="76"/>
                    <a:pt x="3" y="70"/>
                    <a:pt x="29" y="70"/>
                  </a:cubicBezTo>
                  <a:cubicBezTo>
                    <a:pt x="247" y="70"/>
                    <a:pt x="465" y="70"/>
                    <a:pt x="683" y="70"/>
                  </a:cubicBezTo>
                  <a:cubicBezTo>
                    <a:pt x="693" y="70"/>
                    <a:pt x="692" y="70"/>
                    <a:pt x="691" y="60"/>
                  </a:cubicBezTo>
                  <a:cubicBezTo>
                    <a:pt x="690" y="53"/>
                    <a:pt x="691" y="46"/>
                    <a:pt x="692" y="40"/>
                  </a:cubicBezTo>
                  <a:cubicBezTo>
                    <a:pt x="695" y="29"/>
                    <a:pt x="691" y="18"/>
                    <a:pt x="691" y="7"/>
                  </a:cubicBezTo>
                  <a:cubicBezTo>
                    <a:pt x="691" y="5"/>
                    <a:pt x="691" y="2"/>
                    <a:pt x="691" y="0"/>
                  </a:cubicBezTo>
                  <a:cubicBezTo>
                    <a:pt x="694" y="3"/>
                    <a:pt x="693" y="7"/>
                    <a:pt x="694" y="11"/>
                  </a:cubicBezTo>
                  <a:cubicBezTo>
                    <a:pt x="696" y="30"/>
                    <a:pt x="695" y="49"/>
                    <a:pt x="696" y="69"/>
                  </a:cubicBezTo>
                  <a:cubicBezTo>
                    <a:pt x="696" y="71"/>
                    <a:pt x="695" y="73"/>
                    <a:pt x="692" y="73"/>
                  </a:cubicBezTo>
                  <a:cubicBezTo>
                    <a:pt x="690" y="73"/>
                    <a:pt x="687" y="73"/>
                    <a:pt x="685" y="73"/>
                  </a:cubicBezTo>
                  <a:cubicBezTo>
                    <a:pt x="460" y="73"/>
                    <a:pt x="235" y="73"/>
                    <a:pt x="10" y="73"/>
                  </a:cubicBezTo>
                  <a:cubicBezTo>
                    <a:pt x="3" y="73"/>
                    <a:pt x="0" y="72"/>
                    <a:pt x="1" y="64"/>
                  </a:cubicBezTo>
                  <a:cubicBezTo>
                    <a:pt x="1" y="46"/>
                    <a:pt x="0" y="27"/>
                    <a:pt x="1" y="9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4" name="Freeform 137">
              <a:extLst>
                <a:ext uri="{FF2B5EF4-FFF2-40B4-BE49-F238E27FC236}">
                  <a16:creationId xmlns:a16="http://schemas.microsoft.com/office/drawing/2014/main" id="{9EAA2D02-7623-D8A8-2E2A-103FDB4B7DC1}"/>
                </a:ext>
              </a:extLst>
            </p:cNvPr>
            <p:cNvSpPr/>
            <p:nvPr userDrawn="1"/>
          </p:nvSpPr>
          <p:spPr bwMode="auto">
            <a:xfrm>
              <a:off x="2396391" y="2120796"/>
              <a:ext cx="94493" cy="98430"/>
            </a:xfrm>
            <a:custGeom>
              <a:avLst/>
              <a:gdLst>
                <a:gd name="T0" fmla="*/ 14 w 61"/>
                <a:gd name="T1" fmla="*/ 54 h 63"/>
                <a:gd name="T2" fmla="*/ 3 w 61"/>
                <a:gd name="T3" fmla="*/ 63 h 63"/>
                <a:gd name="T4" fmla="*/ 1 w 61"/>
                <a:gd name="T5" fmla="*/ 48 h 63"/>
                <a:gd name="T6" fmla="*/ 9 w 61"/>
                <a:gd name="T7" fmla="*/ 23 h 63"/>
                <a:gd name="T8" fmla="*/ 13 w 61"/>
                <a:gd name="T9" fmla="*/ 22 h 63"/>
                <a:gd name="T10" fmla="*/ 49 w 61"/>
                <a:gd name="T11" fmla="*/ 9 h 63"/>
                <a:gd name="T12" fmla="*/ 61 w 61"/>
                <a:gd name="T13" fmla="*/ 0 h 63"/>
                <a:gd name="T14" fmla="*/ 53 w 61"/>
                <a:gd name="T15" fmla="*/ 50 h 63"/>
                <a:gd name="T16" fmla="*/ 32 w 61"/>
                <a:gd name="T17" fmla="*/ 42 h 63"/>
                <a:gd name="T18" fmla="*/ 14 w 61"/>
                <a:gd name="T1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2">
                  <a:moveTo>
                    <a:pt x="14" y="54"/>
                  </a:moveTo>
                  <a:cubicBezTo>
                    <a:pt x="10" y="57"/>
                    <a:pt x="6" y="60"/>
                    <a:pt x="3" y="63"/>
                  </a:cubicBezTo>
                  <a:cubicBezTo>
                    <a:pt x="0" y="58"/>
                    <a:pt x="2" y="53"/>
                    <a:pt x="1" y="48"/>
                  </a:cubicBezTo>
                  <a:cubicBezTo>
                    <a:pt x="1" y="39"/>
                    <a:pt x="5" y="31"/>
                    <a:pt x="9" y="23"/>
                  </a:cubicBezTo>
                  <a:cubicBezTo>
                    <a:pt x="10" y="22"/>
                    <a:pt x="11" y="21"/>
                    <a:pt x="13" y="22"/>
                  </a:cubicBezTo>
                  <a:cubicBezTo>
                    <a:pt x="28" y="25"/>
                    <a:pt x="39" y="18"/>
                    <a:pt x="49" y="9"/>
                  </a:cubicBezTo>
                  <a:cubicBezTo>
                    <a:pt x="53" y="7"/>
                    <a:pt x="56" y="4"/>
                    <a:pt x="61" y="0"/>
                  </a:cubicBezTo>
                  <a:cubicBezTo>
                    <a:pt x="55" y="17"/>
                    <a:pt x="53" y="33"/>
                    <a:pt x="53" y="50"/>
                  </a:cubicBezTo>
                  <a:cubicBezTo>
                    <a:pt x="46" y="44"/>
                    <a:pt x="40" y="41"/>
                    <a:pt x="32" y="42"/>
                  </a:cubicBezTo>
                  <a:cubicBezTo>
                    <a:pt x="24" y="44"/>
                    <a:pt x="19" y="49"/>
                    <a:pt x="14" y="54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138">
              <a:extLst>
                <a:ext uri="{FF2B5EF4-FFF2-40B4-BE49-F238E27FC236}">
                  <a16:creationId xmlns:a16="http://schemas.microsoft.com/office/drawing/2014/main" id="{8E09441B-FF2E-34CE-9D94-BF96DA61D79B}"/>
                </a:ext>
              </a:extLst>
            </p:cNvPr>
            <p:cNvSpPr/>
            <p:nvPr userDrawn="1"/>
          </p:nvSpPr>
          <p:spPr bwMode="auto">
            <a:xfrm>
              <a:off x="2419358" y="1830754"/>
              <a:ext cx="341882" cy="285448"/>
            </a:xfrm>
            <a:custGeom>
              <a:avLst/>
              <a:gdLst>
                <a:gd name="T0" fmla="*/ 219 w 220"/>
                <a:gd name="T1" fmla="*/ 15 h 184"/>
                <a:gd name="T2" fmla="*/ 192 w 220"/>
                <a:gd name="T3" fmla="*/ 15 h 184"/>
                <a:gd name="T4" fmla="*/ 122 w 220"/>
                <a:gd name="T5" fmla="*/ 77 h 184"/>
                <a:gd name="T6" fmla="*/ 28 w 220"/>
                <a:gd name="T7" fmla="*/ 160 h 184"/>
                <a:gd name="T8" fmla="*/ 0 w 220"/>
                <a:gd name="T9" fmla="*/ 184 h 184"/>
                <a:gd name="T10" fmla="*/ 19 w 220"/>
                <a:gd name="T11" fmla="*/ 162 h 184"/>
                <a:gd name="T12" fmla="*/ 179 w 220"/>
                <a:gd name="T13" fmla="*/ 18 h 184"/>
                <a:gd name="T14" fmla="*/ 205 w 220"/>
                <a:gd name="T15" fmla="*/ 3 h 184"/>
                <a:gd name="T16" fmla="*/ 219 w 220"/>
                <a:gd name="T17" fmla="*/ 1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184">
                  <a:moveTo>
                    <a:pt x="219" y="15"/>
                  </a:moveTo>
                  <a:cubicBezTo>
                    <a:pt x="208" y="5"/>
                    <a:pt x="203" y="5"/>
                    <a:pt x="192" y="15"/>
                  </a:cubicBezTo>
                  <a:cubicBezTo>
                    <a:pt x="168" y="36"/>
                    <a:pt x="145" y="56"/>
                    <a:pt x="122" y="77"/>
                  </a:cubicBezTo>
                  <a:cubicBezTo>
                    <a:pt x="91" y="105"/>
                    <a:pt x="60" y="132"/>
                    <a:pt x="28" y="160"/>
                  </a:cubicBezTo>
                  <a:cubicBezTo>
                    <a:pt x="19" y="168"/>
                    <a:pt x="11" y="178"/>
                    <a:pt x="0" y="184"/>
                  </a:cubicBezTo>
                  <a:cubicBezTo>
                    <a:pt x="4" y="175"/>
                    <a:pt x="12" y="168"/>
                    <a:pt x="19" y="162"/>
                  </a:cubicBezTo>
                  <a:cubicBezTo>
                    <a:pt x="73" y="114"/>
                    <a:pt x="126" y="66"/>
                    <a:pt x="179" y="18"/>
                  </a:cubicBezTo>
                  <a:cubicBezTo>
                    <a:pt x="187" y="11"/>
                    <a:pt x="195" y="5"/>
                    <a:pt x="205" y="3"/>
                  </a:cubicBezTo>
                  <a:cubicBezTo>
                    <a:pt x="216" y="0"/>
                    <a:pt x="220" y="3"/>
                    <a:pt x="219" y="15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140">
              <a:extLst>
                <a:ext uri="{FF2B5EF4-FFF2-40B4-BE49-F238E27FC236}">
                  <a16:creationId xmlns:a16="http://schemas.microsoft.com/office/drawing/2014/main" id="{F9EFBB74-3423-2B84-4680-358593626CC8}"/>
                </a:ext>
              </a:extLst>
            </p:cNvPr>
            <p:cNvSpPr/>
            <p:nvPr userDrawn="1"/>
          </p:nvSpPr>
          <p:spPr bwMode="auto">
            <a:xfrm>
              <a:off x="2799956" y="2261223"/>
              <a:ext cx="7874" cy="17061"/>
            </a:xfrm>
            <a:custGeom>
              <a:avLst/>
              <a:gdLst>
                <a:gd name="T0" fmla="*/ 4 w 5"/>
                <a:gd name="T1" fmla="*/ 11 h 11"/>
                <a:gd name="T2" fmla="*/ 0 w 5"/>
                <a:gd name="T3" fmla="*/ 0 h 11"/>
                <a:gd name="T4" fmla="*/ 3 w 5"/>
                <a:gd name="T5" fmla="*/ 0 h 11"/>
                <a:gd name="T6" fmla="*/ 4 w 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3" y="7"/>
                    <a:pt x="1" y="3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3"/>
                    <a:pt x="5" y="7"/>
                    <a:pt x="4" y="1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179">
              <a:extLst>
                <a:ext uri="{FF2B5EF4-FFF2-40B4-BE49-F238E27FC236}">
                  <a16:creationId xmlns:a16="http://schemas.microsoft.com/office/drawing/2014/main" id="{D5932D89-AD89-4B12-8B39-5F36F2EFD08B}"/>
                </a:ext>
              </a:extLst>
            </p:cNvPr>
            <p:cNvSpPr/>
            <p:nvPr userDrawn="1"/>
          </p:nvSpPr>
          <p:spPr bwMode="auto">
            <a:xfrm>
              <a:off x="2051228" y="1395035"/>
              <a:ext cx="447530" cy="413408"/>
            </a:xfrm>
            <a:custGeom>
              <a:avLst/>
              <a:gdLst>
                <a:gd name="T0" fmla="*/ 0 w 288"/>
                <a:gd name="T1" fmla="*/ 91 h 266"/>
                <a:gd name="T2" fmla="*/ 40 w 288"/>
                <a:gd name="T3" fmla="*/ 56 h 266"/>
                <a:gd name="T4" fmla="*/ 99 w 288"/>
                <a:gd name="T5" fmla="*/ 3 h 266"/>
                <a:gd name="T6" fmla="*/ 107 w 288"/>
                <a:gd name="T7" fmla="*/ 0 h 266"/>
                <a:gd name="T8" fmla="*/ 110 w 288"/>
                <a:gd name="T9" fmla="*/ 8 h 266"/>
                <a:gd name="T10" fmla="*/ 118 w 288"/>
                <a:gd name="T11" fmla="*/ 24 h 266"/>
                <a:gd name="T12" fmla="*/ 192 w 288"/>
                <a:gd name="T13" fmla="*/ 109 h 266"/>
                <a:gd name="T14" fmla="*/ 251 w 288"/>
                <a:gd name="T15" fmla="*/ 127 h 266"/>
                <a:gd name="T16" fmla="*/ 282 w 288"/>
                <a:gd name="T17" fmla="*/ 137 h 266"/>
                <a:gd name="T18" fmla="*/ 287 w 288"/>
                <a:gd name="T19" fmla="*/ 153 h 266"/>
                <a:gd name="T20" fmla="*/ 169 w 288"/>
                <a:gd name="T21" fmla="*/ 259 h 266"/>
                <a:gd name="T22" fmla="*/ 148 w 288"/>
                <a:gd name="T23" fmla="*/ 258 h 266"/>
                <a:gd name="T24" fmla="*/ 136 w 288"/>
                <a:gd name="T25" fmla="*/ 245 h 266"/>
                <a:gd name="T26" fmla="*/ 130 w 288"/>
                <a:gd name="T27" fmla="*/ 224 h 266"/>
                <a:gd name="T28" fmla="*/ 124 w 288"/>
                <a:gd name="T29" fmla="*/ 209 h 266"/>
                <a:gd name="T30" fmla="*/ 66 w 288"/>
                <a:gd name="T31" fmla="*/ 145 h 266"/>
                <a:gd name="T32" fmla="*/ 65 w 288"/>
                <a:gd name="T33" fmla="*/ 143 h 266"/>
                <a:gd name="T34" fmla="*/ 39 w 288"/>
                <a:gd name="T35" fmla="*/ 114 h 266"/>
                <a:gd name="T36" fmla="*/ 21 w 288"/>
                <a:gd name="T37" fmla="*/ 110 h 266"/>
                <a:gd name="T38" fmla="*/ 13 w 288"/>
                <a:gd name="T39" fmla="*/ 108 h 266"/>
                <a:gd name="T40" fmla="*/ 0 w 288"/>
                <a:gd name="T41" fmla="*/ 9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66">
                  <a:moveTo>
                    <a:pt x="0" y="91"/>
                  </a:moveTo>
                  <a:cubicBezTo>
                    <a:pt x="14" y="81"/>
                    <a:pt x="27" y="68"/>
                    <a:pt x="40" y="56"/>
                  </a:cubicBezTo>
                  <a:cubicBezTo>
                    <a:pt x="60" y="39"/>
                    <a:pt x="79" y="21"/>
                    <a:pt x="99" y="3"/>
                  </a:cubicBezTo>
                  <a:cubicBezTo>
                    <a:pt x="101" y="1"/>
                    <a:pt x="104" y="0"/>
                    <a:pt x="107" y="0"/>
                  </a:cubicBezTo>
                  <a:cubicBezTo>
                    <a:pt x="106" y="4"/>
                    <a:pt x="109" y="5"/>
                    <a:pt x="110" y="8"/>
                  </a:cubicBezTo>
                  <a:cubicBezTo>
                    <a:pt x="111" y="14"/>
                    <a:pt x="114" y="19"/>
                    <a:pt x="118" y="24"/>
                  </a:cubicBezTo>
                  <a:cubicBezTo>
                    <a:pt x="142" y="52"/>
                    <a:pt x="167" y="81"/>
                    <a:pt x="192" y="109"/>
                  </a:cubicBezTo>
                  <a:cubicBezTo>
                    <a:pt x="208" y="127"/>
                    <a:pt x="228" y="131"/>
                    <a:pt x="251" y="127"/>
                  </a:cubicBezTo>
                  <a:cubicBezTo>
                    <a:pt x="263" y="125"/>
                    <a:pt x="274" y="127"/>
                    <a:pt x="282" y="137"/>
                  </a:cubicBezTo>
                  <a:cubicBezTo>
                    <a:pt x="286" y="142"/>
                    <a:pt x="288" y="147"/>
                    <a:pt x="287" y="153"/>
                  </a:cubicBezTo>
                  <a:cubicBezTo>
                    <a:pt x="248" y="188"/>
                    <a:pt x="209" y="223"/>
                    <a:pt x="169" y="259"/>
                  </a:cubicBezTo>
                  <a:cubicBezTo>
                    <a:pt x="161" y="266"/>
                    <a:pt x="155" y="266"/>
                    <a:pt x="148" y="258"/>
                  </a:cubicBezTo>
                  <a:cubicBezTo>
                    <a:pt x="144" y="254"/>
                    <a:pt x="140" y="249"/>
                    <a:pt x="136" y="245"/>
                  </a:cubicBezTo>
                  <a:cubicBezTo>
                    <a:pt x="130" y="239"/>
                    <a:pt x="125" y="234"/>
                    <a:pt x="130" y="224"/>
                  </a:cubicBezTo>
                  <a:cubicBezTo>
                    <a:pt x="132" y="219"/>
                    <a:pt x="128" y="213"/>
                    <a:pt x="124" y="209"/>
                  </a:cubicBezTo>
                  <a:cubicBezTo>
                    <a:pt x="105" y="188"/>
                    <a:pt x="87" y="165"/>
                    <a:pt x="66" y="145"/>
                  </a:cubicBezTo>
                  <a:cubicBezTo>
                    <a:pt x="65" y="145"/>
                    <a:pt x="65" y="144"/>
                    <a:pt x="65" y="143"/>
                  </a:cubicBezTo>
                  <a:cubicBezTo>
                    <a:pt x="57" y="133"/>
                    <a:pt x="48" y="123"/>
                    <a:pt x="39" y="114"/>
                  </a:cubicBezTo>
                  <a:cubicBezTo>
                    <a:pt x="34" y="109"/>
                    <a:pt x="28" y="108"/>
                    <a:pt x="21" y="110"/>
                  </a:cubicBezTo>
                  <a:cubicBezTo>
                    <a:pt x="17" y="112"/>
                    <a:pt x="15" y="111"/>
                    <a:pt x="13" y="108"/>
                  </a:cubicBezTo>
                  <a:cubicBezTo>
                    <a:pt x="9" y="102"/>
                    <a:pt x="2" y="98"/>
                    <a:pt x="0" y="9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180">
              <a:extLst>
                <a:ext uri="{FF2B5EF4-FFF2-40B4-BE49-F238E27FC236}">
                  <a16:creationId xmlns:a16="http://schemas.microsoft.com/office/drawing/2014/main" id="{AA0EE575-E678-D0C0-A117-A7142363A2E5}"/>
                </a:ext>
              </a:extLst>
            </p:cNvPr>
            <p:cNvSpPr/>
            <p:nvPr userDrawn="1"/>
          </p:nvSpPr>
          <p:spPr bwMode="auto">
            <a:xfrm>
              <a:off x="2029574" y="1570898"/>
              <a:ext cx="211297" cy="225078"/>
            </a:xfrm>
            <a:custGeom>
              <a:avLst/>
              <a:gdLst>
                <a:gd name="T0" fmla="*/ 29 w 136"/>
                <a:gd name="T1" fmla="*/ 58 h 145"/>
                <a:gd name="T2" fmla="*/ 17 w 136"/>
                <a:gd name="T3" fmla="*/ 54 h 145"/>
                <a:gd name="T4" fmla="*/ 19 w 136"/>
                <a:gd name="T5" fmla="*/ 17 h 145"/>
                <a:gd name="T6" fmla="*/ 32 w 136"/>
                <a:gd name="T7" fmla="*/ 6 h 145"/>
                <a:gd name="T8" fmla="*/ 51 w 136"/>
                <a:gd name="T9" fmla="*/ 6 h 145"/>
                <a:gd name="T10" fmla="*/ 60 w 136"/>
                <a:gd name="T11" fmla="*/ 16 h 145"/>
                <a:gd name="T12" fmla="*/ 92 w 136"/>
                <a:gd name="T13" fmla="*/ 55 h 145"/>
                <a:gd name="T14" fmla="*/ 126 w 136"/>
                <a:gd name="T15" fmla="*/ 95 h 145"/>
                <a:gd name="T16" fmla="*/ 134 w 136"/>
                <a:gd name="T17" fmla="*/ 119 h 145"/>
                <a:gd name="T18" fmla="*/ 112 w 136"/>
                <a:gd name="T19" fmla="*/ 139 h 145"/>
                <a:gd name="T20" fmla="*/ 92 w 136"/>
                <a:gd name="T21" fmla="*/ 137 h 145"/>
                <a:gd name="T22" fmla="*/ 88 w 136"/>
                <a:gd name="T23" fmla="*/ 133 h 145"/>
                <a:gd name="T24" fmla="*/ 84 w 136"/>
                <a:gd name="T25" fmla="*/ 116 h 145"/>
                <a:gd name="T26" fmla="*/ 73 w 136"/>
                <a:gd name="T27" fmla="*/ 71 h 145"/>
                <a:gd name="T28" fmla="*/ 29 w 136"/>
                <a:gd name="T29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6" h="145">
                  <a:moveTo>
                    <a:pt x="29" y="58"/>
                  </a:moveTo>
                  <a:cubicBezTo>
                    <a:pt x="24" y="60"/>
                    <a:pt x="20" y="57"/>
                    <a:pt x="17" y="54"/>
                  </a:cubicBezTo>
                  <a:cubicBezTo>
                    <a:pt x="0" y="35"/>
                    <a:pt x="0" y="34"/>
                    <a:pt x="19" y="17"/>
                  </a:cubicBezTo>
                  <a:cubicBezTo>
                    <a:pt x="23" y="13"/>
                    <a:pt x="27" y="10"/>
                    <a:pt x="32" y="6"/>
                  </a:cubicBezTo>
                  <a:cubicBezTo>
                    <a:pt x="38" y="0"/>
                    <a:pt x="44" y="0"/>
                    <a:pt x="51" y="6"/>
                  </a:cubicBezTo>
                  <a:cubicBezTo>
                    <a:pt x="54" y="9"/>
                    <a:pt x="58" y="12"/>
                    <a:pt x="60" y="16"/>
                  </a:cubicBezTo>
                  <a:cubicBezTo>
                    <a:pt x="70" y="30"/>
                    <a:pt x="81" y="42"/>
                    <a:pt x="92" y="55"/>
                  </a:cubicBezTo>
                  <a:cubicBezTo>
                    <a:pt x="103" y="69"/>
                    <a:pt x="115" y="82"/>
                    <a:pt x="126" y="95"/>
                  </a:cubicBezTo>
                  <a:cubicBezTo>
                    <a:pt x="132" y="102"/>
                    <a:pt x="136" y="110"/>
                    <a:pt x="134" y="119"/>
                  </a:cubicBezTo>
                  <a:cubicBezTo>
                    <a:pt x="126" y="126"/>
                    <a:pt x="119" y="133"/>
                    <a:pt x="112" y="139"/>
                  </a:cubicBezTo>
                  <a:cubicBezTo>
                    <a:pt x="104" y="145"/>
                    <a:pt x="98" y="144"/>
                    <a:pt x="92" y="137"/>
                  </a:cubicBezTo>
                  <a:cubicBezTo>
                    <a:pt x="91" y="136"/>
                    <a:pt x="90" y="134"/>
                    <a:pt x="88" y="133"/>
                  </a:cubicBezTo>
                  <a:cubicBezTo>
                    <a:pt x="83" y="129"/>
                    <a:pt x="82" y="124"/>
                    <a:pt x="84" y="116"/>
                  </a:cubicBezTo>
                  <a:cubicBezTo>
                    <a:pt x="90" y="99"/>
                    <a:pt x="85" y="84"/>
                    <a:pt x="73" y="71"/>
                  </a:cubicBezTo>
                  <a:cubicBezTo>
                    <a:pt x="61" y="59"/>
                    <a:pt x="46" y="54"/>
                    <a:pt x="29" y="58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9" name="Freeform 181">
              <a:extLst>
                <a:ext uri="{FF2B5EF4-FFF2-40B4-BE49-F238E27FC236}">
                  <a16:creationId xmlns:a16="http://schemas.microsoft.com/office/drawing/2014/main" id="{7D69C76F-F73C-C3D6-6998-59EE712EA515}"/>
                </a:ext>
              </a:extLst>
            </p:cNvPr>
            <p:cNvSpPr/>
            <p:nvPr userDrawn="1"/>
          </p:nvSpPr>
          <p:spPr bwMode="auto">
            <a:xfrm>
              <a:off x="2296648" y="1629956"/>
              <a:ext cx="242139" cy="213266"/>
            </a:xfrm>
            <a:custGeom>
              <a:avLst/>
              <a:gdLst>
                <a:gd name="T0" fmla="*/ 156 w 156"/>
                <a:gd name="T1" fmla="*/ 4 h 137"/>
                <a:gd name="T2" fmla="*/ 138 w 156"/>
                <a:gd name="T3" fmla="*/ 28 h 137"/>
                <a:gd name="T4" fmla="*/ 33 w 156"/>
                <a:gd name="T5" fmla="*/ 122 h 137"/>
                <a:gd name="T6" fmla="*/ 11 w 156"/>
                <a:gd name="T7" fmla="*/ 135 h 137"/>
                <a:gd name="T8" fmla="*/ 3 w 156"/>
                <a:gd name="T9" fmla="*/ 135 h 137"/>
                <a:gd name="T10" fmla="*/ 4 w 156"/>
                <a:gd name="T11" fmla="*/ 127 h 137"/>
                <a:gd name="T12" fmla="*/ 12 w 156"/>
                <a:gd name="T13" fmla="*/ 116 h 137"/>
                <a:gd name="T14" fmla="*/ 49 w 156"/>
                <a:gd name="T15" fmla="*/ 83 h 137"/>
                <a:gd name="T16" fmla="*/ 108 w 156"/>
                <a:gd name="T17" fmla="*/ 31 h 137"/>
                <a:gd name="T18" fmla="*/ 135 w 156"/>
                <a:gd name="T19" fmla="*/ 7 h 137"/>
                <a:gd name="T20" fmla="*/ 146 w 156"/>
                <a:gd name="T21" fmla="*/ 2 h 137"/>
                <a:gd name="T22" fmla="*/ 156 w 156"/>
                <a:gd name="T23" fmla="*/ 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37">
                  <a:moveTo>
                    <a:pt x="156" y="4"/>
                  </a:moveTo>
                  <a:cubicBezTo>
                    <a:pt x="152" y="14"/>
                    <a:pt x="145" y="21"/>
                    <a:pt x="138" y="28"/>
                  </a:cubicBezTo>
                  <a:cubicBezTo>
                    <a:pt x="103" y="59"/>
                    <a:pt x="68" y="91"/>
                    <a:pt x="33" y="122"/>
                  </a:cubicBezTo>
                  <a:cubicBezTo>
                    <a:pt x="26" y="128"/>
                    <a:pt x="19" y="132"/>
                    <a:pt x="11" y="135"/>
                  </a:cubicBezTo>
                  <a:cubicBezTo>
                    <a:pt x="8" y="136"/>
                    <a:pt x="5" y="137"/>
                    <a:pt x="3" y="135"/>
                  </a:cubicBezTo>
                  <a:cubicBezTo>
                    <a:pt x="0" y="132"/>
                    <a:pt x="2" y="129"/>
                    <a:pt x="4" y="127"/>
                  </a:cubicBezTo>
                  <a:cubicBezTo>
                    <a:pt x="6" y="123"/>
                    <a:pt x="7" y="118"/>
                    <a:pt x="12" y="116"/>
                  </a:cubicBezTo>
                  <a:cubicBezTo>
                    <a:pt x="24" y="105"/>
                    <a:pt x="36" y="94"/>
                    <a:pt x="49" y="83"/>
                  </a:cubicBezTo>
                  <a:cubicBezTo>
                    <a:pt x="68" y="66"/>
                    <a:pt x="88" y="48"/>
                    <a:pt x="108" y="31"/>
                  </a:cubicBezTo>
                  <a:cubicBezTo>
                    <a:pt x="117" y="23"/>
                    <a:pt x="126" y="15"/>
                    <a:pt x="135" y="7"/>
                  </a:cubicBezTo>
                  <a:cubicBezTo>
                    <a:pt x="139" y="5"/>
                    <a:pt x="142" y="2"/>
                    <a:pt x="146" y="2"/>
                  </a:cubicBezTo>
                  <a:cubicBezTo>
                    <a:pt x="150" y="1"/>
                    <a:pt x="154" y="0"/>
                    <a:pt x="156" y="4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0" name="Freeform 182">
              <a:extLst>
                <a:ext uri="{FF2B5EF4-FFF2-40B4-BE49-F238E27FC236}">
                  <a16:creationId xmlns:a16="http://schemas.microsoft.com/office/drawing/2014/main" id="{117BF032-2E92-291D-1459-2A3EC210E62D}"/>
                </a:ext>
              </a:extLst>
            </p:cNvPr>
            <p:cNvSpPr/>
            <p:nvPr userDrawn="1"/>
          </p:nvSpPr>
          <p:spPr bwMode="auto">
            <a:xfrm>
              <a:off x="2464636" y="1673265"/>
              <a:ext cx="111555" cy="125991"/>
            </a:xfrm>
            <a:custGeom>
              <a:avLst/>
              <a:gdLst>
                <a:gd name="T0" fmla="*/ 42 w 72"/>
                <a:gd name="T1" fmla="*/ 4 h 81"/>
                <a:gd name="T2" fmla="*/ 42 w 72"/>
                <a:gd name="T3" fmla="*/ 6 h 81"/>
                <a:gd name="T4" fmla="*/ 53 w 72"/>
                <a:gd name="T5" fmla="*/ 28 h 81"/>
                <a:gd name="T6" fmla="*/ 69 w 72"/>
                <a:gd name="T7" fmla="*/ 46 h 81"/>
                <a:gd name="T8" fmla="*/ 68 w 72"/>
                <a:gd name="T9" fmla="*/ 59 h 81"/>
                <a:gd name="T10" fmla="*/ 45 w 72"/>
                <a:gd name="T11" fmla="*/ 81 h 81"/>
                <a:gd name="T12" fmla="*/ 24 w 72"/>
                <a:gd name="T13" fmla="*/ 60 h 81"/>
                <a:gd name="T14" fmla="*/ 3 w 72"/>
                <a:gd name="T15" fmla="*/ 37 h 81"/>
                <a:gd name="T16" fmla="*/ 4 w 72"/>
                <a:gd name="T17" fmla="*/ 30 h 81"/>
                <a:gd name="T18" fmla="*/ 33 w 72"/>
                <a:gd name="T19" fmla="*/ 4 h 81"/>
                <a:gd name="T20" fmla="*/ 42 w 72"/>
                <a:gd name="T21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81">
                  <a:moveTo>
                    <a:pt x="42" y="4"/>
                  </a:moveTo>
                  <a:cubicBezTo>
                    <a:pt x="42" y="5"/>
                    <a:pt x="42" y="5"/>
                    <a:pt x="42" y="6"/>
                  </a:cubicBezTo>
                  <a:cubicBezTo>
                    <a:pt x="41" y="16"/>
                    <a:pt x="46" y="22"/>
                    <a:pt x="53" y="28"/>
                  </a:cubicBezTo>
                  <a:cubicBezTo>
                    <a:pt x="59" y="33"/>
                    <a:pt x="65" y="39"/>
                    <a:pt x="69" y="46"/>
                  </a:cubicBezTo>
                  <a:cubicBezTo>
                    <a:pt x="72" y="50"/>
                    <a:pt x="72" y="54"/>
                    <a:pt x="68" y="59"/>
                  </a:cubicBezTo>
                  <a:cubicBezTo>
                    <a:pt x="61" y="67"/>
                    <a:pt x="55" y="76"/>
                    <a:pt x="45" y="81"/>
                  </a:cubicBezTo>
                  <a:cubicBezTo>
                    <a:pt x="36" y="76"/>
                    <a:pt x="31" y="67"/>
                    <a:pt x="24" y="60"/>
                  </a:cubicBezTo>
                  <a:cubicBezTo>
                    <a:pt x="17" y="53"/>
                    <a:pt x="10" y="45"/>
                    <a:pt x="3" y="37"/>
                  </a:cubicBezTo>
                  <a:cubicBezTo>
                    <a:pt x="0" y="34"/>
                    <a:pt x="1" y="32"/>
                    <a:pt x="4" y="30"/>
                  </a:cubicBezTo>
                  <a:cubicBezTo>
                    <a:pt x="14" y="21"/>
                    <a:pt x="24" y="13"/>
                    <a:pt x="33" y="4"/>
                  </a:cubicBezTo>
                  <a:cubicBezTo>
                    <a:pt x="37" y="0"/>
                    <a:pt x="39" y="1"/>
                    <a:pt x="42" y="4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1" name="Freeform 183">
              <a:extLst>
                <a:ext uri="{FF2B5EF4-FFF2-40B4-BE49-F238E27FC236}">
                  <a16:creationId xmlns:a16="http://schemas.microsoft.com/office/drawing/2014/main" id="{3D1DC6BF-DECC-EF46-C4D1-BA626FA5ACBD}"/>
                </a:ext>
              </a:extLst>
            </p:cNvPr>
            <p:cNvSpPr/>
            <p:nvPr userDrawn="1"/>
          </p:nvSpPr>
          <p:spPr bwMode="auto">
            <a:xfrm>
              <a:off x="2219216" y="1407503"/>
              <a:ext cx="290042" cy="225734"/>
            </a:xfrm>
            <a:custGeom>
              <a:avLst/>
              <a:gdLst>
                <a:gd name="T0" fmla="*/ 179 w 187"/>
                <a:gd name="T1" fmla="*/ 145 h 145"/>
                <a:gd name="T2" fmla="*/ 174 w 187"/>
                <a:gd name="T3" fmla="*/ 131 h 145"/>
                <a:gd name="T4" fmla="*/ 143 w 187"/>
                <a:gd name="T5" fmla="*/ 121 h 145"/>
                <a:gd name="T6" fmla="*/ 94 w 187"/>
                <a:gd name="T7" fmla="*/ 113 h 145"/>
                <a:gd name="T8" fmla="*/ 69 w 187"/>
                <a:gd name="T9" fmla="*/ 87 h 145"/>
                <a:gd name="T10" fmla="*/ 11 w 187"/>
                <a:gd name="T11" fmla="*/ 20 h 145"/>
                <a:gd name="T12" fmla="*/ 3 w 187"/>
                <a:gd name="T13" fmla="*/ 9 h 145"/>
                <a:gd name="T14" fmla="*/ 2 w 187"/>
                <a:gd name="T15" fmla="*/ 0 h 145"/>
                <a:gd name="T16" fmla="*/ 82 w 187"/>
                <a:gd name="T17" fmla="*/ 88 h 145"/>
                <a:gd name="T18" fmla="*/ 145 w 187"/>
                <a:gd name="T19" fmla="*/ 105 h 145"/>
                <a:gd name="T20" fmla="*/ 173 w 187"/>
                <a:gd name="T21" fmla="*/ 113 h 145"/>
                <a:gd name="T22" fmla="*/ 187 w 187"/>
                <a:gd name="T23" fmla="*/ 133 h 145"/>
                <a:gd name="T24" fmla="*/ 179 w 187"/>
                <a:gd name="T2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7" h="145">
                  <a:moveTo>
                    <a:pt x="179" y="145"/>
                  </a:moveTo>
                  <a:cubicBezTo>
                    <a:pt x="177" y="140"/>
                    <a:pt x="177" y="135"/>
                    <a:pt x="174" y="131"/>
                  </a:cubicBezTo>
                  <a:cubicBezTo>
                    <a:pt x="165" y="121"/>
                    <a:pt x="155" y="119"/>
                    <a:pt x="143" y="121"/>
                  </a:cubicBezTo>
                  <a:cubicBezTo>
                    <a:pt x="126" y="123"/>
                    <a:pt x="108" y="125"/>
                    <a:pt x="94" y="113"/>
                  </a:cubicBezTo>
                  <a:cubicBezTo>
                    <a:pt x="85" y="105"/>
                    <a:pt x="77" y="96"/>
                    <a:pt x="69" y="87"/>
                  </a:cubicBezTo>
                  <a:cubicBezTo>
                    <a:pt x="50" y="65"/>
                    <a:pt x="30" y="43"/>
                    <a:pt x="11" y="20"/>
                  </a:cubicBezTo>
                  <a:cubicBezTo>
                    <a:pt x="8" y="17"/>
                    <a:pt x="5" y="13"/>
                    <a:pt x="3" y="9"/>
                  </a:cubicBezTo>
                  <a:cubicBezTo>
                    <a:pt x="1" y="6"/>
                    <a:pt x="0" y="3"/>
                    <a:pt x="2" y="0"/>
                  </a:cubicBezTo>
                  <a:cubicBezTo>
                    <a:pt x="29" y="29"/>
                    <a:pt x="55" y="59"/>
                    <a:pt x="82" y="88"/>
                  </a:cubicBezTo>
                  <a:cubicBezTo>
                    <a:pt x="99" y="108"/>
                    <a:pt x="121" y="113"/>
                    <a:pt x="145" y="105"/>
                  </a:cubicBezTo>
                  <a:cubicBezTo>
                    <a:pt x="157" y="100"/>
                    <a:pt x="166" y="102"/>
                    <a:pt x="173" y="113"/>
                  </a:cubicBezTo>
                  <a:cubicBezTo>
                    <a:pt x="178" y="120"/>
                    <a:pt x="186" y="124"/>
                    <a:pt x="187" y="133"/>
                  </a:cubicBezTo>
                  <a:cubicBezTo>
                    <a:pt x="186" y="138"/>
                    <a:pt x="184" y="142"/>
                    <a:pt x="179" y="145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2" name="Freeform 184">
              <a:extLst>
                <a:ext uri="{FF2B5EF4-FFF2-40B4-BE49-F238E27FC236}">
                  <a16:creationId xmlns:a16="http://schemas.microsoft.com/office/drawing/2014/main" id="{0C9D3170-323F-5320-AC35-02506B693A24}"/>
                </a:ext>
              </a:extLst>
            </p:cNvPr>
            <p:cNvSpPr/>
            <p:nvPr userDrawn="1"/>
          </p:nvSpPr>
          <p:spPr bwMode="auto">
            <a:xfrm>
              <a:off x="2360300" y="1768415"/>
              <a:ext cx="82682" cy="77432"/>
            </a:xfrm>
            <a:custGeom>
              <a:avLst/>
              <a:gdLst>
                <a:gd name="T0" fmla="*/ 19 w 53"/>
                <a:gd name="T1" fmla="*/ 50 h 50"/>
                <a:gd name="T2" fmla="*/ 0 w 53"/>
                <a:gd name="T3" fmla="*/ 34 h 50"/>
                <a:gd name="T4" fmla="*/ 3 w 53"/>
                <a:gd name="T5" fmla="*/ 30 h 50"/>
                <a:gd name="T6" fmla="*/ 33 w 53"/>
                <a:gd name="T7" fmla="*/ 3 h 50"/>
                <a:gd name="T8" fmla="*/ 37 w 53"/>
                <a:gd name="T9" fmla="*/ 1 h 50"/>
                <a:gd name="T10" fmla="*/ 43 w 53"/>
                <a:gd name="T11" fmla="*/ 33 h 50"/>
                <a:gd name="T12" fmla="*/ 29 w 53"/>
                <a:gd name="T13" fmla="*/ 45 h 50"/>
                <a:gd name="T14" fmla="*/ 19 w 5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0">
                  <a:moveTo>
                    <a:pt x="19" y="50"/>
                  </a:moveTo>
                  <a:cubicBezTo>
                    <a:pt x="15" y="50"/>
                    <a:pt x="0" y="38"/>
                    <a:pt x="0" y="34"/>
                  </a:cubicBezTo>
                  <a:cubicBezTo>
                    <a:pt x="0" y="33"/>
                    <a:pt x="2" y="31"/>
                    <a:pt x="3" y="30"/>
                  </a:cubicBezTo>
                  <a:cubicBezTo>
                    <a:pt x="13" y="21"/>
                    <a:pt x="23" y="12"/>
                    <a:pt x="33" y="3"/>
                  </a:cubicBezTo>
                  <a:cubicBezTo>
                    <a:pt x="34" y="2"/>
                    <a:pt x="35" y="0"/>
                    <a:pt x="37" y="1"/>
                  </a:cubicBezTo>
                  <a:cubicBezTo>
                    <a:pt x="51" y="8"/>
                    <a:pt x="53" y="23"/>
                    <a:pt x="43" y="33"/>
                  </a:cubicBezTo>
                  <a:cubicBezTo>
                    <a:pt x="38" y="37"/>
                    <a:pt x="33" y="41"/>
                    <a:pt x="29" y="45"/>
                  </a:cubicBezTo>
                  <a:cubicBezTo>
                    <a:pt x="26" y="48"/>
                    <a:pt x="23" y="49"/>
                    <a:pt x="19" y="50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3" name="Freeform 185">
              <a:extLst>
                <a:ext uri="{FF2B5EF4-FFF2-40B4-BE49-F238E27FC236}">
                  <a16:creationId xmlns:a16="http://schemas.microsoft.com/office/drawing/2014/main" id="{BC6384D1-683A-9C3F-27A7-416B5529C1C9}"/>
                </a:ext>
              </a:extLst>
            </p:cNvPr>
            <p:cNvSpPr/>
            <p:nvPr userDrawn="1"/>
          </p:nvSpPr>
          <p:spPr bwMode="auto">
            <a:xfrm>
              <a:off x="2129316" y="1774321"/>
              <a:ext cx="91212" cy="70214"/>
            </a:xfrm>
            <a:custGeom>
              <a:avLst/>
              <a:gdLst>
                <a:gd name="T0" fmla="*/ 57 w 59"/>
                <a:gd name="T1" fmla="*/ 12 h 45"/>
                <a:gd name="T2" fmla="*/ 50 w 59"/>
                <a:gd name="T3" fmla="*/ 30 h 45"/>
                <a:gd name="T4" fmla="*/ 43 w 59"/>
                <a:gd name="T5" fmla="*/ 37 h 45"/>
                <a:gd name="T6" fmla="*/ 23 w 59"/>
                <a:gd name="T7" fmla="*/ 40 h 45"/>
                <a:gd name="T8" fmla="*/ 4 w 59"/>
                <a:gd name="T9" fmla="*/ 18 h 45"/>
                <a:gd name="T10" fmla="*/ 4 w 59"/>
                <a:gd name="T11" fmla="*/ 10 h 45"/>
                <a:gd name="T12" fmla="*/ 15 w 59"/>
                <a:gd name="T13" fmla="*/ 1 h 45"/>
                <a:gd name="T14" fmla="*/ 25 w 59"/>
                <a:gd name="T15" fmla="*/ 11 h 45"/>
                <a:gd name="T16" fmla="*/ 50 w 59"/>
                <a:gd name="T17" fmla="*/ 13 h 45"/>
                <a:gd name="T18" fmla="*/ 57 w 59"/>
                <a:gd name="T19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5">
                  <a:moveTo>
                    <a:pt x="57" y="12"/>
                  </a:moveTo>
                  <a:cubicBezTo>
                    <a:pt x="59" y="20"/>
                    <a:pt x="57" y="26"/>
                    <a:pt x="50" y="30"/>
                  </a:cubicBezTo>
                  <a:cubicBezTo>
                    <a:pt x="48" y="32"/>
                    <a:pt x="46" y="34"/>
                    <a:pt x="43" y="37"/>
                  </a:cubicBezTo>
                  <a:cubicBezTo>
                    <a:pt x="37" y="43"/>
                    <a:pt x="31" y="45"/>
                    <a:pt x="23" y="40"/>
                  </a:cubicBezTo>
                  <a:cubicBezTo>
                    <a:pt x="17" y="32"/>
                    <a:pt x="10" y="25"/>
                    <a:pt x="4" y="18"/>
                  </a:cubicBezTo>
                  <a:cubicBezTo>
                    <a:pt x="1" y="15"/>
                    <a:pt x="0" y="12"/>
                    <a:pt x="4" y="10"/>
                  </a:cubicBezTo>
                  <a:cubicBezTo>
                    <a:pt x="9" y="7"/>
                    <a:pt x="11" y="0"/>
                    <a:pt x="15" y="1"/>
                  </a:cubicBezTo>
                  <a:cubicBezTo>
                    <a:pt x="19" y="2"/>
                    <a:pt x="22" y="7"/>
                    <a:pt x="25" y="11"/>
                  </a:cubicBezTo>
                  <a:cubicBezTo>
                    <a:pt x="32" y="18"/>
                    <a:pt x="41" y="19"/>
                    <a:pt x="50" y="13"/>
                  </a:cubicBezTo>
                  <a:cubicBezTo>
                    <a:pt x="52" y="12"/>
                    <a:pt x="54" y="9"/>
                    <a:pt x="57" y="12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4" name="Freeform 186">
              <a:extLst>
                <a:ext uri="{FF2B5EF4-FFF2-40B4-BE49-F238E27FC236}">
                  <a16:creationId xmlns:a16="http://schemas.microsoft.com/office/drawing/2014/main" id="{9D53EF4D-558B-BEC8-3C34-572936AAB655}"/>
                </a:ext>
              </a:extLst>
            </p:cNvPr>
            <p:cNvSpPr/>
            <p:nvPr userDrawn="1"/>
          </p:nvSpPr>
          <p:spPr bwMode="auto">
            <a:xfrm>
              <a:off x="2023668" y="1671953"/>
              <a:ext cx="119429" cy="131897"/>
            </a:xfrm>
            <a:custGeom>
              <a:avLst/>
              <a:gdLst>
                <a:gd name="T0" fmla="*/ 20 w 77"/>
                <a:gd name="T1" fmla="*/ 74 h 85"/>
                <a:gd name="T2" fmla="*/ 1 w 77"/>
                <a:gd name="T3" fmla="*/ 36 h 85"/>
                <a:gd name="T4" fmla="*/ 25 w 77"/>
                <a:gd name="T5" fmla="*/ 1 h 85"/>
                <a:gd name="T6" fmla="*/ 33 w 77"/>
                <a:gd name="T7" fmla="*/ 2 h 85"/>
                <a:gd name="T8" fmla="*/ 26 w 77"/>
                <a:gd name="T9" fmla="*/ 8 h 85"/>
                <a:gd name="T10" fmla="*/ 27 w 77"/>
                <a:gd name="T11" fmla="*/ 69 h 85"/>
                <a:gd name="T12" fmla="*/ 65 w 77"/>
                <a:gd name="T13" fmla="*/ 65 h 85"/>
                <a:gd name="T14" fmla="*/ 75 w 77"/>
                <a:gd name="T15" fmla="*/ 58 h 85"/>
                <a:gd name="T16" fmla="*/ 77 w 77"/>
                <a:gd name="T17" fmla="*/ 63 h 85"/>
                <a:gd name="T18" fmla="*/ 28 w 77"/>
                <a:gd name="T19" fmla="*/ 78 h 85"/>
                <a:gd name="T20" fmla="*/ 20 w 77"/>
                <a:gd name="T21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85">
                  <a:moveTo>
                    <a:pt x="20" y="74"/>
                  </a:moveTo>
                  <a:cubicBezTo>
                    <a:pt x="8" y="64"/>
                    <a:pt x="0" y="52"/>
                    <a:pt x="1" y="36"/>
                  </a:cubicBezTo>
                  <a:cubicBezTo>
                    <a:pt x="3" y="20"/>
                    <a:pt x="11" y="8"/>
                    <a:pt x="25" y="1"/>
                  </a:cubicBezTo>
                  <a:cubicBezTo>
                    <a:pt x="28" y="1"/>
                    <a:pt x="31" y="0"/>
                    <a:pt x="33" y="2"/>
                  </a:cubicBezTo>
                  <a:cubicBezTo>
                    <a:pt x="33" y="6"/>
                    <a:pt x="29" y="7"/>
                    <a:pt x="26" y="8"/>
                  </a:cubicBezTo>
                  <a:cubicBezTo>
                    <a:pt x="2" y="23"/>
                    <a:pt x="3" y="55"/>
                    <a:pt x="27" y="69"/>
                  </a:cubicBezTo>
                  <a:cubicBezTo>
                    <a:pt x="38" y="76"/>
                    <a:pt x="55" y="74"/>
                    <a:pt x="65" y="65"/>
                  </a:cubicBezTo>
                  <a:cubicBezTo>
                    <a:pt x="68" y="62"/>
                    <a:pt x="70" y="59"/>
                    <a:pt x="75" y="58"/>
                  </a:cubicBezTo>
                  <a:cubicBezTo>
                    <a:pt x="77" y="59"/>
                    <a:pt x="76" y="62"/>
                    <a:pt x="77" y="63"/>
                  </a:cubicBezTo>
                  <a:cubicBezTo>
                    <a:pt x="65" y="79"/>
                    <a:pt x="45" y="85"/>
                    <a:pt x="28" y="78"/>
                  </a:cubicBezTo>
                  <a:cubicBezTo>
                    <a:pt x="25" y="77"/>
                    <a:pt x="23" y="75"/>
                    <a:pt x="20" y="74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5" name="Freeform 187">
              <a:extLst>
                <a:ext uri="{FF2B5EF4-FFF2-40B4-BE49-F238E27FC236}">
                  <a16:creationId xmlns:a16="http://schemas.microsoft.com/office/drawing/2014/main" id="{7C04A271-7477-1A20-C457-A1EB79300478}"/>
                </a:ext>
              </a:extLst>
            </p:cNvPr>
            <p:cNvSpPr/>
            <p:nvPr userDrawn="1"/>
          </p:nvSpPr>
          <p:spPr bwMode="auto">
            <a:xfrm>
              <a:off x="2315678" y="1624050"/>
              <a:ext cx="226390" cy="186362"/>
            </a:xfrm>
            <a:custGeom>
              <a:avLst/>
              <a:gdLst>
                <a:gd name="T0" fmla="*/ 144 w 146"/>
                <a:gd name="T1" fmla="*/ 8 h 120"/>
                <a:gd name="T2" fmla="*/ 125 w 146"/>
                <a:gd name="T3" fmla="*/ 12 h 120"/>
                <a:gd name="T4" fmla="*/ 38 w 146"/>
                <a:gd name="T5" fmla="*/ 88 h 120"/>
                <a:gd name="T6" fmla="*/ 4 w 146"/>
                <a:gd name="T7" fmla="*/ 118 h 120"/>
                <a:gd name="T8" fmla="*/ 0 w 146"/>
                <a:gd name="T9" fmla="*/ 120 h 120"/>
                <a:gd name="T10" fmla="*/ 50 w 146"/>
                <a:gd name="T11" fmla="*/ 74 h 120"/>
                <a:gd name="T12" fmla="*/ 115 w 146"/>
                <a:gd name="T13" fmla="*/ 15 h 120"/>
                <a:gd name="T14" fmla="*/ 137 w 146"/>
                <a:gd name="T15" fmla="*/ 1 h 120"/>
                <a:gd name="T16" fmla="*/ 144 w 146"/>
                <a:gd name="T17" fmla="*/ 2 h 120"/>
                <a:gd name="T18" fmla="*/ 144 w 146"/>
                <a:gd name="T1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20">
                  <a:moveTo>
                    <a:pt x="144" y="8"/>
                  </a:moveTo>
                  <a:cubicBezTo>
                    <a:pt x="136" y="4"/>
                    <a:pt x="130" y="8"/>
                    <a:pt x="125" y="12"/>
                  </a:cubicBezTo>
                  <a:cubicBezTo>
                    <a:pt x="96" y="37"/>
                    <a:pt x="67" y="63"/>
                    <a:pt x="38" y="88"/>
                  </a:cubicBezTo>
                  <a:cubicBezTo>
                    <a:pt x="27" y="98"/>
                    <a:pt x="15" y="108"/>
                    <a:pt x="4" y="118"/>
                  </a:cubicBezTo>
                  <a:cubicBezTo>
                    <a:pt x="3" y="119"/>
                    <a:pt x="1" y="120"/>
                    <a:pt x="0" y="120"/>
                  </a:cubicBezTo>
                  <a:cubicBezTo>
                    <a:pt x="15" y="103"/>
                    <a:pt x="33" y="89"/>
                    <a:pt x="50" y="74"/>
                  </a:cubicBezTo>
                  <a:cubicBezTo>
                    <a:pt x="71" y="54"/>
                    <a:pt x="93" y="34"/>
                    <a:pt x="115" y="15"/>
                  </a:cubicBezTo>
                  <a:cubicBezTo>
                    <a:pt x="122" y="9"/>
                    <a:pt x="129" y="4"/>
                    <a:pt x="137" y="1"/>
                  </a:cubicBezTo>
                  <a:cubicBezTo>
                    <a:pt x="140" y="1"/>
                    <a:pt x="142" y="0"/>
                    <a:pt x="144" y="2"/>
                  </a:cubicBezTo>
                  <a:cubicBezTo>
                    <a:pt x="146" y="4"/>
                    <a:pt x="144" y="6"/>
                    <a:pt x="144" y="8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6" name="Freeform 188">
              <a:extLst>
                <a:ext uri="{FF2B5EF4-FFF2-40B4-BE49-F238E27FC236}">
                  <a16:creationId xmlns:a16="http://schemas.microsoft.com/office/drawing/2014/main" id="{BB874AF0-47CA-4B56-9738-73084DC24F03}"/>
                </a:ext>
              </a:extLst>
            </p:cNvPr>
            <p:cNvSpPr/>
            <p:nvPr userDrawn="1"/>
          </p:nvSpPr>
          <p:spPr bwMode="auto">
            <a:xfrm>
              <a:off x="2122754" y="1595833"/>
              <a:ext cx="125991" cy="160114"/>
            </a:xfrm>
            <a:custGeom>
              <a:avLst/>
              <a:gdLst>
                <a:gd name="T0" fmla="*/ 74 w 81"/>
                <a:gd name="T1" fmla="*/ 103 h 103"/>
                <a:gd name="T2" fmla="*/ 52 w 81"/>
                <a:gd name="T3" fmla="*/ 65 h 103"/>
                <a:gd name="T4" fmla="*/ 2 w 81"/>
                <a:gd name="T5" fmla="*/ 5 h 103"/>
                <a:gd name="T6" fmla="*/ 0 w 81"/>
                <a:gd name="T7" fmla="*/ 0 h 103"/>
                <a:gd name="T8" fmla="*/ 16 w 81"/>
                <a:gd name="T9" fmla="*/ 17 h 103"/>
                <a:gd name="T10" fmla="*/ 74 w 81"/>
                <a:gd name="T11" fmla="*/ 83 h 103"/>
                <a:gd name="T12" fmla="*/ 74 w 81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03">
                  <a:moveTo>
                    <a:pt x="74" y="103"/>
                  </a:moveTo>
                  <a:cubicBezTo>
                    <a:pt x="74" y="86"/>
                    <a:pt x="62" y="76"/>
                    <a:pt x="52" y="65"/>
                  </a:cubicBezTo>
                  <a:cubicBezTo>
                    <a:pt x="34" y="46"/>
                    <a:pt x="18" y="25"/>
                    <a:pt x="2" y="5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5" y="6"/>
                    <a:pt x="10" y="11"/>
                    <a:pt x="16" y="17"/>
                  </a:cubicBezTo>
                  <a:cubicBezTo>
                    <a:pt x="35" y="39"/>
                    <a:pt x="55" y="61"/>
                    <a:pt x="74" y="83"/>
                  </a:cubicBezTo>
                  <a:cubicBezTo>
                    <a:pt x="81" y="90"/>
                    <a:pt x="81" y="96"/>
                    <a:pt x="74" y="103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7" name="Freeform 189">
              <a:extLst>
                <a:ext uri="{FF2B5EF4-FFF2-40B4-BE49-F238E27FC236}">
                  <a16:creationId xmlns:a16="http://schemas.microsoft.com/office/drawing/2014/main" id="{99E44D74-1153-38BD-A288-F6772BF9B54C}"/>
                </a:ext>
              </a:extLst>
            </p:cNvPr>
            <p:cNvSpPr/>
            <p:nvPr userDrawn="1"/>
          </p:nvSpPr>
          <p:spPr bwMode="auto">
            <a:xfrm>
              <a:off x="2062384" y="1662766"/>
              <a:ext cx="97774" cy="106961"/>
            </a:xfrm>
            <a:custGeom>
              <a:avLst/>
              <a:gdLst>
                <a:gd name="T0" fmla="*/ 7 w 63"/>
                <a:gd name="T1" fmla="*/ 9 h 69"/>
                <a:gd name="T2" fmla="*/ 0 w 63"/>
                <a:gd name="T3" fmla="*/ 7 h 69"/>
                <a:gd name="T4" fmla="*/ 6 w 63"/>
                <a:gd name="T5" fmla="*/ 4 h 69"/>
                <a:gd name="T6" fmla="*/ 51 w 63"/>
                <a:gd name="T7" fmla="*/ 19 h 69"/>
                <a:gd name="T8" fmla="*/ 52 w 63"/>
                <a:gd name="T9" fmla="*/ 69 h 69"/>
                <a:gd name="T10" fmla="*/ 50 w 63"/>
                <a:gd name="T11" fmla="*/ 65 h 69"/>
                <a:gd name="T12" fmla="*/ 51 w 63"/>
                <a:gd name="T13" fmla="*/ 57 h 69"/>
                <a:gd name="T14" fmla="*/ 16 w 63"/>
                <a:gd name="T15" fmla="*/ 10 h 69"/>
                <a:gd name="T16" fmla="*/ 7 w 63"/>
                <a:gd name="T17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9">
                  <a:moveTo>
                    <a:pt x="7" y="9"/>
                  </a:moveTo>
                  <a:cubicBezTo>
                    <a:pt x="5" y="8"/>
                    <a:pt x="2" y="9"/>
                    <a:pt x="0" y="7"/>
                  </a:cubicBezTo>
                  <a:cubicBezTo>
                    <a:pt x="2" y="6"/>
                    <a:pt x="4" y="5"/>
                    <a:pt x="6" y="4"/>
                  </a:cubicBezTo>
                  <a:cubicBezTo>
                    <a:pt x="24" y="0"/>
                    <a:pt x="40" y="4"/>
                    <a:pt x="51" y="19"/>
                  </a:cubicBezTo>
                  <a:cubicBezTo>
                    <a:pt x="63" y="34"/>
                    <a:pt x="63" y="54"/>
                    <a:pt x="52" y="69"/>
                  </a:cubicBezTo>
                  <a:cubicBezTo>
                    <a:pt x="50" y="69"/>
                    <a:pt x="50" y="67"/>
                    <a:pt x="50" y="65"/>
                  </a:cubicBezTo>
                  <a:cubicBezTo>
                    <a:pt x="48" y="62"/>
                    <a:pt x="50" y="60"/>
                    <a:pt x="51" y="57"/>
                  </a:cubicBezTo>
                  <a:cubicBezTo>
                    <a:pt x="60" y="29"/>
                    <a:pt x="37" y="7"/>
                    <a:pt x="16" y="10"/>
                  </a:cubicBezTo>
                  <a:cubicBezTo>
                    <a:pt x="13" y="11"/>
                    <a:pt x="10" y="11"/>
                    <a:pt x="7" y="9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8" name="Freeform 190">
              <a:extLst>
                <a:ext uri="{FF2B5EF4-FFF2-40B4-BE49-F238E27FC236}">
                  <a16:creationId xmlns:a16="http://schemas.microsoft.com/office/drawing/2014/main" id="{6E6DF9F9-9CDB-B798-5643-E8952EBDD843}"/>
                </a:ext>
              </a:extLst>
            </p:cNvPr>
            <p:cNvSpPr/>
            <p:nvPr userDrawn="1"/>
          </p:nvSpPr>
          <p:spPr bwMode="auto">
            <a:xfrm>
              <a:off x="1849774" y="1181113"/>
              <a:ext cx="302510" cy="316946"/>
            </a:xfrm>
            <a:custGeom>
              <a:avLst/>
              <a:gdLst>
                <a:gd name="T0" fmla="*/ 192 w 195"/>
                <a:gd name="T1" fmla="*/ 133 h 204"/>
                <a:gd name="T2" fmla="*/ 119 w 195"/>
                <a:gd name="T3" fmla="*/ 200 h 204"/>
                <a:gd name="T4" fmla="*/ 110 w 195"/>
                <a:gd name="T5" fmla="*/ 198 h 204"/>
                <a:gd name="T6" fmla="*/ 36 w 195"/>
                <a:gd name="T7" fmla="*/ 115 h 204"/>
                <a:gd name="T8" fmla="*/ 7 w 195"/>
                <a:gd name="T9" fmla="*/ 83 h 204"/>
                <a:gd name="T10" fmla="*/ 2 w 195"/>
                <a:gd name="T11" fmla="*/ 68 h 204"/>
                <a:gd name="T12" fmla="*/ 18 w 195"/>
                <a:gd name="T13" fmla="*/ 49 h 204"/>
                <a:gd name="T14" fmla="*/ 66 w 195"/>
                <a:gd name="T15" fmla="*/ 10 h 204"/>
                <a:gd name="T16" fmla="*/ 98 w 195"/>
                <a:gd name="T17" fmla="*/ 12 h 204"/>
                <a:gd name="T18" fmla="*/ 171 w 195"/>
                <a:gd name="T19" fmla="*/ 93 h 204"/>
                <a:gd name="T20" fmla="*/ 189 w 195"/>
                <a:gd name="T21" fmla="*/ 115 h 204"/>
                <a:gd name="T22" fmla="*/ 192 w 195"/>
                <a:gd name="T23" fmla="*/ 1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204">
                  <a:moveTo>
                    <a:pt x="192" y="133"/>
                  </a:moveTo>
                  <a:cubicBezTo>
                    <a:pt x="167" y="155"/>
                    <a:pt x="143" y="177"/>
                    <a:pt x="119" y="200"/>
                  </a:cubicBezTo>
                  <a:cubicBezTo>
                    <a:pt x="114" y="204"/>
                    <a:pt x="113" y="201"/>
                    <a:pt x="110" y="198"/>
                  </a:cubicBezTo>
                  <a:cubicBezTo>
                    <a:pt x="85" y="170"/>
                    <a:pt x="60" y="142"/>
                    <a:pt x="36" y="115"/>
                  </a:cubicBezTo>
                  <a:cubicBezTo>
                    <a:pt x="26" y="104"/>
                    <a:pt x="17" y="94"/>
                    <a:pt x="7" y="83"/>
                  </a:cubicBezTo>
                  <a:cubicBezTo>
                    <a:pt x="4" y="79"/>
                    <a:pt x="0" y="74"/>
                    <a:pt x="2" y="68"/>
                  </a:cubicBezTo>
                  <a:cubicBezTo>
                    <a:pt x="5" y="59"/>
                    <a:pt x="12" y="54"/>
                    <a:pt x="18" y="49"/>
                  </a:cubicBezTo>
                  <a:cubicBezTo>
                    <a:pt x="34" y="36"/>
                    <a:pt x="50" y="22"/>
                    <a:pt x="66" y="10"/>
                  </a:cubicBezTo>
                  <a:cubicBezTo>
                    <a:pt x="78" y="0"/>
                    <a:pt x="87" y="1"/>
                    <a:pt x="98" y="12"/>
                  </a:cubicBezTo>
                  <a:cubicBezTo>
                    <a:pt x="123" y="39"/>
                    <a:pt x="146" y="67"/>
                    <a:pt x="171" y="93"/>
                  </a:cubicBezTo>
                  <a:cubicBezTo>
                    <a:pt x="177" y="100"/>
                    <a:pt x="183" y="108"/>
                    <a:pt x="189" y="115"/>
                  </a:cubicBezTo>
                  <a:cubicBezTo>
                    <a:pt x="194" y="121"/>
                    <a:pt x="195" y="127"/>
                    <a:pt x="192" y="133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9" name="Freeform 191">
              <a:extLst>
                <a:ext uri="{FF2B5EF4-FFF2-40B4-BE49-F238E27FC236}">
                  <a16:creationId xmlns:a16="http://schemas.microsoft.com/office/drawing/2014/main" id="{809E7050-DCB7-9567-1228-F11FF84E7F8B}"/>
                </a:ext>
              </a:extLst>
            </p:cNvPr>
            <p:cNvSpPr/>
            <p:nvPr userDrawn="1"/>
          </p:nvSpPr>
          <p:spPr bwMode="auto">
            <a:xfrm>
              <a:off x="1798590" y="1120086"/>
              <a:ext cx="147646" cy="145021"/>
            </a:xfrm>
            <a:custGeom>
              <a:avLst/>
              <a:gdLst>
                <a:gd name="T0" fmla="*/ 16 w 95"/>
                <a:gd name="T1" fmla="*/ 82 h 93"/>
                <a:gd name="T2" fmla="*/ 9 w 95"/>
                <a:gd name="T3" fmla="*/ 72 h 93"/>
                <a:gd name="T4" fmla="*/ 9 w 95"/>
                <a:gd name="T5" fmla="*/ 44 h 93"/>
                <a:gd name="T6" fmla="*/ 56 w 95"/>
                <a:gd name="T7" fmla="*/ 2 h 93"/>
                <a:gd name="T8" fmla="*/ 73 w 95"/>
                <a:gd name="T9" fmla="*/ 7 h 93"/>
                <a:gd name="T10" fmla="*/ 85 w 95"/>
                <a:gd name="T11" fmla="*/ 18 h 93"/>
                <a:gd name="T12" fmla="*/ 93 w 95"/>
                <a:gd name="T13" fmla="*/ 41 h 93"/>
                <a:gd name="T14" fmla="*/ 44 w 95"/>
                <a:gd name="T15" fmla="*/ 85 h 93"/>
                <a:gd name="T16" fmla="*/ 16 w 95"/>
                <a:gd name="T17" fmla="*/ 8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93">
                  <a:moveTo>
                    <a:pt x="16" y="82"/>
                  </a:moveTo>
                  <a:cubicBezTo>
                    <a:pt x="15" y="77"/>
                    <a:pt x="11" y="75"/>
                    <a:pt x="9" y="72"/>
                  </a:cubicBezTo>
                  <a:cubicBezTo>
                    <a:pt x="0" y="62"/>
                    <a:pt x="0" y="53"/>
                    <a:pt x="9" y="44"/>
                  </a:cubicBezTo>
                  <a:cubicBezTo>
                    <a:pt x="24" y="29"/>
                    <a:pt x="40" y="16"/>
                    <a:pt x="56" y="2"/>
                  </a:cubicBezTo>
                  <a:cubicBezTo>
                    <a:pt x="63" y="0"/>
                    <a:pt x="68" y="2"/>
                    <a:pt x="73" y="7"/>
                  </a:cubicBezTo>
                  <a:cubicBezTo>
                    <a:pt x="77" y="11"/>
                    <a:pt x="81" y="15"/>
                    <a:pt x="85" y="18"/>
                  </a:cubicBezTo>
                  <a:cubicBezTo>
                    <a:pt x="92" y="25"/>
                    <a:pt x="95" y="32"/>
                    <a:pt x="93" y="41"/>
                  </a:cubicBezTo>
                  <a:cubicBezTo>
                    <a:pt x="77" y="56"/>
                    <a:pt x="61" y="71"/>
                    <a:pt x="44" y="85"/>
                  </a:cubicBezTo>
                  <a:cubicBezTo>
                    <a:pt x="35" y="93"/>
                    <a:pt x="25" y="91"/>
                    <a:pt x="16" y="82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0" name="Freeform 192">
              <a:extLst>
                <a:ext uri="{FF2B5EF4-FFF2-40B4-BE49-F238E27FC236}">
                  <a16:creationId xmlns:a16="http://schemas.microsoft.com/office/drawing/2014/main" id="{FC30B61C-5B7A-6EF7-5555-E7A01770F0F7}"/>
                </a:ext>
              </a:extLst>
            </p:cNvPr>
            <p:cNvSpPr/>
            <p:nvPr userDrawn="1"/>
          </p:nvSpPr>
          <p:spPr bwMode="auto">
            <a:xfrm>
              <a:off x="1853055" y="1166677"/>
              <a:ext cx="314977" cy="221140"/>
            </a:xfrm>
            <a:custGeom>
              <a:avLst/>
              <a:gdLst>
                <a:gd name="T0" fmla="*/ 190 w 203"/>
                <a:gd name="T1" fmla="*/ 142 h 142"/>
                <a:gd name="T2" fmla="*/ 181 w 203"/>
                <a:gd name="T3" fmla="*/ 119 h 142"/>
                <a:gd name="T4" fmla="*/ 92 w 203"/>
                <a:gd name="T5" fmla="*/ 19 h 142"/>
                <a:gd name="T6" fmla="*/ 67 w 203"/>
                <a:gd name="T7" fmla="*/ 18 h 142"/>
                <a:gd name="T8" fmla="*/ 9 w 203"/>
                <a:gd name="T9" fmla="*/ 66 h 142"/>
                <a:gd name="T10" fmla="*/ 0 w 203"/>
                <a:gd name="T11" fmla="*/ 77 h 142"/>
                <a:gd name="T12" fmla="*/ 6 w 203"/>
                <a:gd name="T13" fmla="*/ 65 h 142"/>
                <a:gd name="T14" fmla="*/ 69 w 203"/>
                <a:gd name="T15" fmla="*/ 9 h 142"/>
                <a:gd name="T16" fmla="*/ 96 w 203"/>
                <a:gd name="T17" fmla="*/ 10 h 142"/>
                <a:gd name="T18" fmla="*/ 199 w 203"/>
                <a:gd name="T19" fmla="*/ 125 h 142"/>
                <a:gd name="T20" fmla="*/ 198 w 203"/>
                <a:gd name="T21" fmla="*/ 135 h 142"/>
                <a:gd name="T22" fmla="*/ 190 w 203"/>
                <a:gd name="T23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3" h="142">
                  <a:moveTo>
                    <a:pt x="190" y="142"/>
                  </a:moveTo>
                  <a:cubicBezTo>
                    <a:pt x="192" y="133"/>
                    <a:pt x="187" y="126"/>
                    <a:pt x="181" y="119"/>
                  </a:cubicBezTo>
                  <a:cubicBezTo>
                    <a:pt x="151" y="86"/>
                    <a:pt x="121" y="52"/>
                    <a:pt x="92" y="19"/>
                  </a:cubicBezTo>
                  <a:cubicBezTo>
                    <a:pt x="85" y="12"/>
                    <a:pt x="75" y="12"/>
                    <a:pt x="67" y="18"/>
                  </a:cubicBezTo>
                  <a:cubicBezTo>
                    <a:pt x="47" y="34"/>
                    <a:pt x="28" y="50"/>
                    <a:pt x="9" y="66"/>
                  </a:cubicBezTo>
                  <a:cubicBezTo>
                    <a:pt x="5" y="69"/>
                    <a:pt x="3" y="73"/>
                    <a:pt x="0" y="77"/>
                  </a:cubicBezTo>
                  <a:cubicBezTo>
                    <a:pt x="0" y="72"/>
                    <a:pt x="3" y="68"/>
                    <a:pt x="6" y="65"/>
                  </a:cubicBezTo>
                  <a:cubicBezTo>
                    <a:pt x="27" y="46"/>
                    <a:pt x="48" y="27"/>
                    <a:pt x="69" y="9"/>
                  </a:cubicBezTo>
                  <a:cubicBezTo>
                    <a:pt x="78" y="0"/>
                    <a:pt x="88" y="1"/>
                    <a:pt x="96" y="10"/>
                  </a:cubicBezTo>
                  <a:cubicBezTo>
                    <a:pt x="130" y="49"/>
                    <a:pt x="164" y="87"/>
                    <a:pt x="199" y="125"/>
                  </a:cubicBezTo>
                  <a:cubicBezTo>
                    <a:pt x="203" y="129"/>
                    <a:pt x="203" y="132"/>
                    <a:pt x="198" y="135"/>
                  </a:cubicBezTo>
                  <a:cubicBezTo>
                    <a:pt x="195" y="137"/>
                    <a:pt x="193" y="140"/>
                    <a:pt x="190" y="142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1" name="Freeform 193">
              <a:extLst>
                <a:ext uri="{FF2B5EF4-FFF2-40B4-BE49-F238E27FC236}">
                  <a16:creationId xmlns:a16="http://schemas.microsoft.com/office/drawing/2014/main" id="{9F1013C8-341A-7CFC-1549-F56BFD684AEA}"/>
                </a:ext>
              </a:extLst>
            </p:cNvPr>
            <p:cNvSpPr/>
            <p:nvPr userDrawn="1"/>
          </p:nvSpPr>
          <p:spPr bwMode="auto">
            <a:xfrm>
              <a:off x="2021699" y="1368787"/>
              <a:ext cx="190955" cy="167988"/>
            </a:xfrm>
            <a:custGeom>
              <a:avLst/>
              <a:gdLst>
                <a:gd name="T0" fmla="*/ 121 w 123"/>
                <a:gd name="T1" fmla="*/ 9 h 108"/>
                <a:gd name="T2" fmla="*/ 69 w 123"/>
                <a:gd name="T3" fmla="*/ 57 h 108"/>
                <a:gd name="T4" fmla="*/ 18 w 123"/>
                <a:gd name="T5" fmla="*/ 103 h 108"/>
                <a:gd name="T6" fmla="*/ 3 w 123"/>
                <a:gd name="T7" fmla="*/ 105 h 108"/>
                <a:gd name="T8" fmla="*/ 8 w 123"/>
                <a:gd name="T9" fmla="*/ 88 h 108"/>
                <a:gd name="T10" fmla="*/ 103 w 123"/>
                <a:gd name="T11" fmla="*/ 6 h 108"/>
                <a:gd name="T12" fmla="*/ 113 w 123"/>
                <a:gd name="T13" fmla="*/ 0 h 108"/>
                <a:gd name="T14" fmla="*/ 123 w 123"/>
                <a:gd name="T15" fmla="*/ 5 h 108"/>
                <a:gd name="T16" fmla="*/ 121 w 123"/>
                <a:gd name="T17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08">
                  <a:moveTo>
                    <a:pt x="121" y="9"/>
                  </a:moveTo>
                  <a:cubicBezTo>
                    <a:pt x="106" y="27"/>
                    <a:pt x="87" y="41"/>
                    <a:pt x="69" y="57"/>
                  </a:cubicBezTo>
                  <a:cubicBezTo>
                    <a:pt x="53" y="73"/>
                    <a:pt x="35" y="88"/>
                    <a:pt x="18" y="103"/>
                  </a:cubicBezTo>
                  <a:cubicBezTo>
                    <a:pt x="13" y="107"/>
                    <a:pt x="8" y="108"/>
                    <a:pt x="3" y="105"/>
                  </a:cubicBezTo>
                  <a:cubicBezTo>
                    <a:pt x="0" y="98"/>
                    <a:pt x="3" y="93"/>
                    <a:pt x="8" y="88"/>
                  </a:cubicBezTo>
                  <a:cubicBezTo>
                    <a:pt x="40" y="61"/>
                    <a:pt x="71" y="33"/>
                    <a:pt x="103" y="6"/>
                  </a:cubicBezTo>
                  <a:cubicBezTo>
                    <a:pt x="106" y="3"/>
                    <a:pt x="109" y="0"/>
                    <a:pt x="113" y="0"/>
                  </a:cubicBezTo>
                  <a:cubicBezTo>
                    <a:pt x="117" y="0"/>
                    <a:pt x="121" y="0"/>
                    <a:pt x="123" y="5"/>
                  </a:cubicBezTo>
                  <a:cubicBezTo>
                    <a:pt x="122" y="6"/>
                    <a:pt x="122" y="7"/>
                    <a:pt x="121" y="9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2" name="Freeform 194">
              <a:extLst>
                <a:ext uri="{FF2B5EF4-FFF2-40B4-BE49-F238E27FC236}">
                  <a16:creationId xmlns:a16="http://schemas.microsoft.com/office/drawing/2014/main" id="{99AC40DC-A4D8-DB74-0A7A-750071A8546C}"/>
                </a:ext>
              </a:extLst>
            </p:cNvPr>
            <p:cNvSpPr/>
            <p:nvPr userDrawn="1"/>
          </p:nvSpPr>
          <p:spPr bwMode="auto">
            <a:xfrm>
              <a:off x="2019074" y="1358288"/>
              <a:ext cx="193580" cy="173894"/>
            </a:xfrm>
            <a:custGeom>
              <a:avLst/>
              <a:gdLst>
                <a:gd name="T0" fmla="*/ 125 w 125"/>
                <a:gd name="T1" fmla="*/ 12 h 112"/>
                <a:gd name="T2" fmla="*/ 107 w 125"/>
                <a:gd name="T3" fmla="*/ 13 h 112"/>
                <a:gd name="T4" fmla="*/ 40 w 125"/>
                <a:gd name="T5" fmla="*/ 72 h 112"/>
                <a:gd name="T6" fmla="*/ 15 w 125"/>
                <a:gd name="T7" fmla="*/ 94 h 112"/>
                <a:gd name="T8" fmla="*/ 5 w 125"/>
                <a:gd name="T9" fmla="*/ 112 h 112"/>
                <a:gd name="T10" fmla="*/ 10 w 125"/>
                <a:gd name="T11" fmla="*/ 92 h 112"/>
                <a:gd name="T12" fmla="*/ 47 w 125"/>
                <a:gd name="T13" fmla="*/ 59 h 112"/>
                <a:gd name="T14" fmla="*/ 99 w 125"/>
                <a:gd name="T15" fmla="*/ 12 h 112"/>
                <a:gd name="T16" fmla="*/ 113 w 125"/>
                <a:gd name="T17" fmla="*/ 2 h 112"/>
                <a:gd name="T18" fmla="*/ 125 w 125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12">
                  <a:moveTo>
                    <a:pt x="125" y="12"/>
                  </a:moveTo>
                  <a:cubicBezTo>
                    <a:pt x="118" y="6"/>
                    <a:pt x="113" y="8"/>
                    <a:pt x="107" y="13"/>
                  </a:cubicBezTo>
                  <a:cubicBezTo>
                    <a:pt x="85" y="33"/>
                    <a:pt x="62" y="53"/>
                    <a:pt x="40" y="72"/>
                  </a:cubicBezTo>
                  <a:cubicBezTo>
                    <a:pt x="32" y="80"/>
                    <a:pt x="24" y="87"/>
                    <a:pt x="15" y="94"/>
                  </a:cubicBezTo>
                  <a:cubicBezTo>
                    <a:pt x="9" y="99"/>
                    <a:pt x="4" y="104"/>
                    <a:pt x="5" y="112"/>
                  </a:cubicBezTo>
                  <a:cubicBezTo>
                    <a:pt x="0" y="105"/>
                    <a:pt x="2" y="99"/>
                    <a:pt x="10" y="92"/>
                  </a:cubicBezTo>
                  <a:cubicBezTo>
                    <a:pt x="22" y="81"/>
                    <a:pt x="35" y="70"/>
                    <a:pt x="47" y="59"/>
                  </a:cubicBezTo>
                  <a:cubicBezTo>
                    <a:pt x="64" y="43"/>
                    <a:pt x="82" y="28"/>
                    <a:pt x="99" y="12"/>
                  </a:cubicBezTo>
                  <a:cubicBezTo>
                    <a:pt x="103" y="8"/>
                    <a:pt x="108" y="4"/>
                    <a:pt x="113" y="2"/>
                  </a:cubicBezTo>
                  <a:cubicBezTo>
                    <a:pt x="121" y="0"/>
                    <a:pt x="125" y="3"/>
                    <a:pt x="125" y="12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3" name="Freeform 195">
              <a:extLst>
                <a:ext uri="{FF2B5EF4-FFF2-40B4-BE49-F238E27FC236}">
                  <a16:creationId xmlns:a16="http://schemas.microsoft.com/office/drawing/2014/main" id="{F1EA882C-9BC7-5ABF-1D73-2A1E1D4BF982}"/>
                </a:ext>
              </a:extLst>
            </p:cNvPr>
            <p:cNvSpPr/>
            <p:nvPr userDrawn="1"/>
          </p:nvSpPr>
          <p:spPr bwMode="auto">
            <a:xfrm>
              <a:off x="1885209" y="1115493"/>
              <a:ext cx="68245" cy="68245"/>
            </a:xfrm>
            <a:custGeom>
              <a:avLst/>
              <a:gdLst>
                <a:gd name="T0" fmla="*/ 37 w 44"/>
                <a:gd name="T1" fmla="*/ 44 h 44"/>
                <a:gd name="T2" fmla="*/ 20 w 44"/>
                <a:gd name="T3" fmla="*/ 15 h 44"/>
                <a:gd name="T4" fmla="*/ 0 w 44"/>
                <a:gd name="T5" fmla="*/ 5 h 44"/>
                <a:gd name="T6" fmla="*/ 8 w 44"/>
                <a:gd name="T7" fmla="*/ 0 h 44"/>
                <a:gd name="T8" fmla="*/ 40 w 44"/>
                <a:gd name="T9" fmla="*/ 28 h 44"/>
                <a:gd name="T10" fmla="*/ 37 w 44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37" y="44"/>
                  </a:moveTo>
                  <a:cubicBezTo>
                    <a:pt x="37" y="31"/>
                    <a:pt x="29" y="23"/>
                    <a:pt x="20" y="15"/>
                  </a:cubicBezTo>
                  <a:cubicBezTo>
                    <a:pt x="15" y="9"/>
                    <a:pt x="8" y="5"/>
                    <a:pt x="0" y="5"/>
                  </a:cubicBezTo>
                  <a:cubicBezTo>
                    <a:pt x="2" y="2"/>
                    <a:pt x="5" y="2"/>
                    <a:pt x="8" y="0"/>
                  </a:cubicBezTo>
                  <a:cubicBezTo>
                    <a:pt x="25" y="2"/>
                    <a:pt x="33" y="15"/>
                    <a:pt x="40" y="28"/>
                  </a:cubicBezTo>
                  <a:cubicBezTo>
                    <a:pt x="44" y="33"/>
                    <a:pt x="41" y="39"/>
                    <a:pt x="37" y="44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4" name="Freeform 204">
              <a:extLst>
                <a:ext uri="{FF2B5EF4-FFF2-40B4-BE49-F238E27FC236}">
                  <a16:creationId xmlns:a16="http://schemas.microsoft.com/office/drawing/2014/main" id="{D5964917-0A9C-A099-F247-12CBD848E183}"/>
                </a:ext>
              </a:extLst>
            </p:cNvPr>
            <p:cNvSpPr/>
            <p:nvPr userDrawn="1"/>
          </p:nvSpPr>
          <p:spPr bwMode="auto">
            <a:xfrm>
              <a:off x="2090600" y="1870783"/>
              <a:ext cx="246732" cy="422595"/>
            </a:xfrm>
            <a:custGeom>
              <a:avLst/>
              <a:gdLst>
                <a:gd name="T0" fmla="*/ 159 w 159"/>
                <a:gd name="T1" fmla="*/ 271 h 272"/>
                <a:gd name="T2" fmla="*/ 147 w 159"/>
                <a:gd name="T3" fmla="*/ 268 h 272"/>
                <a:gd name="T4" fmla="*/ 41 w 159"/>
                <a:gd name="T5" fmla="*/ 184 h 272"/>
                <a:gd name="T6" fmla="*/ 6 w 159"/>
                <a:gd name="T7" fmla="*/ 90 h 272"/>
                <a:gd name="T8" fmla="*/ 8 w 159"/>
                <a:gd name="T9" fmla="*/ 7 h 272"/>
                <a:gd name="T10" fmla="*/ 12 w 159"/>
                <a:gd name="T11" fmla="*/ 0 h 272"/>
                <a:gd name="T12" fmla="*/ 8 w 159"/>
                <a:gd name="T13" fmla="*/ 45 h 272"/>
                <a:gd name="T14" fmla="*/ 137 w 159"/>
                <a:gd name="T15" fmla="*/ 260 h 272"/>
                <a:gd name="T16" fmla="*/ 159 w 159"/>
                <a:gd name="T17" fmla="*/ 27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272">
                  <a:moveTo>
                    <a:pt x="159" y="271"/>
                  </a:moveTo>
                  <a:cubicBezTo>
                    <a:pt x="154" y="272"/>
                    <a:pt x="151" y="270"/>
                    <a:pt x="147" y="268"/>
                  </a:cubicBezTo>
                  <a:cubicBezTo>
                    <a:pt x="104" y="249"/>
                    <a:pt x="67" y="223"/>
                    <a:pt x="41" y="184"/>
                  </a:cubicBezTo>
                  <a:cubicBezTo>
                    <a:pt x="22" y="156"/>
                    <a:pt x="11" y="124"/>
                    <a:pt x="6" y="90"/>
                  </a:cubicBezTo>
                  <a:cubicBezTo>
                    <a:pt x="1" y="62"/>
                    <a:pt x="0" y="34"/>
                    <a:pt x="8" y="7"/>
                  </a:cubicBezTo>
                  <a:cubicBezTo>
                    <a:pt x="9" y="5"/>
                    <a:pt x="10" y="2"/>
                    <a:pt x="12" y="0"/>
                  </a:cubicBezTo>
                  <a:cubicBezTo>
                    <a:pt x="10" y="15"/>
                    <a:pt x="8" y="30"/>
                    <a:pt x="8" y="45"/>
                  </a:cubicBezTo>
                  <a:cubicBezTo>
                    <a:pt x="11" y="141"/>
                    <a:pt x="54" y="212"/>
                    <a:pt x="137" y="260"/>
                  </a:cubicBezTo>
                  <a:cubicBezTo>
                    <a:pt x="144" y="265"/>
                    <a:pt x="151" y="268"/>
                    <a:pt x="159" y="27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5" name="Freeform 215">
              <a:extLst>
                <a:ext uri="{FF2B5EF4-FFF2-40B4-BE49-F238E27FC236}">
                  <a16:creationId xmlns:a16="http://schemas.microsoft.com/office/drawing/2014/main" id="{97102CA9-83EF-198E-C042-4E87DCEE548F}"/>
                </a:ext>
              </a:extLst>
            </p:cNvPr>
            <p:cNvSpPr/>
            <p:nvPr userDrawn="1"/>
          </p:nvSpPr>
          <p:spPr bwMode="auto">
            <a:xfrm>
              <a:off x="1989545" y="1595834"/>
              <a:ext cx="64964" cy="89900"/>
            </a:xfrm>
            <a:custGeom>
              <a:avLst/>
              <a:gdLst>
                <a:gd name="T0" fmla="*/ 9 w 42"/>
                <a:gd name="T1" fmla="*/ 39 h 58"/>
                <a:gd name="T2" fmla="*/ 4 w 42"/>
                <a:gd name="T3" fmla="*/ 32 h 58"/>
                <a:gd name="T4" fmla="*/ 2 w 42"/>
                <a:gd name="T5" fmla="*/ 20 h 58"/>
                <a:gd name="T6" fmla="*/ 31 w 42"/>
                <a:gd name="T7" fmla="*/ 0 h 58"/>
                <a:gd name="T8" fmla="*/ 32 w 42"/>
                <a:gd name="T9" fmla="*/ 6 h 58"/>
                <a:gd name="T10" fmla="*/ 32 w 42"/>
                <a:gd name="T11" fmla="*/ 33 h 58"/>
                <a:gd name="T12" fmla="*/ 33 w 42"/>
                <a:gd name="T13" fmla="*/ 34 h 58"/>
                <a:gd name="T14" fmla="*/ 31 w 42"/>
                <a:gd name="T15" fmla="*/ 55 h 58"/>
                <a:gd name="T16" fmla="*/ 25 w 42"/>
                <a:gd name="T17" fmla="*/ 55 h 58"/>
                <a:gd name="T18" fmla="*/ 9 w 42"/>
                <a:gd name="T19" fmla="*/ 3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7">
                  <a:moveTo>
                    <a:pt x="9" y="39"/>
                  </a:moveTo>
                  <a:cubicBezTo>
                    <a:pt x="7" y="37"/>
                    <a:pt x="6" y="34"/>
                    <a:pt x="4" y="32"/>
                  </a:cubicBezTo>
                  <a:cubicBezTo>
                    <a:pt x="1" y="28"/>
                    <a:pt x="0" y="24"/>
                    <a:pt x="2" y="20"/>
                  </a:cubicBezTo>
                  <a:cubicBezTo>
                    <a:pt x="5" y="12"/>
                    <a:pt x="22" y="0"/>
                    <a:pt x="31" y="0"/>
                  </a:cubicBezTo>
                  <a:cubicBezTo>
                    <a:pt x="32" y="2"/>
                    <a:pt x="35" y="2"/>
                    <a:pt x="32" y="6"/>
                  </a:cubicBezTo>
                  <a:cubicBezTo>
                    <a:pt x="23" y="17"/>
                    <a:pt x="24" y="23"/>
                    <a:pt x="32" y="33"/>
                  </a:cubicBezTo>
                  <a:cubicBezTo>
                    <a:pt x="32" y="34"/>
                    <a:pt x="33" y="34"/>
                    <a:pt x="33" y="34"/>
                  </a:cubicBezTo>
                  <a:cubicBezTo>
                    <a:pt x="42" y="46"/>
                    <a:pt x="42" y="46"/>
                    <a:pt x="31" y="55"/>
                  </a:cubicBezTo>
                  <a:cubicBezTo>
                    <a:pt x="28" y="58"/>
                    <a:pt x="27" y="58"/>
                    <a:pt x="25" y="55"/>
                  </a:cubicBezTo>
                  <a:cubicBezTo>
                    <a:pt x="20" y="50"/>
                    <a:pt x="14" y="44"/>
                    <a:pt x="9" y="39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6" name="Freeform 216">
              <a:extLst>
                <a:ext uri="{FF2B5EF4-FFF2-40B4-BE49-F238E27FC236}">
                  <a16:creationId xmlns:a16="http://schemas.microsoft.com/office/drawing/2014/main" id="{222C2F1D-8A3F-1C2E-B268-16C2B7D04208}"/>
                </a:ext>
              </a:extLst>
            </p:cNvPr>
            <p:cNvSpPr/>
            <p:nvPr userDrawn="1"/>
          </p:nvSpPr>
          <p:spPr bwMode="auto">
            <a:xfrm>
              <a:off x="2604408" y="2108328"/>
              <a:ext cx="204735" cy="188330"/>
            </a:xfrm>
            <a:custGeom>
              <a:avLst/>
              <a:gdLst>
                <a:gd name="T0" fmla="*/ 130 w 132"/>
                <a:gd name="T1" fmla="*/ 31 h 121"/>
                <a:gd name="T2" fmla="*/ 57 w 132"/>
                <a:gd name="T3" fmla="*/ 99 h 121"/>
                <a:gd name="T4" fmla="*/ 47 w 132"/>
                <a:gd name="T5" fmla="*/ 109 h 121"/>
                <a:gd name="T6" fmla="*/ 24 w 132"/>
                <a:gd name="T7" fmla="*/ 119 h 121"/>
                <a:gd name="T8" fmla="*/ 0 w 132"/>
                <a:gd name="T9" fmla="*/ 97 h 121"/>
                <a:gd name="T10" fmla="*/ 27 w 132"/>
                <a:gd name="T11" fmla="*/ 70 h 121"/>
                <a:gd name="T12" fmla="*/ 96 w 132"/>
                <a:gd name="T13" fmla="*/ 10 h 121"/>
                <a:gd name="T14" fmla="*/ 117 w 132"/>
                <a:gd name="T15" fmla="*/ 4 h 121"/>
                <a:gd name="T16" fmla="*/ 132 w 132"/>
                <a:gd name="T17" fmla="*/ 24 h 121"/>
                <a:gd name="T18" fmla="*/ 132 w 132"/>
                <a:gd name="T19" fmla="*/ 27 h 121"/>
                <a:gd name="T20" fmla="*/ 130 w 132"/>
                <a:gd name="T21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20">
                  <a:moveTo>
                    <a:pt x="130" y="31"/>
                  </a:moveTo>
                  <a:cubicBezTo>
                    <a:pt x="108" y="56"/>
                    <a:pt x="81" y="76"/>
                    <a:pt x="57" y="99"/>
                  </a:cubicBezTo>
                  <a:cubicBezTo>
                    <a:pt x="54" y="102"/>
                    <a:pt x="50" y="105"/>
                    <a:pt x="47" y="109"/>
                  </a:cubicBezTo>
                  <a:cubicBezTo>
                    <a:pt x="40" y="114"/>
                    <a:pt x="32" y="118"/>
                    <a:pt x="24" y="119"/>
                  </a:cubicBezTo>
                  <a:cubicBezTo>
                    <a:pt x="10" y="121"/>
                    <a:pt x="0" y="112"/>
                    <a:pt x="0" y="97"/>
                  </a:cubicBezTo>
                  <a:cubicBezTo>
                    <a:pt x="6" y="85"/>
                    <a:pt x="18" y="78"/>
                    <a:pt x="27" y="70"/>
                  </a:cubicBezTo>
                  <a:cubicBezTo>
                    <a:pt x="50" y="50"/>
                    <a:pt x="73" y="29"/>
                    <a:pt x="96" y="10"/>
                  </a:cubicBezTo>
                  <a:cubicBezTo>
                    <a:pt x="103" y="4"/>
                    <a:pt x="109" y="0"/>
                    <a:pt x="117" y="4"/>
                  </a:cubicBezTo>
                  <a:cubicBezTo>
                    <a:pt x="126" y="8"/>
                    <a:pt x="131" y="15"/>
                    <a:pt x="132" y="24"/>
                  </a:cubicBezTo>
                  <a:cubicBezTo>
                    <a:pt x="132" y="25"/>
                    <a:pt x="132" y="26"/>
                    <a:pt x="132" y="27"/>
                  </a:cubicBezTo>
                  <a:cubicBezTo>
                    <a:pt x="131" y="28"/>
                    <a:pt x="131" y="30"/>
                    <a:pt x="130" y="3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7" name="Freeform 217">
              <a:extLst>
                <a:ext uri="{FF2B5EF4-FFF2-40B4-BE49-F238E27FC236}">
                  <a16:creationId xmlns:a16="http://schemas.microsoft.com/office/drawing/2014/main" id="{6F8A38AD-0636-7A55-51F9-00CADC4A1F93}"/>
                </a:ext>
              </a:extLst>
            </p:cNvPr>
            <p:cNvSpPr/>
            <p:nvPr userDrawn="1"/>
          </p:nvSpPr>
          <p:spPr bwMode="auto">
            <a:xfrm>
              <a:off x="2604408" y="2094548"/>
              <a:ext cx="213922" cy="164707"/>
            </a:xfrm>
            <a:custGeom>
              <a:avLst/>
              <a:gdLst>
                <a:gd name="T0" fmla="*/ 132 w 138"/>
                <a:gd name="T1" fmla="*/ 36 h 106"/>
                <a:gd name="T2" fmla="*/ 123 w 138"/>
                <a:gd name="T3" fmla="*/ 18 h 106"/>
                <a:gd name="T4" fmla="*/ 100 w 138"/>
                <a:gd name="T5" fmla="*/ 17 h 106"/>
                <a:gd name="T6" fmla="*/ 16 w 138"/>
                <a:gd name="T7" fmla="*/ 90 h 106"/>
                <a:gd name="T8" fmla="*/ 0 w 138"/>
                <a:gd name="T9" fmla="*/ 106 h 106"/>
                <a:gd name="T10" fmla="*/ 11 w 138"/>
                <a:gd name="T11" fmla="*/ 83 h 106"/>
                <a:gd name="T12" fmla="*/ 91 w 138"/>
                <a:gd name="T13" fmla="*/ 11 h 106"/>
                <a:gd name="T14" fmla="*/ 104 w 138"/>
                <a:gd name="T15" fmla="*/ 4 h 106"/>
                <a:gd name="T16" fmla="*/ 130 w 138"/>
                <a:gd name="T17" fmla="*/ 9 h 106"/>
                <a:gd name="T18" fmla="*/ 132 w 138"/>
                <a:gd name="T19" fmla="*/ 3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05">
                  <a:moveTo>
                    <a:pt x="132" y="36"/>
                  </a:moveTo>
                  <a:cubicBezTo>
                    <a:pt x="130" y="29"/>
                    <a:pt x="128" y="23"/>
                    <a:pt x="123" y="18"/>
                  </a:cubicBezTo>
                  <a:cubicBezTo>
                    <a:pt x="115" y="12"/>
                    <a:pt x="107" y="11"/>
                    <a:pt x="100" y="17"/>
                  </a:cubicBezTo>
                  <a:cubicBezTo>
                    <a:pt x="72" y="42"/>
                    <a:pt x="44" y="66"/>
                    <a:pt x="16" y="90"/>
                  </a:cubicBezTo>
                  <a:cubicBezTo>
                    <a:pt x="10" y="95"/>
                    <a:pt x="5" y="101"/>
                    <a:pt x="0" y="106"/>
                  </a:cubicBezTo>
                  <a:cubicBezTo>
                    <a:pt x="1" y="97"/>
                    <a:pt x="5" y="89"/>
                    <a:pt x="11" y="83"/>
                  </a:cubicBezTo>
                  <a:cubicBezTo>
                    <a:pt x="37" y="59"/>
                    <a:pt x="64" y="35"/>
                    <a:pt x="91" y="11"/>
                  </a:cubicBezTo>
                  <a:cubicBezTo>
                    <a:pt x="94" y="8"/>
                    <a:pt x="99" y="6"/>
                    <a:pt x="104" y="4"/>
                  </a:cubicBezTo>
                  <a:cubicBezTo>
                    <a:pt x="113" y="1"/>
                    <a:pt x="123" y="0"/>
                    <a:pt x="130" y="9"/>
                  </a:cubicBezTo>
                  <a:cubicBezTo>
                    <a:pt x="138" y="17"/>
                    <a:pt x="136" y="26"/>
                    <a:pt x="132" y="36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8" name="Freeform 218">
              <a:extLst>
                <a:ext uri="{FF2B5EF4-FFF2-40B4-BE49-F238E27FC236}">
                  <a16:creationId xmlns:a16="http://schemas.microsoft.com/office/drawing/2014/main" id="{E52232B1-7494-2661-D888-EBF03E51A2E1}"/>
                </a:ext>
              </a:extLst>
            </p:cNvPr>
            <p:cNvSpPr/>
            <p:nvPr userDrawn="1"/>
          </p:nvSpPr>
          <p:spPr bwMode="auto">
            <a:xfrm>
              <a:off x="2689714" y="2186417"/>
              <a:ext cx="136490" cy="124022"/>
            </a:xfrm>
            <a:custGeom>
              <a:avLst/>
              <a:gdLst>
                <a:gd name="T0" fmla="*/ 85 w 88"/>
                <a:gd name="T1" fmla="*/ 21 h 80"/>
                <a:gd name="T2" fmla="*/ 71 w 88"/>
                <a:gd name="T3" fmla="*/ 38 h 80"/>
                <a:gd name="T4" fmla="*/ 35 w 88"/>
                <a:gd name="T5" fmla="*/ 68 h 80"/>
                <a:gd name="T6" fmla="*/ 17 w 88"/>
                <a:gd name="T7" fmla="*/ 78 h 80"/>
                <a:gd name="T8" fmla="*/ 4 w 88"/>
                <a:gd name="T9" fmla="*/ 76 h 80"/>
                <a:gd name="T10" fmla="*/ 3 w 88"/>
                <a:gd name="T11" fmla="*/ 63 h 80"/>
                <a:gd name="T12" fmla="*/ 16 w 88"/>
                <a:gd name="T13" fmla="*/ 44 h 80"/>
                <a:gd name="T14" fmla="*/ 68 w 88"/>
                <a:gd name="T15" fmla="*/ 1 h 80"/>
                <a:gd name="T16" fmla="*/ 69 w 88"/>
                <a:gd name="T17" fmla="*/ 1 h 80"/>
                <a:gd name="T18" fmla="*/ 82 w 88"/>
                <a:gd name="T19" fmla="*/ 4 h 80"/>
                <a:gd name="T20" fmla="*/ 85 w 88"/>
                <a:gd name="T21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80">
                  <a:moveTo>
                    <a:pt x="85" y="21"/>
                  </a:moveTo>
                  <a:cubicBezTo>
                    <a:pt x="82" y="28"/>
                    <a:pt x="75" y="32"/>
                    <a:pt x="71" y="38"/>
                  </a:cubicBezTo>
                  <a:cubicBezTo>
                    <a:pt x="59" y="48"/>
                    <a:pt x="47" y="58"/>
                    <a:pt x="35" y="68"/>
                  </a:cubicBezTo>
                  <a:cubicBezTo>
                    <a:pt x="30" y="73"/>
                    <a:pt x="24" y="76"/>
                    <a:pt x="17" y="78"/>
                  </a:cubicBezTo>
                  <a:cubicBezTo>
                    <a:pt x="12" y="79"/>
                    <a:pt x="7" y="80"/>
                    <a:pt x="4" y="76"/>
                  </a:cubicBezTo>
                  <a:cubicBezTo>
                    <a:pt x="0" y="72"/>
                    <a:pt x="2" y="67"/>
                    <a:pt x="3" y="63"/>
                  </a:cubicBezTo>
                  <a:cubicBezTo>
                    <a:pt x="6" y="56"/>
                    <a:pt x="10" y="49"/>
                    <a:pt x="16" y="44"/>
                  </a:cubicBezTo>
                  <a:cubicBezTo>
                    <a:pt x="33" y="29"/>
                    <a:pt x="48" y="12"/>
                    <a:pt x="68" y="1"/>
                  </a:cubicBezTo>
                  <a:cubicBezTo>
                    <a:pt x="68" y="1"/>
                    <a:pt x="69" y="1"/>
                    <a:pt x="69" y="1"/>
                  </a:cubicBezTo>
                  <a:cubicBezTo>
                    <a:pt x="74" y="1"/>
                    <a:pt x="78" y="0"/>
                    <a:pt x="82" y="4"/>
                  </a:cubicBezTo>
                  <a:cubicBezTo>
                    <a:pt x="88" y="9"/>
                    <a:pt x="86" y="15"/>
                    <a:pt x="85" y="2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9" name="Freeform 222">
              <a:extLst>
                <a:ext uri="{FF2B5EF4-FFF2-40B4-BE49-F238E27FC236}">
                  <a16:creationId xmlns:a16="http://schemas.microsoft.com/office/drawing/2014/main" id="{61B48560-CBCE-C114-3E13-D3E9ABBE0243}"/>
                </a:ext>
              </a:extLst>
            </p:cNvPr>
            <p:cNvSpPr/>
            <p:nvPr userDrawn="1"/>
          </p:nvSpPr>
          <p:spPr bwMode="auto">
            <a:xfrm>
              <a:off x="2525007" y="1683109"/>
              <a:ext cx="66933" cy="118117"/>
            </a:xfrm>
            <a:custGeom>
              <a:avLst/>
              <a:gdLst>
                <a:gd name="T0" fmla="*/ 6 w 43"/>
                <a:gd name="T1" fmla="*/ 75 h 76"/>
                <a:gd name="T2" fmla="*/ 28 w 43"/>
                <a:gd name="T3" fmla="*/ 51 h 76"/>
                <a:gd name="T4" fmla="*/ 28 w 43"/>
                <a:gd name="T5" fmla="*/ 40 h 76"/>
                <a:gd name="T6" fmla="*/ 8 w 43"/>
                <a:gd name="T7" fmla="*/ 18 h 76"/>
                <a:gd name="T8" fmla="*/ 3 w 43"/>
                <a:gd name="T9" fmla="*/ 0 h 76"/>
                <a:gd name="T10" fmla="*/ 38 w 43"/>
                <a:gd name="T11" fmla="*/ 38 h 76"/>
                <a:gd name="T12" fmla="*/ 37 w 43"/>
                <a:gd name="T13" fmla="*/ 56 h 76"/>
                <a:gd name="T14" fmla="*/ 19 w 43"/>
                <a:gd name="T15" fmla="*/ 72 h 76"/>
                <a:gd name="T16" fmla="*/ 6 w 43"/>
                <a:gd name="T17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6">
                  <a:moveTo>
                    <a:pt x="6" y="75"/>
                  </a:moveTo>
                  <a:cubicBezTo>
                    <a:pt x="13" y="67"/>
                    <a:pt x="22" y="60"/>
                    <a:pt x="28" y="51"/>
                  </a:cubicBezTo>
                  <a:cubicBezTo>
                    <a:pt x="31" y="47"/>
                    <a:pt x="31" y="44"/>
                    <a:pt x="28" y="40"/>
                  </a:cubicBezTo>
                  <a:cubicBezTo>
                    <a:pt x="22" y="32"/>
                    <a:pt x="15" y="25"/>
                    <a:pt x="8" y="18"/>
                  </a:cubicBezTo>
                  <a:cubicBezTo>
                    <a:pt x="2" y="13"/>
                    <a:pt x="0" y="7"/>
                    <a:pt x="3" y="0"/>
                  </a:cubicBezTo>
                  <a:cubicBezTo>
                    <a:pt x="15" y="13"/>
                    <a:pt x="27" y="25"/>
                    <a:pt x="38" y="38"/>
                  </a:cubicBezTo>
                  <a:cubicBezTo>
                    <a:pt x="43" y="44"/>
                    <a:pt x="43" y="50"/>
                    <a:pt x="37" y="56"/>
                  </a:cubicBezTo>
                  <a:cubicBezTo>
                    <a:pt x="31" y="62"/>
                    <a:pt x="25" y="67"/>
                    <a:pt x="19" y="72"/>
                  </a:cubicBezTo>
                  <a:cubicBezTo>
                    <a:pt x="15" y="76"/>
                    <a:pt x="11" y="76"/>
                    <a:pt x="6" y="75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0" name="Freeform 223">
              <a:extLst>
                <a:ext uri="{FF2B5EF4-FFF2-40B4-BE49-F238E27FC236}">
                  <a16:creationId xmlns:a16="http://schemas.microsoft.com/office/drawing/2014/main" id="{517BC42E-9F58-DCAE-3B63-E1BECCB25F0B}"/>
                </a:ext>
              </a:extLst>
            </p:cNvPr>
            <p:cNvSpPr/>
            <p:nvPr userDrawn="1"/>
          </p:nvSpPr>
          <p:spPr bwMode="auto">
            <a:xfrm>
              <a:off x="1764468" y="1076777"/>
              <a:ext cx="139771" cy="125991"/>
            </a:xfrm>
            <a:custGeom>
              <a:avLst/>
              <a:gdLst>
                <a:gd name="T0" fmla="*/ 89 w 90"/>
                <a:gd name="T1" fmla="*/ 3 h 81"/>
                <a:gd name="T2" fmla="*/ 90 w 90"/>
                <a:gd name="T3" fmla="*/ 6 h 81"/>
                <a:gd name="T4" fmla="*/ 79 w 90"/>
                <a:gd name="T5" fmla="*/ 20 h 81"/>
                <a:gd name="T6" fmla="*/ 19 w 90"/>
                <a:gd name="T7" fmla="*/ 74 h 81"/>
                <a:gd name="T8" fmla="*/ 1 w 90"/>
                <a:gd name="T9" fmla="*/ 77 h 81"/>
                <a:gd name="T10" fmla="*/ 0 w 90"/>
                <a:gd name="T11" fmla="*/ 75 h 81"/>
                <a:gd name="T12" fmla="*/ 5 w 90"/>
                <a:gd name="T13" fmla="*/ 64 h 81"/>
                <a:gd name="T14" fmla="*/ 73 w 90"/>
                <a:gd name="T15" fmla="*/ 4 h 81"/>
                <a:gd name="T16" fmla="*/ 89 w 90"/>
                <a:gd name="T17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1">
                  <a:moveTo>
                    <a:pt x="89" y="3"/>
                  </a:moveTo>
                  <a:cubicBezTo>
                    <a:pt x="89" y="4"/>
                    <a:pt x="90" y="5"/>
                    <a:pt x="90" y="6"/>
                  </a:cubicBezTo>
                  <a:cubicBezTo>
                    <a:pt x="87" y="11"/>
                    <a:pt x="83" y="16"/>
                    <a:pt x="79" y="20"/>
                  </a:cubicBezTo>
                  <a:cubicBezTo>
                    <a:pt x="59" y="38"/>
                    <a:pt x="39" y="56"/>
                    <a:pt x="19" y="74"/>
                  </a:cubicBezTo>
                  <a:cubicBezTo>
                    <a:pt x="14" y="78"/>
                    <a:pt x="8" y="81"/>
                    <a:pt x="1" y="77"/>
                  </a:cubicBezTo>
                  <a:cubicBezTo>
                    <a:pt x="0" y="76"/>
                    <a:pt x="0" y="76"/>
                    <a:pt x="0" y="75"/>
                  </a:cubicBezTo>
                  <a:cubicBezTo>
                    <a:pt x="0" y="70"/>
                    <a:pt x="2" y="67"/>
                    <a:pt x="5" y="64"/>
                  </a:cubicBezTo>
                  <a:cubicBezTo>
                    <a:pt x="28" y="44"/>
                    <a:pt x="50" y="24"/>
                    <a:pt x="73" y="4"/>
                  </a:cubicBezTo>
                  <a:cubicBezTo>
                    <a:pt x="78" y="0"/>
                    <a:pt x="83" y="0"/>
                    <a:pt x="89" y="3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1" name="Freeform 224">
              <a:extLst>
                <a:ext uri="{FF2B5EF4-FFF2-40B4-BE49-F238E27FC236}">
                  <a16:creationId xmlns:a16="http://schemas.microsoft.com/office/drawing/2014/main" id="{326C1120-795F-A26A-FC0F-E5C7E9C9F679}"/>
                </a:ext>
              </a:extLst>
            </p:cNvPr>
            <p:cNvSpPr/>
            <p:nvPr userDrawn="1"/>
          </p:nvSpPr>
          <p:spPr bwMode="auto">
            <a:xfrm>
              <a:off x="1759874" y="1068902"/>
              <a:ext cx="142396" cy="124679"/>
            </a:xfrm>
            <a:custGeom>
              <a:avLst/>
              <a:gdLst>
                <a:gd name="T0" fmla="*/ 92 w 92"/>
                <a:gd name="T1" fmla="*/ 8 h 80"/>
                <a:gd name="T2" fmla="*/ 65 w 92"/>
                <a:gd name="T3" fmla="*/ 21 h 80"/>
                <a:gd name="T4" fmla="*/ 11 w 92"/>
                <a:gd name="T5" fmla="*/ 69 h 80"/>
                <a:gd name="T6" fmla="*/ 3 w 92"/>
                <a:gd name="T7" fmla="*/ 80 h 80"/>
                <a:gd name="T8" fmla="*/ 7 w 92"/>
                <a:gd name="T9" fmla="*/ 67 h 80"/>
                <a:gd name="T10" fmla="*/ 74 w 92"/>
                <a:gd name="T11" fmla="*/ 7 h 80"/>
                <a:gd name="T12" fmla="*/ 92 w 92"/>
                <a:gd name="T13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80">
                  <a:moveTo>
                    <a:pt x="92" y="8"/>
                  </a:moveTo>
                  <a:cubicBezTo>
                    <a:pt x="79" y="5"/>
                    <a:pt x="73" y="15"/>
                    <a:pt x="65" y="21"/>
                  </a:cubicBezTo>
                  <a:cubicBezTo>
                    <a:pt x="47" y="37"/>
                    <a:pt x="29" y="53"/>
                    <a:pt x="11" y="69"/>
                  </a:cubicBezTo>
                  <a:cubicBezTo>
                    <a:pt x="8" y="72"/>
                    <a:pt x="4" y="75"/>
                    <a:pt x="3" y="80"/>
                  </a:cubicBezTo>
                  <a:cubicBezTo>
                    <a:pt x="0" y="75"/>
                    <a:pt x="3" y="70"/>
                    <a:pt x="7" y="67"/>
                  </a:cubicBezTo>
                  <a:cubicBezTo>
                    <a:pt x="29" y="47"/>
                    <a:pt x="51" y="27"/>
                    <a:pt x="74" y="7"/>
                  </a:cubicBezTo>
                  <a:cubicBezTo>
                    <a:pt x="82" y="0"/>
                    <a:pt x="87" y="1"/>
                    <a:pt x="92" y="8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2" name="Freeform 225">
              <a:extLst>
                <a:ext uri="{FF2B5EF4-FFF2-40B4-BE49-F238E27FC236}">
                  <a16:creationId xmlns:a16="http://schemas.microsoft.com/office/drawing/2014/main" id="{09005127-9008-C232-68DE-CA64315DF7F1}"/>
                </a:ext>
              </a:extLst>
            </p:cNvPr>
            <p:cNvSpPr/>
            <p:nvPr userDrawn="1"/>
          </p:nvSpPr>
          <p:spPr bwMode="auto">
            <a:xfrm>
              <a:off x="2796675" y="2179854"/>
              <a:ext cx="35435" cy="39372"/>
            </a:xfrm>
            <a:custGeom>
              <a:avLst/>
              <a:gdLst>
                <a:gd name="T0" fmla="*/ 16 w 23"/>
                <a:gd name="T1" fmla="*/ 25 h 25"/>
                <a:gd name="T2" fmla="*/ 12 w 23"/>
                <a:gd name="T3" fmla="*/ 9 h 25"/>
                <a:gd name="T4" fmla="*/ 0 w 23"/>
                <a:gd name="T5" fmla="*/ 5 h 25"/>
                <a:gd name="T6" fmla="*/ 18 w 23"/>
                <a:gd name="T7" fmla="*/ 6 h 25"/>
                <a:gd name="T8" fmla="*/ 16 w 23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6" y="25"/>
                  </a:moveTo>
                  <a:cubicBezTo>
                    <a:pt x="15" y="19"/>
                    <a:pt x="17" y="13"/>
                    <a:pt x="12" y="9"/>
                  </a:cubicBezTo>
                  <a:cubicBezTo>
                    <a:pt x="8" y="6"/>
                    <a:pt x="4" y="7"/>
                    <a:pt x="0" y="5"/>
                  </a:cubicBezTo>
                  <a:cubicBezTo>
                    <a:pt x="7" y="3"/>
                    <a:pt x="14" y="0"/>
                    <a:pt x="18" y="6"/>
                  </a:cubicBezTo>
                  <a:cubicBezTo>
                    <a:pt x="23" y="12"/>
                    <a:pt x="19" y="19"/>
                    <a:pt x="16" y="25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3" name="Freeform 226">
              <a:extLst>
                <a:ext uri="{FF2B5EF4-FFF2-40B4-BE49-F238E27FC236}">
                  <a16:creationId xmlns:a16="http://schemas.microsoft.com/office/drawing/2014/main" id="{63D3C405-6C0E-1DFD-B1CF-F459D6D70CF0}"/>
                </a:ext>
              </a:extLst>
            </p:cNvPr>
            <p:cNvSpPr/>
            <p:nvPr userDrawn="1"/>
          </p:nvSpPr>
          <p:spPr bwMode="auto">
            <a:xfrm>
              <a:off x="1972484" y="1822880"/>
              <a:ext cx="112867" cy="229671"/>
            </a:xfrm>
            <a:custGeom>
              <a:avLst/>
              <a:gdLst>
                <a:gd name="T0" fmla="*/ 58 w 73"/>
                <a:gd name="T1" fmla="*/ 66 h 148"/>
                <a:gd name="T2" fmla="*/ 59 w 73"/>
                <a:gd name="T3" fmla="*/ 31 h 148"/>
                <a:gd name="T4" fmla="*/ 45 w 73"/>
                <a:gd name="T5" fmla="*/ 8 h 148"/>
                <a:gd name="T6" fmla="*/ 18 w 73"/>
                <a:gd name="T7" fmla="*/ 11 h 148"/>
                <a:gd name="T8" fmla="*/ 9 w 73"/>
                <a:gd name="T9" fmla="*/ 27 h 148"/>
                <a:gd name="T10" fmla="*/ 9 w 73"/>
                <a:gd name="T11" fmla="*/ 108 h 148"/>
                <a:gd name="T12" fmla="*/ 7 w 73"/>
                <a:gd name="T13" fmla="*/ 116 h 148"/>
                <a:gd name="T14" fmla="*/ 3 w 73"/>
                <a:gd name="T15" fmla="*/ 108 h 148"/>
                <a:gd name="T16" fmla="*/ 3 w 73"/>
                <a:gd name="T17" fmla="*/ 28 h 148"/>
                <a:gd name="T18" fmla="*/ 37 w 73"/>
                <a:gd name="T19" fmla="*/ 1 h 148"/>
                <a:gd name="T20" fmla="*/ 64 w 73"/>
                <a:gd name="T21" fmla="*/ 31 h 148"/>
                <a:gd name="T22" fmla="*/ 64 w 73"/>
                <a:gd name="T23" fmla="*/ 98 h 148"/>
                <a:gd name="T24" fmla="*/ 71 w 73"/>
                <a:gd name="T25" fmla="*/ 141 h 148"/>
                <a:gd name="T26" fmla="*/ 70 w 73"/>
                <a:gd name="T27" fmla="*/ 147 h 148"/>
                <a:gd name="T28" fmla="*/ 66 w 73"/>
                <a:gd name="T29" fmla="*/ 142 h 148"/>
                <a:gd name="T30" fmla="*/ 58 w 73"/>
                <a:gd name="T31" fmla="*/ 6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8">
                  <a:moveTo>
                    <a:pt x="58" y="66"/>
                  </a:moveTo>
                  <a:cubicBezTo>
                    <a:pt x="57" y="56"/>
                    <a:pt x="59" y="44"/>
                    <a:pt x="59" y="31"/>
                  </a:cubicBezTo>
                  <a:cubicBezTo>
                    <a:pt x="60" y="21"/>
                    <a:pt x="54" y="13"/>
                    <a:pt x="45" y="8"/>
                  </a:cubicBezTo>
                  <a:cubicBezTo>
                    <a:pt x="36" y="3"/>
                    <a:pt x="26" y="5"/>
                    <a:pt x="18" y="11"/>
                  </a:cubicBezTo>
                  <a:cubicBezTo>
                    <a:pt x="13" y="15"/>
                    <a:pt x="10" y="21"/>
                    <a:pt x="9" y="27"/>
                  </a:cubicBezTo>
                  <a:cubicBezTo>
                    <a:pt x="5" y="54"/>
                    <a:pt x="6" y="81"/>
                    <a:pt x="9" y="108"/>
                  </a:cubicBezTo>
                  <a:cubicBezTo>
                    <a:pt x="9" y="111"/>
                    <a:pt x="11" y="115"/>
                    <a:pt x="7" y="116"/>
                  </a:cubicBezTo>
                  <a:cubicBezTo>
                    <a:pt x="3" y="116"/>
                    <a:pt x="4" y="111"/>
                    <a:pt x="3" y="108"/>
                  </a:cubicBezTo>
                  <a:cubicBezTo>
                    <a:pt x="1" y="81"/>
                    <a:pt x="0" y="55"/>
                    <a:pt x="3" y="28"/>
                  </a:cubicBezTo>
                  <a:cubicBezTo>
                    <a:pt x="5" y="11"/>
                    <a:pt x="19" y="0"/>
                    <a:pt x="37" y="1"/>
                  </a:cubicBezTo>
                  <a:cubicBezTo>
                    <a:pt x="53" y="1"/>
                    <a:pt x="65" y="15"/>
                    <a:pt x="64" y="31"/>
                  </a:cubicBezTo>
                  <a:cubicBezTo>
                    <a:pt x="63" y="54"/>
                    <a:pt x="62" y="76"/>
                    <a:pt x="64" y="98"/>
                  </a:cubicBezTo>
                  <a:cubicBezTo>
                    <a:pt x="66" y="113"/>
                    <a:pt x="67" y="127"/>
                    <a:pt x="71" y="141"/>
                  </a:cubicBezTo>
                  <a:cubicBezTo>
                    <a:pt x="71" y="143"/>
                    <a:pt x="73" y="147"/>
                    <a:pt x="70" y="147"/>
                  </a:cubicBezTo>
                  <a:cubicBezTo>
                    <a:pt x="66" y="148"/>
                    <a:pt x="66" y="144"/>
                    <a:pt x="66" y="142"/>
                  </a:cubicBezTo>
                  <a:cubicBezTo>
                    <a:pt x="60" y="118"/>
                    <a:pt x="57" y="93"/>
                    <a:pt x="58" y="66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4" name="Freeform 227">
              <a:extLst>
                <a:ext uri="{FF2B5EF4-FFF2-40B4-BE49-F238E27FC236}">
                  <a16:creationId xmlns:a16="http://schemas.microsoft.com/office/drawing/2014/main" id="{1756E93D-D321-52B5-C8DA-5E7CF013D571}"/>
                </a:ext>
              </a:extLst>
            </p:cNvPr>
            <p:cNvSpPr/>
            <p:nvPr userDrawn="1"/>
          </p:nvSpPr>
          <p:spPr bwMode="auto">
            <a:xfrm>
              <a:off x="2138504" y="2223820"/>
              <a:ext cx="183081" cy="178487"/>
            </a:xfrm>
            <a:custGeom>
              <a:avLst/>
              <a:gdLst>
                <a:gd name="T0" fmla="*/ 108 w 118"/>
                <a:gd name="T1" fmla="*/ 80 h 115"/>
                <a:gd name="T2" fmla="*/ 92 w 118"/>
                <a:gd name="T3" fmla="*/ 56 h 115"/>
                <a:gd name="T4" fmla="*/ 28 w 118"/>
                <a:gd name="T5" fmla="*/ 11 h 115"/>
                <a:gd name="T6" fmla="*/ 24 w 118"/>
                <a:gd name="T7" fmla="*/ 8 h 115"/>
                <a:gd name="T8" fmla="*/ 22 w 118"/>
                <a:gd name="T9" fmla="*/ 3 h 115"/>
                <a:gd name="T10" fmla="*/ 27 w 118"/>
                <a:gd name="T11" fmla="*/ 4 h 115"/>
                <a:gd name="T12" fmla="*/ 57 w 118"/>
                <a:gd name="T13" fmla="*/ 29 h 115"/>
                <a:gd name="T14" fmla="*/ 95 w 118"/>
                <a:gd name="T15" fmla="*/ 52 h 115"/>
                <a:gd name="T16" fmla="*/ 111 w 118"/>
                <a:gd name="T17" fmla="*/ 93 h 115"/>
                <a:gd name="T18" fmla="*/ 69 w 118"/>
                <a:gd name="T19" fmla="*/ 107 h 115"/>
                <a:gd name="T20" fmla="*/ 6 w 118"/>
                <a:gd name="T21" fmla="*/ 67 h 115"/>
                <a:gd name="T22" fmla="*/ 3 w 118"/>
                <a:gd name="T23" fmla="*/ 61 h 115"/>
                <a:gd name="T24" fmla="*/ 9 w 118"/>
                <a:gd name="T25" fmla="*/ 63 h 115"/>
                <a:gd name="T26" fmla="*/ 71 w 118"/>
                <a:gd name="T27" fmla="*/ 102 h 115"/>
                <a:gd name="T28" fmla="*/ 108 w 118"/>
                <a:gd name="T29" fmla="*/ 8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15">
                  <a:moveTo>
                    <a:pt x="108" y="80"/>
                  </a:moveTo>
                  <a:cubicBezTo>
                    <a:pt x="108" y="68"/>
                    <a:pt x="102" y="61"/>
                    <a:pt x="92" y="56"/>
                  </a:cubicBezTo>
                  <a:cubicBezTo>
                    <a:pt x="68" y="44"/>
                    <a:pt x="47" y="30"/>
                    <a:pt x="28" y="11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3" y="6"/>
                    <a:pt x="21" y="5"/>
                    <a:pt x="22" y="3"/>
                  </a:cubicBezTo>
                  <a:cubicBezTo>
                    <a:pt x="25" y="0"/>
                    <a:pt x="26" y="3"/>
                    <a:pt x="27" y="4"/>
                  </a:cubicBezTo>
                  <a:cubicBezTo>
                    <a:pt x="37" y="13"/>
                    <a:pt x="47" y="22"/>
                    <a:pt x="57" y="29"/>
                  </a:cubicBezTo>
                  <a:cubicBezTo>
                    <a:pt x="69" y="38"/>
                    <a:pt x="82" y="45"/>
                    <a:pt x="95" y="52"/>
                  </a:cubicBezTo>
                  <a:cubicBezTo>
                    <a:pt x="111" y="60"/>
                    <a:pt x="118" y="77"/>
                    <a:pt x="111" y="93"/>
                  </a:cubicBezTo>
                  <a:cubicBezTo>
                    <a:pt x="103" y="109"/>
                    <a:pt x="86" y="115"/>
                    <a:pt x="69" y="107"/>
                  </a:cubicBezTo>
                  <a:cubicBezTo>
                    <a:pt x="46" y="97"/>
                    <a:pt x="25" y="83"/>
                    <a:pt x="6" y="67"/>
                  </a:cubicBezTo>
                  <a:cubicBezTo>
                    <a:pt x="4" y="65"/>
                    <a:pt x="0" y="64"/>
                    <a:pt x="3" y="61"/>
                  </a:cubicBezTo>
                  <a:cubicBezTo>
                    <a:pt x="5" y="58"/>
                    <a:pt x="7" y="62"/>
                    <a:pt x="9" y="63"/>
                  </a:cubicBezTo>
                  <a:cubicBezTo>
                    <a:pt x="28" y="78"/>
                    <a:pt x="49" y="92"/>
                    <a:pt x="71" y="102"/>
                  </a:cubicBezTo>
                  <a:cubicBezTo>
                    <a:pt x="89" y="111"/>
                    <a:pt x="108" y="100"/>
                    <a:pt x="108" y="80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5" name="Freeform 228">
              <a:extLst>
                <a:ext uri="{FF2B5EF4-FFF2-40B4-BE49-F238E27FC236}">
                  <a16:creationId xmlns:a16="http://schemas.microsoft.com/office/drawing/2014/main" id="{32D7065B-46E7-CE8F-AD3C-BB48731CDB02}"/>
                </a:ext>
              </a:extLst>
            </p:cNvPr>
            <p:cNvSpPr/>
            <p:nvPr userDrawn="1"/>
          </p:nvSpPr>
          <p:spPr bwMode="auto">
            <a:xfrm>
              <a:off x="1990858" y="2063707"/>
              <a:ext cx="106961" cy="209985"/>
            </a:xfrm>
            <a:custGeom>
              <a:avLst/>
              <a:gdLst>
                <a:gd name="T0" fmla="*/ 0 w 69"/>
                <a:gd name="T1" fmla="*/ 4 h 135"/>
                <a:gd name="T2" fmla="*/ 2 w 69"/>
                <a:gd name="T3" fmla="*/ 0 h 135"/>
                <a:gd name="T4" fmla="*/ 5 w 69"/>
                <a:gd name="T5" fmla="*/ 4 h 135"/>
                <a:gd name="T6" fmla="*/ 13 w 69"/>
                <a:gd name="T7" fmla="*/ 29 h 135"/>
                <a:gd name="T8" fmla="*/ 64 w 69"/>
                <a:gd name="T9" fmla="*/ 125 h 135"/>
                <a:gd name="T10" fmla="*/ 66 w 69"/>
                <a:gd name="T11" fmla="*/ 128 h 135"/>
                <a:gd name="T12" fmla="*/ 67 w 69"/>
                <a:gd name="T13" fmla="*/ 133 h 135"/>
                <a:gd name="T14" fmla="*/ 62 w 69"/>
                <a:gd name="T15" fmla="*/ 131 h 135"/>
                <a:gd name="T16" fmla="*/ 36 w 69"/>
                <a:gd name="T17" fmla="*/ 95 h 135"/>
                <a:gd name="T18" fmla="*/ 1 w 69"/>
                <a:gd name="T19" fmla="*/ 8 h 135"/>
                <a:gd name="T20" fmla="*/ 0 w 69"/>
                <a:gd name="T21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135">
                  <a:moveTo>
                    <a:pt x="0" y="4"/>
                  </a:moveTo>
                  <a:cubicBezTo>
                    <a:pt x="0" y="3"/>
                    <a:pt x="0" y="1"/>
                    <a:pt x="2" y="0"/>
                  </a:cubicBezTo>
                  <a:cubicBezTo>
                    <a:pt x="4" y="0"/>
                    <a:pt x="5" y="2"/>
                    <a:pt x="5" y="4"/>
                  </a:cubicBezTo>
                  <a:cubicBezTo>
                    <a:pt x="8" y="12"/>
                    <a:pt x="10" y="21"/>
                    <a:pt x="13" y="29"/>
                  </a:cubicBezTo>
                  <a:cubicBezTo>
                    <a:pt x="24" y="64"/>
                    <a:pt x="41" y="96"/>
                    <a:pt x="64" y="125"/>
                  </a:cubicBezTo>
                  <a:cubicBezTo>
                    <a:pt x="64" y="126"/>
                    <a:pt x="65" y="127"/>
                    <a:pt x="66" y="128"/>
                  </a:cubicBezTo>
                  <a:cubicBezTo>
                    <a:pt x="67" y="129"/>
                    <a:pt x="69" y="131"/>
                    <a:pt x="67" y="133"/>
                  </a:cubicBezTo>
                  <a:cubicBezTo>
                    <a:pt x="65" y="135"/>
                    <a:pt x="63" y="132"/>
                    <a:pt x="62" y="131"/>
                  </a:cubicBezTo>
                  <a:cubicBezTo>
                    <a:pt x="53" y="120"/>
                    <a:pt x="44" y="107"/>
                    <a:pt x="36" y="95"/>
                  </a:cubicBezTo>
                  <a:cubicBezTo>
                    <a:pt x="20" y="67"/>
                    <a:pt x="9" y="38"/>
                    <a:pt x="1" y="8"/>
                  </a:cubicBezTo>
                  <a:cubicBezTo>
                    <a:pt x="1" y="7"/>
                    <a:pt x="1" y="6"/>
                    <a:pt x="0" y="4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6" name="Freeform 229">
              <a:extLst>
                <a:ext uri="{FF2B5EF4-FFF2-40B4-BE49-F238E27FC236}">
                  <a16:creationId xmlns:a16="http://schemas.microsoft.com/office/drawing/2014/main" id="{6DA0172F-49F1-CC41-B41B-57AF2F0EE560}"/>
                </a:ext>
              </a:extLst>
            </p:cNvPr>
            <p:cNvSpPr/>
            <p:nvPr userDrawn="1"/>
          </p:nvSpPr>
          <p:spPr bwMode="auto">
            <a:xfrm>
              <a:off x="2579472" y="2770437"/>
              <a:ext cx="448843" cy="138459"/>
            </a:xfrm>
            <a:custGeom>
              <a:avLst/>
              <a:gdLst>
                <a:gd name="T0" fmla="*/ 86 w 289"/>
                <a:gd name="T1" fmla="*/ 86 h 89"/>
                <a:gd name="T2" fmla="*/ 38 w 289"/>
                <a:gd name="T3" fmla="*/ 86 h 89"/>
                <a:gd name="T4" fmla="*/ 11 w 289"/>
                <a:gd name="T5" fmla="*/ 70 h 89"/>
                <a:gd name="T6" fmla="*/ 1 w 289"/>
                <a:gd name="T7" fmla="*/ 46 h 89"/>
                <a:gd name="T8" fmla="*/ 50 w 289"/>
                <a:gd name="T9" fmla="*/ 6 h 89"/>
                <a:gd name="T10" fmla="*/ 75 w 289"/>
                <a:gd name="T11" fmla="*/ 6 h 89"/>
                <a:gd name="T12" fmla="*/ 102 w 289"/>
                <a:gd name="T13" fmla="*/ 6 h 89"/>
                <a:gd name="T14" fmla="*/ 110 w 289"/>
                <a:gd name="T15" fmla="*/ 7 h 89"/>
                <a:gd name="T16" fmla="*/ 196 w 289"/>
                <a:gd name="T17" fmla="*/ 7 h 89"/>
                <a:gd name="T18" fmla="*/ 239 w 289"/>
                <a:gd name="T19" fmla="*/ 5 h 89"/>
                <a:gd name="T20" fmla="*/ 259 w 289"/>
                <a:gd name="T21" fmla="*/ 7 h 89"/>
                <a:gd name="T22" fmla="*/ 283 w 289"/>
                <a:gd name="T23" fmla="*/ 30 h 89"/>
                <a:gd name="T24" fmla="*/ 269 w 289"/>
                <a:gd name="T25" fmla="*/ 77 h 89"/>
                <a:gd name="T26" fmla="*/ 242 w 289"/>
                <a:gd name="T27" fmla="*/ 87 h 89"/>
                <a:gd name="T28" fmla="*/ 136 w 289"/>
                <a:gd name="T29" fmla="*/ 88 h 89"/>
                <a:gd name="T30" fmla="*/ 86 w 289"/>
                <a:gd name="T31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9" h="89">
                  <a:moveTo>
                    <a:pt x="86" y="86"/>
                  </a:moveTo>
                  <a:cubicBezTo>
                    <a:pt x="70" y="86"/>
                    <a:pt x="54" y="87"/>
                    <a:pt x="38" y="86"/>
                  </a:cubicBezTo>
                  <a:cubicBezTo>
                    <a:pt x="27" y="85"/>
                    <a:pt x="17" y="81"/>
                    <a:pt x="11" y="70"/>
                  </a:cubicBezTo>
                  <a:cubicBezTo>
                    <a:pt x="6" y="62"/>
                    <a:pt x="0" y="56"/>
                    <a:pt x="1" y="46"/>
                  </a:cubicBezTo>
                  <a:cubicBezTo>
                    <a:pt x="2" y="21"/>
                    <a:pt x="25" y="0"/>
                    <a:pt x="50" y="6"/>
                  </a:cubicBezTo>
                  <a:cubicBezTo>
                    <a:pt x="58" y="8"/>
                    <a:pt x="67" y="7"/>
                    <a:pt x="75" y="6"/>
                  </a:cubicBezTo>
                  <a:cubicBezTo>
                    <a:pt x="84" y="5"/>
                    <a:pt x="93" y="5"/>
                    <a:pt x="102" y="6"/>
                  </a:cubicBezTo>
                  <a:cubicBezTo>
                    <a:pt x="104" y="7"/>
                    <a:pt x="107" y="7"/>
                    <a:pt x="110" y="7"/>
                  </a:cubicBezTo>
                  <a:cubicBezTo>
                    <a:pt x="139" y="5"/>
                    <a:pt x="167" y="5"/>
                    <a:pt x="196" y="7"/>
                  </a:cubicBezTo>
                  <a:cubicBezTo>
                    <a:pt x="210" y="8"/>
                    <a:pt x="225" y="5"/>
                    <a:pt x="239" y="5"/>
                  </a:cubicBezTo>
                  <a:cubicBezTo>
                    <a:pt x="246" y="6"/>
                    <a:pt x="253" y="5"/>
                    <a:pt x="259" y="7"/>
                  </a:cubicBezTo>
                  <a:cubicBezTo>
                    <a:pt x="269" y="12"/>
                    <a:pt x="278" y="18"/>
                    <a:pt x="283" y="30"/>
                  </a:cubicBezTo>
                  <a:cubicBezTo>
                    <a:pt x="289" y="47"/>
                    <a:pt x="283" y="69"/>
                    <a:pt x="269" y="77"/>
                  </a:cubicBezTo>
                  <a:cubicBezTo>
                    <a:pt x="261" y="82"/>
                    <a:pt x="252" y="86"/>
                    <a:pt x="242" y="87"/>
                  </a:cubicBezTo>
                  <a:cubicBezTo>
                    <a:pt x="207" y="89"/>
                    <a:pt x="171" y="89"/>
                    <a:pt x="136" y="88"/>
                  </a:cubicBezTo>
                  <a:cubicBezTo>
                    <a:pt x="119" y="87"/>
                    <a:pt x="103" y="87"/>
                    <a:pt x="86" y="86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7" name="Freeform 230">
              <a:extLst>
                <a:ext uri="{FF2B5EF4-FFF2-40B4-BE49-F238E27FC236}">
                  <a16:creationId xmlns:a16="http://schemas.microsoft.com/office/drawing/2014/main" id="{E83F8062-FCD3-AAE6-6437-97B9999EDEDA}"/>
                </a:ext>
              </a:extLst>
            </p:cNvPr>
            <p:cNvSpPr/>
            <p:nvPr userDrawn="1"/>
          </p:nvSpPr>
          <p:spPr bwMode="auto">
            <a:xfrm>
              <a:off x="2888544" y="2769125"/>
              <a:ext cx="60371" cy="1312"/>
            </a:xfrm>
            <a:custGeom>
              <a:avLst/>
              <a:gdLst>
                <a:gd name="T0" fmla="*/ 0 w 39"/>
                <a:gd name="T1" fmla="*/ 1 h 1"/>
                <a:gd name="T2" fmla="*/ 39 w 39"/>
                <a:gd name="T3" fmla="*/ 1 h 1"/>
                <a:gd name="T4" fmla="*/ 0 w 3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">
                  <a:moveTo>
                    <a:pt x="0" y="1"/>
                  </a:moveTo>
                  <a:cubicBezTo>
                    <a:pt x="13" y="0"/>
                    <a:pt x="26" y="0"/>
                    <a:pt x="39" y="1"/>
                  </a:cubicBezTo>
                  <a:cubicBezTo>
                    <a:pt x="26" y="1"/>
                    <a:pt x="13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8" name="Freeform 231">
              <a:extLst>
                <a:ext uri="{FF2B5EF4-FFF2-40B4-BE49-F238E27FC236}">
                  <a16:creationId xmlns:a16="http://schemas.microsoft.com/office/drawing/2014/main" id="{2A744478-D7A0-DAFB-27FF-57924ACD214A}"/>
                </a:ext>
              </a:extLst>
            </p:cNvPr>
            <p:cNvSpPr/>
            <p:nvPr userDrawn="1"/>
          </p:nvSpPr>
          <p:spPr bwMode="auto">
            <a:xfrm>
              <a:off x="2746804" y="2769125"/>
              <a:ext cx="38716" cy="1312"/>
            </a:xfrm>
            <a:custGeom>
              <a:avLst/>
              <a:gdLst>
                <a:gd name="T0" fmla="*/ 0 w 25"/>
                <a:gd name="T1" fmla="*/ 1 h 1"/>
                <a:gd name="T2" fmla="*/ 25 w 25"/>
                <a:gd name="T3" fmla="*/ 1 h 1"/>
                <a:gd name="T4" fmla="*/ 0 w 2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">
                  <a:moveTo>
                    <a:pt x="0" y="1"/>
                  </a:moveTo>
                  <a:cubicBezTo>
                    <a:pt x="9" y="0"/>
                    <a:pt x="17" y="0"/>
                    <a:pt x="25" y="1"/>
                  </a:cubicBezTo>
                  <a:cubicBezTo>
                    <a:pt x="17" y="1"/>
                    <a:pt x="9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9" name="Freeform 232">
              <a:extLst>
                <a:ext uri="{FF2B5EF4-FFF2-40B4-BE49-F238E27FC236}">
                  <a16:creationId xmlns:a16="http://schemas.microsoft.com/office/drawing/2014/main" id="{405125DF-87D4-AAE1-D4C9-9F68EED07DE0}"/>
                </a:ext>
              </a:extLst>
            </p:cNvPr>
            <p:cNvSpPr/>
            <p:nvPr userDrawn="1"/>
          </p:nvSpPr>
          <p:spPr bwMode="auto">
            <a:xfrm>
              <a:off x="2669372" y="2769125"/>
              <a:ext cx="35435" cy="1312"/>
            </a:xfrm>
            <a:custGeom>
              <a:avLst/>
              <a:gdLst>
                <a:gd name="T0" fmla="*/ 0 w 23"/>
                <a:gd name="T1" fmla="*/ 1 h 1"/>
                <a:gd name="T2" fmla="*/ 23 w 23"/>
                <a:gd name="T3" fmla="*/ 1 h 1"/>
                <a:gd name="T4" fmla="*/ 0 w 2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">
                  <a:moveTo>
                    <a:pt x="0" y="1"/>
                  </a:moveTo>
                  <a:cubicBezTo>
                    <a:pt x="8" y="0"/>
                    <a:pt x="15" y="0"/>
                    <a:pt x="23" y="1"/>
                  </a:cubicBezTo>
                  <a:cubicBezTo>
                    <a:pt x="15" y="1"/>
                    <a:pt x="8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0" name="Freeform 233">
              <a:extLst>
                <a:ext uri="{FF2B5EF4-FFF2-40B4-BE49-F238E27FC236}">
                  <a16:creationId xmlns:a16="http://schemas.microsoft.com/office/drawing/2014/main" id="{351B1FFA-B1F4-D729-2165-6438EC7DE916}"/>
                </a:ext>
              </a:extLst>
            </p:cNvPr>
            <p:cNvSpPr/>
            <p:nvPr userDrawn="1"/>
          </p:nvSpPr>
          <p:spPr bwMode="auto">
            <a:xfrm>
              <a:off x="2714650" y="2769125"/>
              <a:ext cx="26248" cy="1312"/>
            </a:xfrm>
            <a:custGeom>
              <a:avLst/>
              <a:gdLst>
                <a:gd name="T0" fmla="*/ 0 w 17"/>
                <a:gd name="T1" fmla="*/ 1 h 1"/>
                <a:gd name="T2" fmla="*/ 17 w 17"/>
                <a:gd name="T3" fmla="*/ 1 h 1"/>
                <a:gd name="T4" fmla="*/ 0 w 1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">
                  <a:moveTo>
                    <a:pt x="0" y="1"/>
                  </a:moveTo>
                  <a:cubicBezTo>
                    <a:pt x="6" y="0"/>
                    <a:pt x="11" y="0"/>
                    <a:pt x="17" y="1"/>
                  </a:cubicBezTo>
                  <a:cubicBezTo>
                    <a:pt x="11" y="1"/>
                    <a:pt x="6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1" name="Freeform 234">
              <a:extLst>
                <a:ext uri="{FF2B5EF4-FFF2-40B4-BE49-F238E27FC236}">
                  <a16:creationId xmlns:a16="http://schemas.microsoft.com/office/drawing/2014/main" id="{43041153-AF1E-BDF3-A71D-83367121B29A}"/>
                </a:ext>
              </a:extLst>
            </p:cNvPr>
            <p:cNvSpPr/>
            <p:nvPr userDrawn="1"/>
          </p:nvSpPr>
          <p:spPr bwMode="auto">
            <a:xfrm>
              <a:off x="2391798" y="2403620"/>
              <a:ext cx="77432" cy="78088"/>
            </a:xfrm>
            <a:custGeom>
              <a:avLst/>
              <a:gdLst>
                <a:gd name="T0" fmla="*/ 50 w 50"/>
                <a:gd name="T1" fmla="*/ 26 h 50"/>
                <a:gd name="T2" fmla="*/ 25 w 50"/>
                <a:gd name="T3" fmla="*/ 50 h 50"/>
                <a:gd name="T4" fmla="*/ 0 w 50"/>
                <a:gd name="T5" fmla="*/ 26 h 50"/>
                <a:gd name="T6" fmla="*/ 25 w 50"/>
                <a:gd name="T7" fmla="*/ 0 h 50"/>
                <a:gd name="T8" fmla="*/ 50 w 50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50" y="26"/>
                  </a:moveTo>
                  <a:cubicBezTo>
                    <a:pt x="50" y="40"/>
                    <a:pt x="40" y="50"/>
                    <a:pt x="25" y="50"/>
                  </a:cubicBezTo>
                  <a:cubicBezTo>
                    <a:pt x="12" y="50"/>
                    <a:pt x="0" y="39"/>
                    <a:pt x="0" y="26"/>
                  </a:cubicBezTo>
                  <a:cubicBezTo>
                    <a:pt x="0" y="12"/>
                    <a:pt x="12" y="0"/>
                    <a:pt x="25" y="0"/>
                  </a:cubicBezTo>
                  <a:cubicBezTo>
                    <a:pt x="39" y="1"/>
                    <a:pt x="50" y="11"/>
                    <a:pt x="50" y="26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2" name="Freeform 238">
              <a:extLst>
                <a:ext uri="{FF2B5EF4-FFF2-40B4-BE49-F238E27FC236}">
                  <a16:creationId xmlns:a16="http://schemas.microsoft.com/office/drawing/2014/main" id="{913E7C23-89A2-7609-FC57-CB0CE5993992}"/>
                </a:ext>
              </a:extLst>
            </p:cNvPr>
            <p:cNvSpPr/>
            <p:nvPr userDrawn="1"/>
          </p:nvSpPr>
          <p:spPr bwMode="auto">
            <a:xfrm>
              <a:off x="2029574" y="1670641"/>
              <a:ext cx="121398" cy="119429"/>
            </a:xfrm>
            <a:custGeom>
              <a:avLst/>
              <a:gdLst>
                <a:gd name="T0" fmla="*/ 28 w 78"/>
                <a:gd name="T1" fmla="*/ 4 h 77"/>
                <a:gd name="T2" fmla="*/ 75 w 78"/>
                <a:gd name="T3" fmla="*/ 30 h 77"/>
                <a:gd name="T4" fmla="*/ 71 w 78"/>
                <a:gd name="T5" fmla="*/ 60 h 77"/>
                <a:gd name="T6" fmla="*/ 35 w 78"/>
                <a:gd name="T7" fmla="*/ 76 h 77"/>
                <a:gd name="T8" fmla="*/ 4 w 78"/>
                <a:gd name="T9" fmla="*/ 50 h 77"/>
                <a:gd name="T10" fmla="*/ 18 w 78"/>
                <a:gd name="T11" fmla="*/ 10 h 77"/>
                <a:gd name="T12" fmla="*/ 28 w 78"/>
                <a:gd name="T13" fmla="*/ 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7">
                  <a:moveTo>
                    <a:pt x="28" y="4"/>
                  </a:moveTo>
                  <a:cubicBezTo>
                    <a:pt x="52" y="0"/>
                    <a:pt x="70" y="10"/>
                    <a:pt x="75" y="30"/>
                  </a:cubicBezTo>
                  <a:cubicBezTo>
                    <a:pt x="78" y="40"/>
                    <a:pt x="76" y="51"/>
                    <a:pt x="71" y="60"/>
                  </a:cubicBezTo>
                  <a:cubicBezTo>
                    <a:pt x="61" y="71"/>
                    <a:pt x="50" y="77"/>
                    <a:pt x="35" y="76"/>
                  </a:cubicBezTo>
                  <a:cubicBezTo>
                    <a:pt x="21" y="74"/>
                    <a:pt x="8" y="64"/>
                    <a:pt x="4" y="50"/>
                  </a:cubicBezTo>
                  <a:cubicBezTo>
                    <a:pt x="0" y="35"/>
                    <a:pt x="5" y="18"/>
                    <a:pt x="18" y="10"/>
                  </a:cubicBezTo>
                  <a:cubicBezTo>
                    <a:pt x="21" y="8"/>
                    <a:pt x="25" y="6"/>
                    <a:pt x="28" y="4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3" name="Freeform 240">
              <a:extLst>
                <a:ext uri="{FF2B5EF4-FFF2-40B4-BE49-F238E27FC236}">
                  <a16:creationId xmlns:a16="http://schemas.microsoft.com/office/drawing/2014/main" id="{BC27FB79-63DE-1273-F69B-43CA9173CC51}"/>
                </a:ext>
              </a:extLst>
            </p:cNvPr>
            <p:cNvSpPr/>
            <p:nvPr userDrawn="1"/>
          </p:nvSpPr>
          <p:spPr bwMode="auto">
            <a:xfrm>
              <a:off x="2397704" y="2413463"/>
              <a:ext cx="47903" cy="63652"/>
            </a:xfrm>
            <a:custGeom>
              <a:avLst/>
              <a:gdLst>
                <a:gd name="T0" fmla="*/ 31 w 31"/>
                <a:gd name="T1" fmla="*/ 37 h 41"/>
                <a:gd name="T2" fmla="*/ 7 w 31"/>
                <a:gd name="T3" fmla="*/ 34 h 41"/>
                <a:gd name="T4" fmla="*/ 3 w 31"/>
                <a:gd name="T5" fmla="*/ 12 h 41"/>
                <a:gd name="T6" fmla="*/ 22 w 31"/>
                <a:gd name="T7" fmla="*/ 0 h 41"/>
                <a:gd name="T8" fmla="*/ 27 w 31"/>
                <a:gd name="T9" fmla="*/ 28 h 41"/>
                <a:gd name="T10" fmla="*/ 31 w 31"/>
                <a:gd name="T11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31" y="37"/>
                  </a:moveTo>
                  <a:cubicBezTo>
                    <a:pt x="21" y="41"/>
                    <a:pt x="14" y="40"/>
                    <a:pt x="7" y="34"/>
                  </a:cubicBezTo>
                  <a:cubicBezTo>
                    <a:pt x="2" y="28"/>
                    <a:pt x="0" y="19"/>
                    <a:pt x="3" y="12"/>
                  </a:cubicBezTo>
                  <a:cubicBezTo>
                    <a:pt x="6" y="4"/>
                    <a:pt x="13" y="0"/>
                    <a:pt x="22" y="0"/>
                  </a:cubicBezTo>
                  <a:cubicBezTo>
                    <a:pt x="22" y="10"/>
                    <a:pt x="29" y="18"/>
                    <a:pt x="27" y="28"/>
                  </a:cubicBezTo>
                  <a:cubicBezTo>
                    <a:pt x="26" y="31"/>
                    <a:pt x="30" y="33"/>
                    <a:pt x="31" y="37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4" name="Freeform 241">
              <a:extLst>
                <a:ext uri="{FF2B5EF4-FFF2-40B4-BE49-F238E27FC236}">
                  <a16:creationId xmlns:a16="http://schemas.microsoft.com/office/drawing/2014/main" id="{39F82F28-24E9-0116-5585-CE2978431BEF}"/>
                </a:ext>
              </a:extLst>
            </p:cNvPr>
            <p:cNvSpPr/>
            <p:nvPr userDrawn="1"/>
          </p:nvSpPr>
          <p:spPr bwMode="auto">
            <a:xfrm>
              <a:off x="2428545" y="2413463"/>
              <a:ext cx="36091" cy="57090"/>
            </a:xfrm>
            <a:custGeom>
              <a:avLst/>
              <a:gdLst>
                <a:gd name="T0" fmla="*/ 11 w 23"/>
                <a:gd name="T1" fmla="*/ 37 h 37"/>
                <a:gd name="T2" fmla="*/ 5 w 23"/>
                <a:gd name="T3" fmla="*/ 25 h 37"/>
                <a:gd name="T4" fmla="*/ 3 w 23"/>
                <a:gd name="T5" fmla="*/ 13 h 37"/>
                <a:gd name="T6" fmla="*/ 2 w 23"/>
                <a:gd name="T7" fmla="*/ 0 h 37"/>
                <a:gd name="T8" fmla="*/ 20 w 23"/>
                <a:gd name="T9" fmla="*/ 14 h 37"/>
                <a:gd name="T10" fmla="*/ 11 w 23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7">
                  <a:moveTo>
                    <a:pt x="11" y="37"/>
                  </a:moveTo>
                  <a:cubicBezTo>
                    <a:pt x="6" y="34"/>
                    <a:pt x="3" y="31"/>
                    <a:pt x="5" y="25"/>
                  </a:cubicBezTo>
                  <a:cubicBezTo>
                    <a:pt x="6" y="21"/>
                    <a:pt x="5" y="17"/>
                    <a:pt x="3" y="13"/>
                  </a:cubicBezTo>
                  <a:cubicBezTo>
                    <a:pt x="0" y="9"/>
                    <a:pt x="0" y="5"/>
                    <a:pt x="2" y="0"/>
                  </a:cubicBezTo>
                  <a:cubicBezTo>
                    <a:pt x="11" y="0"/>
                    <a:pt x="18" y="6"/>
                    <a:pt x="20" y="14"/>
                  </a:cubicBezTo>
                  <a:cubicBezTo>
                    <a:pt x="23" y="23"/>
                    <a:pt x="20" y="30"/>
                    <a:pt x="11" y="37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5" name="Freeform 245">
              <a:extLst>
                <a:ext uri="{FF2B5EF4-FFF2-40B4-BE49-F238E27FC236}">
                  <a16:creationId xmlns:a16="http://schemas.microsoft.com/office/drawing/2014/main" id="{0306D78C-34C7-69A2-8F43-A7B4CC0DF773}"/>
                </a:ext>
              </a:extLst>
            </p:cNvPr>
            <p:cNvSpPr/>
            <p:nvPr userDrawn="1"/>
          </p:nvSpPr>
          <p:spPr bwMode="auto">
            <a:xfrm>
              <a:off x="2042042" y="1683109"/>
              <a:ext cx="97774" cy="97774"/>
            </a:xfrm>
            <a:custGeom>
              <a:avLst/>
              <a:gdLst>
                <a:gd name="T0" fmla="*/ 31 w 63"/>
                <a:gd name="T1" fmla="*/ 63 h 63"/>
                <a:gd name="T2" fmla="*/ 0 w 63"/>
                <a:gd name="T3" fmla="*/ 33 h 63"/>
                <a:gd name="T4" fmla="*/ 31 w 63"/>
                <a:gd name="T5" fmla="*/ 0 h 63"/>
                <a:gd name="T6" fmla="*/ 63 w 63"/>
                <a:gd name="T7" fmla="*/ 31 h 63"/>
                <a:gd name="T8" fmla="*/ 31 w 6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31" y="63"/>
                  </a:moveTo>
                  <a:cubicBezTo>
                    <a:pt x="14" y="63"/>
                    <a:pt x="0" y="50"/>
                    <a:pt x="0" y="33"/>
                  </a:cubicBezTo>
                  <a:cubicBezTo>
                    <a:pt x="0" y="14"/>
                    <a:pt x="13" y="0"/>
                    <a:pt x="31" y="0"/>
                  </a:cubicBezTo>
                  <a:cubicBezTo>
                    <a:pt x="49" y="0"/>
                    <a:pt x="63" y="13"/>
                    <a:pt x="63" y="31"/>
                  </a:cubicBezTo>
                  <a:cubicBezTo>
                    <a:pt x="63" y="49"/>
                    <a:pt x="49" y="63"/>
                    <a:pt x="31" y="63"/>
                  </a:cubicBezTo>
                  <a:close/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34254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808648"/>
            <a:ext cx="2804851" cy="1892355"/>
          </a:xfrm>
          <a:prstGeom prst="rect">
            <a:avLst/>
          </a:prstGeom>
        </p:spPr>
      </p:pic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627C407F-2690-40D4-941B-C2E33AC23AE5}"/>
              </a:ext>
            </a:extLst>
          </p:cNvPr>
          <p:cNvSpPr txBox="1"/>
          <p:nvPr/>
        </p:nvSpPr>
        <p:spPr>
          <a:xfrm>
            <a:off x="242339" y="256594"/>
            <a:ext cx="1987670" cy="5431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2700" dirty="0">
                <a:solidFill>
                  <a:srgbClr val="027696"/>
                </a:solidFill>
                <a:cs typeface="B Nazanin" panose="00000400000000000000" pitchFamily="2" charset="-78"/>
              </a:rPr>
              <a:t>منابع</a:t>
            </a:r>
            <a:endParaRPr lang="en-US" sz="2700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458" name="Freeform 447">
            <a:extLst>
              <a:ext uri="{FF2B5EF4-FFF2-40B4-BE49-F238E27FC236}">
                <a16:creationId xmlns:a16="http://schemas.microsoft.com/office/drawing/2014/main" id="{A2702BB2-1B96-4DE4-B1DD-99743D1342FB}"/>
              </a:ext>
            </a:extLst>
          </p:cNvPr>
          <p:cNvSpPr>
            <a:spLocks noEditPoints="1"/>
          </p:cNvSpPr>
          <p:nvPr/>
        </p:nvSpPr>
        <p:spPr bwMode="auto">
          <a:xfrm>
            <a:off x="4419601" y="2211388"/>
            <a:ext cx="976313" cy="976313"/>
          </a:xfrm>
          <a:custGeom>
            <a:avLst/>
            <a:gdLst>
              <a:gd name="T0" fmla="*/ 502 w 725"/>
              <a:gd name="T1" fmla="*/ 629 h 725"/>
              <a:gd name="T2" fmla="*/ 412 w 725"/>
              <a:gd name="T3" fmla="*/ 607 h 725"/>
              <a:gd name="T4" fmla="*/ 367 w 725"/>
              <a:gd name="T5" fmla="*/ 677 h 725"/>
              <a:gd name="T6" fmla="*/ 309 w 725"/>
              <a:gd name="T7" fmla="*/ 611 h 725"/>
              <a:gd name="T8" fmla="*/ 224 w 725"/>
              <a:gd name="T9" fmla="*/ 623 h 725"/>
              <a:gd name="T10" fmla="*/ 102 w 725"/>
              <a:gd name="T11" fmla="*/ 586 h 725"/>
              <a:gd name="T12" fmla="*/ 181 w 725"/>
              <a:gd name="T13" fmla="*/ 488 h 725"/>
              <a:gd name="T14" fmla="*/ 18 w 725"/>
              <a:gd name="T15" fmla="*/ 449 h 725"/>
              <a:gd name="T16" fmla="*/ 18 w 725"/>
              <a:gd name="T17" fmla="*/ 275 h 725"/>
              <a:gd name="T18" fmla="*/ 173 w 725"/>
              <a:gd name="T19" fmla="*/ 259 h 725"/>
              <a:gd name="T20" fmla="*/ 108 w 725"/>
              <a:gd name="T21" fmla="*/ 138 h 725"/>
              <a:gd name="T22" fmla="*/ 224 w 725"/>
              <a:gd name="T23" fmla="*/ 104 h 725"/>
              <a:gd name="T24" fmla="*/ 314 w 725"/>
              <a:gd name="T25" fmla="*/ 118 h 725"/>
              <a:gd name="T26" fmla="*/ 363 w 725"/>
              <a:gd name="T27" fmla="*/ 52 h 725"/>
              <a:gd name="T28" fmla="*/ 417 w 725"/>
              <a:gd name="T29" fmla="*/ 112 h 725"/>
              <a:gd name="T30" fmla="*/ 502 w 725"/>
              <a:gd name="T31" fmla="*/ 99 h 725"/>
              <a:gd name="T32" fmla="*/ 623 w 725"/>
              <a:gd name="T33" fmla="*/ 138 h 725"/>
              <a:gd name="T34" fmla="*/ 553 w 725"/>
              <a:gd name="T35" fmla="*/ 259 h 725"/>
              <a:gd name="T36" fmla="*/ 707 w 725"/>
              <a:gd name="T37" fmla="*/ 275 h 725"/>
              <a:gd name="T38" fmla="*/ 707 w 725"/>
              <a:gd name="T39" fmla="*/ 449 h 725"/>
              <a:gd name="T40" fmla="*/ 553 w 725"/>
              <a:gd name="T41" fmla="*/ 464 h 725"/>
              <a:gd name="T42" fmla="*/ 621 w 725"/>
              <a:gd name="T43" fmla="*/ 586 h 725"/>
              <a:gd name="T44" fmla="*/ 202 w 725"/>
              <a:gd name="T45" fmla="*/ 266 h 725"/>
              <a:gd name="T46" fmla="*/ 204 w 725"/>
              <a:gd name="T47" fmla="*/ 459 h 725"/>
              <a:gd name="T48" fmla="*/ 318 w 725"/>
              <a:gd name="T49" fmla="*/ 543 h 725"/>
              <a:gd name="T50" fmla="*/ 459 w 725"/>
              <a:gd name="T51" fmla="*/ 522 h 725"/>
              <a:gd name="T52" fmla="*/ 544 w 725"/>
              <a:gd name="T53" fmla="*/ 407 h 725"/>
              <a:gd name="T54" fmla="*/ 457 w 725"/>
              <a:gd name="T55" fmla="*/ 270 h 725"/>
              <a:gd name="T56" fmla="*/ 317 w 725"/>
              <a:gd name="T57" fmla="*/ 181 h 725"/>
              <a:gd name="T58" fmla="*/ 545 w 725"/>
              <a:gd name="T59" fmla="*/ 636 h 725"/>
              <a:gd name="T60" fmla="*/ 622 w 725"/>
              <a:gd name="T61" fmla="*/ 555 h 725"/>
              <a:gd name="T62" fmla="*/ 523 w 725"/>
              <a:gd name="T63" fmla="*/ 506 h 725"/>
              <a:gd name="T64" fmla="*/ 499 w 725"/>
              <a:gd name="T65" fmla="*/ 514 h 725"/>
              <a:gd name="T66" fmla="*/ 153 w 725"/>
              <a:gd name="T67" fmla="*/ 374 h 725"/>
              <a:gd name="T68" fmla="*/ 148 w 725"/>
              <a:gd name="T69" fmla="*/ 350 h 725"/>
              <a:gd name="T70" fmla="*/ 45 w 725"/>
              <a:gd name="T71" fmla="*/ 317 h 725"/>
              <a:gd name="T72" fmla="*/ 39 w 725"/>
              <a:gd name="T73" fmla="*/ 424 h 725"/>
              <a:gd name="T74" fmla="*/ 636 w 725"/>
              <a:gd name="T75" fmla="*/ 180 h 725"/>
              <a:gd name="T76" fmla="*/ 556 w 725"/>
              <a:gd name="T77" fmla="*/ 102 h 725"/>
              <a:gd name="T78" fmla="*/ 507 w 725"/>
              <a:gd name="T79" fmla="*/ 202 h 725"/>
              <a:gd name="T80" fmla="*/ 516 w 725"/>
              <a:gd name="T81" fmla="*/ 225 h 725"/>
              <a:gd name="T82" fmla="*/ 106 w 725"/>
              <a:gd name="T83" fmla="*/ 169 h 725"/>
              <a:gd name="T84" fmla="*/ 247 w 725"/>
              <a:gd name="T85" fmla="*/ 248 h 725"/>
              <a:gd name="T86" fmla="*/ 192 w 725"/>
              <a:gd name="T87" fmla="*/ 101 h 725"/>
              <a:gd name="T88" fmla="*/ 678 w 725"/>
              <a:gd name="T89" fmla="*/ 432 h 725"/>
              <a:gd name="T90" fmla="*/ 661 w 725"/>
              <a:gd name="T91" fmla="*/ 337 h 725"/>
              <a:gd name="T92" fmla="*/ 653 w 725"/>
              <a:gd name="T93" fmla="*/ 311 h 725"/>
              <a:gd name="T94" fmla="*/ 653 w 725"/>
              <a:gd name="T95" fmla="*/ 412 h 725"/>
              <a:gd name="T96" fmla="*/ 433 w 725"/>
              <a:gd name="T97" fmla="*/ 674 h 725"/>
              <a:gd name="T98" fmla="*/ 362 w 725"/>
              <a:gd name="T99" fmla="*/ 525 h 725"/>
              <a:gd name="T100" fmla="*/ 299 w 725"/>
              <a:gd name="T101" fmla="*/ 667 h 725"/>
              <a:gd name="T102" fmla="*/ 392 w 725"/>
              <a:gd name="T103" fmla="*/ 664 h 725"/>
              <a:gd name="T104" fmla="*/ 170 w 725"/>
              <a:gd name="T105" fmla="*/ 619 h 725"/>
              <a:gd name="T106" fmla="*/ 229 w 725"/>
              <a:gd name="T107" fmla="*/ 512 h 725"/>
              <a:gd name="T108" fmla="*/ 208 w 725"/>
              <a:gd name="T109" fmla="*/ 501 h 725"/>
              <a:gd name="T110" fmla="*/ 103 w 725"/>
              <a:gd name="T111" fmla="*/ 555 h 725"/>
              <a:gd name="T112" fmla="*/ 352 w 725"/>
              <a:gd name="T113" fmla="*/ 187 h 725"/>
              <a:gd name="T114" fmla="*/ 399 w 725"/>
              <a:gd name="T115" fmla="*/ 86 h 725"/>
              <a:gd name="T116" fmla="*/ 388 w 725"/>
              <a:gd name="T117" fmla="*/ 63 h 725"/>
              <a:gd name="T118" fmla="*/ 299 w 725"/>
              <a:gd name="T119" fmla="*/ 58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25" h="725">
                <a:moveTo>
                  <a:pt x="586" y="586"/>
                </a:moveTo>
                <a:cubicBezTo>
                  <a:pt x="586" y="601"/>
                  <a:pt x="587" y="614"/>
                  <a:pt x="586" y="627"/>
                </a:cubicBezTo>
                <a:cubicBezTo>
                  <a:pt x="585" y="651"/>
                  <a:pt x="569" y="666"/>
                  <a:pt x="547" y="667"/>
                </a:cubicBezTo>
                <a:cubicBezTo>
                  <a:pt x="524" y="667"/>
                  <a:pt x="505" y="652"/>
                  <a:pt x="502" y="629"/>
                </a:cubicBezTo>
                <a:cubicBezTo>
                  <a:pt x="501" y="612"/>
                  <a:pt x="503" y="595"/>
                  <a:pt x="501" y="579"/>
                </a:cubicBezTo>
                <a:cubicBezTo>
                  <a:pt x="499" y="566"/>
                  <a:pt x="493" y="555"/>
                  <a:pt x="489" y="543"/>
                </a:cubicBezTo>
                <a:cubicBezTo>
                  <a:pt x="461" y="554"/>
                  <a:pt x="438" y="563"/>
                  <a:pt x="415" y="572"/>
                </a:cubicBezTo>
                <a:cubicBezTo>
                  <a:pt x="402" y="577"/>
                  <a:pt x="400" y="593"/>
                  <a:pt x="412" y="607"/>
                </a:cubicBezTo>
                <a:cubicBezTo>
                  <a:pt x="423" y="619"/>
                  <a:pt x="435" y="630"/>
                  <a:pt x="447" y="643"/>
                </a:cubicBezTo>
                <a:cubicBezTo>
                  <a:pt x="467" y="664"/>
                  <a:pt x="467" y="691"/>
                  <a:pt x="447" y="708"/>
                </a:cubicBezTo>
                <a:cubicBezTo>
                  <a:pt x="429" y="725"/>
                  <a:pt x="404" y="722"/>
                  <a:pt x="384" y="700"/>
                </a:cubicBezTo>
                <a:cubicBezTo>
                  <a:pt x="378" y="693"/>
                  <a:pt x="373" y="685"/>
                  <a:pt x="367" y="677"/>
                </a:cubicBezTo>
                <a:cubicBezTo>
                  <a:pt x="353" y="689"/>
                  <a:pt x="344" y="698"/>
                  <a:pt x="335" y="707"/>
                </a:cubicBezTo>
                <a:cubicBezTo>
                  <a:pt x="317" y="722"/>
                  <a:pt x="292" y="722"/>
                  <a:pt x="276" y="707"/>
                </a:cubicBezTo>
                <a:cubicBezTo>
                  <a:pt x="260" y="691"/>
                  <a:pt x="259" y="665"/>
                  <a:pt x="275" y="647"/>
                </a:cubicBezTo>
                <a:cubicBezTo>
                  <a:pt x="286" y="635"/>
                  <a:pt x="298" y="623"/>
                  <a:pt x="309" y="611"/>
                </a:cubicBezTo>
                <a:cubicBezTo>
                  <a:pt x="328" y="591"/>
                  <a:pt x="324" y="578"/>
                  <a:pt x="299" y="569"/>
                </a:cubicBezTo>
                <a:cubicBezTo>
                  <a:pt x="280" y="562"/>
                  <a:pt x="261" y="553"/>
                  <a:pt x="242" y="544"/>
                </a:cubicBezTo>
                <a:cubicBezTo>
                  <a:pt x="229" y="552"/>
                  <a:pt x="224" y="565"/>
                  <a:pt x="224" y="581"/>
                </a:cubicBezTo>
                <a:cubicBezTo>
                  <a:pt x="225" y="595"/>
                  <a:pt x="225" y="609"/>
                  <a:pt x="224" y="623"/>
                </a:cubicBezTo>
                <a:cubicBezTo>
                  <a:pt x="222" y="650"/>
                  <a:pt x="204" y="667"/>
                  <a:pt x="179" y="666"/>
                </a:cubicBezTo>
                <a:cubicBezTo>
                  <a:pt x="155" y="666"/>
                  <a:pt x="139" y="648"/>
                  <a:pt x="138" y="621"/>
                </a:cubicBezTo>
                <a:cubicBezTo>
                  <a:pt x="138" y="611"/>
                  <a:pt x="138" y="600"/>
                  <a:pt x="138" y="586"/>
                </a:cubicBezTo>
                <a:cubicBezTo>
                  <a:pt x="125" y="586"/>
                  <a:pt x="114" y="586"/>
                  <a:pt x="102" y="586"/>
                </a:cubicBezTo>
                <a:cubicBezTo>
                  <a:pt x="76" y="585"/>
                  <a:pt x="57" y="567"/>
                  <a:pt x="58" y="544"/>
                </a:cubicBezTo>
                <a:cubicBezTo>
                  <a:pt x="58" y="521"/>
                  <a:pt x="77" y="502"/>
                  <a:pt x="102" y="501"/>
                </a:cubicBezTo>
                <a:cubicBezTo>
                  <a:pt x="116" y="501"/>
                  <a:pt x="130" y="503"/>
                  <a:pt x="143" y="501"/>
                </a:cubicBezTo>
                <a:cubicBezTo>
                  <a:pt x="157" y="498"/>
                  <a:pt x="169" y="492"/>
                  <a:pt x="181" y="488"/>
                </a:cubicBezTo>
                <a:cubicBezTo>
                  <a:pt x="170" y="460"/>
                  <a:pt x="162" y="436"/>
                  <a:pt x="152" y="413"/>
                </a:cubicBezTo>
                <a:cubicBezTo>
                  <a:pt x="148" y="402"/>
                  <a:pt x="131" y="401"/>
                  <a:pt x="118" y="411"/>
                </a:cubicBezTo>
                <a:cubicBezTo>
                  <a:pt x="106" y="422"/>
                  <a:pt x="95" y="433"/>
                  <a:pt x="84" y="445"/>
                </a:cubicBezTo>
                <a:cubicBezTo>
                  <a:pt x="62" y="466"/>
                  <a:pt x="36" y="467"/>
                  <a:pt x="18" y="449"/>
                </a:cubicBezTo>
                <a:cubicBezTo>
                  <a:pt x="0" y="430"/>
                  <a:pt x="2" y="406"/>
                  <a:pt x="24" y="384"/>
                </a:cubicBezTo>
                <a:cubicBezTo>
                  <a:pt x="31" y="377"/>
                  <a:pt x="39" y="372"/>
                  <a:pt x="47" y="365"/>
                </a:cubicBezTo>
                <a:cubicBezTo>
                  <a:pt x="36" y="353"/>
                  <a:pt x="27" y="344"/>
                  <a:pt x="19" y="335"/>
                </a:cubicBezTo>
                <a:cubicBezTo>
                  <a:pt x="2" y="316"/>
                  <a:pt x="2" y="292"/>
                  <a:pt x="18" y="275"/>
                </a:cubicBezTo>
                <a:cubicBezTo>
                  <a:pt x="34" y="259"/>
                  <a:pt x="59" y="258"/>
                  <a:pt x="78" y="274"/>
                </a:cubicBezTo>
                <a:cubicBezTo>
                  <a:pt x="91" y="285"/>
                  <a:pt x="102" y="298"/>
                  <a:pt x="115" y="310"/>
                </a:cubicBezTo>
                <a:cubicBezTo>
                  <a:pt x="134" y="326"/>
                  <a:pt x="148" y="322"/>
                  <a:pt x="156" y="300"/>
                </a:cubicBezTo>
                <a:cubicBezTo>
                  <a:pt x="161" y="286"/>
                  <a:pt x="166" y="272"/>
                  <a:pt x="173" y="259"/>
                </a:cubicBezTo>
                <a:cubicBezTo>
                  <a:pt x="183" y="239"/>
                  <a:pt x="176" y="226"/>
                  <a:pt x="153" y="223"/>
                </a:cubicBezTo>
                <a:cubicBezTo>
                  <a:pt x="138" y="222"/>
                  <a:pt x="123" y="223"/>
                  <a:pt x="107" y="223"/>
                </a:cubicBezTo>
                <a:cubicBezTo>
                  <a:pt x="78" y="223"/>
                  <a:pt x="58" y="205"/>
                  <a:pt x="58" y="180"/>
                </a:cubicBezTo>
                <a:cubicBezTo>
                  <a:pt x="58" y="154"/>
                  <a:pt x="78" y="138"/>
                  <a:pt x="108" y="138"/>
                </a:cubicBezTo>
                <a:cubicBezTo>
                  <a:pt x="117" y="138"/>
                  <a:pt x="126" y="138"/>
                  <a:pt x="138" y="138"/>
                </a:cubicBezTo>
                <a:cubicBezTo>
                  <a:pt x="138" y="126"/>
                  <a:pt x="138" y="115"/>
                  <a:pt x="138" y="104"/>
                </a:cubicBezTo>
                <a:cubicBezTo>
                  <a:pt x="139" y="76"/>
                  <a:pt x="155" y="58"/>
                  <a:pt x="180" y="57"/>
                </a:cubicBezTo>
                <a:cubicBezTo>
                  <a:pt x="205" y="57"/>
                  <a:pt x="223" y="75"/>
                  <a:pt x="224" y="104"/>
                </a:cubicBezTo>
                <a:cubicBezTo>
                  <a:pt x="225" y="117"/>
                  <a:pt x="224" y="130"/>
                  <a:pt x="225" y="144"/>
                </a:cubicBezTo>
                <a:cubicBezTo>
                  <a:pt x="225" y="164"/>
                  <a:pt x="226" y="166"/>
                  <a:pt x="242" y="179"/>
                </a:cubicBezTo>
                <a:cubicBezTo>
                  <a:pt x="265" y="169"/>
                  <a:pt x="287" y="161"/>
                  <a:pt x="310" y="152"/>
                </a:cubicBezTo>
                <a:cubicBezTo>
                  <a:pt x="323" y="147"/>
                  <a:pt x="325" y="132"/>
                  <a:pt x="314" y="118"/>
                </a:cubicBezTo>
                <a:cubicBezTo>
                  <a:pt x="304" y="106"/>
                  <a:pt x="292" y="95"/>
                  <a:pt x="281" y="84"/>
                </a:cubicBezTo>
                <a:cubicBezTo>
                  <a:pt x="261" y="62"/>
                  <a:pt x="258" y="35"/>
                  <a:pt x="276" y="18"/>
                </a:cubicBezTo>
                <a:cubicBezTo>
                  <a:pt x="294" y="0"/>
                  <a:pt x="320" y="2"/>
                  <a:pt x="341" y="23"/>
                </a:cubicBezTo>
                <a:cubicBezTo>
                  <a:pt x="347" y="30"/>
                  <a:pt x="352" y="38"/>
                  <a:pt x="363" y="52"/>
                </a:cubicBezTo>
                <a:cubicBezTo>
                  <a:pt x="375" y="37"/>
                  <a:pt x="381" y="26"/>
                  <a:pt x="390" y="18"/>
                </a:cubicBezTo>
                <a:cubicBezTo>
                  <a:pt x="408" y="1"/>
                  <a:pt x="432" y="1"/>
                  <a:pt x="448" y="16"/>
                </a:cubicBezTo>
                <a:cubicBezTo>
                  <a:pt x="465" y="32"/>
                  <a:pt x="467" y="57"/>
                  <a:pt x="451" y="76"/>
                </a:cubicBezTo>
                <a:cubicBezTo>
                  <a:pt x="441" y="89"/>
                  <a:pt x="428" y="100"/>
                  <a:pt x="417" y="112"/>
                </a:cubicBezTo>
                <a:cubicBezTo>
                  <a:pt x="397" y="133"/>
                  <a:pt x="401" y="147"/>
                  <a:pt x="427" y="156"/>
                </a:cubicBezTo>
                <a:cubicBezTo>
                  <a:pt x="446" y="162"/>
                  <a:pt x="464" y="171"/>
                  <a:pt x="484" y="180"/>
                </a:cubicBezTo>
                <a:cubicBezTo>
                  <a:pt x="496" y="173"/>
                  <a:pt x="502" y="161"/>
                  <a:pt x="501" y="145"/>
                </a:cubicBezTo>
                <a:cubicBezTo>
                  <a:pt x="501" y="129"/>
                  <a:pt x="501" y="114"/>
                  <a:pt x="502" y="99"/>
                </a:cubicBezTo>
                <a:cubicBezTo>
                  <a:pt x="503" y="74"/>
                  <a:pt x="523" y="56"/>
                  <a:pt x="547" y="57"/>
                </a:cubicBezTo>
                <a:cubicBezTo>
                  <a:pt x="571" y="58"/>
                  <a:pt x="586" y="75"/>
                  <a:pt x="586" y="101"/>
                </a:cubicBezTo>
                <a:cubicBezTo>
                  <a:pt x="587" y="112"/>
                  <a:pt x="586" y="123"/>
                  <a:pt x="586" y="138"/>
                </a:cubicBezTo>
                <a:cubicBezTo>
                  <a:pt x="600" y="138"/>
                  <a:pt x="611" y="137"/>
                  <a:pt x="623" y="138"/>
                </a:cubicBezTo>
                <a:cubicBezTo>
                  <a:pt x="650" y="138"/>
                  <a:pt x="667" y="155"/>
                  <a:pt x="667" y="179"/>
                </a:cubicBezTo>
                <a:cubicBezTo>
                  <a:pt x="668" y="204"/>
                  <a:pt x="649" y="222"/>
                  <a:pt x="623" y="222"/>
                </a:cubicBezTo>
                <a:cubicBezTo>
                  <a:pt x="606" y="223"/>
                  <a:pt x="589" y="222"/>
                  <a:pt x="573" y="224"/>
                </a:cubicBezTo>
                <a:cubicBezTo>
                  <a:pt x="550" y="226"/>
                  <a:pt x="543" y="239"/>
                  <a:pt x="553" y="259"/>
                </a:cubicBezTo>
                <a:cubicBezTo>
                  <a:pt x="560" y="273"/>
                  <a:pt x="565" y="287"/>
                  <a:pt x="570" y="302"/>
                </a:cubicBezTo>
                <a:cubicBezTo>
                  <a:pt x="577" y="321"/>
                  <a:pt x="591" y="326"/>
                  <a:pt x="607" y="313"/>
                </a:cubicBezTo>
                <a:cubicBezTo>
                  <a:pt x="619" y="302"/>
                  <a:pt x="630" y="290"/>
                  <a:pt x="642" y="279"/>
                </a:cubicBezTo>
                <a:cubicBezTo>
                  <a:pt x="663" y="258"/>
                  <a:pt x="689" y="257"/>
                  <a:pt x="707" y="275"/>
                </a:cubicBezTo>
                <a:cubicBezTo>
                  <a:pt x="725" y="294"/>
                  <a:pt x="723" y="319"/>
                  <a:pt x="701" y="341"/>
                </a:cubicBezTo>
                <a:cubicBezTo>
                  <a:pt x="695" y="347"/>
                  <a:pt x="688" y="354"/>
                  <a:pt x="676" y="366"/>
                </a:cubicBezTo>
                <a:cubicBezTo>
                  <a:pt x="687" y="374"/>
                  <a:pt x="697" y="380"/>
                  <a:pt x="706" y="388"/>
                </a:cubicBezTo>
                <a:cubicBezTo>
                  <a:pt x="724" y="406"/>
                  <a:pt x="724" y="432"/>
                  <a:pt x="707" y="449"/>
                </a:cubicBezTo>
                <a:cubicBezTo>
                  <a:pt x="690" y="466"/>
                  <a:pt x="665" y="466"/>
                  <a:pt x="646" y="449"/>
                </a:cubicBezTo>
                <a:cubicBezTo>
                  <a:pt x="633" y="437"/>
                  <a:pt x="622" y="424"/>
                  <a:pt x="609" y="412"/>
                </a:cubicBezTo>
                <a:cubicBezTo>
                  <a:pt x="591" y="397"/>
                  <a:pt x="577" y="402"/>
                  <a:pt x="570" y="424"/>
                </a:cubicBezTo>
                <a:cubicBezTo>
                  <a:pt x="565" y="438"/>
                  <a:pt x="560" y="451"/>
                  <a:pt x="553" y="464"/>
                </a:cubicBezTo>
                <a:cubicBezTo>
                  <a:pt x="543" y="484"/>
                  <a:pt x="550" y="498"/>
                  <a:pt x="573" y="500"/>
                </a:cubicBezTo>
                <a:cubicBezTo>
                  <a:pt x="588" y="502"/>
                  <a:pt x="605" y="501"/>
                  <a:pt x="621" y="501"/>
                </a:cubicBezTo>
                <a:cubicBezTo>
                  <a:pt x="649" y="502"/>
                  <a:pt x="668" y="519"/>
                  <a:pt x="667" y="545"/>
                </a:cubicBezTo>
                <a:cubicBezTo>
                  <a:pt x="667" y="570"/>
                  <a:pt x="649" y="586"/>
                  <a:pt x="621" y="586"/>
                </a:cubicBezTo>
                <a:cubicBezTo>
                  <a:pt x="611" y="586"/>
                  <a:pt x="600" y="586"/>
                  <a:pt x="586" y="586"/>
                </a:cubicBezTo>
                <a:close/>
                <a:moveTo>
                  <a:pt x="267" y="202"/>
                </a:moveTo>
                <a:cubicBezTo>
                  <a:pt x="286" y="233"/>
                  <a:pt x="286" y="252"/>
                  <a:pt x="270" y="268"/>
                </a:cubicBezTo>
                <a:cubicBezTo>
                  <a:pt x="254" y="285"/>
                  <a:pt x="236" y="284"/>
                  <a:pt x="202" y="266"/>
                </a:cubicBezTo>
                <a:cubicBezTo>
                  <a:pt x="196" y="283"/>
                  <a:pt x="189" y="300"/>
                  <a:pt x="182" y="317"/>
                </a:cubicBezTo>
                <a:cubicBezTo>
                  <a:pt x="218" y="327"/>
                  <a:pt x="230" y="338"/>
                  <a:pt x="231" y="360"/>
                </a:cubicBezTo>
                <a:cubicBezTo>
                  <a:pt x="232" y="392"/>
                  <a:pt x="209" y="401"/>
                  <a:pt x="181" y="407"/>
                </a:cubicBezTo>
                <a:cubicBezTo>
                  <a:pt x="189" y="425"/>
                  <a:pt x="196" y="442"/>
                  <a:pt x="204" y="459"/>
                </a:cubicBezTo>
                <a:cubicBezTo>
                  <a:pt x="231" y="440"/>
                  <a:pt x="250" y="438"/>
                  <a:pt x="267" y="453"/>
                </a:cubicBezTo>
                <a:cubicBezTo>
                  <a:pt x="273" y="458"/>
                  <a:pt x="280" y="467"/>
                  <a:pt x="280" y="474"/>
                </a:cubicBezTo>
                <a:cubicBezTo>
                  <a:pt x="280" y="490"/>
                  <a:pt x="275" y="505"/>
                  <a:pt x="271" y="524"/>
                </a:cubicBezTo>
                <a:cubicBezTo>
                  <a:pt x="285" y="530"/>
                  <a:pt x="301" y="536"/>
                  <a:pt x="318" y="543"/>
                </a:cubicBezTo>
                <a:cubicBezTo>
                  <a:pt x="325" y="509"/>
                  <a:pt x="337" y="495"/>
                  <a:pt x="360" y="494"/>
                </a:cubicBezTo>
                <a:cubicBezTo>
                  <a:pt x="369" y="494"/>
                  <a:pt x="381" y="496"/>
                  <a:pt x="386" y="502"/>
                </a:cubicBezTo>
                <a:cubicBezTo>
                  <a:pt x="396" y="512"/>
                  <a:pt x="403" y="527"/>
                  <a:pt x="413" y="542"/>
                </a:cubicBezTo>
                <a:cubicBezTo>
                  <a:pt x="426" y="536"/>
                  <a:pt x="442" y="529"/>
                  <a:pt x="459" y="522"/>
                </a:cubicBezTo>
                <a:cubicBezTo>
                  <a:pt x="441" y="489"/>
                  <a:pt x="440" y="470"/>
                  <a:pt x="457" y="455"/>
                </a:cubicBezTo>
                <a:cubicBezTo>
                  <a:pt x="463" y="449"/>
                  <a:pt x="473" y="443"/>
                  <a:pt x="481" y="444"/>
                </a:cubicBezTo>
                <a:cubicBezTo>
                  <a:pt x="495" y="444"/>
                  <a:pt x="508" y="450"/>
                  <a:pt x="525" y="455"/>
                </a:cubicBezTo>
                <a:cubicBezTo>
                  <a:pt x="530" y="441"/>
                  <a:pt x="537" y="424"/>
                  <a:pt x="544" y="407"/>
                </a:cubicBezTo>
                <a:cubicBezTo>
                  <a:pt x="509" y="398"/>
                  <a:pt x="495" y="385"/>
                  <a:pt x="495" y="364"/>
                </a:cubicBezTo>
                <a:cubicBezTo>
                  <a:pt x="495" y="333"/>
                  <a:pt x="515" y="322"/>
                  <a:pt x="545" y="317"/>
                </a:cubicBezTo>
                <a:cubicBezTo>
                  <a:pt x="537" y="298"/>
                  <a:pt x="530" y="282"/>
                  <a:pt x="522" y="265"/>
                </a:cubicBezTo>
                <a:cubicBezTo>
                  <a:pt x="494" y="284"/>
                  <a:pt x="474" y="286"/>
                  <a:pt x="457" y="270"/>
                </a:cubicBezTo>
                <a:cubicBezTo>
                  <a:pt x="440" y="255"/>
                  <a:pt x="440" y="236"/>
                  <a:pt x="459" y="201"/>
                </a:cubicBezTo>
                <a:cubicBezTo>
                  <a:pt x="442" y="194"/>
                  <a:pt x="425" y="188"/>
                  <a:pt x="408" y="181"/>
                </a:cubicBezTo>
                <a:cubicBezTo>
                  <a:pt x="401" y="216"/>
                  <a:pt x="389" y="229"/>
                  <a:pt x="366" y="230"/>
                </a:cubicBezTo>
                <a:cubicBezTo>
                  <a:pt x="341" y="232"/>
                  <a:pt x="328" y="219"/>
                  <a:pt x="317" y="181"/>
                </a:cubicBezTo>
                <a:cubicBezTo>
                  <a:pt x="301" y="188"/>
                  <a:pt x="284" y="194"/>
                  <a:pt x="267" y="202"/>
                </a:cubicBezTo>
                <a:close/>
                <a:moveTo>
                  <a:pt x="533" y="593"/>
                </a:moveTo>
                <a:cubicBezTo>
                  <a:pt x="533" y="603"/>
                  <a:pt x="532" y="613"/>
                  <a:pt x="533" y="623"/>
                </a:cubicBezTo>
                <a:cubicBezTo>
                  <a:pt x="534" y="628"/>
                  <a:pt x="541" y="632"/>
                  <a:pt x="545" y="636"/>
                </a:cubicBezTo>
                <a:cubicBezTo>
                  <a:pt x="549" y="631"/>
                  <a:pt x="555" y="627"/>
                  <a:pt x="556" y="622"/>
                </a:cubicBezTo>
                <a:cubicBezTo>
                  <a:pt x="558" y="612"/>
                  <a:pt x="556" y="601"/>
                  <a:pt x="557" y="590"/>
                </a:cubicBezTo>
                <a:cubicBezTo>
                  <a:pt x="557" y="566"/>
                  <a:pt x="568" y="555"/>
                  <a:pt x="592" y="555"/>
                </a:cubicBezTo>
                <a:cubicBezTo>
                  <a:pt x="602" y="555"/>
                  <a:pt x="613" y="557"/>
                  <a:pt x="622" y="555"/>
                </a:cubicBezTo>
                <a:cubicBezTo>
                  <a:pt x="627" y="554"/>
                  <a:pt x="632" y="548"/>
                  <a:pt x="637" y="545"/>
                </a:cubicBezTo>
                <a:cubicBezTo>
                  <a:pt x="632" y="540"/>
                  <a:pt x="628" y="533"/>
                  <a:pt x="622" y="532"/>
                </a:cubicBezTo>
                <a:cubicBezTo>
                  <a:pt x="609" y="530"/>
                  <a:pt x="596" y="531"/>
                  <a:pt x="582" y="531"/>
                </a:cubicBezTo>
                <a:cubicBezTo>
                  <a:pt x="558" y="532"/>
                  <a:pt x="539" y="524"/>
                  <a:pt x="523" y="506"/>
                </a:cubicBezTo>
                <a:cubicBezTo>
                  <a:pt x="514" y="496"/>
                  <a:pt x="505" y="486"/>
                  <a:pt x="494" y="478"/>
                </a:cubicBezTo>
                <a:cubicBezTo>
                  <a:pt x="491" y="475"/>
                  <a:pt x="484" y="477"/>
                  <a:pt x="478" y="477"/>
                </a:cubicBezTo>
                <a:cubicBezTo>
                  <a:pt x="478" y="483"/>
                  <a:pt x="476" y="489"/>
                  <a:pt x="478" y="493"/>
                </a:cubicBezTo>
                <a:cubicBezTo>
                  <a:pt x="484" y="501"/>
                  <a:pt x="492" y="508"/>
                  <a:pt x="499" y="514"/>
                </a:cubicBezTo>
                <a:cubicBezTo>
                  <a:pt x="523" y="535"/>
                  <a:pt x="539" y="559"/>
                  <a:pt x="533" y="593"/>
                </a:cubicBezTo>
                <a:close/>
                <a:moveTo>
                  <a:pt x="51" y="433"/>
                </a:moveTo>
                <a:cubicBezTo>
                  <a:pt x="62" y="423"/>
                  <a:pt x="73" y="414"/>
                  <a:pt x="81" y="404"/>
                </a:cubicBezTo>
                <a:cubicBezTo>
                  <a:pt x="100" y="381"/>
                  <a:pt x="124" y="371"/>
                  <a:pt x="153" y="374"/>
                </a:cubicBezTo>
                <a:cubicBezTo>
                  <a:pt x="163" y="375"/>
                  <a:pt x="173" y="375"/>
                  <a:pt x="183" y="373"/>
                </a:cubicBezTo>
                <a:cubicBezTo>
                  <a:pt x="189" y="372"/>
                  <a:pt x="194" y="365"/>
                  <a:pt x="200" y="361"/>
                </a:cubicBezTo>
                <a:cubicBezTo>
                  <a:pt x="195" y="357"/>
                  <a:pt x="190" y="351"/>
                  <a:pt x="184" y="351"/>
                </a:cubicBezTo>
                <a:cubicBezTo>
                  <a:pt x="172" y="349"/>
                  <a:pt x="160" y="349"/>
                  <a:pt x="148" y="350"/>
                </a:cubicBezTo>
                <a:cubicBezTo>
                  <a:pt x="123" y="352"/>
                  <a:pt x="102" y="344"/>
                  <a:pt x="86" y="325"/>
                </a:cubicBezTo>
                <a:cubicBezTo>
                  <a:pt x="78" y="316"/>
                  <a:pt x="70" y="307"/>
                  <a:pt x="60" y="300"/>
                </a:cubicBezTo>
                <a:cubicBezTo>
                  <a:pt x="56" y="296"/>
                  <a:pt x="48" y="298"/>
                  <a:pt x="41" y="297"/>
                </a:cubicBezTo>
                <a:cubicBezTo>
                  <a:pt x="42" y="304"/>
                  <a:pt x="42" y="311"/>
                  <a:pt x="45" y="317"/>
                </a:cubicBezTo>
                <a:cubicBezTo>
                  <a:pt x="48" y="323"/>
                  <a:pt x="54" y="326"/>
                  <a:pt x="59" y="331"/>
                </a:cubicBezTo>
                <a:cubicBezTo>
                  <a:pt x="84" y="356"/>
                  <a:pt x="84" y="369"/>
                  <a:pt x="58" y="394"/>
                </a:cubicBezTo>
                <a:cubicBezTo>
                  <a:pt x="52" y="400"/>
                  <a:pt x="46" y="405"/>
                  <a:pt x="41" y="411"/>
                </a:cubicBezTo>
                <a:cubicBezTo>
                  <a:pt x="39" y="414"/>
                  <a:pt x="37" y="420"/>
                  <a:pt x="39" y="424"/>
                </a:cubicBezTo>
                <a:cubicBezTo>
                  <a:pt x="40" y="427"/>
                  <a:pt x="45" y="429"/>
                  <a:pt x="51" y="433"/>
                </a:cubicBezTo>
                <a:close/>
                <a:moveTo>
                  <a:pt x="592" y="192"/>
                </a:moveTo>
                <a:cubicBezTo>
                  <a:pt x="603" y="192"/>
                  <a:pt x="615" y="193"/>
                  <a:pt x="626" y="191"/>
                </a:cubicBezTo>
                <a:cubicBezTo>
                  <a:pt x="630" y="191"/>
                  <a:pt x="636" y="184"/>
                  <a:pt x="636" y="180"/>
                </a:cubicBezTo>
                <a:cubicBezTo>
                  <a:pt x="636" y="176"/>
                  <a:pt x="629" y="170"/>
                  <a:pt x="625" y="169"/>
                </a:cubicBezTo>
                <a:cubicBezTo>
                  <a:pt x="614" y="168"/>
                  <a:pt x="603" y="169"/>
                  <a:pt x="593" y="169"/>
                </a:cubicBezTo>
                <a:cubicBezTo>
                  <a:pt x="569" y="169"/>
                  <a:pt x="557" y="158"/>
                  <a:pt x="557" y="134"/>
                </a:cubicBezTo>
                <a:cubicBezTo>
                  <a:pt x="556" y="123"/>
                  <a:pt x="558" y="112"/>
                  <a:pt x="556" y="102"/>
                </a:cubicBezTo>
                <a:cubicBezTo>
                  <a:pt x="555" y="97"/>
                  <a:pt x="549" y="93"/>
                  <a:pt x="545" y="88"/>
                </a:cubicBezTo>
                <a:cubicBezTo>
                  <a:pt x="541" y="93"/>
                  <a:pt x="534" y="97"/>
                  <a:pt x="533" y="102"/>
                </a:cubicBezTo>
                <a:cubicBezTo>
                  <a:pt x="532" y="115"/>
                  <a:pt x="532" y="128"/>
                  <a:pt x="532" y="141"/>
                </a:cubicBezTo>
                <a:cubicBezTo>
                  <a:pt x="533" y="166"/>
                  <a:pt x="526" y="186"/>
                  <a:pt x="507" y="202"/>
                </a:cubicBezTo>
                <a:cubicBezTo>
                  <a:pt x="498" y="209"/>
                  <a:pt x="489" y="218"/>
                  <a:pt x="482" y="227"/>
                </a:cubicBezTo>
                <a:cubicBezTo>
                  <a:pt x="478" y="232"/>
                  <a:pt x="479" y="240"/>
                  <a:pt x="477" y="246"/>
                </a:cubicBezTo>
                <a:cubicBezTo>
                  <a:pt x="484" y="245"/>
                  <a:pt x="492" y="246"/>
                  <a:pt x="498" y="242"/>
                </a:cubicBezTo>
                <a:cubicBezTo>
                  <a:pt x="505" y="238"/>
                  <a:pt x="511" y="231"/>
                  <a:pt x="516" y="225"/>
                </a:cubicBezTo>
                <a:cubicBezTo>
                  <a:pt x="536" y="201"/>
                  <a:pt x="560" y="188"/>
                  <a:pt x="592" y="192"/>
                </a:cubicBezTo>
                <a:close/>
                <a:moveTo>
                  <a:pt x="170" y="116"/>
                </a:moveTo>
                <a:cubicBezTo>
                  <a:pt x="170" y="161"/>
                  <a:pt x="161" y="169"/>
                  <a:pt x="122" y="169"/>
                </a:cubicBezTo>
                <a:cubicBezTo>
                  <a:pt x="116" y="169"/>
                  <a:pt x="111" y="168"/>
                  <a:pt x="106" y="169"/>
                </a:cubicBezTo>
                <a:cubicBezTo>
                  <a:pt x="100" y="171"/>
                  <a:pt x="95" y="176"/>
                  <a:pt x="90" y="179"/>
                </a:cubicBezTo>
                <a:cubicBezTo>
                  <a:pt x="95" y="184"/>
                  <a:pt x="101" y="192"/>
                  <a:pt x="106" y="192"/>
                </a:cubicBezTo>
                <a:cubicBezTo>
                  <a:pt x="158" y="186"/>
                  <a:pt x="199" y="203"/>
                  <a:pt x="230" y="244"/>
                </a:cubicBezTo>
                <a:cubicBezTo>
                  <a:pt x="232" y="248"/>
                  <a:pt x="241" y="247"/>
                  <a:pt x="247" y="248"/>
                </a:cubicBezTo>
                <a:cubicBezTo>
                  <a:pt x="247" y="241"/>
                  <a:pt x="248" y="233"/>
                  <a:pt x="245" y="228"/>
                </a:cubicBezTo>
                <a:cubicBezTo>
                  <a:pt x="238" y="219"/>
                  <a:pt x="229" y="210"/>
                  <a:pt x="220" y="203"/>
                </a:cubicBezTo>
                <a:cubicBezTo>
                  <a:pt x="200" y="186"/>
                  <a:pt x="192" y="165"/>
                  <a:pt x="193" y="139"/>
                </a:cubicBezTo>
                <a:cubicBezTo>
                  <a:pt x="194" y="126"/>
                  <a:pt x="194" y="114"/>
                  <a:pt x="192" y="101"/>
                </a:cubicBezTo>
                <a:cubicBezTo>
                  <a:pt x="192" y="97"/>
                  <a:pt x="184" y="93"/>
                  <a:pt x="180" y="89"/>
                </a:cubicBezTo>
                <a:cubicBezTo>
                  <a:pt x="177" y="93"/>
                  <a:pt x="171" y="97"/>
                  <a:pt x="170" y="101"/>
                </a:cubicBezTo>
                <a:cubicBezTo>
                  <a:pt x="168" y="108"/>
                  <a:pt x="170" y="115"/>
                  <a:pt x="170" y="116"/>
                </a:cubicBezTo>
                <a:close/>
                <a:moveTo>
                  <a:pt x="678" y="432"/>
                </a:moveTo>
                <a:cubicBezTo>
                  <a:pt x="681" y="429"/>
                  <a:pt x="686" y="427"/>
                  <a:pt x="687" y="423"/>
                </a:cubicBezTo>
                <a:cubicBezTo>
                  <a:pt x="689" y="420"/>
                  <a:pt x="687" y="414"/>
                  <a:pt x="685" y="411"/>
                </a:cubicBezTo>
                <a:cubicBezTo>
                  <a:pt x="677" y="402"/>
                  <a:pt x="669" y="395"/>
                  <a:pt x="661" y="386"/>
                </a:cubicBezTo>
                <a:cubicBezTo>
                  <a:pt x="645" y="370"/>
                  <a:pt x="645" y="354"/>
                  <a:pt x="661" y="337"/>
                </a:cubicBezTo>
                <a:cubicBezTo>
                  <a:pt x="668" y="329"/>
                  <a:pt x="678" y="322"/>
                  <a:pt x="684" y="313"/>
                </a:cubicBezTo>
                <a:cubicBezTo>
                  <a:pt x="687" y="310"/>
                  <a:pt x="688" y="301"/>
                  <a:pt x="685" y="298"/>
                </a:cubicBezTo>
                <a:cubicBezTo>
                  <a:pt x="682" y="295"/>
                  <a:pt x="674" y="295"/>
                  <a:pt x="670" y="297"/>
                </a:cubicBezTo>
                <a:cubicBezTo>
                  <a:pt x="663" y="300"/>
                  <a:pt x="658" y="306"/>
                  <a:pt x="653" y="311"/>
                </a:cubicBezTo>
                <a:cubicBezTo>
                  <a:pt x="629" y="342"/>
                  <a:pt x="598" y="355"/>
                  <a:pt x="559" y="351"/>
                </a:cubicBezTo>
                <a:cubicBezTo>
                  <a:pt x="548" y="350"/>
                  <a:pt x="527" y="343"/>
                  <a:pt x="527" y="363"/>
                </a:cubicBezTo>
                <a:cubicBezTo>
                  <a:pt x="528" y="380"/>
                  <a:pt x="548" y="374"/>
                  <a:pt x="559" y="373"/>
                </a:cubicBezTo>
                <a:cubicBezTo>
                  <a:pt x="598" y="368"/>
                  <a:pt x="629" y="382"/>
                  <a:pt x="653" y="412"/>
                </a:cubicBezTo>
                <a:cubicBezTo>
                  <a:pt x="657" y="417"/>
                  <a:pt x="662" y="421"/>
                  <a:pt x="666" y="425"/>
                </a:cubicBezTo>
                <a:cubicBezTo>
                  <a:pt x="669" y="427"/>
                  <a:pt x="673" y="429"/>
                  <a:pt x="678" y="432"/>
                </a:cubicBezTo>
                <a:close/>
                <a:moveTo>
                  <a:pt x="432" y="681"/>
                </a:moveTo>
                <a:cubicBezTo>
                  <a:pt x="433" y="679"/>
                  <a:pt x="433" y="676"/>
                  <a:pt x="433" y="674"/>
                </a:cubicBezTo>
                <a:cubicBezTo>
                  <a:pt x="425" y="665"/>
                  <a:pt x="418" y="656"/>
                  <a:pt x="409" y="648"/>
                </a:cubicBezTo>
                <a:cubicBezTo>
                  <a:pt x="385" y="627"/>
                  <a:pt x="370" y="602"/>
                  <a:pt x="374" y="568"/>
                </a:cubicBezTo>
                <a:cubicBezTo>
                  <a:pt x="375" y="558"/>
                  <a:pt x="375" y="548"/>
                  <a:pt x="373" y="538"/>
                </a:cubicBezTo>
                <a:cubicBezTo>
                  <a:pt x="372" y="533"/>
                  <a:pt x="366" y="530"/>
                  <a:pt x="362" y="525"/>
                </a:cubicBezTo>
                <a:cubicBezTo>
                  <a:pt x="358" y="530"/>
                  <a:pt x="352" y="533"/>
                  <a:pt x="352" y="538"/>
                </a:cubicBezTo>
                <a:cubicBezTo>
                  <a:pt x="350" y="550"/>
                  <a:pt x="351" y="562"/>
                  <a:pt x="351" y="574"/>
                </a:cubicBezTo>
                <a:cubicBezTo>
                  <a:pt x="353" y="600"/>
                  <a:pt x="345" y="622"/>
                  <a:pt x="325" y="640"/>
                </a:cubicBezTo>
                <a:cubicBezTo>
                  <a:pt x="316" y="648"/>
                  <a:pt x="307" y="657"/>
                  <a:pt x="299" y="667"/>
                </a:cubicBezTo>
                <a:cubicBezTo>
                  <a:pt x="296" y="671"/>
                  <a:pt x="298" y="678"/>
                  <a:pt x="298" y="684"/>
                </a:cubicBezTo>
                <a:cubicBezTo>
                  <a:pt x="304" y="684"/>
                  <a:pt x="311" y="685"/>
                  <a:pt x="315" y="682"/>
                </a:cubicBezTo>
                <a:cubicBezTo>
                  <a:pt x="323" y="677"/>
                  <a:pt x="330" y="669"/>
                  <a:pt x="337" y="662"/>
                </a:cubicBezTo>
                <a:cubicBezTo>
                  <a:pt x="357" y="643"/>
                  <a:pt x="372" y="644"/>
                  <a:pt x="392" y="664"/>
                </a:cubicBezTo>
                <a:cubicBezTo>
                  <a:pt x="399" y="671"/>
                  <a:pt x="405" y="679"/>
                  <a:pt x="413" y="684"/>
                </a:cubicBezTo>
                <a:cubicBezTo>
                  <a:pt x="417" y="687"/>
                  <a:pt x="426" y="682"/>
                  <a:pt x="432" y="681"/>
                </a:cubicBezTo>
                <a:close/>
                <a:moveTo>
                  <a:pt x="170" y="602"/>
                </a:moveTo>
                <a:cubicBezTo>
                  <a:pt x="170" y="608"/>
                  <a:pt x="168" y="614"/>
                  <a:pt x="170" y="619"/>
                </a:cubicBezTo>
                <a:cubicBezTo>
                  <a:pt x="172" y="625"/>
                  <a:pt x="177" y="630"/>
                  <a:pt x="181" y="635"/>
                </a:cubicBezTo>
                <a:cubicBezTo>
                  <a:pt x="185" y="630"/>
                  <a:pt x="191" y="626"/>
                  <a:pt x="193" y="620"/>
                </a:cubicBezTo>
                <a:cubicBezTo>
                  <a:pt x="195" y="613"/>
                  <a:pt x="194" y="604"/>
                  <a:pt x="193" y="596"/>
                </a:cubicBezTo>
                <a:cubicBezTo>
                  <a:pt x="189" y="562"/>
                  <a:pt x="201" y="534"/>
                  <a:pt x="229" y="512"/>
                </a:cubicBezTo>
                <a:cubicBezTo>
                  <a:pt x="235" y="507"/>
                  <a:pt x="242" y="501"/>
                  <a:pt x="246" y="494"/>
                </a:cubicBezTo>
                <a:cubicBezTo>
                  <a:pt x="249" y="489"/>
                  <a:pt x="247" y="482"/>
                  <a:pt x="246" y="476"/>
                </a:cubicBezTo>
                <a:cubicBezTo>
                  <a:pt x="241" y="477"/>
                  <a:pt x="234" y="476"/>
                  <a:pt x="230" y="479"/>
                </a:cubicBezTo>
                <a:cubicBezTo>
                  <a:pt x="222" y="485"/>
                  <a:pt x="215" y="493"/>
                  <a:pt x="208" y="501"/>
                </a:cubicBezTo>
                <a:cubicBezTo>
                  <a:pt x="189" y="524"/>
                  <a:pt x="165" y="534"/>
                  <a:pt x="135" y="531"/>
                </a:cubicBezTo>
                <a:cubicBezTo>
                  <a:pt x="124" y="530"/>
                  <a:pt x="113" y="530"/>
                  <a:pt x="102" y="533"/>
                </a:cubicBezTo>
                <a:cubicBezTo>
                  <a:pt x="97" y="534"/>
                  <a:pt x="94" y="541"/>
                  <a:pt x="90" y="545"/>
                </a:cubicBezTo>
                <a:cubicBezTo>
                  <a:pt x="94" y="549"/>
                  <a:pt x="98" y="553"/>
                  <a:pt x="103" y="555"/>
                </a:cubicBezTo>
                <a:cubicBezTo>
                  <a:pt x="109" y="556"/>
                  <a:pt x="116" y="555"/>
                  <a:pt x="123" y="555"/>
                </a:cubicBezTo>
                <a:cubicBezTo>
                  <a:pt x="161" y="555"/>
                  <a:pt x="170" y="563"/>
                  <a:pt x="170" y="602"/>
                </a:cubicBezTo>
                <a:close/>
                <a:moveTo>
                  <a:pt x="351" y="152"/>
                </a:moveTo>
                <a:cubicBezTo>
                  <a:pt x="351" y="167"/>
                  <a:pt x="350" y="177"/>
                  <a:pt x="352" y="187"/>
                </a:cubicBezTo>
                <a:cubicBezTo>
                  <a:pt x="353" y="191"/>
                  <a:pt x="359" y="195"/>
                  <a:pt x="363" y="199"/>
                </a:cubicBezTo>
                <a:cubicBezTo>
                  <a:pt x="366" y="195"/>
                  <a:pt x="373" y="191"/>
                  <a:pt x="373" y="187"/>
                </a:cubicBezTo>
                <a:cubicBezTo>
                  <a:pt x="375" y="174"/>
                  <a:pt x="375" y="160"/>
                  <a:pt x="374" y="147"/>
                </a:cubicBezTo>
                <a:cubicBezTo>
                  <a:pt x="373" y="123"/>
                  <a:pt x="381" y="103"/>
                  <a:pt x="399" y="86"/>
                </a:cubicBezTo>
                <a:cubicBezTo>
                  <a:pt x="407" y="79"/>
                  <a:pt x="415" y="72"/>
                  <a:pt x="421" y="63"/>
                </a:cubicBezTo>
                <a:cubicBezTo>
                  <a:pt x="425" y="57"/>
                  <a:pt x="425" y="47"/>
                  <a:pt x="427" y="39"/>
                </a:cubicBezTo>
                <a:cubicBezTo>
                  <a:pt x="420" y="42"/>
                  <a:pt x="412" y="43"/>
                  <a:pt x="405" y="47"/>
                </a:cubicBezTo>
                <a:cubicBezTo>
                  <a:pt x="399" y="51"/>
                  <a:pt x="394" y="58"/>
                  <a:pt x="388" y="63"/>
                </a:cubicBezTo>
                <a:cubicBezTo>
                  <a:pt x="371" y="80"/>
                  <a:pt x="354" y="80"/>
                  <a:pt x="338" y="63"/>
                </a:cubicBezTo>
                <a:cubicBezTo>
                  <a:pt x="330" y="56"/>
                  <a:pt x="324" y="48"/>
                  <a:pt x="316" y="42"/>
                </a:cubicBezTo>
                <a:cubicBezTo>
                  <a:pt x="312" y="39"/>
                  <a:pt x="304" y="41"/>
                  <a:pt x="297" y="40"/>
                </a:cubicBezTo>
                <a:cubicBezTo>
                  <a:pt x="298" y="46"/>
                  <a:pt x="297" y="53"/>
                  <a:pt x="299" y="58"/>
                </a:cubicBezTo>
                <a:cubicBezTo>
                  <a:pt x="305" y="66"/>
                  <a:pt x="312" y="73"/>
                  <a:pt x="320" y="79"/>
                </a:cubicBezTo>
                <a:cubicBezTo>
                  <a:pt x="345" y="100"/>
                  <a:pt x="356" y="125"/>
                  <a:pt x="351" y="152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59" name="Freeform 448">
            <a:extLst>
              <a:ext uri="{FF2B5EF4-FFF2-40B4-BE49-F238E27FC236}">
                <a16:creationId xmlns:a16="http://schemas.microsoft.com/office/drawing/2014/main" id="{B65013F8-9949-4EEB-A4D1-9247EC24D3AF}"/>
              </a:ext>
            </a:extLst>
          </p:cNvPr>
          <p:cNvSpPr>
            <a:spLocks noEditPoints="1"/>
          </p:cNvSpPr>
          <p:nvPr/>
        </p:nvSpPr>
        <p:spPr bwMode="auto">
          <a:xfrm>
            <a:off x="5975351" y="654050"/>
            <a:ext cx="974725" cy="976313"/>
          </a:xfrm>
          <a:custGeom>
            <a:avLst/>
            <a:gdLst>
              <a:gd name="T0" fmla="*/ 127 w 724"/>
              <a:gd name="T1" fmla="*/ 476 h 725"/>
              <a:gd name="T2" fmla="*/ 155 w 724"/>
              <a:gd name="T3" fmla="*/ 432 h 725"/>
              <a:gd name="T4" fmla="*/ 23 w 724"/>
              <a:gd name="T5" fmla="*/ 402 h 725"/>
              <a:gd name="T6" fmla="*/ 145 w 724"/>
              <a:gd name="T7" fmla="*/ 346 h 725"/>
              <a:gd name="T8" fmla="*/ 115 w 724"/>
              <a:gd name="T9" fmla="*/ 276 h 725"/>
              <a:gd name="T10" fmla="*/ 167 w 724"/>
              <a:gd name="T11" fmla="*/ 265 h 725"/>
              <a:gd name="T12" fmla="*/ 95 w 724"/>
              <a:gd name="T13" fmla="*/ 149 h 725"/>
              <a:gd name="T14" fmla="*/ 220 w 724"/>
              <a:gd name="T15" fmla="*/ 198 h 725"/>
              <a:gd name="T16" fmla="*/ 249 w 724"/>
              <a:gd name="T17" fmla="*/ 126 h 725"/>
              <a:gd name="T18" fmla="*/ 294 w 724"/>
              <a:gd name="T19" fmla="*/ 155 h 725"/>
              <a:gd name="T20" fmla="*/ 323 w 724"/>
              <a:gd name="T21" fmla="*/ 24 h 725"/>
              <a:gd name="T22" fmla="*/ 379 w 724"/>
              <a:gd name="T23" fmla="*/ 146 h 725"/>
              <a:gd name="T24" fmla="*/ 470 w 724"/>
              <a:gd name="T25" fmla="*/ 105 h 725"/>
              <a:gd name="T26" fmla="*/ 505 w 724"/>
              <a:gd name="T27" fmla="*/ 198 h 725"/>
              <a:gd name="T28" fmla="*/ 630 w 724"/>
              <a:gd name="T29" fmla="*/ 153 h 725"/>
              <a:gd name="T30" fmla="*/ 558 w 724"/>
              <a:gd name="T31" fmla="*/ 266 h 725"/>
              <a:gd name="T32" fmla="*/ 610 w 724"/>
              <a:gd name="T33" fmla="*/ 278 h 725"/>
              <a:gd name="T34" fmla="*/ 588 w 724"/>
              <a:gd name="T35" fmla="*/ 347 h 725"/>
              <a:gd name="T36" fmla="*/ 717 w 724"/>
              <a:gd name="T37" fmla="*/ 349 h 725"/>
              <a:gd name="T38" fmla="*/ 580 w 724"/>
              <a:gd name="T39" fmla="*/ 381 h 725"/>
              <a:gd name="T40" fmla="*/ 621 w 724"/>
              <a:gd name="T41" fmla="*/ 472 h 725"/>
              <a:gd name="T42" fmla="*/ 528 w 724"/>
              <a:gd name="T43" fmla="*/ 506 h 725"/>
              <a:gd name="T44" fmla="*/ 575 w 724"/>
              <a:gd name="T45" fmla="*/ 631 h 725"/>
              <a:gd name="T46" fmla="*/ 500 w 724"/>
              <a:gd name="T47" fmla="*/ 532 h 725"/>
              <a:gd name="T48" fmla="*/ 469 w 724"/>
              <a:gd name="T49" fmla="*/ 622 h 725"/>
              <a:gd name="T50" fmla="*/ 405 w 724"/>
              <a:gd name="T51" fmla="*/ 576 h 725"/>
              <a:gd name="T52" fmla="*/ 401 w 724"/>
              <a:gd name="T53" fmla="*/ 703 h 725"/>
              <a:gd name="T54" fmla="*/ 345 w 724"/>
              <a:gd name="T55" fmla="*/ 581 h 725"/>
              <a:gd name="T56" fmla="*/ 277 w 724"/>
              <a:gd name="T57" fmla="*/ 609 h 725"/>
              <a:gd name="T58" fmla="*/ 264 w 724"/>
              <a:gd name="T59" fmla="*/ 558 h 725"/>
              <a:gd name="T60" fmla="*/ 152 w 724"/>
              <a:gd name="T61" fmla="*/ 631 h 725"/>
              <a:gd name="T62" fmla="*/ 197 w 724"/>
              <a:gd name="T63" fmla="*/ 505 h 725"/>
              <a:gd name="T64" fmla="*/ 549 w 724"/>
              <a:gd name="T65" fmla="*/ 357 h 725"/>
              <a:gd name="T66" fmla="*/ 669 w 724"/>
              <a:gd name="T67" fmla="*/ 337 h 725"/>
              <a:gd name="T68" fmla="*/ 666 w 724"/>
              <a:gd name="T69" fmla="*/ 385 h 725"/>
              <a:gd name="T70" fmla="*/ 571 w 724"/>
              <a:gd name="T71" fmla="*/ 171 h 725"/>
              <a:gd name="T72" fmla="*/ 555 w 724"/>
              <a:gd name="T73" fmla="*/ 149 h 725"/>
              <a:gd name="T74" fmla="*/ 337 w 724"/>
              <a:gd name="T75" fmla="*/ 672 h 725"/>
              <a:gd name="T76" fmla="*/ 362 w 724"/>
              <a:gd name="T77" fmla="*/ 644 h 725"/>
              <a:gd name="T78" fmla="*/ 59 w 724"/>
              <a:gd name="T79" fmla="*/ 341 h 725"/>
              <a:gd name="T80" fmla="*/ 82 w 724"/>
              <a:gd name="T81" fmla="*/ 370 h 725"/>
              <a:gd name="T82" fmla="*/ 576 w 724"/>
              <a:gd name="T83" fmla="*/ 556 h 725"/>
              <a:gd name="T84" fmla="*/ 358 w 724"/>
              <a:gd name="T85" fmla="*/ 86 h 725"/>
              <a:gd name="T86" fmla="*/ 361 w 724"/>
              <a:gd name="T87" fmla="*/ 38 h 725"/>
              <a:gd name="T88" fmla="*/ 150 w 724"/>
              <a:gd name="T89" fmla="*/ 600 h 725"/>
              <a:gd name="T90" fmla="*/ 126 w 724"/>
              <a:gd name="T91" fmla="*/ 578 h 725"/>
              <a:gd name="T92" fmla="*/ 148 w 724"/>
              <a:gd name="T93" fmla="*/ 127 h 725"/>
              <a:gd name="T94" fmla="*/ 171 w 724"/>
              <a:gd name="T95" fmla="*/ 142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4" h="725">
                <a:moveTo>
                  <a:pt x="197" y="505"/>
                </a:moveTo>
                <a:cubicBezTo>
                  <a:pt x="187" y="490"/>
                  <a:pt x="177" y="476"/>
                  <a:pt x="167" y="461"/>
                </a:cubicBezTo>
                <a:cubicBezTo>
                  <a:pt x="153" y="466"/>
                  <a:pt x="141" y="473"/>
                  <a:pt x="127" y="476"/>
                </a:cubicBezTo>
                <a:cubicBezTo>
                  <a:pt x="120" y="478"/>
                  <a:pt x="112" y="472"/>
                  <a:pt x="104" y="470"/>
                </a:cubicBezTo>
                <a:cubicBezTo>
                  <a:pt x="108" y="463"/>
                  <a:pt x="110" y="453"/>
                  <a:pt x="116" y="449"/>
                </a:cubicBezTo>
                <a:cubicBezTo>
                  <a:pt x="127" y="442"/>
                  <a:pt x="141" y="438"/>
                  <a:pt x="155" y="432"/>
                </a:cubicBezTo>
                <a:cubicBezTo>
                  <a:pt x="151" y="414"/>
                  <a:pt x="148" y="397"/>
                  <a:pt x="145" y="380"/>
                </a:cubicBezTo>
                <a:cubicBezTo>
                  <a:pt x="127" y="377"/>
                  <a:pt x="112" y="376"/>
                  <a:pt x="100" y="396"/>
                </a:cubicBezTo>
                <a:cubicBezTo>
                  <a:pt x="84" y="423"/>
                  <a:pt x="45" y="424"/>
                  <a:pt x="23" y="402"/>
                </a:cubicBezTo>
                <a:cubicBezTo>
                  <a:pt x="0" y="381"/>
                  <a:pt x="0" y="347"/>
                  <a:pt x="22" y="325"/>
                </a:cubicBezTo>
                <a:cubicBezTo>
                  <a:pt x="44" y="304"/>
                  <a:pt x="83" y="304"/>
                  <a:pt x="100" y="330"/>
                </a:cubicBezTo>
                <a:cubicBezTo>
                  <a:pt x="111" y="348"/>
                  <a:pt x="125" y="350"/>
                  <a:pt x="145" y="346"/>
                </a:cubicBezTo>
                <a:cubicBezTo>
                  <a:pt x="146" y="338"/>
                  <a:pt x="148" y="329"/>
                  <a:pt x="150" y="320"/>
                </a:cubicBezTo>
                <a:cubicBezTo>
                  <a:pt x="151" y="312"/>
                  <a:pt x="153" y="303"/>
                  <a:pt x="155" y="294"/>
                </a:cubicBezTo>
                <a:cubicBezTo>
                  <a:pt x="141" y="288"/>
                  <a:pt x="127" y="283"/>
                  <a:pt x="115" y="276"/>
                </a:cubicBezTo>
                <a:cubicBezTo>
                  <a:pt x="110" y="272"/>
                  <a:pt x="108" y="263"/>
                  <a:pt x="105" y="256"/>
                </a:cubicBezTo>
                <a:cubicBezTo>
                  <a:pt x="112" y="253"/>
                  <a:pt x="120" y="248"/>
                  <a:pt x="126" y="249"/>
                </a:cubicBezTo>
                <a:cubicBezTo>
                  <a:pt x="140" y="252"/>
                  <a:pt x="153" y="259"/>
                  <a:pt x="167" y="265"/>
                </a:cubicBezTo>
                <a:cubicBezTo>
                  <a:pt x="178" y="249"/>
                  <a:pt x="187" y="235"/>
                  <a:pt x="197" y="221"/>
                </a:cubicBezTo>
                <a:cubicBezTo>
                  <a:pt x="186" y="206"/>
                  <a:pt x="175" y="196"/>
                  <a:pt x="152" y="201"/>
                </a:cubicBezTo>
                <a:cubicBezTo>
                  <a:pt x="123" y="208"/>
                  <a:pt x="95" y="180"/>
                  <a:pt x="95" y="149"/>
                </a:cubicBezTo>
                <a:cubicBezTo>
                  <a:pt x="94" y="119"/>
                  <a:pt x="119" y="95"/>
                  <a:pt x="150" y="96"/>
                </a:cubicBezTo>
                <a:cubicBezTo>
                  <a:pt x="181" y="97"/>
                  <a:pt x="207" y="123"/>
                  <a:pt x="200" y="153"/>
                </a:cubicBezTo>
                <a:cubicBezTo>
                  <a:pt x="195" y="175"/>
                  <a:pt x="204" y="186"/>
                  <a:pt x="220" y="198"/>
                </a:cubicBezTo>
                <a:cubicBezTo>
                  <a:pt x="228" y="193"/>
                  <a:pt x="235" y="187"/>
                  <a:pt x="243" y="182"/>
                </a:cubicBezTo>
                <a:cubicBezTo>
                  <a:pt x="250" y="177"/>
                  <a:pt x="257" y="173"/>
                  <a:pt x="265" y="168"/>
                </a:cubicBezTo>
                <a:cubicBezTo>
                  <a:pt x="260" y="154"/>
                  <a:pt x="253" y="140"/>
                  <a:pt x="249" y="126"/>
                </a:cubicBezTo>
                <a:cubicBezTo>
                  <a:pt x="248" y="120"/>
                  <a:pt x="253" y="112"/>
                  <a:pt x="256" y="105"/>
                </a:cubicBezTo>
                <a:cubicBezTo>
                  <a:pt x="263" y="108"/>
                  <a:pt x="273" y="109"/>
                  <a:pt x="276" y="115"/>
                </a:cubicBezTo>
                <a:cubicBezTo>
                  <a:pt x="284" y="127"/>
                  <a:pt x="288" y="141"/>
                  <a:pt x="294" y="155"/>
                </a:cubicBezTo>
                <a:cubicBezTo>
                  <a:pt x="312" y="152"/>
                  <a:pt x="329" y="149"/>
                  <a:pt x="346" y="146"/>
                </a:cubicBezTo>
                <a:cubicBezTo>
                  <a:pt x="349" y="128"/>
                  <a:pt x="350" y="113"/>
                  <a:pt x="330" y="101"/>
                </a:cubicBezTo>
                <a:cubicBezTo>
                  <a:pt x="304" y="85"/>
                  <a:pt x="302" y="46"/>
                  <a:pt x="323" y="24"/>
                </a:cubicBezTo>
                <a:cubicBezTo>
                  <a:pt x="345" y="0"/>
                  <a:pt x="381" y="1"/>
                  <a:pt x="403" y="25"/>
                </a:cubicBezTo>
                <a:cubicBezTo>
                  <a:pt x="423" y="47"/>
                  <a:pt x="420" y="86"/>
                  <a:pt x="394" y="102"/>
                </a:cubicBezTo>
                <a:cubicBezTo>
                  <a:pt x="375" y="114"/>
                  <a:pt x="377" y="128"/>
                  <a:pt x="379" y="146"/>
                </a:cubicBezTo>
                <a:cubicBezTo>
                  <a:pt x="397" y="149"/>
                  <a:pt x="413" y="152"/>
                  <a:pt x="432" y="156"/>
                </a:cubicBezTo>
                <a:cubicBezTo>
                  <a:pt x="438" y="143"/>
                  <a:pt x="442" y="129"/>
                  <a:pt x="449" y="118"/>
                </a:cubicBezTo>
                <a:cubicBezTo>
                  <a:pt x="453" y="112"/>
                  <a:pt x="463" y="109"/>
                  <a:pt x="470" y="105"/>
                </a:cubicBezTo>
                <a:cubicBezTo>
                  <a:pt x="472" y="113"/>
                  <a:pt x="478" y="121"/>
                  <a:pt x="476" y="128"/>
                </a:cubicBezTo>
                <a:cubicBezTo>
                  <a:pt x="474" y="141"/>
                  <a:pt x="467" y="154"/>
                  <a:pt x="461" y="168"/>
                </a:cubicBezTo>
                <a:cubicBezTo>
                  <a:pt x="476" y="178"/>
                  <a:pt x="490" y="188"/>
                  <a:pt x="505" y="198"/>
                </a:cubicBezTo>
                <a:cubicBezTo>
                  <a:pt x="520" y="187"/>
                  <a:pt x="530" y="177"/>
                  <a:pt x="526" y="153"/>
                </a:cubicBezTo>
                <a:cubicBezTo>
                  <a:pt x="519" y="121"/>
                  <a:pt x="545" y="96"/>
                  <a:pt x="577" y="96"/>
                </a:cubicBezTo>
                <a:cubicBezTo>
                  <a:pt x="609" y="96"/>
                  <a:pt x="632" y="121"/>
                  <a:pt x="630" y="153"/>
                </a:cubicBezTo>
                <a:cubicBezTo>
                  <a:pt x="628" y="183"/>
                  <a:pt x="600" y="209"/>
                  <a:pt x="571" y="201"/>
                </a:cubicBezTo>
                <a:cubicBezTo>
                  <a:pt x="548" y="195"/>
                  <a:pt x="540" y="207"/>
                  <a:pt x="529" y="221"/>
                </a:cubicBezTo>
                <a:cubicBezTo>
                  <a:pt x="538" y="236"/>
                  <a:pt x="548" y="250"/>
                  <a:pt x="558" y="266"/>
                </a:cubicBezTo>
                <a:cubicBezTo>
                  <a:pt x="572" y="261"/>
                  <a:pt x="585" y="254"/>
                  <a:pt x="599" y="250"/>
                </a:cubicBezTo>
                <a:cubicBezTo>
                  <a:pt x="605" y="249"/>
                  <a:pt x="613" y="254"/>
                  <a:pt x="621" y="256"/>
                </a:cubicBezTo>
                <a:cubicBezTo>
                  <a:pt x="617" y="263"/>
                  <a:pt x="616" y="274"/>
                  <a:pt x="610" y="278"/>
                </a:cubicBezTo>
                <a:cubicBezTo>
                  <a:pt x="598" y="285"/>
                  <a:pt x="584" y="289"/>
                  <a:pt x="571" y="295"/>
                </a:cubicBezTo>
                <a:cubicBezTo>
                  <a:pt x="573" y="310"/>
                  <a:pt x="575" y="324"/>
                  <a:pt x="579" y="338"/>
                </a:cubicBezTo>
                <a:cubicBezTo>
                  <a:pt x="580" y="342"/>
                  <a:pt x="586" y="347"/>
                  <a:pt x="588" y="347"/>
                </a:cubicBezTo>
                <a:cubicBezTo>
                  <a:pt x="599" y="346"/>
                  <a:pt x="612" y="345"/>
                  <a:pt x="618" y="338"/>
                </a:cubicBezTo>
                <a:cubicBezTo>
                  <a:pt x="630" y="323"/>
                  <a:pt x="643" y="311"/>
                  <a:pt x="663" y="310"/>
                </a:cubicBezTo>
                <a:cubicBezTo>
                  <a:pt x="689" y="309"/>
                  <a:pt x="711" y="325"/>
                  <a:pt x="717" y="349"/>
                </a:cubicBezTo>
                <a:cubicBezTo>
                  <a:pt x="724" y="375"/>
                  <a:pt x="712" y="400"/>
                  <a:pt x="689" y="411"/>
                </a:cubicBezTo>
                <a:cubicBezTo>
                  <a:pt x="666" y="423"/>
                  <a:pt x="639" y="416"/>
                  <a:pt x="623" y="395"/>
                </a:cubicBezTo>
                <a:cubicBezTo>
                  <a:pt x="609" y="376"/>
                  <a:pt x="608" y="376"/>
                  <a:pt x="580" y="381"/>
                </a:cubicBezTo>
                <a:cubicBezTo>
                  <a:pt x="577" y="397"/>
                  <a:pt x="573" y="414"/>
                  <a:pt x="570" y="433"/>
                </a:cubicBezTo>
                <a:cubicBezTo>
                  <a:pt x="583" y="438"/>
                  <a:pt x="597" y="443"/>
                  <a:pt x="609" y="450"/>
                </a:cubicBezTo>
                <a:cubicBezTo>
                  <a:pt x="615" y="454"/>
                  <a:pt x="617" y="464"/>
                  <a:pt x="621" y="472"/>
                </a:cubicBezTo>
                <a:cubicBezTo>
                  <a:pt x="613" y="474"/>
                  <a:pt x="605" y="479"/>
                  <a:pt x="599" y="478"/>
                </a:cubicBezTo>
                <a:cubicBezTo>
                  <a:pt x="585" y="474"/>
                  <a:pt x="572" y="467"/>
                  <a:pt x="558" y="462"/>
                </a:cubicBezTo>
                <a:cubicBezTo>
                  <a:pt x="547" y="477"/>
                  <a:pt x="538" y="491"/>
                  <a:pt x="528" y="506"/>
                </a:cubicBezTo>
                <a:cubicBezTo>
                  <a:pt x="540" y="520"/>
                  <a:pt x="550" y="530"/>
                  <a:pt x="572" y="527"/>
                </a:cubicBezTo>
                <a:cubicBezTo>
                  <a:pt x="605" y="521"/>
                  <a:pt x="630" y="546"/>
                  <a:pt x="630" y="578"/>
                </a:cubicBezTo>
                <a:cubicBezTo>
                  <a:pt x="630" y="609"/>
                  <a:pt x="606" y="632"/>
                  <a:pt x="575" y="631"/>
                </a:cubicBezTo>
                <a:cubicBezTo>
                  <a:pt x="544" y="630"/>
                  <a:pt x="521" y="603"/>
                  <a:pt x="524" y="572"/>
                </a:cubicBezTo>
                <a:cubicBezTo>
                  <a:pt x="527" y="547"/>
                  <a:pt x="527" y="547"/>
                  <a:pt x="505" y="530"/>
                </a:cubicBezTo>
                <a:cubicBezTo>
                  <a:pt x="504" y="530"/>
                  <a:pt x="502" y="531"/>
                  <a:pt x="500" y="532"/>
                </a:cubicBezTo>
                <a:cubicBezTo>
                  <a:pt x="487" y="540"/>
                  <a:pt x="468" y="547"/>
                  <a:pt x="464" y="558"/>
                </a:cubicBezTo>
                <a:cubicBezTo>
                  <a:pt x="460" y="569"/>
                  <a:pt x="473" y="586"/>
                  <a:pt x="476" y="600"/>
                </a:cubicBezTo>
                <a:cubicBezTo>
                  <a:pt x="477" y="607"/>
                  <a:pt x="472" y="615"/>
                  <a:pt x="469" y="622"/>
                </a:cubicBezTo>
                <a:cubicBezTo>
                  <a:pt x="462" y="619"/>
                  <a:pt x="452" y="617"/>
                  <a:pt x="449" y="612"/>
                </a:cubicBezTo>
                <a:cubicBezTo>
                  <a:pt x="441" y="599"/>
                  <a:pt x="437" y="585"/>
                  <a:pt x="431" y="571"/>
                </a:cubicBezTo>
                <a:cubicBezTo>
                  <a:pt x="422" y="573"/>
                  <a:pt x="414" y="574"/>
                  <a:pt x="405" y="576"/>
                </a:cubicBezTo>
                <a:cubicBezTo>
                  <a:pt x="397" y="578"/>
                  <a:pt x="389" y="579"/>
                  <a:pt x="380" y="581"/>
                </a:cubicBezTo>
                <a:cubicBezTo>
                  <a:pt x="376" y="600"/>
                  <a:pt x="376" y="614"/>
                  <a:pt x="396" y="626"/>
                </a:cubicBezTo>
                <a:cubicBezTo>
                  <a:pt x="422" y="642"/>
                  <a:pt x="423" y="680"/>
                  <a:pt x="401" y="703"/>
                </a:cubicBezTo>
                <a:cubicBezTo>
                  <a:pt x="381" y="725"/>
                  <a:pt x="345" y="725"/>
                  <a:pt x="324" y="704"/>
                </a:cubicBezTo>
                <a:cubicBezTo>
                  <a:pt x="302" y="681"/>
                  <a:pt x="304" y="646"/>
                  <a:pt x="329" y="626"/>
                </a:cubicBezTo>
                <a:cubicBezTo>
                  <a:pt x="350" y="609"/>
                  <a:pt x="350" y="609"/>
                  <a:pt x="345" y="581"/>
                </a:cubicBezTo>
                <a:cubicBezTo>
                  <a:pt x="337" y="579"/>
                  <a:pt x="328" y="578"/>
                  <a:pt x="320" y="576"/>
                </a:cubicBezTo>
                <a:cubicBezTo>
                  <a:pt x="312" y="574"/>
                  <a:pt x="303" y="572"/>
                  <a:pt x="293" y="570"/>
                </a:cubicBezTo>
                <a:cubicBezTo>
                  <a:pt x="288" y="583"/>
                  <a:pt x="282" y="596"/>
                  <a:pt x="277" y="609"/>
                </a:cubicBezTo>
                <a:cubicBezTo>
                  <a:pt x="273" y="619"/>
                  <a:pt x="265" y="628"/>
                  <a:pt x="255" y="621"/>
                </a:cubicBezTo>
                <a:cubicBezTo>
                  <a:pt x="250" y="617"/>
                  <a:pt x="248" y="605"/>
                  <a:pt x="249" y="598"/>
                </a:cubicBezTo>
                <a:cubicBezTo>
                  <a:pt x="252" y="584"/>
                  <a:pt x="259" y="572"/>
                  <a:pt x="264" y="558"/>
                </a:cubicBezTo>
                <a:cubicBezTo>
                  <a:pt x="249" y="548"/>
                  <a:pt x="235" y="539"/>
                  <a:pt x="220" y="529"/>
                </a:cubicBezTo>
                <a:cubicBezTo>
                  <a:pt x="206" y="541"/>
                  <a:pt x="195" y="549"/>
                  <a:pt x="200" y="572"/>
                </a:cubicBezTo>
                <a:cubicBezTo>
                  <a:pt x="208" y="601"/>
                  <a:pt x="182" y="629"/>
                  <a:pt x="152" y="631"/>
                </a:cubicBezTo>
                <a:cubicBezTo>
                  <a:pt x="121" y="633"/>
                  <a:pt x="95" y="609"/>
                  <a:pt x="95" y="578"/>
                </a:cubicBezTo>
                <a:cubicBezTo>
                  <a:pt x="95" y="546"/>
                  <a:pt x="120" y="524"/>
                  <a:pt x="153" y="526"/>
                </a:cubicBezTo>
                <a:cubicBezTo>
                  <a:pt x="179" y="527"/>
                  <a:pt x="179" y="527"/>
                  <a:pt x="197" y="505"/>
                </a:cubicBezTo>
                <a:close/>
                <a:moveTo>
                  <a:pt x="176" y="363"/>
                </a:moveTo>
                <a:cubicBezTo>
                  <a:pt x="177" y="468"/>
                  <a:pt x="261" y="551"/>
                  <a:pt x="364" y="550"/>
                </a:cubicBezTo>
                <a:cubicBezTo>
                  <a:pt x="469" y="549"/>
                  <a:pt x="551" y="464"/>
                  <a:pt x="549" y="357"/>
                </a:cubicBezTo>
                <a:cubicBezTo>
                  <a:pt x="548" y="260"/>
                  <a:pt x="461" y="175"/>
                  <a:pt x="363" y="176"/>
                </a:cubicBezTo>
                <a:cubicBezTo>
                  <a:pt x="260" y="177"/>
                  <a:pt x="175" y="262"/>
                  <a:pt x="176" y="363"/>
                </a:cubicBezTo>
                <a:close/>
                <a:moveTo>
                  <a:pt x="669" y="337"/>
                </a:moveTo>
                <a:cubicBezTo>
                  <a:pt x="666" y="337"/>
                  <a:pt x="663" y="337"/>
                  <a:pt x="660" y="338"/>
                </a:cubicBezTo>
                <a:cubicBezTo>
                  <a:pt x="654" y="347"/>
                  <a:pt x="644" y="356"/>
                  <a:pt x="645" y="365"/>
                </a:cubicBezTo>
                <a:cubicBezTo>
                  <a:pt x="646" y="372"/>
                  <a:pt x="658" y="383"/>
                  <a:pt x="666" y="385"/>
                </a:cubicBezTo>
                <a:cubicBezTo>
                  <a:pt x="680" y="387"/>
                  <a:pt x="690" y="376"/>
                  <a:pt x="688" y="363"/>
                </a:cubicBezTo>
                <a:cubicBezTo>
                  <a:pt x="686" y="353"/>
                  <a:pt x="676" y="346"/>
                  <a:pt x="669" y="337"/>
                </a:cubicBezTo>
                <a:close/>
                <a:moveTo>
                  <a:pt x="571" y="171"/>
                </a:moveTo>
                <a:cubicBezTo>
                  <a:pt x="592" y="170"/>
                  <a:pt x="600" y="162"/>
                  <a:pt x="599" y="148"/>
                </a:cubicBezTo>
                <a:cubicBezTo>
                  <a:pt x="599" y="135"/>
                  <a:pt x="591" y="127"/>
                  <a:pt x="577" y="127"/>
                </a:cubicBezTo>
                <a:cubicBezTo>
                  <a:pt x="563" y="127"/>
                  <a:pt x="553" y="135"/>
                  <a:pt x="555" y="149"/>
                </a:cubicBezTo>
                <a:cubicBezTo>
                  <a:pt x="556" y="158"/>
                  <a:pt x="566" y="166"/>
                  <a:pt x="571" y="171"/>
                </a:cubicBezTo>
                <a:close/>
                <a:moveTo>
                  <a:pt x="337" y="663"/>
                </a:moveTo>
                <a:cubicBezTo>
                  <a:pt x="337" y="666"/>
                  <a:pt x="337" y="669"/>
                  <a:pt x="337" y="672"/>
                </a:cubicBezTo>
                <a:cubicBezTo>
                  <a:pt x="346" y="678"/>
                  <a:pt x="356" y="688"/>
                  <a:pt x="364" y="688"/>
                </a:cubicBezTo>
                <a:cubicBezTo>
                  <a:pt x="372" y="687"/>
                  <a:pt x="383" y="675"/>
                  <a:pt x="384" y="666"/>
                </a:cubicBezTo>
                <a:cubicBezTo>
                  <a:pt x="387" y="653"/>
                  <a:pt x="375" y="642"/>
                  <a:pt x="362" y="644"/>
                </a:cubicBezTo>
                <a:cubicBezTo>
                  <a:pt x="353" y="646"/>
                  <a:pt x="345" y="656"/>
                  <a:pt x="337" y="663"/>
                </a:cubicBezTo>
                <a:close/>
                <a:moveTo>
                  <a:pt x="82" y="370"/>
                </a:moveTo>
                <a:cubicBezTo>
                  <a:pt x="81" y="349"/>
                  <a:pt x="73" y="341"/>
                  <a:pt x="59" y="341"/>
                </a:cubicBezTo>
                <a:cubicBezTo>
                  <a:pt x="46" y="341"/>
                  <a:pt x="38" y="349"/>
                  <a:pt x="37" y="362"/>
                </a:cubicBezTo>
                <a:cubicBezTo>
                  <a:pt x="37" y="377"/>
                  <a:pt x="46" y="387"/>
                  <a:pt x="59" y="385"/>
                </a:cubicBezTo>
                <a:cubicBezTo>
                  <a:pt x="68" y="384"/>
                  <a:pt x="76" y="374"/>
                  <a:pt x="82" y="370"/>
                </a:cubicBezTo>
                <a:close/>
                <a:moveTo>
                  <a:pt x="578" y="600"/>
                </a:moveTo>
                <a:cubicBezTo>
                  <a:pt x="592" y="599"/>
                  <a:pt x="600" y="591"/>
                  <a:pt x="600" y="577"/>
                </a:cubicBezTo>
                <a:cubicBezTo>
                  <a:pt x="599" y="563"/>
                  <a:pt x="590" y="553"/>
                  <a:pt x="576" y="556"/>
                </a:cubicBezTo>
                <a:cubicBezTo>
                  <a:pt x="568" y="558"/>
                  <a:pt x="557" y="569"/>
                  <a:pt x="555" y="577"/>
                </a:cubicBezTo>
                <a:cubicBezTo>
                  <a:pt x="553" y="590"/>
                  <a:pt x="563" y="599"/>
                  <a:pt x="578" y="600"/>
                </a:cubicBezTo>
                <a:close/>
                <a:moveTo>
                  <a:pt x="358" y="86"/>
                </a:moveTo>
                <a:cubicBezTo>
                  <a:pt x="361" y="86"/>
                  <a:pt x="365" y="86"/>
                  <a:pt x="368" y="85"/>
                </a:cubicBezTo>
                <a:cubicBezTo>
                  <a:pt x="374" y="77"/>
                  <a:pt x="383" y="68"/>
                  <a:pt x="384" y="59"/>
                </a:cubicBezTo>
                <a:cubicBezTo>
                  <a:pt x="386" y="46"/>
                  <a:pt x="375" y="37"/>
                  <a:pt x="361" y="38"/>
                </a:cubicBezTo>
                <a:cubicBezTo>
                  <a:pt x="348" y="39"/>
                  <a:pt x="339" y="47"/>
                  <a:pt x="341" y="60"/>
                </a:cubicBezTo>
                <a:cubicBezTo>
                  <a:pt x="343" y="69"/>
                  <a:pt x="352" y="77"/>
                  <a:pt x="358" y="86"/>
                </a:cubicBezTo>
                <a:close/>
                <a:moveTo>
                  <a:pt x="150" y="600"/>
                </a:moveTo>
                <a:cubicBezTo>
                  <a:pt x="163" y="598"/>
                  <a:pt x="173" y="590"/>
                  <a:pt x="169" y="576"/>
                </a:cubicBezTo>
                <a:cubicBezTo>
                  <a:pt x="167" y="568"/>
                  <a:pt x="156" y="557"/>
                  <a:pt x="148" y="556"/>
                </a:cubicBezTo>
                <a:cubicBezTo>
                  <a:pt x="135" y="554"/>
                  <a:pt x="126" y="564"/>
                  <a:pt x="126" y="578"/>
                </a:cubicBezTo>
                <a:cubicBezTo>
                  <a:pt x="126" y="592"/>
                  <a:pt x="135" y="599"/>
                  <a:pt x="150" y="600"/>
                </a:cubicBezTo>
                <a:close/>
                <a:moveTo>
                  <a:pt x="171" y="142"/>
                </a:moveTo>
                <a:cubicBezTo>
                  <a:pt x="165" y="138"/>
                  <a:pt x="157" y="129"/>
                  <a:pt x="148" y="127"/>
                </a:cubicBezTo>
                <a:cubicBezTo>
                  <a:pt x="134" y="125"/>
                  <a:pt x="126" y="136"/>
                  <a:pt x="126" y="150"/>
                </a:cubicBezTo>
                <a:cubicBezTo>
                  <a:pt x="126" y="163"/>
                  <a:pt x="134" y="170"/>
                  <a:pt x="148" y="171"/>
                </a:cubicBezTo>
                <a:cubicBezTo>
                  <a:pt x="162" y="171"/>
                  <a:pt x="169" y="163"/>
                  <a:pt x="171" y="142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0" name="Freeform 449">
            <a:extLst>
              <a:ext uri="{FF2B5EF4-FFF2-40B4-BE49-F238E27FC236}">
                <a16:creationId xmlns:a16="http://schemas.microsoft.com/office/drawing/2014/main" id="{D789AC0C-C60F-4A8C-B00C-AFB0A71F10BF}"/>
              </a:ext>
            </a:extLst>
          </p:cNvPr>
          <p:cNvSpPr>
            <a:spLocks noEditPoints="1"/>
          </p:cNvSpPr>
          <p:nvPr/>
        </p:nvSpPr>
        <p:spPr bwMode="auto">
          <a:xfrm>
            <a:off x="4425951" y="671513"/>
            <a:ext cx="976313" cy="949325"/>
          </a:xfrm>
          <a:custGeom>
            <a:avLst/>
            <a:gdLst>
              <a:gd name="T0" fmla="*/ 145 w 725"/>
              <a:gd name="T1" fmla="*/ 638 h 705"/>
              <a:gd name="T2" fmla="*/ 122 w 725"/>
              <a:gd name="T3" fmla="*/ 659 h 705"/>
              <a:gd name="T4" fmla="*/ 126 w 725"/>
              <a:gd name="T5" fmla="*/ 600 h 705"/>
              <a:gd name="T6" fmla="*/ 73 w 725"/>
              <a:gd name="T7" fmla="*/ 604 h 705"/>
              <a:gd name="T8" fmla="*/ 49 w 725"/>
              <a:gd name="T9" fmla="*/ 588 h 705"/>
              <a:gd name="T10" fmla="*/ 50 w 725"/>
              <a:gd name="T11" fmla="*/ 507 h 705"/>
              <a:gd name="T12" fmla="*/ 11 w 725"/>
              <a:gd name="T13" fmla="*/ 517 h 705"/>
              <a:gd name="T14" fmla="*/ 14 w 725"/>
              <a:gd name="T15" fmla="*/ 495 h 705"/>
              <a:gd name="T16" fmla="*/ 45 w 725"/>
              <a:gd name="T17" fmla="*/ 411 h 705"/>
              <a:gd name="T18" fmla="*/ 0 w 725"/>
              <a:gd name="T19" fmla="*/ 406 h 705"/>
              <a:gd name="T20" fmla="*/ 15 w 725"/>
              <a:gd name="T21" fmla="*/ 386 h 705"/>
              <a:gd name="T22" fmla="*/ 24 w 725"/>
              <a:gd name="T23" fmla="*/ 327 h 705"/>
              <a:gd name="T24" fmla="*/ 24 w 725"/>
              <a:gd name="T25" fmla="*/ 298 h 705"/>
              <a:gd name="T26" fmla="*/ 92 w 725"/>
              <a:gd name="T27" fmla="*/ 246 h 705"/>
              <a:gd name="T28" fmla="*/ 56 w 725"/>
              <a:gd name="T29" fmla="*/ 208 h 705"/>
              <a:gd name="T30" fmla="*/ 108 w 725"/>
              <a:gd name="T31" fmla="*/ 218 h 705"/>
              <a:gd name="T32" fmla="*/ 133 w 725"/>
              <a:gd name="T33" fmla="*/ 141 h 705"/>
              <a:gd name="T34" fmla="*/ 150 w 725"/>
              <a:gd name="T35" fmla="*/ 118 h 705"/>
              <a:gd name="T36" fmla="*/ 227 w 725"/>
              <a:gd name="T37" fmla="*/ 106 h 705"/>
              <a:gd name="T38" fmla="*/ 208 w 725"/>
              <a:gd name="T39" fmla="*/ 47 h 705"/>
              <a:gd name="T40" fmla="*/ 255 w 725"/>
              <a:gd name="T41" fmla="*/ 90 h 705"/>
              <a:gd name="T42" fmla="*/ 295 w 725"/>
              <a:gd name="T43" fmla="*/ 33 h 705"/>
              <a:gd name="T44" fmla="*/ 324 w 725"/>
              <a:gd name="T45" fmla="*/ 24 h 705"/>
              <a:gd name="T46" fmla="*/ 377 w 725"/>
              <a:gd name="T47" fmla="*/ 56 h 705"/>
              <a:gd name="T48" fmla="*/ 399 w 725"/>
              <a:gd name="T49" fmla="*/ 4 h 705"/>
              <a:gd name="T50" fmla="*/ 409 w 725"/>
              <a:gd name="T51" fmla="*/ 63 h 705"/>
              <a:gd name="T52" fmla="*/ 456 w 725"/>
              <a:gd name="T53" fmla="*/ 50 h 705"/>
              <a:gd name="T54" fmla="*/ 481 w 725"/>
              <a:gd name="T55" fmla="*/ 65 h 705"/>
              <a:gd name="T56" fmla="*/ 482 w 725"/>
              <a:gd name="T57" fmla="*/ 134 h 705"/>
              <a:gd name="T58" fmla="*/ 539 w 725"/>
              <a:gd name="T59" fmla="*/ 131 h 705"/>
              <a:gd name="T60" fmla="*/ 523 w 725"/>
              <a:gd name="T61" fmla="*/ 152 h 705"/>
              <a:gd name="T62" fmla="*/ 495 w 725"/>
              <a:gd name="T63" fmla="*/ 222 h 705"/>
              <a:gd name="T64" fmla="*/ 610 w 725"/>
              <a:gd name="T65" fmla="*/ 505 h 705"/>
              <a:gd name="T66" fmla="*/ 699 w 725"/>
              <a:gd name="T67" fmla="*/ 584 h 705"/>
              <a:gd name="T68" fmla="*/ 600 w 725"/>
              <a:gd name="T69" fmla="*/ 675 h 705"/>
              <a:gd name="T70" fmla="*/ 529 w 725"/>
              <a:gd name="T71" fmla="*/ 589 h 705"/>
              <a:gd name="T72" fmla="*/ 493 w 725"/>
              <a:gd name="T73" fmla="*/ 551 h 705"/>
              <a:gd name="T74" fmla="*/ 298 w 725"/>
              <a:gd name="T75" fmla="*/ 550 h 705"/>
              <a:gd name="T76" fmla="*/ 315 w 725"/>
              <a:gd name="T77" fmla="*/ 587 h 705"/>
              <a:gd name="T78" fmla="*/ 268 w 725"/>
              <a:gd name="T79" fmla="*/ 565 h 705"/>
              <a:gd name="T80" fmla="*/ 224 w 725"/>
              <a:gd name="T81" fmla="*/ 608 h 705"/>
              <a:gd name="T82" fmla="*/ 220 w 725"/>
              <a:gd name="T83" fmla="*/ 665 h 705"/>
              <a:gd name="T84" fmla="*/ 192 w 725"/>
              <a:gd name="T85" fmla="*/ 607 h 705"/>
              <a:gd name="T86" fmla="*/ 77 w 725"/>
              <a:gd name="T87" fmla="*/ 473 h 705"/>
              <a:gd name="T88" fmla="*/ 188 w 725"/>
              <a:gd name="T89" fmla="*/ 575 h 705"/>
              <a:gd name="T90" fmla="*/ 251 w 725"/>
              <a:gd name="T91" fmla="*/ 434 h 705"/>
              <a:gd name="T92" fmla="*/ 458 w 725"/>
              <a:gd name="T93" fmla="*/ 192 h 705"/>
              <a:gd name="T94" fmla="*/ 75 w 725"/>
              <a:gd name="T95" fmla="*/ 437 h 705"/>
              <a:gd name="T96" fmla="*/ 572 w 725"/>
              <a:gd name="T97" fmla="*/ 386 h 705"/>
              <a:gd name="T98" fmla="*/ 275 w 725"/>
              <a:gd name="T99" fmla="*/ 387 h 705"/>
              <a:gd name="T100" fmla="*/ 558 w 725"/>
              <a:gd name="T101" fmla="*/ 586 h 705"/>
              <a:gd name="T102" fmla="*/ 673 w 725"/>
              <a:gd name="T103" fmla="*/ 657 h 705"/>
              <a:gd name="T104" fmla="*/ 612 w 725"/>
              <a:gd name="T105" fmla="*/ 535 h 705"/>
              <a:gd name="T106" fmla="*/ 530 w 725"/>
              <a:gd name="T107" fmla="*/ 531 h 705"/>
              <a:gd name="T108" fmla="*/ 577 w 725"/>
              <a:gd name="T109" fmla="*/ 525 h 705"/>
              <a:gd name="T110" fmla="*/ 530 w 725"/>
              <a:gd name="T111" fmla="*/ 531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25" h="705">
                <a:moveTo>
                  <a:pt x="192" y="607"/>
                </a:moveTo>
                <a:cubicBezTo>
                  <a:pt x="157" y="607"/>
                  <a:pt x="157" y="607"/>
                  <a:pt x="145" y="638"/>
                </a:cubicBezTo>
                <a:cubicBezTo>
                  <a:pt x="144" y="641"/>
                  <a:pt x="144" y="645"/>
                  <a:pt x="142" y="647"/>
                </a:cubicBezTo>
                <a:cubicBezTo>
                  <a:pt x="136" y="652"/>
                  <a:pt x="129" y="655"/>
                  <a:pt x="122" y="659"/>
                </a:cubicBezTo>
                <a:cubicBezTo>
                  <a:pt x="119" y="652"/>
                  <a:pt x="113" y="644"/>
                  <a:pt x="114" y="636"/>
                </a:cubicBezTo>
                <a:cubicBezTo>
                  <a:pt x="115" y="624"/>
                  <a:pt x="121" y="613"/>
                  <a:pt x="126" y="600"/>
                </a:cubicBezTo>
                <a:cubicBezTo>
                  <a:pt x="114" y="593"/>
                  <a:pt x="104" y="587"/>
                  <a:pt x="92" y="580"/>
                </a:cubicBezTo>
                <a:cubicBezTo>
                  <a:pt x="86" y="588"/>
                  <a:pt x="81" y="597"/>
                  <a:pt x="73" y="604"/>
                </a:cubicBezTo>
                <a:cubicBezTo>
                  <a:pt x="68" y="608"/>
                  <a:pt x="60" y="608"/>
                  <a:pt x="53" y="610"/>
                </a:cubicBezTo>
                <a:cubicBezTo>
                  <a:pt x="51" y="603"/>
                  <a:pt x="46" y="591"/>
                  <a:pt x="49" y="588"/>
                </a:cubicBezTo>
                <a:cubicBezTo>
                  <a:pt x="73" y="565"/>
                  <a:pt x="66" y="540"/>
                  <a:pt x="54" y="515"/>
                </a:cubicBezTo>
                <a:cubicBezTo>
                  <a:pt x="52" y="513"/>
                  <a:pt x="52" y="510"/>
                  <a:pt x="50" y="507"/>
                </a:cubicBezTo>
                <a:cubicBezTo>
                  <a:pt x="43" y="512"/>
                  <a:pt x="37" y="518"/>
                  <a:pt x="30" y="520"/>
                </a:cubicBezTo>
                <a:cubicBezTo>
                  <a:pt x="24" y="522"/>
                  <a:pt x="13" y="521"/>
                  <a:pt x="11" y="517"/>
                </a:cubicBezTo>
                <a:cubicBezTo>
                  <a:pt x="8" y="512"/>
                  <a:pt x="11" y="503"/>
                  <a:pt x="12" y="496"/>
                </a:cubicBezTo>
                <a:cubicBezTo>
                  <a:pt x="12" y="495"/>
                  <a:pt x="13" y="495"/>
                  <a:pt x="14" y="495"/>
                </a:cubicBezTo>
                <a:cubicBezTo>
                  <a:pt x="24" y="486"/>
                  <a:pt x="40" y="479"/>
                  <a:pt x="44" y="467"/>
                </a:cubicBezTo>
                <a:cubicBezTo>
                  <a:pt x="49" y="451"/>
                  <a:pt x="45" y="432"/>
                  <a:pt x="45" y="411"/>
                </a:cubicBezTo>
                <a:cubicBezTo>
                  <a:pt x="35" y="413"/>
                  <a:pt x="28" y="417"/>
                  <a:pt x="21" y="416"/>
                </a:cubicBezTo>
                <a:cubicBezTo>
                  <a:pt x="13" y="415"/>
                  <a:pt x="7" y="410"/>
                  <a:pt x="0" y="406"/>
                </a:cubicBezTo>
                <a:cubicBezTo>
                  <a:pt x="4" y="400"/>
                  <a:pt x="7" y="394"/>
                  <a:pt x="11" y="388"/>
                </a:cubicBezTo>
                <a:cubicBezTo>
                  <a:pt x="12" y="387"/>
                  <a:pt x="14" y="387"/>
                  <a:pt x="15" y="386"/>
                </a:cubicBezTo>
                <a:cubicBezTo>
                  <a:pt x="51" y="374"/>
                  <a:pt x="53" y="371"/>
                  <a:pt x="55" y="330"/>
                </a:cubicBezTo>
                <a:cubicBezTo>
                  <a:pt x="45" y="329"/>
                  <a:pt x="34" y="330"/>
                  <a:pt x="24" y="327"/>
                </a:cubicBezTo>
                <a:cubicBezTo>
                  <a:pt x="17" y="325"/>
                  <a:pt x="11" y="317"/>
                  <a:pt x="5" y="312"/>
                </a:cubicBezTo>
                <a:cubicBezTo>
                  <a:pt x="11" y="307"/>
                  <a:pt x="19" y="297"/>
                  <a:pt x="24" y="298"/>
                </a:cubicBezTo>
                <a:cubicBezTo>
                  <a:pt x="61" y="306"/>
                  <a:pt x="78" y="289"/>
                  <a:pt x="87" y="257"/>
                </a:cubicBezTo>
                <a:cubicBezTo>
                  <a:pt x="88" y="254"/>
                  <a:pt x="90" y="251"/>
                  <a:pt x="92" y="246"/>
                </a:cubicBezTo>
                <a:cubicBezTo>
                  <a:pt x="83" y="241"/>
                  <a:pt x="72" y="237"/>
                  <a:pt x="65" y="230"/>
                </a:cubicBezTo>
                <a:cubicBezTo>
                  <a:pt x="60" y="225"/>
                  <a:pt x="59" y="215"/>
                  <a:pt x="56" y="208"/>
                </a:cubicBezTo>
                <a:cubicBezTo>
                  <a:pt x="64" y="206"/>
                  <a:pt x="72" y="202"/>
                  <a:pt x="79" y="204"/>
                </a:cubicBezTo>
                <a:cubicBezTo>
                  <a:pt x="89" y="206"/>
                  <a:pt x="98" y="213"/>
                  <a:pt x="108" y="218"/>
                </a:cubicBezTo>
                <a:cubicBezTo>
                  <a:pt x="124" y="199"/>
                  <a:pt x="140" y="180"/>
                  <a:pt x="156" y="160"/>
                </a:cubicBezTo>
                <a:cubicBezTo>
                  <a:pt x="147" y="154"/>
                  <a:pt x="138" y="149"/>
                  <a:pt x="133" y="141"/>
                </a:cubicBezTo>
                <a:cubicBezTo>
                  <a:pt x="129" y="136"/>
                  <a:pt x="130" y="127"/>
                  <a:pt x="129" y="120"/>
                </a:cubicBezTo>
                <a:cubicBezTo>
                  <a:pt x="136" y="119"/>
                  <a:pt x="147" y="115"/>
                  <a:pt x="150" y="118"/>
                </a:cubicBezTo>
                <a:cubicBezTo>
                  <a:pt x="174" y="145"/>
                  <a:pt x="195" y="133"/>
                  <a:pt x="215" y="114"/>
                </a:cubicBezTo>
                <a:cubicBezTo>
                  <a:pt x="218" y="112"/>
                  <a:pt x="222" y="110"/>
                  <a:pt x="227" y="106"/>
                </a:cubicBezTo>
                <a:cubicBezTo>
                  <a:pt x="219" y="94"/>
                  <a:pt x="210" y="83"/>
                  <a:pt x="205" y="71"/>
                </a:cubicBezTo>
                <a:cubicBezTo>
                  <a:pt x="202" y="64"/>
                  <a:pt x="206" y="55"/>
                  <a:pt x="208" y="47"/>
                </a:cubicBezTo>
                <a:cubicBezTo>
                  <a:pt x="215" y="49"/>
                  <a:pt x="225" y="49"/>
                  <a:pt x="229" y="54"/>
                </a:cubicBezTo>
                <a:cubicBezTo>
                  <a:pt x="239" y="64"/>
                  <a:pt x="246" y="78"/>
                  <a:pt x="255" y="90"/>
                </a:cubicBezTo>
                <a:cubicBezTo>
                  <a:pt x="272" y="83"/>
                  <a:pt x="289" y="77"/>
                  <a:pt x="307" y="69"/>
                </a:cubicBezTo>
                <a:cubicBezTo>
                  <a:pt x="302" y="56"/>
                  <a:pt x="299" y="45"/>
                  <a:pt x="295" y="33"/>
                </a:cubicBezTo>
                <a:cubicBezTo>
                  <a:pt x="291" y="22"/>
                  <a:pt x="287" y="9"/>
                  <a:pt x="302" y="5"/>
                </a:cubicBezTo>
                <a:cubicBezTo>
                  <a:pt x="318" y="0"/>
                  <a:pt x="321" y="13"/>
                  <a:pt x="324" y="24"/>
                </a:cubicBezTo>
                <a:cubicBezTo>
                  <a:pt x="328" y="36"/>
                  <a:pt x="332" y="48"/>
                  <a:pt x="336" y="61"/>
                </a:cubicBezTo>
                <a:cubicBezTo>
                  <a:pt x="350" y="59"/>
                  <a:pt x="363" y="58"/>
                  <a:pt x="377" y="56"/>
                </a:cubicBezTo>
                <a:cubicBezTo>
                  <a:pt x="379" y="43"/>
                  <a:pt x="380" y="31"/>
                  <a:pt x="384" y="19"/>
                </a:cubicBezTo>
                <a:cubicBezTo>
                  <a:pt x="386" y="13"/>
                  <a:pt x="394" y="9"/>
                  <a:pt x="399" y="4"/>
                </a:cubicBezTo>
                <a:cubicBezTo>
                  <a:pt x="404" y="11"/>
                  <a:pt x="412" y="16"/>
                  <a:pt x="412" y="23"/>
                </a:cubicBezTo>
                <a:cubicBezTo>
                  <a:pt x="413" y="36"/>
                  <a:pt x="410" y="49"/>
                  <a:pt x="409" y="63"/>
                </a:cubicBezTo>
                <a:cubicBezTo>
                  <a:pt x="418" y="68"/>
                  <a:pt x="427" y="73"/>
                  <a:pt x="438" y="79"/>
                </a:cubicBezTo>
                <a:cubicBezTo>
                  <a:pt x="444" y="69"/>
                  <a:pt x="449" y="58"/>
                  <a:pt x="456" y="50"/>
                </a:cubicBezTo>
                <a:cubicBezTo>
                  <a:pt x="461" y="46"/>
                  <a:pt x="471" y="46"/>
                  <a:pt x="478" y="44"/>
                </a:cubicBezTo>
                <a:cubicBezTo>
                  <a:pt x="479" y="51"/>
                  <a:pt x="483" y="59"/>
                  <a:pt x="481" y="65"/>
                </a:cubicBezTo>
                <a:cubicBezTo>
                  <a:pt x="476" y="77"/>
                  <a:pt x="468" y="88"/>
                  <a:pt x="461" y="100"/>
                </a:cubicBezTo>
                <a:cubicBezTo>
                  <a:pt x="468" y="111"/>
                  <a:pt x="475" y="122"/>
                  <a:pt x="482" y="134"/>
                </a:cubicBezTo>
                <a:cubicBezTo>
                  <a:pt x="494" y="130"/>
                  <a:pt x="506" y="124"/>
                  <a:pt x="518" y="122"/>
                </a:cubicBezTo>
                <a:cubicBezTo>
                  <a:pt x="524" y="121"/>
                  <a:pt x="532" y="128"/>
                  <a:pt x="539" y="131"/>
                </a:cubicBezTo>
                <a:cubicBezTo>
                  <a:pt x="535" y="137"/>
                  <a:pt x="532" y="143"/>
                  <a:pt x="529" y="150"/>
                </a:cubicBezTo>
                <a:cubicBezTo>
                  <a:pt x="528" y="151"/>
                  <a:pt x="525" y="152"/>
                  <a:pt x="523" y="152"/>
                </a:cubicBezTo>
                <a:cubicBezTo>
                  <a:pt x="487" y="156"/>
                  <a:pt x="487" y="184"/>
                  <a:pt x="485" y="210"/>
                </a:cubicBezTo>
                <a:cubicBezTo>
                  <a:pt x="485" y="214"/>
                  <a:pt x="490" y="220"/>
                  <a:pt x="495" y="222"/>
                </a:cubicBezTo>
                <a:cubicBezTo>
                  <a:pt x="592" y="271"/>
                  <a:pt x="627" y="367"/>
                  <a:pt x="584" y="465"/>
                </a:cubicBezTo>
                <a:cubicBezTo>
                  <a:pt x="577" y="479"/>
                  <a:pt x="593" y="501"/>
                  <a:pt x="610" y="505"/>
                </a:cubicBezTo>
                <a:cubicBezTo>
                  <a:pt x="619" y="507"/>
                  <a:pt x="629" y="510"/>
                  <a:pt x="635" y="516"/>
                </a:cubicBezTo>
                <a:cubicBezTo>
                  <a:pt x="657" y="538"/>
                  <a:pt x="679" y="560"/>
                  <a:pt x="699" y="584"/>
                </a:cubicBezTo>
                <a:cubicBezTo>
                  <a:pt x="725" y="614"/>
                  <a:pt x="722" y="655"/>
                  <a:pt x="695" y="680"/>
                </a:cubicBezTo>
                <a:cubicBezTo>
                  <a:pt x="668" y="705"/>
                  <a:pt x="627" y="703"/>
                  <a:pt x="600" y="675"/>
                </a:cubicBezTo>
                <a:cubicBezTo>
                  <a:pt x="579" y="654"/>
                  <a:pt x="558" y="632"/>
                  <a:pt x="539" y="609"/>
                </a:cubicBezTo>
                <a:cubicBezTo>
                  <a:pt x="534" y="604"/>
                  <a:pt x="528" y="595"/>
                  <a:pt x="529" y="589"/>
                </a:cubicBezTo>
                <a:cubicBezTo>
                  <a:pt x="530" y="571"/>
                  <a:pt x="517" y="563"/>
                  <a:pt x="507" y="552"/>
                </a:cubicBezTo>
                <a:cubicBezTo>
                  <a:pt x="505" y="550"/>
                  <a:pt x="497" y="550"/>
                  <a:pt x="493" y="551"/>
                </a:cubicBezTo>
                <a:cubicBezTo>
                  <a:pt x="407" y="577"/>
                  <a:pt x="364" y="569"/>
                  <a:pt x="292" y="510"/>
                </a:cubicBezTo>
                <a:cubicBezTo>
                  <a:pt x="283" y="525"/>
                  <a:pt x="279" y="539"/>
                  <a:pt x="298" y="550"/>
                </a:cubicBezTo>
                <a:cubicBezTo>
                  <a:pt x="304" y="554"/>
                  <a:pt x="310" y="559"/>
                  <a:pt x="313" y="565"/>
                </a:cubicBezTo>
                <a:cubicBezTo>
                  <a:pt x="316" y="571"/>
                  <a:pt x="315" y="579"/>
                  <a:pt x="315" y="587"/>
                </a:cubicBezTo>
                <a:cubicBezTo>
                  <a:pt x="308" y="587"/>
                  <a:pt x="299" y="590"/>
                  <a:pt x="294" y="587"/>
                </a:cubicBezTo>
                <a:cubicBezTo>
                  <a:pt x="284" y="581"/>
                  <a:pt x="276" y="572"/>
                  <a:pt x="268" y="565"/>
                </a:cubicBezTo>
                <a:cubicBezTo>
                  <a:pt x="254" y="575"/>
                  <a:pt x="241" y="583"/>
                  <a:pt x="229" y="593"/>
                </a:cubicBezTo>
                <a:cubicBezTo>
                  <a:pt x="226" y="596"/>
                  <a:pt x="224" y="603"/>
                  <a:pt x="224" y="608"/>
                </a:cubicBezTo>
                <a:cubicBezTo>
                  <a:pt x="225" y="619"/>
                  <a:pt x="228" y="630"/>
                  <a:pt x="231" y="641"/>
                </a:cubicBezTo>
                <a:cubicBezTo>
                  <a:pt x="233" y="652"/>
                  <a:pt x="233" y="662"/>
                  <a:pt x="220" y="665"/>
                </a:cubicBezTo>
                <a:cubicBezTo>
                  <a:pt x="207" y="667"/>
                  <a:pt x="203" y="657"/>
                  <a:pt x="201" y="647"/>
                </a:cubicBezTo>
                <a:cubicBezTo>
                  <a:pt x="198" y="634"/>
                  <a:pt x="195" y="621"/>
                  <a:pt x="192" y="607"/>
                </a:cubicBezTo>
                <a:close/>
                <a:moveTo>
                  <a:pt x="75" y="437"/>
                </a:moveTo>
                <a:cubicBezTo>
                  <a:pt x="76" y="445"/>
                  <a:pt x="76" y="460"/>
                  <a:pt x="77" y="473"/>
                </a:cubicBezTo>
                <a:cubicBezTo>
                  <a:pt x="79" y="485"/>
                  <a:pt x="81" y="497"/>
                  <a:pt x="84" y="509"/>
                </a:cubicBezTo>
                <a:cubicBezTo>
                  <a:pt x="97" y="556"/>
                  <a:pt x="143" y="585"/>
                  <a:pt x="188" y="575"/>
                </a:cubicBezTo>
                <a:cubicBezTo>
                  <a:pt x="237" y="565"/>
                  <a:pt x="268" y="522"/>
                  <a:pt x="261" y="472"/>
                </a:cubicBezTo>
                <a:cubicBezTo>
                  <a:pt x="259" y="459"/>
                  <a:pt x="254" y="447"/>
                  <a:pt x="251" y="434"/>
                </a:cubicBezTo>
                <a:cubicBezTo>
                  <a:pt x="217" y="315"/>
                  <a:pt x="314" y="197"/>
                  <a:pt x="437" y="208"/>
                </a:cubicBezTo>
                <a:cubicBezTo>
                  <a:pt x="451" y="210"/>
                  <a:pt x="456" y="206"/>
                  <a:pt x="458" y="192"/>
                </a:cubicBezTo>
                <a:cubicBezTo>
                  <a:pt x="466" y="126"/>
                  <a:pt x="408" y="76"/>
                  <a:pt x="339" y="92"/>
                </a:cubicBezTo>
                <a:cubicBezTo>
                  <a:pt x="224" y="118"/>
                  <a:pt x="76" y="235"/>
                  <a:pt x="75" y="437"/>
                </a:cubicBezTo>
                <a:close/>
                <a:moveTo>
                  <a:pt x="425" y="534"/>
                </a:moveTo>
                <a:cubicBezTo>
                  <a:pt x="506" y="534"/>
                  <a:pt x="572" y="467"/>
                  <a:pt x="572" y="386"/>
                </a:cubicBezTo>
                <a:cubicBezTo>
                  <a:pt x="571" y="304"/>
                  <a:pt x="505" y="238"/>
                  <a:pt x="422" y="238"/>
                </a:cubicBezTo>
                <a:cubicBezTo>
                  <a:pt x="341" y="237"/>
                  <a:pt x="274" y="305"/>
                  <a:pt x="275" y="387"/>
                </a:cubicBezTo>
                <a:cubicBezTo>
                  <a:pt x="275" y="469"/>
                  <a:pt x="342" y="534"/>
                  <a:pt x="425" y="534"/>
                </a:cubicBezTo>
                <a:close/>
                <a:moveTo>
                  <a:pt x="558" y="586"/>
                </a:moveTo>
                <a:cubicBezTo>
                  <a:pt x="581" y="610"/>
                  <a:pt x="601" y="633"/>
                  <a:pt x="623" y="655"/>
                </a:cubicBezTo>
                <a:cubicBezTo>
                  <a:pt x="638" y="670"/>
                  <a:pt x="658" y="670"/>
                  <a:pt x="673" y="657"/>
                </a:cubicBezTo>
                <a:cubicBezTo>
                  <a:pt x="687" y="646"/>
                  <a:pt x="692" y="625"/>
                  <a:pt x="680" y="611"/>
                </a:cubicBezTo>
                <a:cubicBezTo>
                  <a:pt x="659" y="585"/>
                  <a:pt x="635" y="561"/>
                  <a:pt x="612" y="535"/>
                </a:cubicBezTo>
                <a:cubicBezTo>
                  <a:pt x="593" y="552"/>
                  <a:pt x="576" y="568"/>
                  <a:pt x="558" y="586"/>
                </a:cubicBezTo>
                <a:close/>
                <a:moveTo>
                  <a:pt x="530" y="531"/>
                </a:moveTo>
                <a:cubicBezTo>
                  <a:pt x="537" y="538"/>
                  <a:pt x="543" y="544"/>
                  <a:pt x="549" y="551"/>
                </a:cubicBezTo>
                <a:cubicBezTo>
                  <a:pt x="560" y="541"/>
                  <a:pt x="569" y="533"/>
                  <a:pt x="577" y="525"/>
                </a:cubicBezTo>
                <a:cubicBezTo>
                  <a:pt x="570" y="517"/>
                  <a:pt x="565" y="510"/>
                  <a:pt x="560" y="504"/>
                </a:cubicBezTo>
                <a:cubicBezTo>
                  <a:pt x="549" y="513"/>
                  <a:pt x="541" y="521"/>
                  <a:pt x="530" y="53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1" name="Freeform 450">
            <a:extLst>
              <a:ext uri="{FF2B5EF4-FFF2-40B4-BE49-F238E27FC236}">
                <a16:creationId xmlns:a16="http://schemas.microsoft.com/office/drawing/2014/main" id="{245C4708-77A3-4C56-AE5A-81DDA1EB033C}"/>
              </a:ext>
            </a:extLst>
          </p:cNvPr>
          <p:cNvSpPr>
            <a:spLocks noEditPoints="1"/>
          </p:cNvSpPr>
          <p:nvPr/>
        </p:nvSpPr>
        <p:spPr bwMode="auto">
          <a:xfrm>
            <a:off x="6105526" y="2219325"/>
            <a:ext cx="838200" cy="873125"/>
          </a:xfrm>
          <a:custGeom>
            <a:avLst/>
            <a:gdLst>
              <a:gd name="T0" fmla="*/ 270 w 622"/>
              <a:gd name="T1" fmla="*/ 170 h 648"/>
              <a:gd name="T2" fmla="*/ 332 w 622"/>
              <a:gd name="T3" fmla="*/ 234 h 648"/>
              <a:gd name="T4" fmla="*/ 440 w 622"/>
              <a:gd name="T5" fmla="*/ 344 h 648"/>
              <a:gd name="T6" fmla="*/ 486 w 622"/>
              <a:gd name="T7" fmla="*/ 391 h 648"/>
              <a:gd name="T8" fmla="*/ 530 w 622"/>
              <a:gd name="T9" fmla="*/ 443 h 648"/>
              <a:gd name="T10" fmla="*/ 579 w 622"/>
              <a:gd name="T11" fmla="*/ 495 h 648"/>
              <a:gd name="T12" fmla="*/ 613 w 622"/>
              <a:gd name="T13" fmla="*/ 530 h 648"/>
              <a:gd name="T14" fmla="*/ 561 w 622"/>
              <a:gd name="T15" fmla="*/ 527 h 648"/>
              <a:gd name="T16" fmla="*/ 520 w 622"/>
              <a:gd name="T17" fmla="*/ 486 h 648"/>
              <a:gd name="T18" fmla="*/ 550 w 622"/>
              <a:gd name="T19" fmla="*/ 551 h 648"/>
              <a:gd name="T20" fmla="*/ 621 w 622"/>
              <a:gd name="T21" fmla="*/ 627 h 648"/>
              <a:gd name="T22" fmla="*/ 594 w 622"/>
              <a:gd name="T23" fmla="*/ 632 h 648"/>
              <a:gd name="T24" fmla="*/ 484 w 622"/>
              <a:gd name="T25" fmla="*/ 524 h 648"/>
              <a:gd name="T26" fmla="*/ 531 w 622"/>
              <a:gd name="T27" fmla="*/ 599 h 648"/>
              <a:gd name="T28" fmla="*/ 518 w 622"/>
              <a:gd name="T29" fmla="*/ 647 h 648"/>
              <a:gd name="T30" fmla="*/ 486 w 622"/>
              <a:gd name="T31" fmla="*/ 594 h 648"/>
              <a:gd name="T32" fmla="*/ 403 w 622"/>
              <a:gd name="T33" fmla="*/ 493 h 648"/>
              <a:gd name="T34" fmla="*/ 385 w 622"/>
              <a:gd name="T35" fmla="*/ 484 h 648"/>
              <a:gd name="T36" fmla="*/ 295 w 622"/>
              <a:gd name="T37" fmla="*/ 389 h 648"/>
              <a:gd name="T38" fmla="*/ 225 w 622"/>
              <a:gd name="T39" fmla="*/ 330 h 648"/>
              <a:gd name="T40" fmla="*/ 166 w 622"/>
              <a:gd name="T41" fmla="*/ 269 h 648"/>
              <a:gd name="T42" fmla="*/ 115 w 622"/>
              <a:gd name="T43" fmla="*/ 213 h 648"/>
              <a:gd name="T44" fmla="*/ 69 w 622"/>
              <a:gd name="T45" fmla="*/ 162 h 648"/>
              <a:gd name="T46" fmla="*/ 27 w 622"/>
              <a:gd name="T47" fmla="*/ 106 h 648"/>
              <a:gd name="T48" fmla="*/ 106 w 622"/>
              <a:gd name="T49" fmla="*/ 26 h 648"/>
              <a:gd name="T50" fmla="*/ 166 w 622"/>
              <a:gd name="T51" fmla="*/ 78 h 648"/>
              <a:gd name="T52" fmla="*/ 216 w 622"/>
              <a:gd name="T53" fmla="*/ 126 h 648"/>
              <a:gd name="T54" fmla="*/ 285 w 622"/>
              <a:gd name="T55" fmla="*/ 212 h 648"/>
              <a:gd name="T56" fmla="*/ 217 w 622"/>
              <a:gd name="T57" fmla="*/ 257 h 648"/>
              <a:gd name="T58" fmla="*/ 252 w 622"/>
              <a:gd name="T59" fmla="*/ 292 h 648"/>
              <a:gd name="T60" fmla="*/ 303 w 622"/>
              <a:gd name="T61" fmla="*/ 233 h 648"/>
              <a:gd name="T62" fmla="*/ 280 w 622"/>
              <a:gd name="T63" fmla="*/ 353 h 648"/>
              <a:gd name="T64" fmla="*/ 351 w 622"/>
              <a:gd name="T65" fmla="*/ 306 h 648"/>
              <a:gd name="T66" fmla="*/ 318 w 622"/>
              <a:gd name="T67" fmla="*/ 272 h 648"/>
              <a:gd name="T68" fmla="*/ 265 w 622"/>
              <a:gd name="T69" fmla="*/ 333 h 648"/>
              <a:gd name="T70" fmla="*/ 190 w 622"/>
              <a:gd name="T71" fmla="*/ 238 h 648"/>
              <a:gd name="T72" fmla="*/ 233 w 622"/>
              <a:gd name="T73" fmla="*/ 166 h 648"/>
              <a:gd name="T74" fmla="*/ 161 w 622"/>
              <a:gd name="T75" fmla="*/ 210 h 648"/>
              <a:gd name="T76" fmla="*/ 350 w 622"/>
              <a:gd name="T77" fmla="*/ 408 h 648"/>
              <a:gd name="T78" fmla="*/ 406 w 622"/>
              <a:gd name="T79" fmla="*/ 355 h 648"/>
              <a:gd name="T80" fmla="*/ 377 w 622"/>
              <a:gd name="T81" fmla="*/ 329 h 648"/>
              <a:gd name="T82" fmla="*/ 350 w 622"/>
              <a:gd name="T83" fmla="*/ 408 h 648"/>
              <a:gd name="T84" fmla="*/ 456 w 622"/>
              <a:gd name="T85" fmla="*/ 403 h 648"/>
              <a:gd name="T86" fmla="*/ 426 w 622"/>
              <a:gd name="T87" fmla="*/ 386 h 648"/>
              <a:gd name="T88" fmla="*/ 385 w 622"/>
              <a:gd name="T89" fmla="*/ 445 h 648"/>
              <a:gd name="T90" fmla="*/ 132 w 622"/>
              <a:gd name="T91" fmla="*/ 184 h 648"/>
              <a:gd name="T92" fmla="*/ 182 w 622"/>
              <a:gd name="T93" fmla="*/ 137 h 648"/>
              <a:gd name="T94" fmla="*/ 159 w 622"/>
              <a:gd name="T95" fmla="*/ 113 h 648"/>
              <a:gd name="T96" fmla="*/ 132 w 622"/>
              <a:gd name="T97" fmla="*/ 184 h 648"/>
              <a:gd name="T98" fmla="*/ 91 w 622"/>
              <a:gd name="T99" fmla="*/ 131 h 648"/>
              <a:gd name="T100" fmla="*/ 127 w 622"/>
              <a:gd name="T101" fmla="*/ 72 h 648"/>
              <a:gd name="T102" fmla="*/ 71 w 622"/>
              <a:gd name="T103" fmla="*/ 106 h 648"/>
              <a:gd name="T104" fmla="*/ 81 w 622"/>
              <a:gd name="T105" fmla="*/ 134 h 648"/>
              <a:gd name="T106" fmla="*/ 491 w 622"/>
              <a:gd name="T107" fmla="*/ 436 h 648"/>
              <a:gd name="T108" fmla="*/ 438 w 622"/>
              <a:gd name="T109" fmla="*/ 472 h 648"/>
              <a:gd name="T110" fmla="*/ 462 w 622"/>
              <a:gd name="T111" fmla="*/ 494 h 648"/>
              <a:gd name="T112" fmla="*/ 501 w 622"/>
              <a:gd name="T113" fmla="*/ 449 h 648"/>
              <a:gd name="T114" fmla="*/ 43 w 622"/>
              <a:gd name="T115" fmla="*/ 46 h 648"/>
              <a:gd name="T116" fmla="*/ 84 w 622"/>
              <a:gd name="T117" fmla="*/ 47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22" h="648">
                <a:moveTo>
                  <a:pt x="216" y="126"/>
                </a:moveTo>
                <a:cubicBezTo>
                  <a:pt x="244" y="130"/>
                  <a:pt x="263" y="142"/>
                  <a:pt x="270" y="170"/>
                </a:cubicBezTo>
                <a:cubicBezTo>
                  <a:pt x="271" y="173"/>
                  <a:pt x="276" y="178"/>
                  <a:pt x="280" y="178"/>
                </a:cubicBezTo>
                <a:cubicBezTo>
                  <a:pt x="312" y="183"/>
                  <a:pt x="327" y="203"/>
                  <a:pt x="332" y="234"/>
                </a:cubicBezTo>
                <a:cubicBezTo>
                  <a:pt x="366" y="238"/>
                  <a:pt x="387" y="258"/>
                  <a:pt x="389" y="294"/>
                </a:cubicBezTo>
                <a:cubicBezTo>
                  <a:pt x="417" y="300"/>
                  <a:pt x="435" y="315"/>
                  <a:pt x="440" y="344"/>
                </a:cubicBezTo>
                <a:cubicBezTo>
                  <a:pt x="441" y="347"/>
                  <a:pt x="446" y="351"/>
                  <a:pt x="451" y="352"/>
                </a:cubicBezTo>
                <a:cubicBezTo>
                  <a:pt x="469" y="359"/>
                  <a:pt x="480" y="371"/>
                  <a:pt x="486" y="391"/>
                </a:cubicBezTo>
                <a:cubicBezTo>
                  <a:pt x="487" y="396"/>
                  <a:pt x="492" y="402"/>
                  <a:pt x="497" y="404"/>
                </a:cubicBezTo>
                <a:cubicBezTo>
                  <a:pt x="515" y="411"/>
                  <a:pt x="527" y="423"/>
                  <a:pt x="530" y="443"/>
                </a:cubicBezTo>
                <a:cubicBezTo>
                  <a:pt x="531" y="448"/>
                  <a:pt x="536" y="454"/>
                  <a:pt x="540" y="455"/>
                </a:cubicBezTo>
                <a:cubicBezTo>
                  <a:pt x="561" y="461"/>
                  <a:pt x="572" y="475"/>
                  <a:pt x="579" y="495"/>
                </a:cubicBezTo>
                <a:cubicBezTo>
                  <a:pt x="583" y="505"/>
                  <a:pt x="587" y="515"/>
                  <a:pt x="602" y="516"/>
                </a:cubicBezTo>
                <a:cubicBezTo>
                  <a:pt x="606" y="516"/>
                  <a:pt x="614" y="525"/>
                  <a:pt x="613" y="530"/>
                </a:cubicBezTo>
                <a:cubicBezTo>
                  <a:pt x="613" y="535"/>
                  <a:pt x="606" y="543"/>
                  <a:pt x="600" y="544"/>
                </a:cubicBezTo>
                <a:cubicBezTo>
                  <a:pt x="584" y="549"/>
                  <a:pt x="570" y="541"/>
                  <a:pt x="561" y="527"/>
                </a:cubicBezTo>
                <a:cubicBezTo>
                  <a:pt x="555" y="518"/>
                  <a:pt x="551" y="507"/>
                  <a:pt x="546" y="497"/>
                </a:cubicBezTo>
                <a:cubicBezTo>
                  <a:pt x="541" y="485"/>
                  <a:pt x="532" y="483"/>
                  <a:pt x="520" y="486"/>
                </a:cubicBezTo>
                <a:cubicBezTo>
                  <a:pt x="505" y="491"/>
                  <a:pt x="509" y="503"/>
                  <a:pt x="513" y="509"/>
                </a:cubicBezTo>
                <a:cubicBezTo>
                  <a:pt x="524" y="524"/>
                  <a:pt x="536" y="539"/>
                  <a:pt x="550" y="551"/>
                </a:cubicBezTo>
                <a:cubicBezTo>
                  <a:pt x="567" y="566"/>
                  <a:pt x="588" y="575"/>
                  <a:pt x="605" y="590"/>
                </a:cubicBezTo>
                <a:cubicBezTo>
                  <a:pt x="614" y="599"/>
                  <a:pt x="617" y="614"/>
                  <a:pt x="621" y="627"/>
                </a:cubicBezTo>
                <a:cubicBezTo>
                  <a:pt x="622" y="631"/>
                  <a:pt x="613" y="640"/>
                  <a:pt x="608" y="641"/>
                </a:cubicBezTo>
                <a:cubicBezTo>
                  <a:pt x="604" y="642"/>
                  <a:pt x="594" y="636"/>
                  <a:pt x="594" y="632"/>
                </a:cubicBezTo>
                <a:cubicBezTo>
                  <a:pt x="589" y="609"/>
                  <a:pt x="572" y="598"/>
                  <a:pt x="554" y="589"/>
                </a:cubicBezTo>
                <a:cubicBezTo>
                  <a:pt x="526" y="575"/>
                  <a:pt x="500" y="559"/>
                  <a:pt x="484" y="524"/>
                </a:cubicBezTo>
                <a:cubicBezTo>
                  <a:pt x="481" y="546"/>
                  <a:pt x="490" y="555"/>
                  <a:pt x="501" y="565"/>
                </a:cubicBezTo>
                <a:cubicBezTo>
                  <a:pt x="512" y="576"/>
                  <a:pt x="524" y="586"/>
                  <a:pt x="531" y="599"/>
                </a:cubicBezTo>
                <a:cubicBezTo>
                  <a:pt x="537" y="610"/>
                  <a:pt x="536" y="625"/>
                  <a:pt x="535" y="639"/>
                </a:cubicBezTo>
                <a:cubicBezTo>
                  <a:pt x="535" y="642"/>
                  <a:pt x="524" y="648"/>
                  <a:pt x="518" y="647"/>
                </a:cubicBezTo>
                <a:cubicBezTo>
                  <a:pt x="514" y="647"/>
                  <a:pt x="507" y="638"/>
                  <a:pt x="508" y="633"/>
                </a:cubicBezTo>
                <a:cubicBezTo>
                  <a:pt x="511" y="614"/>
                  <a:pt x="499" y="603"/>
                  <a:pt x="486" y="594"/>
                </a:cubicBezTo>
                <a:cubicBezTo>
                  <a:pt x="466" y="578"/>
                  <a:pt x="453" y="559"/>
                  <a:pt x="451" y="533"/>
                </a:cubicBezTo>
                <a:cubicBezTo>
                  <a:pt x="428" y="528"/>
                  <a:pt x="410" y="518"/>
                  <a:pt x="403" y="493"/>
                </a:cubicBezTo>
                <a:cubicBezTo>
                  <a:pt x="403" y="490"/>
                  <a:pt x="398" y="488"/>
                  <a:pt x="395" y="487"/>
                </a:cubicBezTo>
                <a:cubicBezTo>
                  <a:pt x="392" y="485"/>
                  <a:pt x="387" y="486"/>
                  <a:pt x="385" y="484"/>
                </a:cubicBezTo>
                <a:cubicBezTo>
                  <a:pt x="369" y="469"/>
                  <a:pt x="356" y="448"/>
                  <a:pt x="338" y="440"/>
                </a:cubicBezTo>
                <a:cubicBezTo>
                  <a:pt x="314" y="429"/>
                  <a:pt x="300" y="415"/>
                  <a:pt x="295" y="389"/>
                </a:cubicBezTo>
                <a:cubicBezTo>
                  <a:pt x="263" y="386"/>
                  <a:pt x="242" y="372"/>
                  <a:pt x="236" y="339"/>
                </a:cubicBezTo>
                <a:cubicBezTo>
                  <a:pt x="235" y="336"/>
                  <a:pt x="229" y="331"/>
                  <a:pt x="225" y="330"/>
                </a:cubicBezTo>
                <a:cubicBezTo>
                  <a:pt x="199" y="324"/>
                  <a:pt x="183" y="309"/>
                  <a:pt x="178" y="282"/>
                </a:cubicBezTo>
                <a:cubicBezTo>
                  <a:pt x="177" y="277"/>
                  <a:pt x="171" y="271"/>
                  <a:pt x="166" y="269"/>
                </a:cubicBezTo>
                <a:cubicBezTo>
                  <a:pt x="145" y="262"/>
                  <a:pt x="134" y="248"/>
                  <a:pt x="128" y="227"/>
                </a:cubicBezTo>
                <a:cubicBezTo>
                  <a:pt x="126" y="222"/>
                  <a:pt x="120" y="215"/>
                  <a:pt x="115" y="213"/>
                </a:cubicBezTo>
                <a:cubicBezTo>
                  <a:pt x="96" y="206"/>
                  <a:pt x="86" y="194"/>
                  <a:pt x="80" y="175"/>
                </a:cubicBezTo>
                <a:cubicBezTo>
                  <a:pt x="79" y="170"/>
                  <a:pt x="74" y="164"/>
                  <a:pt x="69" y="162"/>
                </a:cubicBezTo>
                <a:cubicBezTo>
                  <a:pt x="50" y="154"/>
                  <a:pt x="38" y="141"/>
                  <a:pt x="36" y="120"/>
                </a:cubicBezTo>
                <a:cubicBezTo>
                  <a:pt x="35" y="115"/>
                  <a:pt x="31" y="110"/>
                  <a:pt x="27" y="106"/>
                </a:cubicBezTo>
                <a:cubicBezTo>
                  <a:pt x="2" y="83"/>
                  <a:pt x="0" y="46"/>
                  <a:pt x="23" y="23"/>
                </a:cubicBezTo>
                <a:cubicBezTo>
                  <a:pt x="46" y="0"/>
                  <a:pt x="82" y="1"/>
                  <a:pt x="106" y="26"/>
                </a:cubicBezTo>
                <a:cubicBezTo>
                  <a:pt x="108" y="28"/>
                  <a:pt x="109" y="32"/>
                  <a:pt x="111" y="32"/>
                </a:cubicBezTo>
                <a:cubicBezTo>
                  <a:pt x="138" y="37"/>
                  <a:pt x="158" y="50"/>
                  <a:pt x="166" y="78"/>
                </a:cubicBezTo>
                <a:cubicBezTo>
                  <a:pt x="166" y="79"/>
                  <a:pt x="169" y="79"/>
                  <a:pt x="171" y="80"/>
                </a:cubicBezTo>
                <a:cubicBezTo>
                  <a:pt x="197" y="84"/>
                  <a:pt x="211" y="100"/>
                  <a:pt x="216" y="126"/>
                </a:cubicBezTo>
                <a:close/>
                <a:moveTo>
                  <a:pt x="303" y="233"/>
                </a:moveTo>
                <a:cubicBezTo>
                  <a:pt x="297" y="226"/>
                  <a:pt x="292" y="215"/>
                  <a:pt x="285" y="212"/>
                </a:cubicBezTo>
                <a:cubicBezTo>
                  <a:pt x="277" y="210"/>
                  <a:pt x="264" y="212"/>
                  <a:pt x="258" y="217"/>
                </a:cubicBezTo>
                <a:cubicBezTo>
                  <a:pt x="243" y="229"/>
                  <a:pt x="230" y="243"/>
                  <a:pt x="217" y="257"/>
                </a:cubicBezTo>
                <a:cubicBezTo>
                  <a:pt x="206" y="269"/>
                  <a:pt x="206" y="281"/>
                  <a:pt x="217" y="292"/>
                </a:cubicBezTo>
                <a:cubicBezTo>
                  <a:pt x="228" y="304"/>
                  <a:pt x="241" y="303"/>
                  <a:pt x="252" y="292"/>
                </a:cubicBezTo>
                <a:cubicBezTo>
                  <a:pt x="266" y="279"/>
                  <a:pt x="279" y="266"/>
                  <a:pt x="292" y="253"/>
                </a:cubicBezTo>
                <a:cubicBezTo>
                  <a:pt x="296" y="248"/>
                  <a:pt x="298" y="242"/>
                  <a:pt x="303" y="233"/>
                </a:cubicBezTo>
                <a:close/>
                <a:moveTo>
                  <a:pt x="265" y="333"/>
                </a:moveTo>
                <a:cubicBezTo>
                  <a:pt x="269" y="339"/>
                  <a:pt x="273" y="350"/>
                  <a:pt x="280" y="353"/>
                </a:cubicBezTo>
                <a:cubicBezTo>
                  <a:pt x="288" y="356"/>
                  <a:pt x="301" y="356"/>
                  <a:pt x="307" y="351"/>
                </a:cubicBezTo>
                <a:cubicBezTo>
                  <a:pt x="323" y="338"/>
                  <a:pt x="339" y="322"/>
                  <a:pt x="351" y="306"/>
                </a:cubicBezTo>
                <a:cubicBezTo>
                  <a:pt x="356" y="299"/>
                  <a:pt x="355" y="283"/>
                  <a:pt x="350" y="275"/>
                </a:cubicBezTo>
                <a:cubicBezTo>
                  <a:pt x="343" y="264"/>
                  <a:pt x="329" y="263"/>
                  <a:pt x="318" y="272"/>
                </a:cubicBezTo>
                <a:cubicBezTo>
                  <a:pt x="302" y="286"/>
                  <a:pt x="287" y="302"/>
                  <a:pt x="272" y="318"/>
                </a:cubicBezTo>
                <a:cubicBezTo>
                  <a:pt x="269" y="321"/>
                  <a:pt x="268" y="326"/>
                  <a:pt x="265" y="333"/>
                </a:cubicBezTo>
                <a:close/>
                <a:moveTo>
                  <a:pt x="182" y="240"/>
                </a:moveTo>
                <a:cubicBezTo>
                  <a:pt x="183" y="239"/>
                  <a:pt x="188" y="240"/>
                  <a:pt x="190" y="238"/>
                </a:cubicBezTo>
                <a:cubicBezTo>
                  <a:pt x="206" y="222"/>
                  <a:pt x="223" y="206"/>
                  <a:pt x="238" y="188"/>
                </a:cubicBezTo>
                <a:cubicBezTo>
                  <a:pt x="241" y="184"/>
                  <a:pt x="238" y="170"/>
                  <a:pt x="233" y="166"/>
                </a:cubicBezTo>
                <a:cubicBezTo>
                  <a:pt x="228" y="161"/>
                  <a:pt x="213" y="157"/>
                  <a:pt x="209" y="161"/>
                </a:cubicBezTo>
                <a:cubicBezTo>
                  <a:pt x="191" y="175"/>
                  <a:pt x="174" y="192"/>
                  <a:pt x="161" y="210"/>
                </a:cubicBezTo>
                <a:cubicBezTo>
                  <a:pt x="151" y="222"/>
                  <a:pt x="164" y="240"/>
                  <a:pt x="182" y="240"/>
                </a:cubicBezTo>
                <a:close/>
                <a:moveTo>
                  <a:pt x="350" y="408"/>
                </a:moveTo>
                <a:cubicBezTo>
                  <a:pt x="351" y="408"/>
                  <a:pt x="354" y="408"/>
                  <a:pt x="355" y="407"/>
                </a:cubicBezTo>
                <a:cubicBezTo>
                  <a:pt x="372" y="390"/>
                  <a:pt x="391" y="373"/>
                  <a:pt x="406" y="355"/>
                </a:cubicBezTo>
                <a:cubicBezTo>
                  <a:pt x="409" y="351"/>
                  <a:pt x="405" y="337"/>
                  <a:pt x="400" y="333"/>
                </a:cubicBezTo>
                <a:cubicBezTo>
                  <a:pt x="395" y="328"/>
                  <a:pt x="381" y="326"/>
                  <a:pt x="377" y="329"/>
                </a:cubicBezTo>
                <a:cubicBezTo>
                  <a:pt x="359" y="344"/>
                  <a:pt x="342" y="360"/>
                  <a:pt x="329" y="378"/>
                </a:cubicBezTo>
                <a:cubicBezTo>
                  <a:pt x="319" y="391"/>
                  <a:pt x="333" y="408"/>
                  <a:pt x="350" y="408"/>
                </a:cubicBezTo>
                <a:close/>
                <a:moveTo>
                  <a:pt x="398" y="456"/>
                </a:moveTo>
                <a:cubicBezTo>
                  <a:pt x="414" y="455"/>
                  <a:pt x="456" y="414"/>
                  <a:pt x="456" y="403"/>
                </a:cubicBezTo>
                <a:cubicBezTo>
                  <a:pt x="455" y="396"/>
                  <a:pt x="451" y="388"/>
                  <a:pt x="446" y="385"/>
                </a:cubicBezTo>
                <a:cubicBezTo>
                  <a:pt x="441" y="382"/>
                  <a:pt x="430" y="382"/>
                  <a:pt x="426" y="386"/>
                </a:cubicBezTo>
                <a:cubicBezTo>
                  <a:pt x="411" y="398"/>
                  <a:pt x="398" y="411"/>
                  <a:pt x="386" y="425"/>
                </a:cubicBezTo>
                <a:cubicBezTo>
                  <a:pt x="382" y="429"/>
                  <a:pt x="382" y="440"/>
                  <a:pt x="385" y="445"/>
                </a:cubicBezTo>
                <a:cubicBezTo>
                  <a:pt x="387" y="451"/>
                  <a:pt x="395" y="454"/>
                  <a:pt x="398" y="456"/>
                </a:cubicBezTo>
                <a:close/>
                <a:moveTo>
                  <a:pt x="132" y="184"/>
                </a:moveTo>
                <a:cubicBezTo>
                  <a:pt x="133" y="184"/>
                  <a:pt x="137" y="184"/>
                  <a:pt x="138" y="182"/>
                </a:cubicBezTo>
                <a:cubicBezTo>
                  <a:pt x="153" y="168"/>
                  <a:pt x="169" y="153"/>
                  <a:pt x="182" y="137"/>
                </a:cubicBezTo>
                <a:cubicBezTo>
                  <a:pt x="185" y="134"/>
                  <a:pt x="183" y="122"/>
                  <a:pt x="179" y="118"/>
                </a:cubicBezTo>
                <a:cubicBezTo>
                  <a:pt x="175" y="114"/>
                  <a:pt x="162" y="110"/>
                  <a:pt x="159" y="113"/>
                </a:cubicBezTo>
                <a:cubicBezTo>
                  <a:pt x="142" y="126"/>
                  <a:pt x="126" y="140"/>
                  <a:pt x="114" y="157"/>
                </a:cubicBezTo>
                <a:cubicBezTo>
                  <a:pt x="105" y="168"/>
                  <a:pt x="116" y="184"/>
                  <a:pt x="132" y="184"/>
                </a:cubicBezTo>
                <a:close/>
                <a:moveTo>
                  <a:pt x="81" y="134"/>
                </a:moveTo>
                <a:cubicBezTo>
                  <a:pt x="86" y="133"/>
                  <a:pt x="89" y="133"/>
                  <a:pt x="91" y="131"/>
                </a:cubicBezTo>
                <a:cubicBezTo>
                  <a:pt x="104" y="118"/>
                  <a:pt x="119" y="105"/>
                  <a:pt x="131" y="91"/>
                </a:cubicBezTo>
                <a:cubicBezTo>
                  <a:pt x="134" y="87"/>
                  <a:pt x="131" y="75"/>
                  <a:pt x="127" y="72"/>
                </a:cubicBezTo>
                <a:cubicBezTo>
                  <a:pt x="122" y="69"/>
                  <a:pt x="111" y="68"/>
                  <a:pt x="106" y="71"/>
                </a:cubicBezTo>
                <a:cubicBezTo>
                  <a:pt x="93" y="81"/>
                  <a:pt x="81" y="93"/>
                  <a:pt x="71" y="106"/>
                </a:cubicBezTo>
                <a:cubicBezTo>
                  <a:pt x="67" y="110"/>
                  <a:pt x="67" y="119"/>
                  <a:pt x="69" y="124"/>
                </a:cubicBezTo>
                <a:cubicBezTo>
                  <a:pt x="71" y="128"/>
                  <a:pt x="77" y="131"/>
                  <a:pt x="81" y="134"/>
                </a:cubicBezTo>
                <a:close/>
                <a:moveTo>
                  <a:pt x="501" y="449"/>
                </a:moveTo>
                <a:cubicBezTo>
                  <a:pt x="498" y="445"/>
                  <a:pt x="496" y="438"/>
                  <a:pt x="491" y="436"/>
                </a:cubicBezTo>
                <a:cubicBezTo>
                  <a:pt x="486" y="434"/>
                  <a:pt x="477" y="434"/>
                  <a:pt x="473" y="437"/>
                </a:cubicBezTo>
                <a:cubicBezTo>
                  <a:pt x="460" y="448"/>
                  <a:pt x="448" y="459"/>
                  <a:pt x="438" y="472"/>
                </a:cubicBezTo>
                <a:cubicBezTo>
                  <a:pt x="435" y="477"/>
                  <a:pt x="435" y="490"/>
                  <a:pt x="440" y="494"/>
                </a:cubicBezTo>
                <a:cubicBezTo>
                  <a:pt x="444" y="498"/>
                  <a:pt x="457" y="498"/>
                  <a:pt x="462" y="494"/>
                </a:cubicBezTo>
                <a:cubicBezTo>
                  <a:pt x="474" y="485"/>
                  <a:pt x="485" y="473"/>
                  <a:pt x="495" y="461"/>
                </a:cubicBezTo>
                <a:cubicBezTo>
                  <a:pt x="498" y="458"/>
                  <a:pt x="499" y="454"/>
                  <a:pt x="501" y="449"/>
                </a:cubicBezTo>
                <a:close/>
                <a:moveTo>
                  <a:pt x="84" y="47"/>
                </a:moveTo>
                <a:cubicBezTo>
                  <a:pt x="68" y="34"/>
                  <a:pt x="55" y="33"/>
                  <a:pt x="43" y="46"/>
                </a:cubicBezTo>
                <a:cubicBezTo>
                  <a:pt x="32" y="59"/>
                  <a:pt x="35" y="71"/>
                  <a:pt x="47" y="83"/>
                </a:cubicBezTo>
                <a:cubicBezTo>
                  <a:pt x="60" y="71"/>
                  <a:pt x="71" y="60"/>
                  <a:pt x="84" y="4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2" name="Freeform 451">
            <a:extLst>
              <a:ext uri="{FF2B5EF4-FFF2-40B4-BE49-F238E27FC236}">
                <a16:creationId xmlns:a16="http://schemas.microsoft.com/office/drawing/2014/main" id="{8DBE6885-6929-4FC0-B506-D9EEF27D5A04}"/>
              </a:ext>
            </a:extLst>
          </p:cNvPr>
          <p:cNvSpPr>
            <a:spLocks noEditPoints="1"/>
          </p:cNvSpPr>
          <p:nvPr/>
        </p:nvSpPr>
        <p:spPr bwMode="auto">
          <a:xfrm>
            <a:off x="4425951" y="3773488"/>
            <a:ext cx="965200" cy="974725"/>
          </a:xfrm>
          <a:custGeom>
            <a:avLst/>
            <a:gdLst>
              <a:gd name="T0" fmla="*/ 512 w 717"/>
              <a:gd name="T1" fmla="*/ 207 h 724"/>
              <a:gd name="T2" fmla="*/ 512 w 717"/>
              <a:gd name="T3" fmla="*/ 299 h 724"/>
              <a:gd name="T4" fmla="*/ 554 w 717"/>
              <a:gd name="T5" fmla="*/ 397 h 724"/>
              <a:gd name="T6" fmla="*/ 675 w 717"/>
              <a:gd name="T7" fmla="*/ 517 h 724"/>
              <a:gd name="T8" fmla="*/ 714 w 717"/>
              <a:gd name="T9" fmla="*/ 614 h 724"/>
              <a:gd name="T10" fmla="*/ 647 w 717"/>
              <a:gd name="T11" fmla="*/ 707 h 724"/>
              <a:gd name="T12" fmla="*/ 528 w 717"/>
              <a:gd name="T13" fmla="*/ 684 h 724"/>
              <a:gd name="T14" fmla="*/ 404 w 717"/>
              <a:gd name="T15" fmla="*/ 559 h 724"/>
              <a:gd name="T16" fmla="*/ 286 w 717"/>
              <a:gd name="T17" fmla="*/ 510 h 724"/>
              <a:gd name="T18" fmla="*/ 116 w 717"/>
              <a:gd name="T19" fmla="*/ 510 h 724"/>
              <a:gd name="T20" fmla="*/ 1 w 717"/>
              <a:gd name="T21" fmla="*/ 395 h 724"/>
              <a:gd name="T22" fmla="*/ 117 w 717"/>
              <a:gd name="T23" fmla="*/ 286 h 724"/>
              <a:gd name="T24" fmla="*/ 243 w 717"/>
              <a:gd name="T25" fmla="*/ 287 h 724"/>
              <a:gd name="T26" fmla="*/ 288 w 717"/>
              <a:gd name="T27" fmla="*/ 241 h 724"/>
              <a:gd name="T28" fmla="*/ 287 w 717"/>
              <a:gd name="T29" fmla="*/ 121 h 724"/>
              <a:gd name="T30" fmla="*/ 393 w 717"/>
              <a:gd name="T31" fmla="*/ 1 h 724"/>
              <a:gd name="T32" fmla="*/ 509 w 717"/>
              <a:gd name="T33" fmla="*/ 117 h 724"/>
              <a:gd name="T34" fmla="*/ 509 w 717"/>
              <a:gd name="T35" fmla="*/ 207 h 724"/>
              <a:gd name="T36" fmla="*/ 512 w 717"/>
              <a:gd name="T37" fmla="*/ 207 h 724"/>
              <a:gd name="T38" fmla="*/ 481 w 717"/>
              <a:gd name="T39" fmla="*/ 210 h 724"/>
              <a:gd name="T40" fmla="*/ 479 w 717"/>
              <a:gd name="T41" fmla="*/ 210 h 724"/>
              <a:gd name="T42" fmla="*/ 479 w 717"/>
              <a:gd name="T43" fmla="*/ 112 h 724"/>
              <a:gd name="T44" fmla="*/ 394 w 717"/>
              <a:gd name="T45" fmla="*/ 32 h 724"/>
              <a:gd name="T46" fmla="*/ 317 w 717"/>
              <a:gd name="T47" fmla="*/ 117 h 724"/>
              <a:gd name="T48" fmla="*/ 318 w 717"/>
              <a:gd name="T49" fmla="*/ 245 h 724"/>
              <a:gd name="T50" fmla="*/ 293 w 717"/>
              <a:gd name="T51" fmla="*/ 301 h 724"/>
              <a:gd name="T52" fmla="*/ 243 w 717"/>
              <a:gd name="T53" fmla="*/ 318 h 724"/>
              <a:gd name="T54" fmla="*/ 106 w 717"/>
              <a:gd name="T55" fmla="*/ 318 h 724"/>
              <a:gd name="T56" fmla="*/ 32 w 717"/>
              <a:gd name="T57" fmla="*/ 401 h 724"/>
              <a:gd name="T58" fmla="*/ 112 w 717"/>
              <a:gd name="T59" fmla="*/ 478 h 724"/>
              <a:gd name="T60" fmla="*/ 290 w 717"/>
              <a:gd name="T61" fmla="*/ 481 h 724"/>
              <a:gd name="T62" fmla="*/ 423 w 717"/>
              <a:gd name="T63" fmla="*/ 535 h 724"/>
              <a:gd name="T64" fmla="*/ 549 w 717"/>
              <a:gd name="T65" fmla="*/ 661 h 724"/>
              <a:gd name="T66" fmla="*/ 632 w 717"/>
              <a:gd name="T67" fmla="*/ 680 h 724"/>
              <a:gd name="T68" fmla="*/ 683 w 717"/>
              <a:gd name="T69" fmla="*/ 619 h 724"/>
              <a:gd name="T70" fmla="*/ 655 w 717"/>
              <a:gd name="T71" fmla="*/ 541 h 724"/>
              <a:gd name="T72" fmla="*/ 530 w 717"/>
              <a:gd name="T73" fmla="*/ 417 h 724"/>
              <a:gd name="T74" fmla="*/ 481 w 717"/>
              <a:gd name="T75" fmla="*/ 298 h 724"/>
              <a:gd name="T76" fmla="*/ 481 w 717"/>
              <a:gd name="T77" fmla="*/ 210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17" h="724">
                <a:moveTo>
                  <a:pt x="512" y="207"/>
                </a:moveTo>
                <a:cubicBezTo>
                  <a:pt x="512" y="238"/>
                  <a:pt x="511" y="268"/>
                  <a:pt x="512" y="299"/>
                </a:cubicBezTo>
                <a:cubicBezTo>
                  <a:pt x="512" y="338"/>
                  <a:pt x="527" y="370"/>
                  <a:pt x="554" y="397"/>
                </a:cubicBezTo>
                <a:cubicBezTo>
                  <a:pt x="594" y="437"/>
                  <a:pt x="634" y="477"/>
                  <a:pt x="675" y="517"/>
                </a:cubicBezTo>
                <a:cubicBezTo>
                  <a:pt x="702" y="544"/>
                  <a:pt x="717" y="576"/>
                  <a:pt x="714" y="614"/>
                </a:cubicBezTo>
                <a:cubicBezTo>
                  <a:pt x="711" y="659"/>
                  <a:pt x="688" y="691"/>
                  <a:pt x="647" y="707"/>
                </a:cubicBezTo>
                <a:cubicBezTo>
                  <a:pt x="603" y="724"/>
                  <a:pt x="562" y="716"/>
                  <a:pt x="528" y="684"/>
                </a:cubicBezTo>
                <a:cubicBezTo>
                  <a:pt x="486" y="643"/>
                  <a:pt x="444" y="601"/>
                  <a:pt x="404" y="559"/>
                </a:cubicBezTo>
                <a:cubicBezTo>
                  <a:pt x="371" y="526"/>
                  <a:pt x="333" y="510"/>
                  <a:pt x="286" y="510"/>
                </a:cubicBezTo>
                <a:cubicBezTo>
                  <a:pt x="229" y="511"/>
                  <a:pt x="172" y="510"/>
                  <a:pt x="116" y="510"/>
                </a:cubicBezTo>
                <a:cubicBezTo>
                  <a:pt x="52" y="509"/>
                  <a:pt x="0" y="457"/>
                  <a:pt x="1" y="395"/>
                </a:cubicBezTo>
                <a:cubicBezTo>
                  <a:pt x="1" y="333"/>
                  <a:pt x="52" y="285"/>
                  <a:pt x="117" y="286"/>
                </a:cubicBezTo>
                <a:cubicBezTo>
                  <a:pt x="159" y="287"/>
                  <a:pt x="201" y="287"/>
                  <a:pt x="243" y="287"/>
                </a:cubicBezTo>
                <a:cubicBezTo>
                  <a:pt x="273" y="287"/>
                  <a:pt x="288" y="272"/>
                  <a:pt x="288" y="241"/>
                </a:cubicBezTo>
                <a:cubicBezTo>
                  <a:pt x="288" y="201"/>
                  <a:pt x="287" y="161"/>
                  <a:pt x="287" y="121"/>
                </a:cubicBezTo>
                <a:cubicBezTo>
                  <a:pt x="285" y="53"/>
                  <a:pt x="330" y="3"/>
                  <a:pt x="393" y="1"/>
                </a:cubicBezTo>
                <a:cubicBezTo>
                  <a:pt x="459" y="0"/>
                  <a:pt x="509" y="50"/>
                  <a:pt x="509" y="117"/>
                </a:cubicBezTo>
                <a:cubicBezTo>
                  <a:pt x="510" y="147"/>
                  <a:pt x="509" y="177"/>
                  <a:pt x="509" y="207"/>
                </a:cubicBezTo>
                <a:cubicBezTo>
                  <a:pt x="510" y="207"/>
                  <a:pt x="511" y="207"/>
                  <a:pt x="512" y="207"/>
                </a:cubicBezTo>
                <a:close/>
                <a:moveTo>
                  <a:pt x="481" y="210"/>
                </a:moveTo>
                <a:cubicBezTo>
                  <a:pt x="480" y="210"/>
                  <a:pt x="480" y="210"/>
                  <a:pt x="479" y="210"/>
                </a:cubicBezTo>
                <a:cubicBezTo>
                  <a:pt x="479" y="178"/>
                  <a:pt x="481" y="145"/>
                  <a:pt x="479" y="112"/>
                </a:cubicBezTo>
                <a:cubicBezTo>
                  <a:pt x="476" y="65"/>
                  <a:pt x="438" y="30"/>
                  <a:pt x="394" y="32"/>
                </a:cubicBezTo>
                <a:cubicBezTo>
                  <a:pt x="349" y="34"/>
                  <a:pt x="317" y="68"/>
                  <a:pt x="317" y="117"/>
                </a:cubicBezTo>
                <a:cubicBezTo>
                  <a:pt x="317" y="160"/>
                  <a:pt x="317" y="202"/>
                  <a:pt x="318" y="245"/>
                </a:cubicBezTo>
                <a:cubicBezTo>
                  <a:pt x="319" y="268"/>
                  <a:pt x="312" y="288"/>
                  <a:pt x="293" y="301"/>
                </a:cubicBezTo>
                <a:cubicBezTo>
                  <a:pt x="278" y="310"/>
                  <a:pt x="260" y="317"/>
                  <a:pt x="243" y="318"/>
                </a:cubicBezTo>
                <a:cubicBezTo>
                  <a:pt x="198" y="320"/>
                  <a:pt x="151" y="316"/>
                  <a:pt x="106" y="318"/>
                </a:cubicBezTo>
                <a:cubicBezTo>
                  <a:pt x="61" y="320"/>
                  <a:pt x="30" y="357"/>
                  <a:pt x="32" y="401"/>
                </a:cubicBezTo>
                <a:cubicBezTo>
                  <a:pt x="34" y="442"/>
                  <a:pt x="69" y="477"/>
                  <a:pt x="112" y="478"/>
                </a:cubicBezTo>
                <a:cubicBezTo>
                  <a:pt x="172" y="480"/>
                  <a:pt x="231" y="481"/>
                  <a:pt x="290" y="481"/>
                </a:cubicBezTo>
                <a:cubicBezTo>
                  <a:pt x="342" y="480"/>
                  <a:pt x="386" y="498"/>
                  <a:pt x="423" y="535"/>
                </a:cubicBezTo>
                <a:cubicBezTo>
                  <a:pt x="464" y="578"/>
                  <a:pt x="506" y="619"/>
                  <a:pt x="549" y="661"/>
                </a:cubicBezTo>
                <a:cubicBezTo>
                  <a:pt x="572" y="684"/>
                  <a:pt x="601" y="690"/>
                  <a:pt x="632" y="680"/>
                </a:cubicBezTo>
                <a:cubicBezTo>
                  <a:pt x="661" y="670"/>
                  <a:pt x="678" y="649"/>
                  <a:pt x="683" y="619"/>
                </a:cubicBezTo>
                <a:cubicBezTo>
                  <a:pt x="688" y="588"/>
                  <a:pt x="676" y="563"/>
                  <a:pt x="655" y="541"/>
                </a:cubicBezTo>
                <a:cubicBezTo>
                  <a:pt x="613" y="500"/>
                  <a:pt x="572" y="458"/>
                  <a:pt x="530" y="417"/>
                </a:cubicBezTo>
                <a:cubicBezTo>
                  <a:pt x="498" y="384"/>
                  <a:pt x="482" y="344"/>
                  <a:pt x="481" y="298"/>
                </a:cubicBezTo>
                <a:cubicBezTo>
                  <a:pt x="481" y="269"/>
                  <a:pt x="481" y="240"/>
                  <a:pt x="481" y="21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3" name="Freeform 452">
            <a:extLst>
              <a:ext uri="{FF2B5EF4-FFF2-40B4-BE49-F238E27FC236}">
                <a16:creationId xmlns:a16="http://schemas.microsoft.com/office/drawing/2014/main" id="{0FDF10DA-C50D-4016-8752-DCBAE74C97EC}"/>
              </a:ext>
            </a:extLst>
          </p:cNvPr>
          <p:cNvSpPr>
            <a:spLocks noEditPoints="1"/>
          </p:cNvSpPr>
          <p:nvPr/>
        </p:nvSpPr>
        <p:spPr bwMode="auto">
          <a:xfrm>
            <a:off x="7539038" y="2217738"/>
            <a:ext cx="960438" cy="962025"/>
          </a:xfrm>
          <a:custGeom>
            <a:avLst/>
            <a:gdLst>
              <a:gd name="T0" fmla="*/ 713 w 713"/>
              <a:gd name="T1" fmla="*/ 357 h 714"/>
              <a:gd name="T2" fmla="*/ 354 w 713"/>
              <a:gd name="T3" fmla="*/ 714 h 714"/>
              <a:gd name="T4" fmla="*/ 0 w 713"/>
              <a:gd name="T5" fmla="*/ 358 h 714"/>
              <a:gd name="T6" fmla="*/ 353 w 713"/>
              <a:gd name="T7" fmla="*/ 0 h 714"/>
              <a:gd name="T8" fmla="*/ 713 w 713"/>
              <a:gd name="T9" fmla="*/ 357 h 714"/>
              <a:gd name="T10" fmla="*/ 31 w 713"/>
              <a:gd name="T11" fmla="*/ 357 h 714"/>
              <a:gd name="T12" fmla="*/ 359 w 713"/>
              <a:gd name="T13" fmla="*/ 684 h 714"/>
              <a:gd name="T14" fmla="*/ 683 w 713"/>
              <a:gd name="T15" fmla="*/ 357 h 714"/>
              <a:gd name="T16" fmla="*/ 362 w 713"/>
              <a:gd name="T17" fmla="*/ 31 h 714"/>
              <a:gd name="T18" fmla="*/ 31 w 713"/>
              <a:gd name="T19" fmla="*/ 357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3" h="714">
                <a:moveTo>
                  <a:pt x="713" y="357"/>
                </a:moveTo>
                <a:cubicBezTo>
                  <a:pt x="713" y="555"/>
                  <a:pt x="554" y="713"/>
                  <a:pt x="354" y="714"/>
                </a:cubicBezTo>
                <a:cubicBezTo>
                  <a:pt x="160" y="714"/>
                  <a:pt x="0" y="553"/>
                  <a:pt x="0" y="358"/>
                </a:cubicBezTo>
                <a:cubicBezTo>
                  <a:pt x="0" y="162"/>
                  <a:pt x="159" y="0"/>
                  <a:pt x="353" y="0"/>
                </a:cubicBezTo>
                <a:cubicBezTo>
                  <a:pt x="553" y="0"/>
                  <a:pt x="712" y="158"/>
                  <a:pt x="713" y="357"/>
                </a:cubicBezTo>
                <a:close/>
                <a:moveTo>
                  <a:pt x="31" y="357"/>
                </a:moveTo>
                <a:cubicBezTo>
                  <a:pt x="31" y="538"/>
                  <a:pt x="176" y="683"/>
                  <a:pt x="359" y="684"/>
                </a:cubicBezTo>
                <a:cubicBezTo>
                  <a:pt x="535" y="684"/>
                  <a:pt x="683" y="534"/>
                  <a:pt x="683" y="357"/>
                </a:cubicBezTo>
                <a:cubicBezTo>
                  <a:pt x="683" y="180"/>
                  <a:pt x="536" y="32"/>
                  <a:pt x="362" y="31"/>
                </a:cubicBezTo>
                <a:cubicBezTo>
                  <a:pt x="177" y="31"/>
                  <a:pt x="31" y="175"/>
                  <a:pt x="31" y="35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4" name="Freeform 453">
            <a:extLst>
              <a:ext uri="{FF2B5EF4-FFF2-40B4-BE49-F238E27FC236}">
                <a16:creationId xmlns:a16="http://schemas.microsoft.com/office/drawing/2014/main" id="{023172CB-E6DF-40DA-BF45-7AD6CABB8BF1}"/>
              </a:ext>
            </a:extLst>
          </p:cNvPr>
          <p:cNvSpPr>
            <a:spLocks noEditPoints="1"/>
          </p:cNvSpPr>
          <p:nvPr/>
        </p:nvSpPr>
        <p:spPr bwMode="auto">
          <a:xfrm>
            <a:off x="7535863" y="658812"/>
            <a:ext cx="966788" cy="966788"/>
          </a:xfrm>
          <a:custGeom>
            <a:avLst/>
            <a:gdLst>
              <a:gd name="T0" fmla="*/ 716 w 718"/>
              <a:gd name="T1" fmla="*/ 359 h 719"/>
              <a:gd name="T2" fmla="*/ 353 w 718"/>
              <a:gd name="T3" fmla="*/ 717 h 719"/>
              <a:gd name="T4" fmla="*/ 3 w 718"/>
              <a:gd name="T5" fmla="*/ 359 h 719"/>
              <a:gd name="T6" fmla="*/ 371 w 718"/>
              <a:gd name="T7" fmla="*/ 3 h 719"/>
              <a:gd name="T8" fmla="*/ 716 w 718"/>
              <a:gd name="T9" fmla="*/ 359 h 719"/>
              <a:gd name="T10" fmla="*/ 34 w 718"/>
              <a:gd name="T11" fmla="*/ 358 h 719"/>
              <a:gd name="T12" fmla="*/ 367 w 718"/>
              <a:gd name="T13" fmla="*/ 687 h 719"/>
              <a:gd name="T14" fmla="*/ 686 w 718"/>
              <a:gd name="T15" fmla="*/ 361 h 719"/>
              <a:gd name="T16" fmla="*/ 355 w 718"/>
              <a:gd name="T17" fmla="*/ 35 h 719"/>
              <a:gd name="T18" fmla="*/ 34 w 718"/>
              <a:gd name="T19" fmla="*/ 358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8" h="719">
                <a:moveTo>
                  <a:pt x="716" y="359"/>
                </a:moveTo>
                <a:cubicBezTo>
                  <a:pt x="713" y="563"/>
                  <a:pt x="555" y="719"/>
                  <a:pt x="353" y="717"/>
                </a:cubicBezTo>
                <a:cubicBezTo>
                  <a:pt x="160" y="715"/>
                  <a:pt x="0" y="552"/>
                  <a:pt x="3" y="359"/>
                </a:cubicBezTo>
                <a:cubicBezTo>
                  <a:pt x="5" y="156"/>
                  <a:pt x="167" y="0"/>
                  <a:pt x="371" y="3"/>
                </a:cubicBezTo>
                <a:cubicBezTo>
                  <a:pt x="559" y="6"/>
                  <a:pt x="718" y="171"/>
                  <a:pt x="716" y="359"/>
                </a:cubicBezTo>
                <a:close/>
                <a:moveTo>
                  <a:pt x="34" y="358"/>
                </a:moveTo>
                <a:cubicBezTo>
                  <a:pt x="35" y="545"/>
                  <a:pt x="180" y="688"/>
                  <a:pt x="367" y="687"/>
                </a:cubicBezTo>
                <a:cubicBezTo>
                  <a:pt x="539" y="686"/>
                  <a:pt x="688" y="534"/>
                  <a:pt x="686" y="361"/>
                </a:cubicBezTo>
                <a:cubicBezTo>
                  <a:pt x="684" y="177"/>
                  <a:pt x="538" y="33"/>
                  <a:pt x="355" y="35"/>
                </a:cubicBezTo>
                <a:cubicBezTo>
                  <a:pt x="179" y="36"/>
                  <a:pt x="32" y="183"/>
                  <a:pt x="34" y="35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5" name="Freeform 454">
            <a:extLst>
              <a:ext uri="{FF2B5EF4-FFF2-40B4-BE49-F238E27FC236}">
                <a16:creationId xmlns:a16="http://schemas.microsoft.com/office/drawing/2014/main" id="{8DD1143B-BAA0-4FAC-8571-09546B34C465}"/>
              </a:ext>
            </a:extLst>
          </p:cNvPr>
          <p:cNvSpPr>
            <a:spLocks noEditPoints="1"/>
          </p:cNvSpPr>
          <p:nvPr/>
        </p:nvSpPr>
        <p:spPr bwMode="auto">
          <a:xfrm>
            <a:off x="5970588" y="2474913"/>
            <a:ext cx="657225" cy="693738"/>
          </a:xfrm>
          <a:custGeom>
            <a:avLst/>
            <a:gdLst>
              <a:gd name="T0" fmla="*/ 447 w 489"/>
              <a:gd name="T1" fmla="*/ 364 h 516"/>
              <a:gd name="T2" fmla="*/ 482 w 489"/>
              <a:gd name="T3" fmla="*/ 398 h 516"/>
              <a:gd name="T4" fmla="*/ 423 w 489"/>
              <a:gd name="T5" fmla="*/ 386 h 516"/>
              <a:gd name="T6" fmla="*/ 387 w 489"/>
              <a:gd name="T7" fmla="*/ 356 h 516"/>
              <a:gd name="T8" fmla="*/ 422 w 489"/>
              <a:gd name="T9" fmla="*/ 423 h 516"/>
              <a:gd name="T10" fmla="*/ 489 w 489"/>
              <a:gd name="T11" fmla="*/ 495 h 516"/>
              <a:gd name="T12" fmla="*/ 461 w 489"/>
              <a:gd name="T13" fmla="*/ 500 h 516"/>
              <a:gd name="T14" fmla="*/ 352 w 489"/>
              <a:gd name="T15" fmla="*/ 395 h 516"/>
              <a:gd name="T16" fmla="*/ 370 w 489"/>
              <a:gd name="T17" fmla="*/ 434 h 516"/>
              <a:gd name="T18" fmla="*/ 390 w 489"/>
              <a:gd name="T19" fmla="*/ 516 h 516"/>
              <a:gd name="T20" fmla="*/ 357 w 489"/>
              <a:gd name="T21" fmla="*/ 465 h 516"/>
              <a:gd name="T22" fmla="*/ 271 w 489"/>
              <a:gd name="T23" fmla="*/ 361 h 516"/>
              <a:gd name="T24" fmla="*/ 221 w 489"/>
              <a:gd name="T25" fmla="*/ 320 h 516"/>
              <a:gd name="T26" fmla="*/ 156 w 489"/>
              <a:gd name="T27" fmla="*/ 254 h 516"/>
              <a:gd name="T28" fmla="*/ 87 w 489"/>
              <a:gd name="T29" fmla="*/ 187 h 516"/>
              <a:gd name="T30" fmla="*/ 40 w 489"/>
              <a:gd name="T31" fmla="*/ 136 h 516"/>
              <a:gd name="T32" fmla="*/ 57 w 489"/>
              <a:gd name="T33" fmla="*/ 24 h 516"/>
              <a:gd name="T34" fmla="*/ 152 w 489"/>
              <a:gd name="T35" fmla="*/ 56 h 516"/>
              <a:gd name="T36" fmla="*/ 231 w 489"/>
              <a:gd name="T37" fmla="*/ 114 h 516"/>
              <a:gd name="T38" fmla="*/ 296 w 489"/>
              <a:gd name="T39" fmla="*/ 179 h 516"/>
              <a:gd name="T40" fmla="*/ 385 w 489"/>
              <a:gd name="T41" fmla="*/ 286 h 516"/>
              <a:gd name="T42" fmla="*/ 280 w 489"/>
              <a:gd name="T43" fmla="*/ 210 h 516"/>
              <a:gd name="T44" fmla="*/ 240 w 489"/>
              <a:gd name="T45" fmla="*/ 193 h 516"/>
              <a:gd name="T46" fmla="*/ 195 w 489"/>
              <a:gd name="T47" fmla="*/ 271 h 516"/>
              <a:gd name="T48" fmla="*/ 272 w 489"/>
              <a:gd name="T49" fmla="*/ 229 h 516"/>
              <a:gd name="T50" fmla="*/ 152 w 489"/>
              <a:gd name="T51" fmla="*/ 222 h 516"/>
              <a:gd name="T52" fmla="*/ 219 w 489"/>
              <a:gd name="T53" fmla="*/ 163 h 516"/>
              <a:gd name="T54" fmla="*/ 183 w 489"/>
              <a:gd name="T55" fmla="*/ 136 h 516"/>
              <a:gd name="T56" fmla="*/ 134 w 489"/>
              <a:gd name="T57" fmla="*/ 207 h 516"/>
              <a:gd name="T58" fmla="*/ 325 w 489"/>
              <a:gd name="T59" fmla="*/ 268 h 516"/>
              <a:gd name="T60" fmla="*/ 291 w 489"/>
              <a:gd name="T61" fmla="*/ 256 h 516"/>
              <a:gd name="T62" fmla="*/ 255 w 489"/>
              <a:gd name="T63" fmla="*/ 317 h 516"/>
              <a:gd name="T64" fmla="*/ 317 w 489"/>
              <a:gd name="T65" fmla="*/ 284 h 516"/>
              <a:gd name="T66" fmla="*/ 138 w 489"/>
              <a:gd name="T67" fmla="*/ 86 h 516"/>
              <a:gd name="T68" fmla="*/ 87 w 489"/>
              <a:gd name="T69" fmla="*/ 132 h 516"/>
              <a:gd name="T70" fmla="*/ 111 w 489"/>
              <a:gd name="T71" fmla="*/ 158 h 516"/>
              <a:gd name="T72" fmla="*/ 138 w 489"/>
              <a:gd name="T73" fmla="*/ 86 h 516"/>
              <a:gd name="T74" fmla="*/ 107 w 489"/>
              <a:gd name="T75" fmla="*/ 58 h 516"/>
              <a:gd name="T76" fmla="*/ 43 w 489"/>
              <a:gd name="T77" fmla="*/ 84 h 516"/>
              <a:gd name="T78" fmla="*/ 351 w 489"/>
              <a:gd name="T79" fmla="*/ 302 h 516"/>
              <a:gd name="T80" fmla="*/ 326 w 489"/>
              <a:gd name="T81" fmla="*/ 365 h 516"/>
              <a:gd name="T82" fmla="*/ 351 w 489"/>
              <a:gd name="T83" fmla="*/ 30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9" h="516">
                <a:moveTo>
                  <a:pt x="404" y="322"/>
                </a:moveTo>
                <a:cubicBezTo>
                  <a:pt x="425" y="326"/>
                  <a:pt x="439" y="340"/>
                  <a:pt x="447" y="364"/>
                </a:cubicBezTo>
                <a:cubicBezTo>
                  <a:pt x="449" y="371"/>
                  <a:pt x="460" y="376"/>
                  <a:pt x="467" y="382"/>
                </a:cubicBezTo>
                <a:cubicBezTo>
                  <a:pt x="472" y="387"/>
                  <a:pt x="477" y="392"/>
                  <a:pt x="482" y="398"/>
                </a:cubicBezTo>
                <a:cubicBezTo>
                  <a:pt x="476" y="403"/>
                  <a:pt x="471" y="411"/>
                  <a:pt x="465" y="413"/>
                </a:cubicBezTo>
                <a:cubicBezTo>
                  <a:pt x="450" y="418"/>
                  <a:pt x="431" y="404"/>
                  <a:pt x="423" y="386"/>
                </a:cubicBezTo>
                <a:cubicBezTo>
                  <a:pt x="419" y="379"/>
                  <a:pt x="417" y="372"/>
                  <a:pt x="414" y="366"/>
                </a:cubicBezTo>
                <a:cubicBezTo>
                  <a:pt x="409" y="353"/>
                  <a:pt x="398" y="353"/>
                  <a:pt x="387" y="356"/>
                </a:cubicBezTo>
                <a:cubicBezTo>
                  <a:pt x="374" y="360"/>
                  <a:pt x="378" y="370"/>
                  <a:pt x="381" y="379"/>
                </a:cubicBezTo>
                <a:cubicBezTo>
                  <a:pt x="387" y="400"/>
                  <a:pt x="404" y="411"/>
                  <a:pt x="422" y="423"/>
                </a:cubicBezTo>
                <a:cubicBezTo>
                  <a:pt x="442" y="436"/>
                  <a:pt x="461" y="450"/>
                  <a:pt x="478" y="466"/>
                </a:cubicBezTo>
                <a:cubicBezTo>
                  <a:pt x="485" y="472"/>
                  <a:pt x="488" y="485"/>
                  <a:pt x="489" y="495"/>
                </a:cubicBezTo>
                <a:cubicBezTo>
                  <a:pt x="489" y="499"/>
                  <a:pt x="482" y="507"/>
                  <a:pt x="476" y="509"/>
                </a:cubicBezTo>
                <a:cubicBezTo>
                  <a:pt x="473" y="510"/>
                  <a:pt x="462" y="504"/>
                  <a:pt x="461" y="500"/>
                </a:cubicBezTo>
                <a:cubicBezTo>
                  <a:pt x="457" y="477"/>
                  <a:pt x="439" y="466"/>
                  <a:pt x="421" y="457"/>
                </a:cubicBezTo>
                <a:cubicBezTo>
                  <a:pt x="392" y="442"/>
                  <a:pt x="367" y="425"/>
                  <a:pt x="352" y="395"/>
                </a:cubicBezTo>
                <a:cubicBezTo>
                  <a:pt x="350" y="397"/>
                  <a:pt x="348" y="398"/>
                  <a:pt x="346" y="400"/>
                </a:cubicBezTo>
                <a:cubicBezTo>
                  <a:pt x="354" y="411"/>
                  <a:pt x="360" y="424"/>
                  <a:pt x="370" y="434"/>
                </a:cubicBezTo>
                <a:cubicBezTo>
                  <a:pt x="387" y="451"/>
                  <a:pt x="406" y="465"/>
                  <a:pt x="406" y="493"/>
                </a:cubicBezTo>
                <a:cubicBezTo>
                  <a:pt x="406" y="504"/>
                  <a:pt x="404" y="516"/>
                  <a:pt x="390" y="516"/>
                </a:cubicBezTo>
                <a:cubicBezTo>
                  <a:pt x="376" y="516"/>
                  <a:pt x="375" y="507"/>
                  <a:pt x="374" y="494"/>
                </a:cubicBezTo>
                <a:cubicBezTo>
                  <a:pt x="374" y="484"/>
                  <a:pt x="365" y="473"/>
                  <a:pt x="357" y="465"/>
                </a:cubicBezTo>
                <a:cubicBezTo>
                  <a:pt x="328" y="438"/>
                  <a:pt x="324" y="432"/>
                  <a:pt x="318" y="401"/>
                </a:cubicBezTo>
                <a:cubicBezTo>
                  <a:pt x="296" y="396"/>
                  <a:pt x="277" y="386"/>
                  <a:pt x="271" y="361"/>
                </a:cubicBezTo>
                <a:cubicBezTo>
                  <a:pt x="270" y="358"/>
                  <a:pt x="264" y="355"/>
                  <a:pt x="260" y="354"/>
                </a:cubicBezTo>
                <a:cubicBezTo>
                  <a:pt x="241" y="349"/>
                  <a:pt x="228" y="339"/>
                  <a:pt x="221" y="320"/>
                </a:cubicBezTo>
                <a:cubicBezTo>
                  <a:pt x="219" y="316"/>
                  <a:pt x="214" y="311"/>
                  <a:pt x="209" y="310"/>
                </a:cubicBezTo>
                <a:cubicBezTo>
                  <a:pt x="177" y="305"/>
                  <a:pt x="160" y="286"/>
                  <a:pt x="156" y="254"/>
                </a:cubicBezTo>
                <a:cubicBezTo>
                  <a:pt x="123" y="249"/>
                  <a:pt x="102" y="232"/>
                  <a:pt x="99" y="197"/>
                </a:cubicBezTo>
                <a:cubicBezTo>
                  <a:pt x="99" y="193"/>
                  <a:pt x="91" y="191"/>
                  <a:pt x="87" y="187"/>
                </a:cubicBezTo>
                <a:cubicBezTo>
                  <a:pt x="76" y="176"/>
                  <a:pt x="66" y="164"/>
                  <a:pt x="56" y="153"/>
                </a:cubicBezTo>
                <a:cubicBezTo>
                  <a:pt x="51" y="147"/>
                  <a:pt x="47" y="139"/>
                  <a:pt x="40" y="136"/>
                </a:cubicBezTo>
                <a:cubicBezTo>
                  <a:pt x="8" y="121"/>
                  <a:pt x="0" y="84"/>
                  <a:pt x="23" y="58"/>
                </a:cubicBezTo>
                <a:cubicBezTo>
                  <a:pt x="34" y="46"/>
                  <a:pt x="45" y="35"/>
                  <a:pt x="57" y="24"/>
                </a:cubicBezTo>
                <a:cubicBezTo>
                  <a:pt x="83" y="0"/>
                  <a:pt x="120" y="9"/>
                  <a:pt x="135" y="40"/>
                </a:cubicBezTo>
                <a:cubicBezTo>
                  <a:pt x="138" y="47"/>
                  <a:pt x="146" y="51"/>
                  <a:pt x="152" y="56"/>
                </a:cubicBezTo>
                <a:cubicBezTo>
                  <a:pt x="157" y="59"/>
                  <a:pt x="165" y="59"/>
                  <a:pt x="168" y="64"/>
                </a:cubicBezTo>
                <a:cubicBezTo>
                  <a:pt x="183" y="88"/>
                  <a:pt x="206" y="101"/>
                  <a:pt x="231" y="114"/>
                </a:cubicBezTo>
                <a:cubicBezTo>
                  <a:pt x="242" y="120"/>
                  <a:pt x="244" y="144"/>
                  <a:pt x="255" y="155"/>
                </a:cubicBezTo>
                <a:cubicBezTo>
                  <a:pt x="266" y="166"/>
                  <a:pt x="289" y="167"/>
                  <a:pt x="296" y="179"/>
                </a:cubicBezTo>
                <a:cubicBezTo>
                  <a:pt x="308" y="202"/>
                  <a:pt x="324" y="221"/>
                  <a:pt x="342" y="240"/>
                </a:cubicBezTo>
                <a:cubicBezTo>
                  <a:pt x="356" y="255"/>
                  <a:pt x="366" y="274"/>
                  <a:pt x="385" y="286"/>
                </a:cubicBezTo>
                <a:cubicBezTo>
                  <a:pt x="394" y="292"/>
                  <a:pt x="396" y="308"/>
                  <a:pt x="404" y="322"/>
                </a:cubicBezTo>
                <a:close/>
                <a:moveTo>
                  <a:pt x="280" y="210"/>
                </a:moveTo>
                <a:cubicBezTo>
                  <a:pt x="276" y="204"/>
                  <a:pt x="272" y="195"/>
                  <a:pt x="265" y="192"/>
                </a:cubicBezTo>
                <a:cubicBezTo>
                  <a:pt x="258" y="189"/>
                  <a:pt x="246" y="188"/>
                  <a:pt x="240" y="193"/>
                </a:cubicBezTo>
                <a:cubicBezTo>
                  <a:pt x="223" y="206"/>
                  <a:pt x="208" y="222"/>
                  <a:pt x="193" y="239"/>
                </a:cubicBezTo>
                <a:cubicBezTo>
                  <a:pt x="184" y="249"/>
                  <a:pt x="185" y="261"/>
                  <a:pt x="195" y="271"/>
                </a:cubicBezTo>
                <a:cubicBezTo>
                  <a:pt x="205" y="282"/>
                  <a:pt x="218" y="282"/>
                  <a:pt x="229" y="273"/>
                </a:cubicBezTo>
                <a:cubicBezTo>
                  <a:pt x="244" y="259"/>
                  <a:pt x="258" y="244"/>
                  <a:pt x="272" y="229"/>
                </a:cubicBezTo>
                <a:cubicBezTo>
                  <a:pt x="276" y="225"/>
                  <a:pt x="277" y="218"/>
                  <a:pt x="280" y="210"/>
                </a:cubicBezTo>
                <a:close/>
                <a:moveTo>
                  <a:pt x="152" y="222"/>
                </a:moveTo>
                <a:cubicBezTo>
                  <a:pt x="159" y="220"/>
                  <a:pt x="163" y="221"/>
                  <a:pt x="165" y="219"/>
                </a:cubicBezTo>
                <a:cubicBezTo>
                  <a:pt x="184" y="201"/>
                  <a:pt x="202" y="183"/>
                  <a:pt x="219" y="163"/>
                </a:cubicBezTo>
                <a:cubicBezTo>
                  <a:pt x="222" y="159"/>
                  <a:pt x="217" y="142"/>
                  <a:pt x="211" y="138"/>
                </a:cubicBezTo>
                <a:cubicBezTo>
                  <a:pt x="204" y="133"/>
                  <a:pt x="189" y="131"/>
                  <a:pt x="183" y="136"/>
                </a:cubicBezTo>
                <a:cubicBezTo>
                  <a:pt x="165" y="149"/>
                  <a:pt x="149" y="166"/>
                  <a:pt x="135" y="183"/>
                </a:cubicBezTo>
                <a:cubicBezTo>
                  <a:pt x="130" y="188"/>
                  <a:pt x="130" y="201"/>
                  <a:pt x="134" y="207"/>
                </a:cubicBezTo>
                <a:cubicBezTo>
                  <a:pt x="137" y="214"/>
                  <a:pt x="147" y="218"/>
                  <a:pt x="152" y="222"/>
                </a:cubicBezTo>
                <a:close/>
                <a:moveTo>
                  <a:pt x="325" y="268"/>
                </a:moveTo>
                <a:cubicBezTo>
                  <a:pt x="321" y="263"/>
                  <a:pt x="318" y="254"/>
                  <a:pt x="312" y="253"/>
                </a:cubicBezTo>
                <a:cubicBezTo>
                  <a:pt x="306" y="251"/>
                  <a:pt x="296" y="252"/>
                  <a:pt x="291" y="256"/>
                </a:cubicBezTo>
                <a:cubicBezTo>
                  <a:pt x="278" y="266"/>
                  <a:pt x="267" y="278"/>
                  <a:pt x="256" y="289"/>
                </a:cubicBezTo>
                <a:cubicBezTo>
                  <a:pt x="248" y="298"/>
                  <a:pt x="245" y="310"/>
                  <a:pt x="255" y="317"/>
                </a:cubicBezTo>
                <a:cubicBezTo>
                  <a:pt x="262" y="321"/>
                  <a:pt x="276" y="321"/>
                  <a:pt x="283" y="317"/>
                </a:cubicBezTo>
                <a:cubicBezTo>
                  <a:pt x="296" y="308"/>
                  <a:pt x="306" y="295"/>
                  <a:pt x="317" y="284"/>
                </a:cubicBezTo>
                <a:cubicBezTo>
                  <a:pt x="320" y="280"/>
                  <a:pt x="322" y="275"/>
                  <a:pt x="325" y="268"/>
                </a:cubicBezTo>
                <a:close/>
                <a:moveTo>
                  <a:pt x="138" y="86"/>
                </a:moveTo>
                <a:cubicBezTo>
                  <a:pt x="137" y="86"/>
                  <a:pt x="133" y="86"/>
                  <a:pt x="132" y="88"/>
                </a:cubicBezTo>
                <a:cubicBezTo>
                  <a:pt x="116" y="102"/>
                  <a:pt x="101" y="116"/>
                  <a:pt x="87" y="132"/>
                </a:cubicBezTo>
                <a:cubicBezTo>
                  <a:pt x="84" y="136"/>
                  <a:pt x="87" y="148"/>
                  <a:pt x="92" y="153"/>
                </a:cubicBezTo>
                <a:cubicBezTo>
                  <a:pt x="95" y="158"/>
                  <a:pt x="107" y="160"/>
                  <a:pt x="111" y="158"/>
                </a:cubicBezTo>
                <a:cubicBezTo>
                  <a:pt x="127" y="144"/>
                  <a:pt x="143" y="129"/>
                  <a:pt x="157" y="112"/>
                </a:cubicBezTo>
                <a:cubicBezTo>
                  <a:pt x="165" y="101"/>
                  <a:pt x="153" y="86"/>
                  <a:pt x="138" y="86"/>
                </a:cubicBezTo>
                <a:close/>
                <a:moveTo>
                  <a:pt x="58" y="108"/>
                </a:moveTo>
                <a:cubicBezTo>
                  <a:pt x="69" y="108"/>
                  <a:pt x="108" y="69"/>
                  <a:pt x="107" y="58"/>
                </a:cubicBezTo>
                <a:cubicBezTo>
                  <a:pt x="107" y="46"/>
                  <a:pt x="94" y="36"/>
                  <a:pt x="85" y="43"/>
                </a:cubicBezTo>
                <a:cubicBezTo>
                  <a:pt x="70" y="55"/>
                  <a:pt x="55" y="69"/>
                  <a:pt x="43" y="84"/>
                </a:cubicBezTo>
                <a:cubicBezTo>
                  <a:pt x="35" y="94"/>
                  <a:pt x="45" y="108"/>
                  <a:pt x="58" y="108"/>
                </a:cubicBezTo>
                <a:close/>
                <a:moveTo>
                  <a:pt x="351" y="302"/>
                </a:moveTo>
                <a:cubicBezTo>
                  <a:pt x="340" y="302"/>
                  <a:pt x="302" y="339"/>
                  <a:pt x="301" y="350"/>
                </a:cubicBezTo>
                <a:cubicBezTo>
                  <a:pt x="300" y="363"/>
                  <a:pt x="315" y="373"/>
                  <a:pt x="326" y="365"/>
                </a:cubicBezTo>
                <a:cubicBezTo>
                  <a:pt x="340" y="354"/>
                  <a:pt x="354" y="340"/>
                  <a:pt x="365" y="326"/>
                </a:cubicBezTo>
                <a:cubicBezTo>
                  <a:pt x="372" y="316"/>
                  <a:pt x="363" y="302"/>
                  <a:pt x="351" y="302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6" name="Freeform 455">
            <a:extLst>
              <a:ext uri="{FF2B5EF4-FFF2-40B4-BE49-F238E27FC236}">
                <a16:creationId xmlns:a16="http://schemas.microsoft.com/office/drawing/2014/main" id="{C72D4E69-7D40-4E73-A296-28EE121D4107}"/>
              </a:ext>
            </a:extLst>
          </p:cNvPr>
          <p:cNvSpPr>
            <a:spLocks noEditPoints="1"/>
          </p:cNvSpPr>
          <p:nvPr/>
        </p:nvSpPr>
        <p:spPr bwMode="auto">
          <a:xfrm>
            <a:off x="7540626" y="3779838"/>
            <a:ext cx="492125" cy="457200"/>
          </a:xfrm>
          <a:custGeom>
            <a:avLst/>
            <a:gdLst>
              <a:gd name="T0" fmla="*/ 219 w 366"/>
              <a:gd name="T1" fmla="*/ 299 h 339"/>
              <a:gd name="T2" fmla="*/ 124 w 366"/>
              <a:gd name="T3" fmla="*/ 326 h 339"/>
              <a:gd name="T4" fmla="*/ 87 w 366"/>
              <a:gd name="T5" fmla="*/ 308 h 339"/>
              <a:gd name="T6" fmla="*/ 27 w 366"/>
              <a:gd name="T7" fmla="*/ 107 h 339"/>
              <a:gd name="T8" fmla="*/ 66 w 366"/>
              <a:gd name="T9" fmla="*/ 53 h 339"/>
              <a:gd name="T10" fmla="*/ 138 w 366"/>
              <a:gd name="T11" fmla="*/ 41 h 339"/>
              <a:gd name="T12" fmla="*/ 258 w 366"/>
              <a:gd name="T13" fmla="*/ 24 h 339"/>
              <a:gd name="T14" fmla="*/ 324 w 366"/>
              <a:gd name="T15" fmla="*/ 251 h 339"/>
              <a:gd name="T16" fmla="*/ 281 w 366"/>
              <a:gd name="T17" fmla="*/ 295 h 339"/>
              <a:gd name="T18" fmla="*/ 219 w 366"/>
              <a:gd name="T19" fmla="*/ 299 h 339"/>
              <a:gd name="T20" fmla="*/ 150 w 366"/>
              <a:gd name="T21" fmla="*/ 306 h 339"/>
              <a:gd name="T22" fmla="*/ 153 w 366"/>
              <a:gd name="T23" fmla="*/ 301 h 339"/>
              <a:gd name="T24" fmla="*/ 191 w 366"/>
              <a:gd name="T25" fmla="*/ 264 h 339"/>
              <a:gd name="T26" fmla="*/ 137 w 366"/>
              <a:gd name="T27" fmla="*/ 85 h 339"/>
              <a:gd name="T28" fmla="*/ 96 w 366"/>
              <a:gd name="T29" fmla="*/ 70 h 339"/>
              <a:gd name="T30" fmla="*/ 51 w 366"/>
              <a:gd name="T31" fmla="*/ 132 h 339"/>
              <a:gd name="T32" fmla="*/ 95 w 366"/>
              <a:gd name="T33" fmla="*/ 273 h 339"/>
              <a:gd name="T34" fmla="*/ 150 w 366"/>
              <a:gd name="T35" fmla="*/ 306 h 339"/>
              <a:gd name="T36" fmla="*/ 311 w 366"/>
              <a:gd name="T37" fmla="*/ 176 h 339"/>
              <a:gd name="T38" fmla="*/ 280 w 366"/>
              <a:gd name="T39" fmla="*/ 87 h 339"/>
              <a:gd name="T40" fmla="*/ 196 w 366"/>
              <a:gd name="T41" fmla="*/ 40 h 339"/>
              <a:gd name="T42" fmla="*/ 167 w 366"/>
              <a:gd name="T43" fmla="*/ 78 h 339"/>
              <a:gd name="T44" fmla="*/ 222 w 366"/>
              <a:gd name="T45" fmla="*/ 255 h 339"/>
              <a:gd name="T46" fmla="*/ 264 w 366"/>
              <a:gd name="T47" fmla="*/ 269 h 339"/>
              <a:gd name="T48" fmla="*/ 311 w 366"/>
              <a:gd name="T49" fmla="*/ 176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6" h="339">
                <a:moveTo>
                  <a:pt x="219" y="299"/>
                </a:moveTo>
                <a:cubicBezTo>
                  <a:pt x="193" y="330"/>
                  <a:pt x="163" y="339"/>
                  <a:pt x="124" y="326"/>
                </a:cubicBezTo>
                <a:cubicBezTo>
                  <a:pt x="111" y="322"/>
                  <a:pt x="99" y="315"/>
                  <a:pt x="87" y="308"/>
                </a:cubicBezTo>
                <a:cubicBezTo>
                  <a:pt x="38" y="278"/>
                  <a:pt x="0" y="155"/>
                  <a:pt x="27" y="107"/>
                </a:cubicBezTo>
                <a:cubicBezTo>
                  <a:pt x="37" y="88"/>
                  <a:pt x="50" y="68"/>
                  <a:pt x="66" y="53"/>
                </a:cubicBezTo>
                <a:cubicBezTo>
                  <a:pt x="88" y="33"/>
                  <a:pt x="109" y="31"/>
                  <a:pt x="138" y="41"/>
                </a:cubicBezTo>
                <a:cubicBezTo>
                  <a:pt x="168" y="0"/>
                  <a:pt x="216" y="4"/>
                  <a:pt x="258" y="24"/>
                </a:cubicBezTo>
                <a:cubicBezTo>
                  <a:pt x="320" y="53"/>
                  <a:pt x="366" y="192"/>
                  <a:pt x="324" y="251"/>
                </a:cubicBezTo>
                <a:cubicBezTo>
                  <a:pt x="312" y="267"/>
                  <a:pt x="298" y="283"/>
                  <a:pt x="281" y="295"/>
                </a:cubicBezTo>
                <a:cubicBezTo>
                  <a:pt x="261" y="309"/>
                  <a:pt x="248" y="308"/>
                  <a:pt x="219" y="299"/>
                </a:cubicBezTo>
                <a:close/>
                <a:moveTo>
                  <a:pt x="150" y="306"/>
                </a:moveTo>
                <a:cubicBezTo>
                  <a:pt x="151" y="304"/>
                  <a:pt x="152" y="302"/>
                  <a:pt x="153" y="301"/>
                </a:cubicBezTo>
                <a:cubicBezTo>
                  <a:pt x="182" y="302"/>
                  <a:pt x="198" y="288"/>
                  <a:pt x="191" y="264"/>
                </a:cubicBezTo>
                <a:cubicBezTo>
                  <a:pt x="174" y="204"/>
                  <a:pt x="156" y="145"/>
                  <a:pt x="137" y="85"/>
                </a:cubicBezTo>
                <a:cubicBezTo>
                  <a:pt x="131" y="66"/>
                  <a:pt x="114" y="61"/>
                  <a:pt x="96" y="70"/>
                </a:cubicBezTo>
                <a:cubicBezTo>
                  <a:pt x="71" y="82"/>
                  <a:pt x="55" y="104"/>
                  <a:pt x="51" y="132"/>
                </a:cubicBezTo>
                <a:cubicBezTo>
                  <a:pt x="44" y="185"/>
                  <a:pt x="59" y="234"/>
                  <a:pt x="95" y="273"/>
                </a:cubicBezTo>
                <a:cubicBezTo>
                  <a:pt x="109" y="288"/>
                  <a:pt x="132" y="295"/>
                  <a:pt x="150" y="306"/>
                </a:cubicBezTo>
                <a:close/>
                <a:moveTo>
                  <a:pt x="311" y="176"/>
                </a:moveTo>
                <a:cubicBezTo>
                  <a:pt x="303" y="153"/>
                  <a:pt x="295" y="118"/>
                  <a:pt x="280" y="87"/>
                </a:cubicBezTo>
                <a:cubicBezTo>
                  <a:pt x="263" y="55"/>
                  <a:pt x="234" y="38"/>
                  <a:pt x="196" y="40"/>
                </a:cubicBezTo>
                <a:cubicBezTo>
                  <a:pt x="172" y="42"/>
                  <a:pt x="161" y="55"/>
                  <a:pt x="167" y="78"/>
                </a:cubicBezTo>
                <a:cubicBezTo>
                  <a:pt x="185" y="137"/>
                  <a:pt x="203" y="196"/>
                  <a:pt x="222" y="255"/>
                </a:cubicBezTo>
                <a:cubicBezTo>
                  <a:pt x="229" y="275"/>
                  <a:pt x="246" y="279"/>
                  <a:pt x="264" y="269"/>
                </a:cubicBezTo>
                <a:cubicBezTo>
                  <a:pt x="297" y="251"/>
                  <a:pt x="308" y="222"/>
                  <a:pt x="311" y="17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7" name="Freeform 456">
            <a:extLst>
              <a:ext uri="{FF2B5EF4-FFF2-40B4-BE49-F238E27FC236}">
                <a16:creationId xmlns:a16="http://schemas.microsoft.com/office/drawing/2014/main" id="{CD7813E9-5297-49B2-878C-E292835309BD}"/>
              </a:ext>
            </a:extLst>
          </p:cNvPr>
          <p:cNvSpPr>
            <a:spLocks noEditPoints="1"/>
          </p:cNvSpPr>
          <p:nvPr/>
        </p:nvSpPr>
        <p:spPr bwMode="auto">
          <a:xfrm>
            <a:off x="8037513" y="4273550"/>
            <a:ext cx="455613" cy="461963"/>
          </a:xfrm>
          <a:custGeom>
            <a:avLst/>
            <a:gdLst>
              <a:gd name="T0" fmla="*/ 129 w 338"/>
              <a:gd name="T1" fmla="*/ 41 h 344"/>
              <a:gd name="T2" fmla="*/ 231 w 338"/>
              <a:gd name="T3" fmla="*/ 16 h 344"/>
              <a:gd name="T4" fmla="*/ 270 w 338"/>
              <a:gd name="T5" fmla="*/ 40 h 344"/>
              <a:gd name="T6" fmla="*/ 325 w 338"/>
              <a:gd name="T7" fmla="*/ 223 h 344"/>
              <a:gd name="T8" fmla="*/ 298 w 338"/>
              <a:gd name="T9" fmla="*/ 273 h 344"/>
              <a:gd name="T10" fmla="*/ 210 w 338"/>
              <a:gd name="T11" fmla="*/ 299 h 344"/>
              <a:gd name="T12" fmla="*/ 73 w 338"/>
              <a:gd name="T13" fmla="*/ 304 h 344"/>
              <a:gd name="T14" fmla="*/ 14 w 338"/>
              <a:gd name="T15" fmla="*/ 115 h 344"/>
              <a:gd name="T16" fmla="*/ 39 w 338"/>
              <a:gd name="T17" fmla="*/ 68 h 344"/>
              <a:gd name="T18" fmla="*/ 129 w 338"/>
              <a:gd name="T19" fmla="*/ 41 h 344"/>
              <a:gd name="T20" fmla="*/ 142 w 338"/>
              <a:gd name="T21" fmla="*/ 305 h 344"/>
              <a:gd name="T22" fmla="*/ 144 w 338"/>
              <a:gd name="T23" fmla="*/ 300 h 344"/>
              <a:gd name="T24" fmla="*/ 182 w 338"/>
              <a:gd name="T25" fmla="*/ 265 h 344"/>
              <a:gd name="T26" fmla="*/ 126 w 338"/>
              <a:gd name="T27" fmla="*/ 84 h 344"/>
              <a:gd name="T28" fmla="*/ 86 w 338"/>
              <a:gd name="T29" fmla="*/ 70 h 344"/>
              <a:gd name="T30" fmla="*/ 42 w 338"/>
              <a:gd name="T31" fmla="*/ 127 h 344"/>
              <a:gd name="T32" fmla="*/ 88 w 338"/>
              <a:gd name="T33" fmla="*/ 275 h 344"/>
              <a:gd name="T34" fmla="*/ 142 w 338"/>
              <a:gd name="T35" fmla="*/ 305 h 344"/>
              <a:gd name="T36" fmla="*/ 300 w 338"/>
              <a:gd name="T37" fmla="*/ 190 h 344"/>
              <a:gd name="T38" fmla="*/ 264 w 338"/>
              <a:gd name="T39" fmla="*/ 78 h 344"/>
              <a:gd name="T40" fmla="*/ 185 w 338"/>
              <a:gd name="T41" fmla="*/ 40 h 344"/>
              <a:gd name="T42" fmla="*/ 157 w 338"/>
              <a:gd name="T43" fmla="*/ 77 h 344"/>
              <a:gd name="T44" fmla="*/ 212 w 338"/>
              <a:gd name="T45" fmla="*/ 254 h 344"/>
              <a:gd name="T46" fmla="*/ 254 w 338"/>
              <a:gd name="T47" fmla="*/ 269 h 344"/>
              <a:gd name="T48" fmla="*/ 300 w 338"/>
              <a:gd name="T49" fmla="*/ 19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8" h="344">
                <a:moveTo>
                  <a:pt x="129" y="41"/>
                </a:moveTo>
                <a:cubicBezTo>
                  <a:pt x="157" y="9"/>
                  <a:pt x="192" y="0"/>
                  <a:pt x="231" y="16"/>
                </a:cubicBezTo>
                <a:cubicBezTo>
                  <a:pt x="245" y="22"/>
                  <a:pt x="260" y="29"/>
                  <a:pt x="270" y="40"/>
                </a:cubicBezTo>
                <a:cubicBezTo>
                  <a:pt x="319" y="91"/>
                  <a:pt x="338" y="153"/>
                  <a:pt x="325" y="223"/>
                </a:cubicBezTo>
                <a:cubicBezTo>
                  <a:pt x="322" y="241"/>
                  <a:pt x="310" y="259"/>
                  <a:pt x="298" y="273"/>
                </a:cubicBezTo>
                <a:cubicBezTo>
                  <a:pt x="275" y="300"/>
                  <a:pt x="246" y="315"/>
                  <a:pt x="210" y="299"/>
                </a:cubicBezTo>
                <a:cubicBezTo>
                  <a:pt x="173" y="340"/>
                  <a:pt x="116" y="344"/>
                  <a:pt x="73" y="304"/>
                </a:cubicBezTo>
                <a:cubicBezTo>
                  <a:pt x="19" y="254"/>
                  <a:pt x="0" y="189"/>
                  <a:pt x="14" y="115"/>
                </a:cubicBezTo>
                <a:cubicBezTo>
                  <a:pt x="18" y="99"/>
                  <a:pt x="28" y="82"/>
                  <a:pt x="39" y="68"/>
                </a:cubicBezTo>
                <a:cubicBezTo>
                  <a:pt x="63" y="41"/>
                  <a:pt x="92" y="25"/>
                  <a:pt x="129" y="41"/>
                </a:cubicBezTo>
                <a:close/>
                <a:moveTo>
                  <a:pt x="142" y="305"/>
                </a:moveTo>
                <a:cubicBezTo>
                  <a:pt x="142" y="303"/>
                  <a:pt x="143" y="302"/>
                  <a:pt x="144" y="300"/>
                </a:cubicBezTo>
                <a:cubicBezTo>
                  <a:pt x="173" y="301"/>
                  <a:pt x="188" y="289"/>
                  <a:pt x="182" y="265"/>
                </a:cubicBezTo>
                <a:cubicBezTo>
                  <a:pt x="164" y="205"/>
                  <a:pt x="146" y="144"/>
                  <a:pt x="126" y="84"/>
                </a:cubicBezTo>
                <a:cubicBezTo>
                  <a:pt x="119" y="65"/>
                  <a:pt x="104" y="61"/>
                  <a:pt x="86" y="70"/>
                </a:cubicBezTo>
                <a:cubicBezTo>
                  <a:pt x="62" y="82"/>
                  <a:pt x="46" y="101"/>
                  <a:pt x="42" y="127"/>
                </a:cubicBezTo>
                <a:cubicBezTo>
                  <a:pt x="34" y="183"/>
                  <a:pt x="49" y="234"/>
                  <a:pt x="88" y="275"/>
                </a:cubicBezTo>
                <a:cubicBezTo>
                  <a:pt x="101" y="289"/>
                  <a:pt x="123" y="295"/>
                  <a:pt x="142" y="305"/>
                </a:cubicBezTo>
                <a:close/>
                <a:moveTo>
                  <a:pt x="300" y="190"/>
                </a:moveTo>
                <a:cubicBezTo>
                  <a:pt x="300" y="160"/>
                  <a:pt x="280" y="99"/>
                  <a:pt x="264" y="78"/>
                </a:cubicBezTo>
                <a:cubicBezTo>
                  <a:pt x="244" y="52"/>
                  <a:pt x="218" y="37"/>
                  <a:pt x="185" y="40"/>
                </a:cubicBezTo>
                <a:cubicBezTo>
                  <a:pt x="162" y="42"/>
                  <a:pt x="151" y="55"/>
                  <a:pt x="157" y="77"/>
                </a:cubicBezTo>
                <a:cubicBezTo>
                  <a:pt x="174" y="136"/>
                  <a:pt x="193" y="196"/>
                  <a:pt x="212" y="254"/>
                </a:cubicBezTo>
                <a:cubicBezTo>
                  <a:pt x="218" y="274"/>
                  <a:pt x="235" y="279"/>
                  <a:pt x="254" y="269"/>
                </a:cubicBezTo>
                <a:cubicBezTo>
                  <a:pt x="287" y="252"/>
                  <a:pt x="299" y="222"/>
                  <a:pt x="300" y="19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8" name="Freeform 457">
            <a:extLst>
              <a:ext uri="{FF2B5EF4-FFF2-40B4-BE49-F238E27FC236}">
                <a16:creationId xmlns:a16="http://schemas.microsoft.com/office/drawing/2014/main" id="{36BB5A95-03FD-4A9F-8051-4EA45E1253D7}"/>
              </a:ext>
            </a:extLst>
          </p:cNvPr>
          <p:cNvSpPr>
            <a:spLocks noEditPoints="1"/>
          </p:cNvSpPr>
          <p:nvPr/>
        </p:nvSpPr>
        <p:spPr bwMode="auto">
          <a:xfrm>
            <a:off x="7542213" y="4273550"/>
            <a:ext cx="420688" cy="434975"/>
          </a:xfrm>
          <a:custGeom>
            <a:avLst/>
            <a:gdLst>
              <a:gd name="T0" fmla="*/ 124 w 312"/>
              <a:gd name="T1" fmla="*/ 291 h 323"/>
              <a:gd name="T2" fmla="*/ 33 w 312"/>
              <a:gd name="T3" fmla="*/ 255 h 323"/>
              <a:gd name="T4" fmla="*/ 12 w 312"/>
              <a:gd name="T5" fmla="*/ 198 h 323"/>
              <a:gd name="T6" fmla="*/ 95 w 312"/>
              <a:gd name="T7" fmla="*/ 18 h 323"/>
              <a:gd name="T8" fmla="*/ 193 w 312"/>
              <a:gd name="T9" fmla="*/ 33 h 323"/>
              <a:gd name="T10" fmla="*/ 205 w 312"/>
              <a:gd name="T11" fmla="*/ 36 h 323"/>
              <a:gd name="T12" fmla="*/ 278 w 312"/>
              <a:gd name="T13" fmla="*/ 61 h 323"/>
              <a:gd name="T14" fmla="*/ 309 w 312"/>
              <a:gd name="T15" fmla="*/ 130 h 323"/>
              <a:gd name="T16" fmla="*/ 268 w 312"/>
              <a:gd name="T17" fmla="*/ 275 h 323"/>
              <a:gd name="T18" fmla="*/ 195 w 312"/>
              <a:gd name="T19" fmla="*/ 320 h 323"/>
              <a:gd name="T20" fmla="*/ 124 w 312"/>
              <a:gd name="T21" fmla="*/ 291 h 323"/>
              <a:gd name="T22" fmla="*/ 281 w 312"/>
              <a:gd name="T23" fmla="*/ 163 h 323"/>
              <a:gd name="T24" fmla="*/ 238 w 312"/>
              <a:gd name="T25" fmla="*/ 69 h 323"/>
              <a:gd name="T26" fmla="*/ 201 w 312"/>
              <a:gd name="T27" fmla="*/ 83 h 323"/>
              <a:gd name="T28" fmla="*/ 150 w 312"/>
              <a:gd name="T29" fmla="*/ 255 h 323"/>
              <a:gd name="T30" fmla="*/ 178 w 312"/>
              <a:gd name="T31" fmla="*/ 290 h 323"/>
              <a:gd name="T32" fmla="*/ 249 w 312"/>
              <a:gd name="T33" fmla="*/ 248 h 323"/>
              <a:gd name="T34" fmla="*/ 281 w 312"/>
              <a:gd name="T35" fmla="*/ 163 h 323"/>
              <a:gd name="T36" fmla="*/ 40 w 312"/>
              <a:gd name="T37" fmla="*/ 166 h 323"/>
              <a:gd name="T38" fmla="*/ 80 w 312"/>
              <a:gd name="T39" fmla="*/ 259 h 323"/>
              <a:gd name="T40" fmla="*/ 120 w 312"/>
              <a:gd name="T41" fmla="*/ 244 h 323"/>
              <a:gd name="T42" fmla="*/ 170 w 312"/>
              <a:gd name="T43" fmla="*/ 75 h 323"/>
              <a:gd name="T44" fmla="*/ 142 w 312"/>
              <a:gd name="T45" fmla="*/ 38 h 323"/>
              <a:gd name="T46" fmla="*/ 69 w 312"/>
              <a:gd name="T47" fmla="*/ 83 h 323"/>
              <a:gd name="T48" fmla="*/ 40 w 312"/>
              <a:gd name="T49" fmla="*/ 166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2" h="323">
                <a:moveTo>
                  <a:pt x="124" y="291"/>
                </a:moveTo>
                <a:cubicBezTo>
                  <a:pt x="86" y="300"/>
                  <a:pt x="55" y="289"/>
                  <a:pt x="33" y="255"/>
                </a:cubicBezTo>
                <a:cubicBezTo>
                  <a:pt x="23" y="238"/>
                  <a:pt x="15" y="218"/>
                  <a:pt x="12" y="198"/>
                </a:cubicBezTo>
                <a:cubicBezTo>
                  <a:pt x="0" y="132"/>
                  <a:pt x="42" y="45"/>
                  <a:pt x="95" y="18"/>
                </a:cubicBezTo>
                <a:cubicBezTo>
                  <a:pt x="130" y="0"/>
                  <a:pt x="165" y="6"/>
                  <a:pt x="193" y="33"/>
                </a:cubicBezTo>
                <a:cubicBezTo>
                  <a:pt x="196" y="35"/>
                  <a:pt x="201" y="37"/>
                  <a:pt x="205" y="36"/>
                </a:cubicBezTo>
                <a:cubicBezTo>
                  <a:pt x="235" y="26"/>
                  <a:pt x="258" y="41"/>
                  <a:pt x="278" y="61"/>
                </a:cubicBezTo>
                <a:cubicBezTo>
                  <a:pt x="297" y="80"/>
                  <a:pt x="308" y="104"/>
                  <a:pt x="309" y="130"/>
                </a:cubicBezTo>
                <a:cubicBezTo>
                  <a:pt x="312" y="183"/>
                  <a:pt x="299" y="232"/>
                  <a:pt x="268" y="275"/>
                </a:cubicBezTo>
                <a:cubicBezTo>
                  <a:pt x="251" y="300"/>
                  <a:pt x="226" y="316"/>
                  <a:pt x="195" y="320"/>
                </a:cubicBezTo>
                <a:cubicBezTo>
                  <a:pt x="167" y="323"/>
                  <a:pt x="141" y="318"/>
                  <a:pt x="124" y="291"/>
                </a:cubicBezTo>
                <a:close/>
                <a:moveTo>
                  <a:pt x="281" y="163"/>
                </a:moveTo>
                <a:cubicBezTo>
                  <a:pt x="279" y="117"/>
                  <a:pt x="270" y="87"/>
                  <a:pt x="238" y="69"/>
                </a:cubicBezTo>
                <a:cubicBezTo>
                  <a:pt x="221" y="59"/>
                  <a:pt x="207" y="63"/>
                  <a:pt x="201" y="83"/>
                </a:cubicBezTo>
                <a:cubicBezTo>
                  <a:pt x="183" y="140"/>
                  <a:pt x="166" y="197"/>
                  <a:pt x="150" y="255"/>
                </a:cubicBezTo>
                <a:cubicBezTo>
                  <a:pt x="145" y="276"/>
                  <a:pt x="156" y="289"/>
                  <a:pt x="178" y="290"/>
                </a:cubicBezTo>
                <a:cubicBezTo>
                  <a:pt x="210" y="292"/>
                  <a:pt x="236" y="276"/>
                  <a:pt x="249" y="248"/>
                </a:cubicBezTo>
                <a:cubicBezTo>
                  <a:pt x="265" y="218"/>
                  <a:pt x="273" y="184"/>
                  <a:pt x="281" y="163"/>
                </a:cubicBezTo>
                <a:close/>
                <a:moveTo>
                  <a:pt x="40" y="166"/>
                </a:moveTo>
                <a:cubicBezTo>
                  <a:pt x="42" y="212"/>
                  <a:pt x="51" y="241"/>
                  <a:pt x="80" y="259"/>
                </a:cubicBezTo>
                <a:cubicBezTo>
                  <a:pt x="100" y="270"/>
                  <a:pt x="114" y="266"/>
                  <a:pt x="120" y="244"/>
                </a:cubicBezTo>
                <a:cubicBezTo>
                  <a:pt x="138" y="188"/>
                  <a:pt x="154" y="132"/>
                  <a:pt x="170" y="75"/>
                </a:cubicBezTo>
                <a:cubicBezTo>
                  <a:pt x="176" y="53"/>
                  <a:pt x="165" y="39"/>
                  <a:pt x="142" y="38"/>
                </a:cubicBezTo>
                <a:cubicBezTo>
                  <a:pt x="108" y="37"/>
                  <a:pt x="83" y="55"/>
                  <a:pt x="69" y="83"/>
                </a:cubicBezTo>
                <a:cubicBezTo>
                  <a:pt x="55" y="113"/>
                  <a:pt x="47" y="147"/>
                  <a:pt x="40" y="16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69" name="Freeform 458">
            <a:extLst>
              <a:ext uri="{FF2B5EF4-FFF2-40B4-BE49-F238E27FC236}">
                <a16:creationId xmlns:a16="http://schemas.microsoft.com/office/drawing/2014/main" id="{F32988C7-C4CE-4AC9-9F2C-6B5647BDEFEA}"/>
              </a:ext>
            </a:extLst>
          </p:cNvPr>
          <p:cNvSpPr>
            <a:spLocks noEditPoints="1"/>
          </p:cNvSpPr>
          <p:nvPr/>
        </p:nvSpPr>
        <p:spPr bwMode="auto">
          <a:xfrm>
            <a:off x="8059738" y="3849688"/>
            <a:ext cx="354013" cy="366713"/>
          </a:xfrm>
          <a:custGeom>
            <a:avLst/>
            <a:gdLst>
              <a:gd name="T0" fmla="*/ 263 w 263"/>
              <a:gd name="T1" fmla="*/ 131 h 272"/>
              <a:gd name="T2" fmla="*/ 202 w 263"/>
              <a:gd name="T3" fmla="*/ 251 h 272"/>
              <a:gd name="T4" fmla="*/ 105 w 263"/>
              <a:gd name="T5" fmla="*/ 247 h 272"/>
              <a:gd name="T6" fmla="*/ 97 w 263"/>
              <a:gd name="T7" fmla="*/ 244 h 272"/>
              <a:gd name="T8" fmla="*/ 5 w 263"/>
              <a:gd name="T9" fmla="*/ 149 h 272"/>
              <a:gd name="T10" fmla="*/ 31 w 263"/>
              <a:gd name="T11" fmla="*/ 60 h 272"/>
              <a:gd name="T12" fmla="*/ 128 w 263"/>
              <a:gd name="T13" fmla="*/ 10 h 272"/>
              <a:gd name="T14" fmla="*/ 211 w 263"/>
              <a:gd name="T15" fmla="*/ 36 h 272"/>
              <a:gd name="T16" fmla="*/ 263 w 263"/>
              <a:gd name="T17" fmla="*/ 131 h 272"/>
              <a:gd name="T18" fmla="*/ 234 w 263"/>
              <a:gd name="T19" fmla="*/ 135 h 272"/>
              <a:gd name="T20" fmla="*/ 201 w 263"/>
              <a:gd name="T21" fmla="*/ 64 h 272"/>
              <a:gd name="T22" fmla="*/ 169 w 263"/>
              <a:gd name="T23" fmla="*/ 76 h 272"/>
              <a:gd name="T24" fmla="*/ 128 w 263"/>
              <a:gd name="T25" fmla="*/ 209 h 272"/>
              <a:gd name="T26" fmla="*/ 146 w 263"/>
              <a:gd name="T27" fmla="*/ 236 h 272"/>
              <a:gd name="T28" fmla="*/ 205 w 263"/>
              <a:gd name="T29" fmla="*/ 206 h 272"/>
              <a:gd name="T30" fmla="*/ 234 w 263"/>
              <a:gd name="T31" fmla="*/ 135 h 272"/>
              <a:gd name="T32" fmla="*/ 34 w 263"/>
              <a:gd name="T33" fmla="*/ 136 h 272"/>
              <a:gd name="T34" fmla="*/ 66 w 263"/>
              <a:gd name="T35" fmla="*/ 210 h 272"/>
              <a:gd name="T36" fmla="*/ 98 w 263"/>
              <a:gd name="T37" fmla="*/ 199 h 272"/>
              <a:gd name="T38" fmla="*/ 139 w 263"/>
              <a:gd name="T39" fmla="*/ 65 h 272"/>
              <a:gd name="T40" fmla="*/ 121 w 263"/>
              <a:gd name="T41" fmla="*/ 39 h 272"/>
              <a:gd name="T42" fmla="*/ 66 w 263"/>
              <a:gd name="T43" fmla="*/ 64 h 272"/>
              <a:gd name="T44" fmla="*/ 34 w 263"/>
              <a:gd name="T4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3" h="272">
                <a:moveTo>
                  <a:pt x="263" y="131"/>
                </a:moveTo>
                <a:cubicBezTo>
                  <a:pt x="255" y="172"/>
                  <a:pt x="248" y="221"/>
                  <a:pt x="202" y="251"/>
                </a:cubicBezTo>
                <a:cubicBezTo>
                  <a:pt x="169" y="272"/>
                  <a:pt x="136" y="271"/>
                  <a:pt x="105" y="247"/>
                </a:cubicBezTo>
                <a:cubicBezTo>
                  <a:pt x="103" y="245"/>
                  <a:pt x="100" y="244"/>
                  <a:pt x="97" y="244"/>
                </a:cubicBezTo>
                <a:cubicBezTo>
                  <a:pt x="39" y="243"/>
                  <a:pt x="0" y="206"/>
                  <a:pt x="5" y="149"/>
                </a:cubicBezTo>
                <a:cubicBezTo>
                  <a:pt x="8" y="119"/>
                  <a:pt x="18" y="88"/>
                  <a:pt x="31" y="60"/>
                </a:cubicBezTo>
                <a:cubicBezTo>
                  <a:pt x="48" y="23"/>
                  <a:pt x="91" y="0"/>
                  <a:pt x="128" y="10"/>
                </a:cubicBezTo>
                <a:cubicBezTo>
                  <a:pt x="156" y="18"/>
                  <a:pt x="185" y="25"/>
                  <a:pt x="211" y="36"/>
                </a:cubicBezTo>
                <a:cubicBezTo>
                  <a:pt x="248" y="51"/>
                  <a:pt x="262" y="85"/>
                  <a:pt x="263" y="131"/>
                </a:cubicBezTo>
                <a:close/>
                <a:moveTo>
                  <a:pt x="234" y="135"/>
                </a:moveTo>
                <a:cubicBezTo>
                  <a:pt x="231" y="99"/>
                  <a:pt x="223" y="77"/>
                  <a:pt x="201" y="64"/>
                </a:cubicBezTo>
                <a:cubicBezTo>
                  <a:pt x="185" y="55"/>
                  <a:pt x="175" y="58"/>
                  <a:pt x="169" y="76"/>
                </a:cubicBezTo>
                <a:cubicBezTo>
                  <a:pt x="154" y="120"/>
                  <a:pt x="141" y="165"/>
                  <a:pt x="128" y="209"/>
                </a:cubicBezTo>
                <a:cubicBezTo>
                  <a:pt x="123" y="225"/>
                  <a:pt x="131" y="234"/>
                  <a:pt x="146" y="236"/>
                </a:cubicBezTo>
                <a:cubicBezTo>
                  <a:pt x="172" y="238"/>
                  <a:pt x="193" y="227"/>
                  <a:pt x="205" y="206"/>
                </a:cubicBezTo>
                <a:cubicBezTo>
                  <a:pt x="219" y="180"/>
                  <a:pt x="227" y="152"/>
                  <a:pt x="234" y="135"/>
                </a:cubicBezTo>
                <a:close/>
                <a:moveTo>
                  <a:pt x="34" y="136"/>
                </a:moveTo>
                <a:cubicBezTo>
                  <a:pt x="37" y="172"/>
                  <a:pt x="42" y="196"/>
                  <a:pt x="66" y="210"/>
                </a:cubicBezTo>
                <a:cubicBezTo>
                  <a:pt x="82" y="220"/>
                  <a:pt x="92" y="217"/>
                  <a:pt x="98" y="199"/>
                </a:cubicBezTo>
                <a:cubicBezTo>
                  <a:pt x="113" y="154"/>
                  <a:pt x="126" y="110"/>
                  <a:pt x="139" y="65"/>
                </a:cubicBezTo>
                <a:cubicBezTo>
                  <a:pt x="144" y="50"/>
                  <a:pt x="137" y="40"/>
                  <a:pt x="121" y="39"/>
                </a:cubicBezTo>
                <a:cubicBezTo>
                  <a:pt x="98" y="36"/>
                  <a:pt x="77" y="45"/>
                  <a:pt x="66" y="64"/>
                </a:cubicBezTo>
                <a:cubicBezTo>
                  <a:pt x="51" y="89"/>
                  <a:pt x="42" y="118"/>
                  <a:pt x="34" y="13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0" name="Freeform 459">
            <a:extLst>
              <a:ext uri="{FF2B5EF4-FFF2-40B4-BE49-F238E27FC236}">
                <a16:creationId xmlns:a16="http://schemas.microsoft.com/office/drawing/2014/main" id="{8D4D83E1-DCE8-4A10-9DD4-AB5931E6E82A}"/>
              </a:ext>
            </a:extLst>
          </p:cNvPr>
          <p:cNvSpPr>
            <a:spLocks noEditPoints="1"/>
          </p:cNvSpPr>
          <p:nvPr/>
        </p:nvSpPr>
        <p:spPr bwMode="auto">
          <a:xfrm>
            <a:off x="6175376" y="3913188"/>
            <a:ext cx="255588" cy="635000"/>
          </a:xfrm>
          <a:custGeom>
            <a:avLst/>
            <a:gdLst>
              <a:gd name="T0" fmla="*/ 119 w 189"/>
              <a:gd name="T1" fmla="*/ 412 h 472"/>
              <a:gd name="T2" fmla="*/ 140 w 189"/>
              <a:gd name="T3" fmla="*/ 355 h 472"/>
              <a:gd name="T4" fmla="*/ 126 w 189"/>
              <a:gd name="T5" fmla="*/ 283 h 472"/>
              <a:gd name="T6" fmla="*/ 90 w 189"/>
              <a:gd name="T7" fmla="*/ 213 h 472"/>
              <a:gd name="T8" fmla="*/ 80 w 189"/>
              <a:gd name="T9" fmla="*/ 201 h 472"/>
              <a:gd name="T10" fmla="*/ 49 w 189"/>
              <a:gd name="T11" fmla="*/ 25 h 472"/>
              <a:gd name="T12" fmla="*/ 127 w 189"/>
              <a:gd name="T13" fmla="*/ 18 h 472"/>
              <a:gd name="T14" fmla="*/ 171 w 189"/>
              <a:gd name="T15" fmla="*/ 151 h 472"/>
              <a:gd name="T16" fmla="*/ 140 w 189"/>
              <a:gd name="T17" fmla="*/ 194 h 472"/>
              <a:gd name="T18" fmla="*/ 122 w 189"/>
              <a:gd name="T19" fmla="*/ 211 h 472"/>
              <a:gd name="T20" fmla="*/ 134 w 189"/>
              <a:gd name="T21" fmla="*/ 247 h 472"/>
              <a:gd name="T22" fmla="*/ 152 w 189"/>
              <a:gd name="T23" fmla="*/ 264 h 472"/>
              <a:gd name="T24" fmla="*/ 170 w 189"/>
              <a:gd name="T25" fmla="*/ 362 h 472"/>
              <a:gd name="T26" fmla="*/ 166 w 189"/>
              <a:gd name="T27" fmla="*/ 451 h 472"/>
              <a:gd name="T28" fmla="*/ 161 w 189"/>
              <a:gd name="T29" fmla="*/ 469 h 472"/>
              <a:gd name="T30" fmla="*/ 141 w 189"/>
              <a:gd name="T31" fmla="*/ 466 h 472"/>
              <a:gd name="T32" fmla="*/ 119 w 189"/>
              <a:gd name="T33" fmla="*/ 412 h 472"/>
              <a:gd name="T34" fmla="*/ 147 w 189"/>
              <a:gd name="T35" fmla="*/ 123 h 472"/>
              <a:gd name="T36" fmla="*/ 113 w 189"/>
              <a:gd name="T37" fmla="*/ 46 h 472"/>
              <a:gd name="T38" fmla="*/ 72 w 189"/>
              <a:gd name="T39" fmla="*/ 45 h 472"/>
              <a:gd name="T40" fmla="*/ 78 w 189"/>
              <a:gd name="T41" fmla="*/ 165 h 472"/>
              <a:gd name="T42" fmla="*/ 137 w 189"/>
              <a:gd name="T43" fmla="*/ 152 h 472"/>
              <a:gd name="T44" fmla="*/ 147 w 189"/>
              <a:gd name="T45" fmla="*/ 123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9" h="472">
                <a:moveTo>
                  <a:pt x="119" y="412"/>
                </a:moveTo>
                <a:cubicBezTo>
                  <a:pt x="126" y="392"/>
                  <a:pt x="132" y="373"/>
                  <a:pt x="140" y="355"/>
                </a:cubicBezTo>
                <a:cubicBezTo>
                  <a:pt x="154" y="325"/>
                  <a:pt x="152" y="304"/>
                  <a:pt x="126" y="283"/>
                </a:cubicBezTo>
                <a:cubicBezTo>
                  <a:pt x="105" y="264"/>
                  <a:pt x="90" y="242"/>
                  <a:pt x="90" y="213"/>
                </a:cubicBezTo>
                <a:cubicBezTo>
                  <a:pt x="90" y="209"/>
                  <a:pt x="84" y="202"/>
                  <a:pt x="80" y="201"/>
                </a:cubicBezTo>
                <a:cubicBezTo>
                  <a:pt x="14" y="178"/>
                  <a:pt x="0" y="77"/>
                  <a:pt x="49" y="25"/>
                </a:cubicBezTo>
                <a:cubicBezTo>
                  <a:pt x="70" y="2"/>
                  <a:pt x="101" y="0"/>
                  <a:pt x="127" y="18"/>
                </a:cubicBezTo>
                <a:cubicBezTo>
                  <a:pt x="167" y="46"/>
                  <a:pt x="188" y="106"/>
                  <a:pt x="171" y="151"/>
                </a:cubicBezTo>
                <a:cubicBezTo>
                  <a:pt x="165" y="167"/>
                  <a:pt x="151" y="180"/>
                  <a:pt x="140" y="194"/>
                </a:cubicBezTo>
                <a:cubicBezTo>
                  <a:pt x="134" y="200"/>
                  <a:pt x="122" y="206"/>
                  <a:pt x="122" y="211"/>
                </a:cubicBezTo>
                <a:cubicBezTo>
                  <a:pt x="123" y="223"/>
                  <a:pt x="128" y="236"/>
                  <a:pt x="134" y="247"/>
                </a:cubicBezTo>
                <a:cubicBezTo>
                  <a:pt x="138" y="254"/>
                  <a:pt x="146" y="258"/>
                  <a:pt x="152" y="264"/>
                </a:cubicBezTo>
                <a:cubicBezTo>
                  <a:pt x="180" y="289"/>
                  <a:pt x="189" y="329"/>
                  <a:pt x="170" y="362"/>
                </a:cubicBezTo>
                <a:cubicBezTo>
                  <a:pt x="154" y="391"/>
                  <a:pt x="145" y="420"/>
                  <a:pt x="166" y="451"/>
                </a:cubicBezTo>
                <a:cubicBezTo>
                  <a:pt x="168" y="455"/>
                  <a:pt x="165" y="468"/>
                  <a:pt x="161" y="469"/>
                </a:cubicBezTo>
                <a:cubicBezTo>
                  <a:pt x="155" y="472"/>
                  <a:pt x="143" y="470"/>
                  <a:pt x="141" y="466"/>
                </a:cubicBezTo>
                <a:cubicBezTo>
                  <a:pt x="132" y="449"/>
                  <a:pt x="126" y="431"/>
                  <a:pt x="119" y="412"/>
                </a:cubicBezTo>
                <a:close/>
                <a:moveTo>
                  <a:pt x="147" y="123"/>
                </a:moveTo>
                <a:cubicBezTo>
                  <a:pt x="145" y="90"/>
                  <a:pt x="135" y="65"/>
                  <a:pt x="113" y="46"/>
                </a:cubicBezTo>
                <a:cubicBezTo>
                  <a:pt x="100" y="35"/>
                  <a:pt x="86" y="33"/>
                  <a:pt x="72" y="45"/>
                </a:cubicBezTo>
                <a:cubicBezTo>
                  <a:pt x="41" y="74"/>
                  <a:pt x="44" y="140"/>
                  <a:pt x="78" y="165"/>
                </a:cubicBezTo>
                <a:cubicBezTo>
                  <a:pt x="99" y="181"/>
                  <a:pt x="125" y="175"/>
                  <a:pt x="137" y="152"/>
                </a:cubicBezTo>
                <a:cubicBezTo>
                  <a:pt x="143" y="142"/>
                  <a:pt x="145" y="130"/>
                  <a:pt x="147" y="123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1" name="Freeform 460">
            <a:extLst>
              <a:ext uri="{FF2B5EF4-FFF2-40B4-BE49-F238E27FC236}">
                <a16:creationId xmlns:a16="http://schemas.microsoft.com/office/drawing/2014/main" id="{423F1D95-7DD4-4AD6-8E47-FF2F36F409A6}"/>
              </a:ext>
            </a:extLst>
          </p:cNvPr>
          <p:cNvSpPr>
            <a:spLocks noEditPoints="1"/>
          </p:cNvSpPr>
          <p:nvPr/>
        </p:nvSpPr>
        <p:spPr bwMode="auto">
          <a:xfrm>
            <a:off x="6494463" y="3957638"/>
            <a:ext cx="419100" cy="544513"/>
          </a:xfrm>
          <a:custGeom>
            <a:avLst/>
            <a:gdLst>
              <a:gd name="T0" fmla="*/ 145 w 311"/>
              <a:gd name="T1" fmla="*/ 164 h 404"/>
              <a:gd name="T2" fmla="*/ 226 w 311"/>
              <a:gd name="T3" fmla="*/ 8 h 404"/>
              <a:gd name="T4" fmla="*/ 302 w 311"/>
              <a:gd name="T5" fmla="*/ 59 h 404"/>
              <a:gd name="T6" fmla="*/ 240 w 311"/>
              <a:gd name="T7" fmla="*/ 182 h 404"/>
              <a:gd name="T8" fmla="*/ 190 w 311"/>
              <a:gd name="T9" fmla="*/ 190 h 404"/>
              <a:gd name="T10" fmla="*/ 148 w 311"/>
              <a:gd name="T11" fmla="*/ 223 h 404"/>
              <a:gd name="T12" fmla="*/ 148 w 311"/>
              <a:gd name="T13" fmla="*/ 251 h 404"/>
              <a:gd name="T14" fmla="*/ 92 w 311"/>
              <a:gd name="T15" fmla="*/ 334 h 404"/>
              <a:gd name="T16" fmla="*/ 29 w 311"/>
              <a:gd name="T17" fmla="*/ 393 h 404"/>
              <a:gd name="T18" fmla="*/ 12 w 311"/>
              <a:gd name="T19" fmla="*/ 404 h 404"/>
              <a:gd name="T20" fmla="*/ 1 w 311"/>
              <a:gd name="T21" fmla="*/ 382 h 404"/>
              <a:gd name="T22" fmla="*/ 55 w 311"/>
              <a:gd name="T23" fmla="*/ 315 h 404"/>
              <a:gd name="T24" fmla="*/ 72 w 311"/>
              <a:gd name="T25" fmla="*/ 309 h 404"/>
              <a:gd name="T26" fmla="*/ 117 w 311"/>
              <a:gd name="T27" fmla="*/ 237 h 404"/>
              <a:gd name="T28" fmla="*/ 145 w 311"/>
              <a:gd name="T29" fmla="*/ 164 h 404"/>
              <a:gd name="T30" fmla="*/ 272 w 311"/>
              <a:gd name="T31" fmla="*/ 83 h 404"/>
              <a:gd name="T32" fmla="*/ 236 w 311"/>
              <a:gd name="T33" fmla="*/ 37 h 404"/>
              <a:gd name="T34" fmla="*/ 163 w 311"/>
              <a:gd name="T35" fmla="*/ 118 h 404"/>
              <a:gd name="T36" fmla="*/ 224 w 311"/>
              <a:gd name="T37" fmla="*/ 156 h 404"/>
              <a:gd name="T38" fmla="*/ 272 w 311"/>
              <a:gd name="T39" fmla="*/ 83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1" h="403">
                <a:moveTo>
                  <a:pt x="145" y="164"/>
                </a:moveTo>
                <a:cubicBezTo>
                  <a:pt x="108" y="93"/>
                  <a:pt x="163" y="21"/>
                  <a:pt x="226" y="8"/>
                </a:cubicBezTo>
                <a:cubicBezTo>
                  <a:pt x="266" y="0"/>
                  <a:pt x="295" y="19"/>
                  <a:pt x="302" y="59"/>
                </a:cubicBezTo>
                <a:cubicBezTo>
                  <a:pt x="311" y="105"/>
                  <a:pt x="283" y="163"/>
                  <a:pt x="240" y="182"/>
                </a:cubicBezTo>
                <a:cubicBezTo>
                  <a:pt x="225" y="189"/>
                  <a:pt x="206" y="191"/>
                  <a:pt x="190" y="190"/>
                </a:cubicBezTo>
                <a:cubicBezTo>
                  <a:pt x="164" y="187"/>
                  <a:pt x="149" y="197"/>
                  <a:pt x="148" y="223"/>
                </a:cubicBezTo>
                <a:cubicBezTo>
                  <a:pt x="147" y="233"/>
                  <a:pt x="148" y="242"/>
                  <a:pt x="148" y="251"/>
                </a:cubicBezTo>
                <a:cubicBezTo>
                  <a:pt x="150" y="291"/>
                  <a:pt x="129" y="322"/>
                  <a:pt x="92" y="334"/>
                </a:cubicBezTo>
                <a:cubicBezTo>
                  <a:pt x="61" y="343"/>
                  <a:pt x="36" y="357"/>
                  <a:pt x="29" y="393"/>
                </a:cubicBezTo>
                <a:cubicBezTo>
                  <a:pt x="28" y="398"/>
                  <a:pt x="18" y="401"/>
                  <a:pt x="12" y="404"/>
                </a:cubicBezTo>
                <a:cubicBezTo>
                  <a:pt x="8" y="397"/>
                  <a:pt x="0" y="389"/>
                  <a:pt x="1" y="382"/>
                </a:cubicBezTo>
                <a:cubicBezTo>
                  <a:pt x="7" y="351"/>
                  <a:pt x="26" y="329"/>
                  <a:pt x="55" y="315"/>
                </a:cubicBezTo>
                <a:cubicBezTo>
                  <a:pt x="60" y="312"/>
                  <a:pt x="66" y="311"/>
                  <a:pt x="72" y="309"/>
                </a:cubicBezTo>
                <a:cubicBezTo>
                  <a:pt x="112" y="294"/>
                  <a:pt x="122" y="279"/>
                  <a:pt x="117" y="237"/>
                </a:cubicBezTo>
                <a:cubicBezTo>
                  <a:pt x="113" y="207"/>
                  <a:pt x="126" y="185"/>
                  <a:pt x="145" y="164"/>
                </a:cubicBezTo>
                <a:close/>
                <a:moveTo>
                  <a:pt x="272" y="83"/>
                </a:moveTo>
                <a:cubicBezTo>
                  <a:pt x="273" y="49"/>
                  <a:pt x="260" y="34"/>
                  <a:pt x="236" y="37"/>
                </a:cubicBezTo>
                <a:cubicBezTo>
                  <a:pt x="199" y="41"/>
                  <a:pt x="163" y="81"/>
                  <a:pt x="163" y="118"/>
                </a:cubicBezTo>
                <a:cubicBezTo>
                  <a:pt x="164" y="153"/>
                  <a:pt x="192" y="172"/>
                  <a:pt x="224" y="156"/>
                </a:cubicBezTo>
                <a:cubicBezTo>
                  <a:pt x="256" y="141"/>
                  <a:pt x="270" y="112"/>
                  <a:pt x="272" y="83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2" name="Freeform 461">
            <a:extLst>
              <a:ext uri="{FF2B5EF4-FFF2-40B4-BE49-F238E27FC236}">
                <a16:creationId xmlns:a16="http://schemas.microsoft.com/office/drawing/2014/main" id="{201B0F4C-5EEF-4241-942F-E63191B2F41B}"/>
              </a:ext>
            </a:extLst>
          </p:cNvPr>
          <p:cNvSpPr>
            <a:spLocks noEditPoints="1"/>
          </p:cNvSpPr>
          <p:nvPr/>
        </p:nvSpPr>
        <p:spPr bwMode="auto">
          <a:xfrm>
            <a:off x="6372226" y="4333875"/>
            <a:ext cx="577850" cy="382588"/>
          </a:xfrm>
          <a:custGeom>
            <a:avLst/>
            <a:gdLst>
              <a:gd name="T0" fmla="*/ 81 w 429"/>
              <a:gd name="T1" fmla="*/ 221 h 284"/>
              <a:gd name="T2" fmla="*/ 112 w 429"/>
              <a:gd name="T3" fmla="*/ 225 h 284"/>
              <a:gd name="T4" fmla="*/ 169 w 429"/>
              <a:gd name="T5" fmla="*/ 193 h 284"/>
              <a:gd name="T6" fmla="*/ 227 w 429"/>
              <a:gd name="T7" fmla="*/ 131 h 284"/>
              <a:gd name="T8" fmla="*/ 234 w 429"/>
              <a:gd name="T9" fmla="*/ 117 h 284"/>
              <a:gd name="T10" fmla="*/ 394 w 429"/>
              <a:gd name="T11" fmla="*/ 33 h 284"/>
              <a:gd name="T12" fmla="*/ 422 w 429"/>
              <a:gd name="T13" fmla="*/ 102 h 284"/>
              <a:gd name="T14" fmla="*/ 294 w 429"/>
              <a:gd name="T15" fmla="*/ 186 h 284"/>
              <a:gd name="T16" fmla="*/ 260 w 429"/>
              <a:gd name="T17" fmla="*/ 171 h 284"/>
              <a:gd name="T18" fmla="*/ 208 w 429"/>
              <a:gd name="T19" fmla="*/ 183 h 284"/>
              <a:gd name="T20" fmla="*/ 197 w 429"/>
              <a:gd name="T21" fmla="*/ 207 h 284"/>
              <a:gd name="T22" fmla="*/ 112 w 429"/>
              <a:gd name="T23" fmla="*/ 255 h 284"/>
              <a:gd name="T24" fmla="*/ 24 w 429"/>
              <a:gd name="T25" fmla="*/ 281 h 284"/>
              <a:gd name="T26" fmla="*/ 5 w 429"/>
              <a:gd name="T27" fmla="*/ 281 h 284"/>
              <a:gd name="T28" fmla="*/ 3 w 429"/>
              <a:gd name="T29" fmla="*/ 260 h 284"/>
              <a:gd name="T30" fmla="*/ 81 w 429"/>
              <a:gd name="T31" fmla="*/ 221 h 284"/>
              <a:gd name="T32" fmla="*/ 352 w 429"/>
              <a:gd name="T33" fmla="*/ 53 h 284"/>
              <a:gd name="T34" fmla="*/ 273 w 429"/>
              <a:gd name="T35" fmla="*/ 91 h 284"/>
              <a:gd name="T36" fmla="*/ 269 w 429"/>
              <a:gd name="T37" fmla="*/ 137 h 284"/>
              <a:gd name="T38" fmla="*/ 310 w 429"/>
              <a:gd name="T39" fmla="*/ 158 h 284"/>
              <a:gd name="T40" fmla="*/ 392 w 429"/>
              <a:gd name="T41" fmla="*/ 94 h 284"/>
              <a:gd name="T42" fmla="*/ 375 w 429"/>
              <a:gd name="T43" fmla="*/ 58 h 284"/>
              <a:gd name="T44" fmla="*/ 352 w 429"/>
              <a:gd name="T45" fmla="*/ 5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9" h="284">
                <a:moveTo>
                  <a:pt x="81" y="221"/>
                </a:moveTo>
                <a:cubicBezTo>
                  <a:pt x="91" y="222"/>
                  <a:pt x="101" y="224"/>
                  <a:pt x="112" y="225"/>
                </a:cubicBezTo>
                <a:cubicBezTo>
                  <a:pt x="138" y="229"/>
                  <a:pt x="161" y="218"/>
                  <a:pt x="169" y="193"/>
                </a:cubicBezTo>
                <a:cubicBezTo>
                  <a:pt x="180" y="164"/>
                  <a:pt x="197" y="142"/>
                  <a:pt x="227" y="131"/>
                </a:cubicBezTo>
                <a:cubicBezTo>
                  <a:pt x="230" y="129"/>
                  <a:pt x="234" y="122"/>
                  <a:pt x="234" y="117"/>
                </a:cubicBezTo>
                <a:cubicBezTo>
                  <a:pt x="234" y="46"/>
                  <a:pt x="329" y="0"/>
                  <a:pt x="394" y="33"/>
                </a:cubicBezTo>
                <a:cubicBezTo>
                  <a:pt x="419" y="46"/>
                  <a:pt x="429" y="73"/>
                  <a:pt x="422" y="102"/>
                </a:cubicBezTo>
                <a:cubicBezTo>
                  <a:pt x="409" y="155"/>
                  <a:pt x="348" y="196"/>
                  <a:pt x="294" y="186"/>
                </a:cubicBezTo>
                <a:cubicBezTo>
                  <a:pt x="282" y="184"/>
                  <a:pt x="270" y="178"/>
                  <a:pt x="260" y="171"/>
                </a:cubicBezTo>
                <a:cubicBezTo>
                  <a:pt x="240" y="157"/>
                  <a:pt x="220" y="160"/>
                  <a:pt x="208" y="183"/>
                </a:cubicBezTo>
                <a:cubicBezTo>
                  <a:pt x="203" y="190"/>
                  <a:pt x="201" y="199"/>
                  <a:pt x="197" y="207"/>
                </a:cubicBezTo>
                <a:cubicBezTo>
                  <a:pt x="183" y="240"/>
                  <a:pt x="148" y="261"/>
                  <a:pt x="112" y="255"/>
                </a:cubicBezTo>
                <a:cubicBezTo>
                  <a:pt x="78" y="250"/>
                  <a:pt x="47" y="250"/>
                  <a:pt x="24" y="281"/>
                </a:cubicBezTo>
                <a:cubicBezTo>
                  <a:pt x="21" y="284"/>
                  <a:pt x="7" y="284"/>
                  <a:pt x="5" y="281"/>
                </a:cubicBezTo>
                <a:cubicBezTo>
                  <a:pt x="2" y="276"/>
                  <a:pt x="0" y="265"/>
                  <a:pt x="3" y="260"/>
                </a:cubicBezTo>
                <a:cubicBezTo>
                  <a:pt x="21" y="233"/>
                  <a:pt x="48" y="222"/>
                  <a:pt x="81" y="221"/>
                </a:cubicBezTo>
                <a:close/>
                <a:moveTo>
                  <a:pt x="352" y="53"/>
                </a:moveTo>
                <a:cubicBezTo>
                  <a:pt x="316" y="54"/>
                  <a:pt x="290" y="64"/>
                  <a:pt x="273" y="91"/>
                </a:cubicBezTo>
                <a:cubicBezTo>
                  <a:pt x="264" y="105"/>
                  <a:pt x="260" y="121"/>
                  <a:pt x="269" y="137"/>
                </a:cubicBezTo>
                <a:cubicBezTo>
                  <a:pt x="278" y="152"/>
                  <a:pt x="293" y="157"/>
                  <a:pt x="310" y="158"/>
                </a:cubicBezTo>
                <a:cubicBezTo>
                  <a:pt x="345" y="158"/>
                  <a:pt x="383" y="128"/>
                  <a:pt x="392" y="94"/>
                </a:cubicBezTo>
                <a:cubicBezTo>
                  <a:pt x="396" y="77"/>
                  <a:pt x="390" y="65"/>
                  <a:pt x="375" y="58"/>
                </a:cubicBezTo>
                <a:cubicBezTo>
                  <a:pt x="366" y="55"/>
                  <a:pt x="357" y="54"/>
                  <a:pt x="352" y="53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3" name="Freeform 462">
            <a:extLst>
              <a:ext uri="{FF2B5EF4-FFF2-40B4-BE49-F238E27FC236}">
                <a16:creationId xmlns:a16="http://schemas.microsoft.com/office/drawing/2014/main" id="{7D6C4898-EAD4-4999-B194-FDF8CFDBAB13}"/>
              </a:ext>
            </a:extLst>
          </p:cNvPr>
          <p:cNvSpPr>
            <a:spLocks noEditPoints="1"/>
          </p:cNvSpPr>
          <p:nvPr/>
        </p:nvSpPr>
        <p:spPr bwMode="auto">
          <a:xfrm>
            <a:off x="5948363" y="4103688"/>
            <a:ext cx="320675" cy="611188"/>
          </a:xfrm>
          <a:custGeom>
            <a:avLst/>
            <a:gdLst>
              <a:gd name="T0" fmla="*/ 187 w 238"/>
              <a:gd name="T1" fmla="*/ 110 h 454"/>
              <a:gd name="T2" fmla="*/ 155 w 238"/>
              <a:gd name="T3" fmla="*/ 191 h 454"/>
              <a:gd name="T4" fmla="*/ 149 w 238"/>
              <a:gd name="T5" fmla="*/ 208 h 454"/>
              <a:gd name="T6" fmla="*/ 176 w 238"/>
              <a:gd name="T7" fmla="*/ 243 h 454"/>
              <a:gd name="T8" fmla="*/ 221 w 238"/>
              <a:gd name="T9" fmla="*/ 356 h 454"/>
              <a:gd name="T10" fmla="*/ 235 w 238"/>
              <a:gd name="T11" fmla="*/ 430 h 454"/>
              <a:gd name="T12" fmla="*/ 235 w 238"/>
              <a:gd name="T13" fmla="*/ 451 h 454"/>
              <a:gd name="T14" fmla="*/ 213 w 238"/>
              <a:gd name="T15" fmla="*/ 450 h 454"/>
              <a:gd name="T16" fmla="*/ 187 w 238"/>
              <a:gd name="T17" fmla="*/ 362 h 454"/>
              <a:gd name="T18" fmla="*/ 195 w 238"/>
              <a:gd name="T19" fmla="*/ 335 h 454"/>
              <a:gd name="T20" fmla="*/ 173 w 238"/>
              <a:gd name="T21" fmla="*/ 278 h 454"/>
              <a:gd name="T22" fmla="*/ 117 w 238"/>
              <a:gd name="T23" fmla="*/ 210 h 454"/>
              <a:gd name="T24" fmla="*/ 106 w 238"/>
              <a:gd name="T25" fmla="*/ 202 h 454"/>
              <a:gd name="T26" fmla="*/ 44 w 238"/>
              <a:gd name="T27" fmla="*/ 32 h 454"/>
              <a:gd name="T28" fmla="*/ 121 w 238"/>
              <a:gd name="T29" fmla="*/ 16 h 454"/>
              <a:gd name="T30" fmla="*/ 187 w 238"/>
              <a:gd name="T31" fmla="*/ 110 h 454"/>
              <a:gd name="T32" fmla="*/ 57 w 238"/>
              <a:gd name="T33" fmla="*/ 90 h 454"/>
              <a:gd name="T34" fmla="*/ 88 w 238"/>
              <a:gd name="T35" fmla="*/ 162 h 454"/>
              <a:gd name="T36" fmla="*/ 155 w 238"/>
              <a:gd name="T37" fmla="*/ 136 h 454"/>
              <a:gd name="T38" fmla="*/ 136 w 238"/>
              <a:gd name="T39" fmla="*/ 67 h 454"/>
              <a:gd name="T40" fmla="*/ 83 w 238"/>
              <a:gd name="T41" fmla="*/ 41 h 454"/>
              <a:gd name="T42" fmla="*/ 57 w 238"/>
              <a:gd name="T43" fmla="*/ 9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8" h="453">
                <a:moveTo>
                  <a:pt x="187" y="110"/>
                </a:moveTo>
                <a:cubicBezTo>
                  <a:pt x="187" y="149"/>
                  <a:pt x="178" y="173"/>
                  <a:pt x="155" y="191"/>
                </a:cubicBezTo>
                <a:cubicBezTo>
                  <a:pt x="151" y="194"/>
                  <a:pt x="147" y="205"/>
                  <a:pt x="149" y="208"/>
                </a:cubicBezTo>
                <a:cubicBezTo>
                  <a:pt x="157" y="221"/>
                  <a:pt x="165" y="236"/>
                  <a:pt x="176" y="243"/>
                </a:cubicBezTo>
                <a:cubicBezTo>
                  <a:pt x="223" y="273"/>
                  <a:pt x="236" y="302"/>
                  <a:pt x="221" y="356"/>
                </a:cubicBezTo>
                <a:cubicBezTo>
                  <a:pt x="213" y="384"/>
                  <a:pt x="215" y="408"/>
                  <a:pt x="235" y="430"/>
                </a:cubicBezTo>
                <a:cubicBezTo>
                  <a:pt x="238" y="434"/>
                  <a:pt x="235" y="444"/>
                  <a:pt x="235" y="451"/>
                </a:cubicBezTo>
                <a:cubicBezTo>
                  <a:pt x="228" y="451"/>
                  <a:pt x="217" y="454"/>
                  <a:pt x="213" y="450"/>
                </a:cubicBezTo>
                <a:cubicBezTo>
                  <a:pt x="187" y="426"/>
                  <a:pt x="181" y="396"/>
                  <a:pt x="187" y="362"/>
                </a:cubicBezTo>
                <a:cubicBezTo>
                  <a:pt x="189" y="353"/>
                  <a:pt x="192" y="344"/>
                  <a:pt x="195" y="335"/>
                </a:cubicBezTo>
                <a:cubicBezTo>
                  <a:pt x="201" y="312"/>
                  <a:pt x="194" y="290"/>
                  <a:pt x="173" y="278"/>
                </a:cubicBezTo>
                <a:cubicBezTo>
                  <a:pt x="145" y="262"/>
                  <a:pt x="123" y="243"/>
                  <a:pt x="117" y="210"/>
                </a:cubicBezTo>
                <a:cubicBezTo>
                  <a:pt x="116" y="207"/>
                  <a:pt x="110" y="203"/>
                  <a:pt x="106" y="202"/>
                </a:cubicBezTo>
                <a:cubicBezTo>
                  <a:pt x="35" y="186"/>
                  <a:pt x="0" y="89"/>
                  <a:pt x="44" y="32"/>
                </a:cubicBezTo>
                <a:cubicBezTo>
                  <a:pt x="63" y="7"/>
                  <a:pt x="93" y="0"/>
                  <a:pt x="121" y="16"/>
                </a:cubicBezTo>
                <a:cubicBezTo>
                  <a:pt x="162" y="38"/>
                  <a:pt x="184" y="74"/>
                  <a:pt x="187" y="110"/>
                </a:cubicBezTo>
                <a:close/>
                <a:moveTo>
                  <a:pt x="57" y="90"/>
                </a:moveTo>
                <a:cubicBezTo>
                  <a:pt x="57" y="124"/>
                  <a:pt x="68" y="148"/>
                  <a:pt x="88" y="162"/>
                </a:cubicBezTo>
                <a:cubicBezTo>
                  <a:pt x="116" y="182"/>
                  <a:pt x="148" y="170"/>
                  <a:pt x="155" y="136"/>
                </a:cubicBezTo>
                <a:cubicBezTo>
                  <a:pt x="160" y="110"/>
                  <a:pt x="152" y="87"/>
                  <a:pt x="136" y="67"/>
                </a:cubicBezTo>
                <a:cubicBezTo>
                  <a:pt x="122" y="51"/>
                  <a:pt x="107" y="33"/>
                  <a:pt x="83" y="41"/>
                </a:cubicBezTo>
                <a:cubicBezTo>
                  <a:pt x="59" y="49"/>
                  <a:pt x="59" y="73"/>
                  <a:pt x="57" y="9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4" name="Freeform 463">
            <a:extLst>
              <a:ext uri="{FF2B5EF4-FFF2-40B4-BE49-F238E27FC236}">
                <a16:creationId xmlns:a16="http://schemas.microsoft.com/office/drawing/2014/main" id="{949BE1A8-D398-4C7D-BBBC-7AF974D1D021}"/>
              </a:ext>
            </a:extLst>
          </p:cNvPr>
          <p:cNvSpPr>
            <a:spLocks noEditPoints="1"/>
          </p:cNvSpPr>
          <p:nvPr/>
        </p:nvSpPr>
        <p:spPr bwMode="auto">
          <a:xfrm>
            <a:off x="6470651" y="3784600"/>
            <a:ext cx="220663" cy="542925"/>
          </a:xfrm>
          <a:custGeom>
            <a:avLst/>
            <a:gdLst>
              <a:gd name="T0" fmla="*/ 164 w 164"/>
              <a:gd name="T1" fmla="*/ 88 h 404"/>
              <a:gd name="T2" fmla="*/ 89 w 164"/>
              <a:gd name="T3" fmla="*/ 179 h 404"/>
              <a:gd name="T4" fmla="*/ 75 w 164"/>
              <a:gd name="T5" fmla="*/ 213 h 404"/>
              <a:gd name="T6" fmla="*/ 86 w 164"/>
              <a:gd name="T7" fmla="*/ 237 h 404"/>
              <a:gd name="T8" fmla="*/ 69 w 164"/>
              <a:gd name="T9" fmla="*/ 319 h 404"/>
              <a:gd name="T10" fmla="*/ 35 w 164"/>
              <a:gd name="T11" fmla="*/ 390 h 404"/>
              <a:gd name="T12" fmla="*/ 23 w 164"/>
              <a:gd name="T13" fmla="*/ 404 h 404"/>
              <a:gd name="T14" fmla="*/ 6 w 164"/>
              <a:gd name="T15" fmla="*/ 391 h 404"/>
              <a:gd name="T16" fmla="*/ 31 w 164"/>
              <a:gd name="T17" fmla="*/ 313 h 404"/>
              <a:gd name="T18" fmla="*/ 44 w 164"/>
              <a:gd name="T19" fmla="*/ 301 h 404"/>
              <a:gd name="T20" fmla="*/ 56 w 164"/>
              <a:gd name="T21" fmla="*/ 246 h 404"/>
              <a:gd name="T22" fmla="*/ 48 w 164"/>
              <a:gd name="T23" fmla="*/ 177 h 404"/>
              <a:gd name="T24" fmla="*/ 43 w 164"/>
              <a:gd name="T25" fmla="*/ 162 h 404"/>
              <a:gd name="T26" fmla="*/ 78 w 164"/>
              <a:gd name="T27" fmla="*/ 12 h 404"/>
              <a:gd name="T28" fmla="*/ 145 w 164"/>
              <a:gd name="T29" fmla="*/ 34 h 404"/>
              <a:gd name="T30" fmla="*/ 164 w 164"/>
              <a:gd name="T31" fmla="*/ 88 h 404"/>
              <a:gd name="T32" fmla="*/ 133 w 164"/>
              <a:gd name="T33" fmla="*/ 92 h 404"/>
              <a:gd name="T34" fmla="*/ 119 w 164"/>
              <a:gd name="T35" fmla="*/ 50 h 404"/>
              <a:gd name="T36" fmla="*/ 88 w 164"/>
              <a:gd name="T37" fmla="*/ 41 h 404"/>
              <a:gd name="T38" fmla="*/ 56 w 164"/>
              <a:gd name="T39" fmla="*/ 127 h 404"/>
              <a:gd name="T40" fmla="*/ 111 w 164"/>
              <a:gd name="T41" fmla="*/ 136 h 404"/>
              <a:gd name="T42" fmla="*/ 133 w 164"/>
              <a:gd name="T43" fmla="*/ 92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4" h="403">
                <a:moveTo>
                  <a:pt x="164" y="88"/>
                </a:moveTo>
                <a:cubicBezTo>
                  <a:pt x="161" y="137"/>
                  <a:pt x="135" y="170"/>
                  <a:pt x="89" y="179"/>
                </a:cubicBezTo>
                <a:cubicBezTo>
                  <a:pt x="77" y="182"/>
                  <a:pt x="70" y="198"/>
                  <a:pt x="75" y="213"/>
                </a:cubicBezTo>
                <a:cubicBezTo>
                  <a:pt x="78" y="221"/>
                  <a:pt x="82" y="229"/>
                  <a:pt x="86" y="237"/>
                </a:cubicBezTo>
                <a:cubicBezTo>
                  <a:pt x="99" y="265"/>
                  <a:pt x="93" y="298"/>
                  <a:pt x="69" y="319"/>
                </a:cubicBezTo>
                <a:cubicBezTo>
                  <a:pt x="47" y="338"/>
                  <a:pt x="29" y="357"/>
                  <a:pt x="35" y="390"/>
                </a:cubicBezTo>
                <a:cubicBezTo>
                  <a:pt x="36" y="394"/>
                  <a:pt x="26" y="404"/>
                  <a:pt x="23" y="404"/>
                </a:cubicBezTo>
                <a:cubicBezTo>
                  <a:pt x="16" y="403"/>
                  <a:pt x="7" y="396"/>
                  <a:pt x="6" y="391"/>
                </a:cubicBezTo>
                <a:cubicBezTo>
                  <a:pt x="0" y="361"/>
                  <a:pt x="8" y="334"/>
                  <a:pt x="31" y="313"/>
                </a:cubicBezTo>
                <a:cubicBezTo>
                  <a:pt x="35" y="308"/>
                  <a:pt x="40" y="305"/>
                  <a:pt x="44" y="301"/>
                </a:cubicBezTo>
                <a:cubicBezTo>
                  <a:pt x="63" y="285"/>
                  <a:pt x="67" y="268"/>
                  <a:pt x="56" y="246"/>
                </a:cubicBezTo>
                <a:cubicBezTo>
                  <a:pt x="44" y="224"/>
                  <a:pt x="40" y="201"/>
                  <a:pt x="48" y="177"/>
                </a:cubicBezTo>
                <a:cubicBezTo>
                  <a:pt x="49" y="173"/>
                  <a:pt x="46" y="165"/>
                  <a:pt x="43" y="162"/>
                </a:cubicBezTo>
                <a:cubicBezTo>
                  <a:pt x="2" y="125"/>
                  <a:pt x="19" y="39"/>
                  <a:pt x="78" y="12"/>
                </a:cubicBezTo>
                <a:cubicBezTo>
                  <a:pt x="104" y="0"/>
                  <a:pt x="131" y="8"/>
                  <a:pt x="145" y="34"/>
                </a:cubicBezTo>
                <a:cubicBezTo>
                  <a:pt x="154" y="50"/>
                  <a:pt x="158" y="69"/>
                  <a:pt x="164" y="88"/>
                </a:cubicBezTo>
                <a:close/>
                <a:moveTo>
                  <a:pt x="133" y="92"/>
                </a:moveTo>
                <a:cubicBezTo>
                  <a:pt x="128" y="75"/>
                  <a:pt x="125" y="62"/>
                  <a:pt x="119" y="50"/>
                </a:cubicBezTo>
                <a:cubicBezTo>
                  <a:pt x="112" y="38"/>
                  <a:pt x="101" y="35"/>
                  <a:pt x="88" y="41"/>
                </a:cubicBezTo>
                <a:cubicBezTo>
                  <a:pt x="60" y="55"/>
                  <a:pt x="44" y="99"/>
                  <a:pt x="56" y="127"/>
                </a:cubicBezTo>
                <a:cubicBezTo>
                  <a:pt x="66" y="152"/>
                  <a:pt x="94" y="158"/>
                  <a:pt x="111" y="136"/>
                </a:cubicBezTo>
                <a:cubicBezTo>
                  <a:pt x="122" y="123"/>
                  <a:pt x="126" y="106"/>
                  <a:pt x="133" y="92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5" name="Freeform 464">
            <a:extLst>
              <a:ext uri="{FF2B5EF4-FFF2-40B4-BE49-F238E27FC236}">
                <a16:creationId xmlns:a16="http://schemas.microsoft.com/office/drawing/2014/main" id="{7BD24B48-DD9E-4CEA-879A-72D0658A8AD8}"/>
              </a:ext>
            </a:extLst>
          </p:cNvPr>
          <p:cNvSpPr/>
          <p:nvPr/>
        </p:nvSpPr>
        <p:spPr bwMode="auto">
          <a:xfrm>
            <a:off x="4976813" y="2749550"/>
            <a:ext cx="50800" cy="41275"/>
          </a:xfrm>
          <a:custGeom>
            <a:avLst/>
            <a:gdLst>
              <a:gd name="T0" fmla="*/ 38 w 38"/>
              <a:gd name="T1" fmla="*/ 15 h 31"/>
              <a:gd name="T2" fmla="*/ 18 w 38"/>
              <a:gd name="T3" fmla="*/ 30 h 31"/>
              <a:gd name="T4" fmla="*/ 0 w 38"/>
              <a:gd name="T5" fmla="*/ 17 h 31"/>
              <a:gd name="T6" fmla="*/ 17 w 38"/>
              <a:gd name="T7" fmla="*/ 1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9" y="22"/>
                  <a:pt x="23" y="31"/>
                  <a:pt x="18" y="30"/>
                </a:cubicBezTo>
                <a:cubicBezTo>
                  <a:pt x="12" y="29"/>
                  <a:pt x="6" y="21"/>
                  <a:pt x="0" y="17"/>
                </a:cubicBezTo>
                <a:cubicBezTo>
                  <a:pt x="6" y="11"/>
                  <a:pt x="10" y="3"/>
                  <a:pt x="17" y="1"/>
                </a:cubicBezTo>
                <a:cubicBezTo>
                  <a:pt x="21" y="0"/>
                  <a:pt x="28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6" name="Freeform 465">
            <a:extLst>
              <a:ext uri="{FF2B5EF4-FFF2-40B4-BE49-F238E27FC236}">
                <a16:creationId xmlns:a16="http://schemas.microsoft.com/office/drawing/2014/main" id="{A307322D-1C57-4CEF-929D-4A386EEEDD16}"/>
              </a:ext>
            </a:extLst>
          </p:cNvPr>
          <p:cNvSpPr/>
          <p:nvPr/>
        </p:nvSpPr>
        <p:spPr bwMode="auto">
          <a:xfrm>
            <a:off x="4927601" y="2678113"/>
            <a:ext cx="52388" cy="41275"/>
          </a:xfrm>
          <a:custGeom>
            <a:avLst/>
            <a:gdLst>
              <a:gd name="T0" fmla="*/ 39 w 39"/>
              <a:gd name="T1" fmla="*/ 17 h 31"/>
              <a:gd name="T2" fmla="*/ 15 w 39"/>
              <a:gd name="T3" fmla="*/ 31 h 31"/>
              <a:gd name="T4" fmla="*/ 1 w 39"/>
              <a:gd name="T5" fmla="*/ 16 h 31"/>
              <a:gd name="T6" fmla="*/ 17 w 39"/>
              <a:gd name="T7" fmla="*/ 1 h 31"/>
              <a:gd name="T8" fmla="*/ 39 w 39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1">
                <a:moveTo>
                  <a:pt x="39" y="17"/>
                </a:moveTo>
                <a:cubicBezTo>
                  <a:pt x="28" y="24"/>
                  <a:pt x="21" y="31"/>
                  <a:pt x="15" y="31"/>
                </a:cubicBezTo>
                <a:cubicBezTo>
                  <a:pt x="10" y="31"/>
                  <a:pt x="0" y="20"/>
                  <a:pt x="1" y="16"/>
                </a:cubicBezTo>
                <a:cubicBezTo>
                  <a:pt x="3" y="10"/>
                  <a:pt x="11" y="2"/>
                  <a:pt x="17" y="1"/>
                </a:cubicBezTo>
                <a:cubicBezTo>
                  <a:pt x="22" y="0"/>
                  <a:pt x="29" y="9"/>
                  <a:pt x="39" y="1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7" name="Freeform 466">
            <a:extLst>
              <a:ext uri="{FF2B5EF4-FFF2-40B4-BE49-F238E27FC236}">
                <a16:creationId xmlns:a16="http://schemas.microsoft.com/office/drawing/2014/main" id="{116F6C61-BFBA-46FC-827A-67755A9F7898}"/>
              </a:ext>
            </a:extLst>
          </p:cNvPr>
          <p:cNvSpPr/>
          <p:nvPr/>
        </p:nvSpPr>
        <p:spPr bwMode="auto">
          <a:xfrm>
            <a:off x="4976813" y="2608263"/>
            <a:ext cx="50800" cy="41275"/>
          </a:xfrm>
          <a:custGeom>
            <a:avLst/>
            <a:gdLst>
              <a:gd name="T0" fmla="*/ 38 w 38"/>
              <a:gd name="T1" fmla="*/ 15 h 31"/>
              <a:gd name="T2" fmla="*/ 15 w 38"/>
              <a:gd name="T3" fmla="*/ 30 h 31"/>
              <a:gd name="T4" fmla="*/ 0 w 38"/>
              <a:gd name="T5" fmla="*/ 16 h 31"/>
              <a:gd name="T6" fmla="*/ 16 w 38"/>
              <a:gd name="T7" fmla="*/ 1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8" y="23"/>
                  <a:pt x="21" y="31"/>
                  <a:pt x="15" y="30"/>
                </a:cubicBezTo>
                <a:cubicBezTo>
                  <a:pt x="10" y="30"/>
                  <a:pt x="5" y="21"/>
                  <a:pt x="0" y="16"/>
                </a:cubicBezTo>
                <a:cubicBezTo>
                  <a:pt x="5" y="11"/>
                  <a:pt x="10" y="2"/>
                  <a:pt x="16" y="1"/>
                </a:cubicBezTo>
                <a:cubicBezTo>
                  <a:pt x="21" y="0"/>
                  <a:pt x="28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8" name="Freeform 467">
            <a:extLst>
              <a:ext uri="{FF2B5EF4-FFF2-40B4-BE49-F238E27FC236}">
                <a16:creationId xmlns:a16="http://schemas.microsoft.com/office/drawing/2014/main" id="{AA13D307-9BAA-48E3-BD9D-EFEAC086A3B5}"/>
              </a:ext>
            </a:extLst>
          </p:cNvPr>
          <p:cNvSpPr/>
          <p:nvPr/>
        </p:nvSpPr>
        <p:spPr bwMode="auto">
          <a:xfrm>
            <a:off x="4757738" y="2724150"/>
            <a:ext cx="50800" cy="42863"/>
          </a:xfrm>
          <a:custGeom>
            <a:avLst/>
            <a:gdLst>
              <a:gd name="T0" fmla="*/ 38 w 38"/>
              <a:gd name="T1" fmla="*/ 16 h 31"/>
              <a:gd name="T2" fmla="*/ 16 w 38"/>
              <a:gd name="T3" fmla="*/ 31 h 31"/>
              <a:gd name="T4" fmla="*/ 0 w 38"/>
              <a:gd name="T5" fmla="*/ 17 h 31"/>
              <a:gd name="T6" fmla="*/ 16 w 38"/>
              <a:gd name="T7" fmla="*/ 1 h 31"/>
              <a:gd name="T8" fmla="*/ 38 w 38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6"/>
                </a:moveTo>
                <a:cubicBezTo>
                  <a:pt x="28" y="23"/>
                  <a:pt x="21" y="31"/>
                  <a:pt x="16" y="31"/>
                </a:cubicBezTo>
                <a:cubicBezTo>
                  <a:pt x="10" y="30"/>
                  <a:pt x="5" y="22"/>
                  <a:pt x="0" y="17"/>
                </a:cubicBezTo>
                <a:cubicBezTo>
                  <a:pt x="5" y="11"/>
                  <a:pt x="10" y="3"/>
                  <a:pt x="16" y="1"/>
                </a:cubicBezTo>
                <a:cubicBezTo>
                  <a:pt x="21" y="0"/>
                  <a:pt x="28" y="8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9" name="Freeform 468">
            <a:extLst>
              <a:ext uri="{FF2B5EF4-FFF2-40B4-BE49-F238E27FC236}">
                <a16:creationId xmlns:a16="http://schemas.microsoft.com/office/drawing/2014/main" id="{DB83B350-5BDD-45F8-A84B-BEFC0D8B99C1}"/>
              </a:ext>
            </a:extLst>
          </p:cNvPr>
          <p:cNvSpPr/>
          <p:nvPr/>
        </p:nvSpPr>
        <p:spPr bwMode="auto">
          <a:xfrm>
            <a:off x="4873626" y="2714625"/>
            <a:ext cx="41275" cy="52388"/>
          </a:xfrm>
          <a:custGeom>
            <a:avLst/>
            <a:gdLst>
              <a:gd name="T0" fmla="*/ 15 w 31"/>
              <a:gd name="T1" fmla="*/ 0 h 38"/>
              <a:gd name="T2" fmla="*/ 30 w 31"/>
              <a:gd name="T3" fmla="*/ 21 h 38"/>
              <a:gd name="T4" fmla="*/ 14 w 31"/>
              <a:gd name="T5" fmla="*/ 38 h 38"/>
              <a:gd name="T6" fmla="*/ 1 w 31"/>
              <a:gd name="T7" fmla="*/ 22 h 38"/>
              <a:gd name="T8" fmla="*/ 15 w 31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5" y="0"/>
                </a:moveTo>
                <a:cubicBezTo>
                  <a:pt x="23" y="10"/>
                  <a:pt x="31" y="17"/>
                  <a:pt x="30" y="21"/>
                </a:cubicBezTo>
                <a:cubicBezTo>
                  <a:pt x="28" y="28"/>
                  <a:pt x="20" y="32"/>
                  <a:pt x="14" y="38"/>
                </a:cubicBezTo>
                <a:cubicBezTo>
                  <a:pt x="9" y="33"/>
                  <a:pt x="1" y="28"/>
                  <a:pt x="1" y="22"/>
                </a:cubicBezTo>
                <a:cubicBezTo>
                  <a:pt x="0" y="16"/>
                  <a:pt x="8" y="10"/>
                  <a:pt x="1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0" name="Freeform 469">
            <a:extLst>
              <a:ext uri="{FF2B5EF4-FFF2-40B4-BE49-F238E27FC236}">
                <a16:creationId xmlns:a16="http://schemas.microsoft.com/office/drawing/2014/main" id="{2775C0F3-7BCE-4E82-9169-9B940B47C009}"/>
              </a:ext>
            </a:extLst>
          </p:cNvPr>
          <p:cNvSpPr/>
          <p:nvPr/>
        </p:nvSpPr>
        <p:spPr bwMode="auto">
          <a:xfrm>
            <a:off x="4835526" y="2541588"/>
            <a:ext cx="52388" cy="39688"/>
          </a:xfrm>
          <a:custGeom>
            <a:avLst/>
            <a:gdLst>
              <a:gd name="T0" fmla="*/ 39 w 39"/>
              <a:gd name="T1" fmla="*/ 16 h 30"/>
              <a:gd name="T2" fmla="*/ 15 w 39"/>
              <a:gd name="T3" fmla="*/ 30 h 30"/>
              <a:gd name="T4" fmla="*/ 0 w 39"/>
              <a:gd name="T5" fmla="*/ 15 h 30"/>
              <a:gd name="T6" fmla="*/ 17 w 39"/>
              <a:gd name="T7" fmla="*/ 1 h 30"/>
              <a:gd name="T8" fmla="*/ 39 w 39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0">
                <a:moveTo>
                  <a:pt x="39" y="16"/>
                </a:moveTo>
                <a:cubicBezTo>
                  <a:pt x="28" y="23"/>
                  <a:pt x="21" y="30"/>
                  <a:pt x="15" y="30"/>
                </a:cubicBezTo>
                <a:cubicBezTo>
                  <a:pt x="10" y="30"/>
                  <a:pt x="5" y="20"/>
                  <a:pt x="0" y="15"/>
                </a:cubicBezTo>
                <a:cubicBezTo>
                  <a:pt x="6" y="10"/>
                  <a:pt x="11" y="2"/>
                  <a:pt x="17" y="1"/>
                </a:cubicBezTo>
                <a:cubicBezTo>
                  <a:pt x="22" y="0"/>
                  <a:pt x="28" y="8"/>
                  <a:pt x="39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1" name="Freeform 470">
            <a:extLst>
              <a:ext uri="{FF2B5EF4-FFF2-40B4-BE49-F238E27FC236}">
                <a16:creationId xmlns:a16="http://schemas.microsoft.com/office/drawing/2014/main" id="{80CA9E13-416D-40D3-B705-EFDCA4442578}"/>
              </a:ext>
            </a:extLst>
          </p:cNvPr>
          <p:cNvSpPr/>
          <p:nvPr/>
        </p:nvSpPr>
        <p:spPr bwMode="auto">
          <a:xfrm>
            <a:off x="4827588" y="2806700"/>
            <a:ext cx="50800" cy="42863"/>
          </a:xfrm>
          <a:custGeom>
            <a:avLst/>
            <a:gdLst>
              <a:gd name="T0" fmla="*/ 38 w 38"/>
              <a:gd name="T1" fmla="*/ 16 h 32"/>
              <a:gd name="T2" fmla="*/ 17 w 38"/>
              <a:gd name="T3" fmla="*/ 31 h 32"/>
              <a:gd name="T4" fmla="*/ 0 w 38"/>
              <a:gd name="T5" fmla="*/ 16 h 32"/>
              <a:gd name="T6" fmla="*/ 17 w 38"/>
              <a:gd name="T7" fmla="*/ 1 h 32"/>
              <a:gd name="T8" fmla="*/ 38 w 38"/>
              <a:gd name="T9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2">
                <a:moveTo>
                  <a:pt x="38" y="16"/>
                </a:moveTo>
                <a:cubicBezTo>
                  <a:pt x="28" y="23"/>
                  <a:pt x="22" y="32"/>
                  <a:pt x="17" y="31"/>
                </a:cubicBezTo>
                <a:cubicBezTo>
                  <a:pt x="11" y="30"/>
                  <a:pt x="6" y="22"/>
                  <a:pt x="0" y="16"/>
                </a:cubicBezTo>
                <a:cubicBezTo>
                  <a:pt x="5" y="11"/>
                  <a:pt x="10" y="3"/>
                  <a:pt x="17" y="1"/>
                </a:cubicBezTo>
                <a:cubicBezTo>
                  <a:pt x="21" y="0"/>
                  <a:pt x="28" y="8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2" name="Freeform 471">
            <a:extLst>
              <a:ext uri="{FF2B5EF4-FFF2-40B4-BE49-F238E27FC236}">
                <a16:creationId xmlns:a16="http://schemas.microsoft.com/office/drawing/2014/main" id="{2AC89D32-4E69-4EB0-86E3-C3147E69CFA3}"/>
              </a:ext>
            </a:extLst>
          </p:cNvPr>
          <p:cNvSpPr/>
          <p:nvPr/>
        </p:nvSpPr>
        <p:spPr bwMode="auto">
          <a:xfrm>
            <a:off x="4894263" y="2590800"/>
            <a:ext cx="42863" cy="49213"/>
          </a:xfrm>
          <a:custGeom>
            <a:avLst/>
            <a:gdLst>
              <a:gd name="T0" fmla="*/ 15 w 31"/>
              <a:gd name="T1" fmla="*/ 0 h 37"/>
              <a:gd name="T2" fmla="*/ 31 w 31"/>
              <a:gd name="T3" fmla="*/ 21 h 37"/>
              <a:gd name="T4" fmla="*/ 17 w 31"/>
              <a:gd name="T5" fmla="*/ 37 h 37"/>
              <a:gd name="T6" fmla="*/ 1 w 31"/>
              <a:gd name="T7" fmla="*/ 22 h 37"/>
              <a:gd name="T8" fmla="*/ 15 w 31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7">
                <a:moveTo>
                  <a:pt x="15" y="0"/>
                </a:moveTo>
                <a:cubicBezTo>
                  <a:pt x="23" y="10"/>
                  <a:pt x="31" y="15"/>
                  <a:pt x="31" y="21"/>
                </a:cubicBezTo>
                <a:cubicBezTo>
                  <a:pt x="30" y="27"/>
                  <a:pt x="22" y="32"/>
                  <a:pt x="17" y="37"/>
                </a:cubicBezTo>
                <a:cubicBezTo>
                  <a:pt x="12" y="32"/>
                  <a:pt x="3" y="28"/>
                  <a:pt x="1" y="22"/>
                </a:cubicBezTo>
                <a:cubicBezTo>
                  <a:pt x="0" y="17"/>
                  <a:pt x="8" y="10"/>
                  <a:pt x="1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3" name="Freeform 472">
            <a:extLst>
              <a:ext uri="{FF2B5EF4-FFF2-40B4-BE49-F238E27FC236}">
                <a16:creationId xmlns:a16="http://schemas.microsoft.com/office/drawing/2014/main" id="{82EAA752-95A6-43A4-93E0-3BEA715762AC}"/>
              </a:ext>
            </a:extLst>
          </p:cNvPr>
          <p:cNvSpPr/>
          <p:nvPr/>
        </p:nvSpPr>
        <p:spPr bwMode="auto">
          <a:xfrm>
            <a:off x="4754563" y="2624138"/>
            <a:ext cx="52388" cy="39688"/>
          </a:xfrm>
          <a:custGeom>
            <a:avLst/>
            <a:gdLst>
              <a:gd name="T0" fmla="*/ 39 w 39"/>
              <a:gd name="T1" fmla="*/ 15 h 30"/>
              <a:gd name="T2" fmla="*/ 16 w 39"/>
              <a:gd name="T3" fmla="*/ 29 h 30"/>
              <a:gd name="T4" fmla="*/ 0 w 39"/>
              <a:gd name="T5" fmla="*/ 13 h 30"/>
              <a:gd name="T6" fmla="*/ 17 w 39"/>
              <a:gd name="T7" fmla="*/ 0 h 30"/>
              <a:gd name="T8" fmla="*/ 39 w 39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0">
                <a:moveTo>
                  <a:pt x="39" y="15"/>
                </a:moveTo>
                <a:cubicBezTo>
                  <a:pt x="28" y="22"/>
                  <a:pt x="21" y="30"/>
                  <a:pt x="16" y="29"/>
                </a:cubicBezTo>
                <a:cubicBezTo>
                  <a:pt x="10" y="28"/>
                  <a:pt x="6" y="19"/>
                  <a:pt x="0" y="13"/>
                </a:cubicBezTo>
                <a:cubicBezTo>
                  <a:pt x="6" y="9"/>
                  <a:pt x="11" y="1"/>
                  <a:pt x="17" y="0"/>
                </a:cubicBezTo>
                <a:cubicBezTo>
                  <a:pt x="23" y="0"/>
                  <a:pt x="29" y="7"/>
                  <a:pt x="39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4" name="Freeform 473">
            <a:extLst>
              <a:ext uri="{FF2B5EF4-FFF2-40B4-BE49-F238E27FC236}">
                <a16:creationId xmlns:a16="http://schemas.microsoft.com/office/drawing/2014/main" id="{196D3608-0736-47E1-B4FA-28FB32547379}"/>
              </a:ext>
            </a:extLst>
          </p:cNvPr>
          <p:cNvSpPr/>
          <p:nvPr/>
        </p:nvSpPr>
        <p:spPr bwMode="auto">
          <a:xfrm>
            <a:off x="4829176" y="2660650"/>
            <a:ext cx="39688" cy="50800"/>
          </a:xfrm>
          <a:custGeom>
            <a:avLst/>
            <a:gdLst>
              <a:gd name="T0" fmla="*/ 14 w 30"/>
              <a:gd name="T1" fmla="*/ 37 h 37"/>
              <a:gd name="T2" fmla="*/ 1 w 30"/>
              <a:gd name="T3" fmla="*/ 15 h 37"/>
              <a:gd name="T4" fmla="*/ 18 w 30"/>
              <a:gd name="T5" fmla="*/ 0 h 37"/>
              <a:gd name="T6" fmla="*/ 30 w 30"/>
              <a:gd name="T7" fmla="*/ 16 h 37"/>
              <a:gd name="T8" fmla="*/ 14 w 30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7">
                <a:moveTo>
                  <a:pt x="14" y="37"/>
                </a:moveTo>
                <a:cubicBezTo>
                  <a:pt x="8" y="26"/>
                  <a:pt x="0" y="19"/>
                  <a:pt x="1" y="15"/>
                </a:cubicBezTo>
                <a:cubicBezTo>
                  <a:pt x="3" y="9"/>
                  <a:pt x="12" y="5"/>
                  <a:pt x="18" y="0"/>
                </a:cubicBezTo>
                <a:cubicBezTo>
                  <a:pt x="22" y="5"/>
                  <a:pt x="30" y="11"/>
                  <a:pt x="30" y="16"/>
                </a:cubicBezTo>
                <a:cubicBezTo>
                  <a:pt x="30" y="22"/>
                  <a:pt x="22" y="27"/>
                  <a:pt x="14" y="3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5" name="Freeform 474">
            <a:extLst>
              <a:ext uri="{FF2B5EF4-FFF2-40B4-BE49-F238E27FC236}">
                <a16:creationId xmlns:a16="http://schemas.microsoft.com/office/drawing/2014/main" id="{AEA66923-5A15-4BD6-A5DB-2119EA141DD5}"/>
              </a:ext>
            </a:extLst>
          </p:cNvPr>
          <p:cNvSpPr/>
          <p:nvPr/>
        </p:nvSpPr>
        <p:spPr bwMode="auto">
          <a:xfrm>
            <a:off x="4935538" y="2817813"/>
            <a:ext cx="50800" cy="41275"/>
          </a:xfrm>
          <a:custGeom>
            <a:avLst/>
            <a:gdLst>
              <a:gd name="T0" fmla="*/ 38 w 38"/>
              <a:gd name="T1" fmla="*/ 15 h 31"/>
              <a:gd name="T2" fmla="*/ 16 w 38"/>
              <a:gd name="T3" fmla="*/ 30 h 31"/>
              <a:gd name="T4" fmla="*/ 0 w 38"/>
              <a:gd name="T5" fmla="*/ 14 h 31"/>
              <a:gd name="T6" fmla="*/ 16 w 38"/>
              <a:gd name="T7" fmla="*/ 1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7" y="23"/>
                  <a:pt x="20" y="31"/>
                  <a:pt x="16" y="30"/>
                </a:cubicBezTo>
                <a:cubicBezTo>
                  <a:pt x="10" y="28"/>
                  <a:pt x="5" y="20"/>
                  <a:pt x="0" y="14"/>
                </a:cubicBezTo>
                <a:cubicBezTo>
                  <a:pt x="5" y="9"/>
                  <a:pt x="10" y="1"/>
                  <a:pt x="16" y="1"/>
                </a:cubicBezTo>
                <a:cubicBezTo>
                  <a:pt x="22" y="0"/>
                  <a:pt x="28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6" name="Freeform 475">
            <a:extLst>
              <a:ext uri="{FF2B5EF4-FFF2-40B4-BE49-F238E27FC236}">
                <a16:creationId xmlns:a16="http://schemas.microsoft.com/office/drawing/2014/main" id="{696C8B1E-B93E-4D06-90DC-CE37B2BA06CA}"/>
              </a:ext>
            </a:extLst>
          </p:cNvPr>
          <p:cNvSpPr/>
          <p:nvPr/>
        </p:nvSpPr>
        <p:spPr bwMode="auto">
          <a:xfrm>
            <a:off x="4945063" y="2527300"/>
            <a:ext cx="52388" cy="41275"/>
          </a:xfrm>
          <a:custGeom>
            <a:avLst/>
            <a:gdLst>
              <a:gd name="T0" fmla="*/ 38 w 38"/>
              <a:gd name="T1" fmla="*/ 14 h 31"/>
              <a:gd name="T2" fmla="*/ 17 w 38"/>
              <a:gd name="T3" fmla="*/ 30 h 31"/>
              <a:gd name="T4" fmla="*/ 0 w 38"/>
              <a:gd name="T5" fmla="*/ 15 h 31"/>
              <a:gd name="T6" fmla="*/ 15 w 38"/>
              <a:gd name="T7" fmla="*/ 1 h 31"/>
              <a:gd name="T8" fmla="*/ 38 w 38"/>
              <a:gd name="T9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4"/>
                </a:moveTo>
                <a:cubicBezTo>
                  <a:pt x="28" y="22"/>
                  <a:pt x="21" y="31"/>
                  <a:pt x="17" y="30"/>
                </a:cubicBezTo>
                <a:cubicBezTo>
                  <a:pt x="11" y="29"/>
                  <a:pt x="6" y="21"/>
                  <a:pt x="0" y="15"/>
                </a:cubicBezTo>
                <a:cubicBezTo>
                  <a:pt x="5" y="10"/>
                  <a:pt x="10" y="2"/>
                  <a:pt x="15" y="1"/>
                </a:cubicBezTo>
                <a:cubicBezTo>
                  <a:pt x="21" y="0"/>
                  <a:pt x="27" y="7"/>
                  <a:pt x="38" y="14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7" name="Freeform 476">
            <a:extLst>
              <a:ext uri="{FF2B5EF4-FFF2-40B4-BE49-F238E27FC236}">
                <a16:creationId xmlns:a16="http://schemas.microsoft.com/office/drawing/2014/main" id="{856B533C-9ABF-420A-B254-9920479BC47B}"/>
              </a:ext>
            </a:extLst>
          </p:cNvPr>
          <p:cNvSpPr/>
          <p:nvPr/>
        </p:nvSpPr>
        <p:spPr bwMode="auto">
          <a:xfrm>
            <a:off x="5016501" y="2660650"/>
            <a:ext cx="50800" cy="42863"/>
          </a:xfrm>
          <a:custGeom>
            <a:avLst/>
            <a:gdLst>
              <a:gd name="T0" fmla="*/ 37 w 37"/>
              <a:gd name="T1" fmla="*/ 15 h 31"/>
              <a:gd name="T2" fmla="*/ 16 w 37"/>
              <a:gd name="T3" fmla="*/ 30 h 31"/>
              <a:gd name="T4" fmla="*/ 0 w 37"/>
              <a:gd name="T5" fmla="*/ 15 h 31"/>
              <a:gd name="T6" fmla="*/ 15 w 37"/>
              <a:gd name="T7" fmla="*/ 1 h 31"/>
              <a:gd name="T8" fmla="*/ 37 w 37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1">
                <a:moveTo>
                  <a:pt x="37" y="15"/>
                </a:moveTo>
                <a:cubicBezTo>
                  <a:pt x="27" y="22"/>
                  <a:pt x="21" y="31"/>
                  <a:pt x="16" y="30"/>
                </a:cubicBezTo>
                <a:cubicBezTo>
                  <a:pt x="10" y="29"/>
                  <a:pt x="5" y="21"/>
                  <a:pt x="0" y="15"/>
                </a:cubicBezTo>
                <a:cubicBezTo>
                  <a:pt x="5" y="10"/>
                  <a:pt x="10" y="2"/>
                  <a:pt x="15" y="1"/>
                </a:cubicBezTo>
                <a:cubicBezTo>
                  <a:pt x="20" y="0"/>
                  <a:pt x="27" y="8"/>
                  <a:pt x="37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8" name="Freeform 477">
            <a:extLst>
              <a:ext uri="{FF2B5EF4-FFF2-40B4-BE49-F238E27FC236}">
                <a16:creationId xmlns:a16="http://schemas.microsoft.com/office/drawing/2014/main" id="{1BABFCE1-F6FD-4F83-8E49-74F33858BC95}"/>
              </a:ext>
            </a:extLst>
          </p:cNvPr>
          <p:cNvSpPr>
            <a:spLocks noEditPoints="1"/>
          </p:cNvSpPr>
          <p:nvPr/>
        </p:nvSpPr>
        <p:spPr bwMode="auto">
          <a:xfrm>
            <a:off x="6249988" y="928688"/>
            <a:ext cx="428625" cy="428625"/>
          </a:xfrm>
          <a:custGeom>
            <a:avLst/>
            <a:gdLst>
              <a:gd name="T0" fmla="*/ 1 w 318"/>
              <a:gd name="T1" fmla="*/ 159 h 318"/>
              <a:gd name="T2" fmla="*/ 162 w 318"/>
              <a:gd name="T3" fmla="*/ 1 h 318"/>
              <a:gd name="T4" fmla="*/ 317 w 318"/>
              <a:gd name="T5" fmla="*/ 163 h 318"/>
              <a:gd name="T6" fmla="*/ 158 w 318"/>
              <a:gd name="T7" fmla="*/ 318 h 318"/>
              <a:gd name="T8" fmla="*/ 1 w 318"/>
              <a:gd name="T9" fmla="*/ 159 h 318"/>
              <a:gd name="T10" fmla="*/ 158 w 318"/>
              <a:gd name="T11" fmla="*/ 287 h 318"/>
              <a:gd name="T12" fmla="*/ 286 w 318"/>
              <a:gd name="T13" fmla="*/ 158 h 318"/>
              <a:gd name="T14" fmla="*/ 158 w 318"/>
              <a:gd name="T15" fmla="*/ 31 h 318"/>
              <a:gd name="T16" fmla="*/ 31 w 318"/>
              <a:gd name="T17" fmla="*/ 157 h 318"/>
              <a:gd name="T18" fmla="*/ 158 w 318"/>
              <a:gd name="T19" fmla="*/ 287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8" h="318">
                <a:moveTo>
                  <a:pt x="1" y="159"/>
                </a:moveTo>
                <a:cubicBezTo>
                  <a:pt x="2" y="69"/>
                  <a:pt x="73" y="0"/>
                  <a:pt x="162" y="1"/>
                </a:cubicBezTo>
                <a:cubicBezTo>
                  <a:pt x="248" y="2"/>
                  <a:pt x="318" y="75"/>
                  <a:pt x="317" y="163"/>
                </a:cubicBezTo>
                <a:cubicBezTo>
                  <a:pt x="316" y="247"/>
                  <a:pt x="243" y="318"/>
                  <a:pt x="158" y="318"/>
                </a:cubicBezTo>
                <a:cubicBezTo>
                  <a:pt x="71" y="317"/>
                  <a:pt x="0" y="245"/>
                  <a:pt x="1" y="159"/>
                </a:cubicBezTo>
                <a:close/>
                <a:moveTo>
                  <a:pt x="158" y="287"/>
                </a:moveTo>
                <a:cubicBezTo>
                  <a:pt x="229" y="287"/>
                  <a:pt x="285" y="230"/>
                  <a:pt x="286" y="158"/>
                </a:cubicBezTo>
                <a:cubicBezTo>
                  <a:pt x="286" y="89"/>
                  <a:pt x="227" y="31"/>
                  <a:pt x="158" y="31"/>
                </a:cubicBezTo>
                <a:cubicBezTo>
                  <a:pt x="89" y="32"/>
                  <a:pt x="31" y="90"/>
                  <a:pt x="31" y="157"/>
                </a:cubicBezTo>
                <a:cubicBezTo>
                  <a:pt x="31" y="229"/>
                  <a:pt x="88" y="286"/>
                  <a:pt x="158" y="28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9" name="Freeform 478">
            <a:extLst>
              <a:ext uri="{FF2B5EF4-FFF2-40B4-BE49-F238E27FC236}">
                <a16:creationId xmlns:a16="http://schemas.microsoft.com/office/drawing/2014/main" id="{D043C685-1E98-4F7A-ACFB-F5AF588AA1F6}"/>
              </a:ext>
            </a:extLst>
          </p:cNvPr>
          <p:cNvSpPr>
            <a:spLocks noEditPoints="1"/>
          </p:cNvSpPr>
          <p:nvPr/>
        </p:nvSpPr>
        <p:spPr bwMode="auto">
          <a:xfrm>
            <a:off x="4621213" y="987425"/>
            <a:ext cx="133350" cy="133350"/>
          </a:xfrm>
          <a:custGeom>
            <a:avLst/>
            <a:gdLst>
              <a:gd name="T0" fmla="*/ 50 w 99"/>
              <a:gd name="T1" fmla="*/ 98 h 99"/>
              <a:gd name="T2" fmla="*/ 1 w 99"/>
              <a:gd name="T3" fmla="*/ 51 h 99"/>
              <a:gd name="T4" fmla="*/ 51 w 99"/>
              <a:gd name="T5" fmla="*/ 0 h 99"/>
              <a:gd name="T6" fmla="*/ 99 w 99"/>
              <a:gd name="T7" fmla="*/ 49 h 99"/>
              <a:gd name="T8" fmla="*/ 50 w 99"/>
              <a:gd name="T9" fmla="*/ 98 h 99"/>
              <a:gd name="T10" fmla="*/ 76 w 99"/>
              <a:gd name="T11" fmla="*/ 49 h 99"/>
              <a:gd name="T12" fmla="*/ 51 w 99"/>
              <a:gd name="T13" fmla="*/ 32 h 99"/>
              <a:gd name="T14" fmla="*/ 32 w 99"/>
              <a:gd name="T15" fmla="*/ 50 h 99"/>
              <a:gd name="T16" fmla="*/ 51 w 99"/>
              <a:gd name="T17" fmla="*/ 66 h 99"/>
              <a:gd name="T18" fmla="*/ 76 w 99"/>
              <a:gd name="T19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" h="99">
                <a:moveTo>
                  <a:pt x="50" y="98"/>
                </a:moveTo>
                <a:cubicBezTo>
                  <a:pt x="24" y="99"/>
                  <a:pt x="2" y="77"/>
                  <a:pt x="1" y="51"/>
                </a:cubicBezTo>
                <a:cubicBezTo>
                  <a:pt x="0" y="24"/>
                  <a:pt x="23" y="0"/>
                  <a:pt x="51" y="0"/>
                </a:cubicBezTo>
                <a:cubicBezTo>
                  <a:pt x="77" y="0"/>
                  <a:pt x="99" y="23"/>
                  <a:pt x="99" y="49"/>
                </a:cubicBezTo>
                <a:cubicBezTo>
                  <a:pt x="99" y="76"/>
                  <a:pt x="77" y="98"/>
                  <a:pt x="50" y="98"/>
                </a:cubicBezTo>
                <a:close/>
                <a:moveTo>
                  <a:pt x="76" y="49"/>
                </a:moveTo>
                <a:cubicBezTo>
                  <a:pt x="64" y="41"/>
                  <a:pt x="56" y="31"/>
                  <a:pt x="51" y="32"/>
                </a:cubicBezTo>
                <a:cubicBezTo>
                  <a:pt x="44" y="34"/>
                  <a:pt x="38" y="43"/>
                  <a:pt x="32" y="50"/>
                </a:cubicBezTo>
                <a:cubicBezTo>
                  <a:pt x="38" y="55"/>
                  <a:pt x="44" y="65"/>
                  <a:pt x="51" y="66"/>
                </a:cubicBezTo>
                <a:cubicBezTo>
                  <a:pt x="57" y="66"/>
                  <a:pt x="64" y="58"/>
                  <a:pt x="76" y="49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0" name="Freeform 479">
            <a:extLst>
              <a:ext uri="{FF2B5EF4-FFF2-40B4-BE49-F238E27FC236}">
                <a16:creationId xmlns:a16="http://schemas.microsoft.com/office/drawing/2014/main" id="{E6530F9B-30C4-4219-A78C-45576A6C647F}"/>
              </a:ext>
            </a:extLst>
          </p:cNvPr>
          <p:cNvSpPr>
            <a:spLocks noEditPoints="1"/>
          </p:cNvSpPr>
          <p:nvPr/>
        </p:nvSpPr>
        <p:spPr bwMode="auto">
          <a:xfrm>
            <a:off x="4592638" y="1181100"/>
            <a:ext cx="131763" cy="133350"/>
          </a:xfrm>
          <a:custGeom>
            <a:avLst/>
            <a:gdLst>
              <a:gd name="T0" fmla="*/ 49 w 98"/>
              <a:gd name="T1" fmla="*/ 1 h 99"/>
              <a:gd name="T2" fmla="*/ 98 w 98"/>
              <a:gd name="T3" fmla="*/ 48 h 99"/>
              <a:gd name="T4" fmla="*/ 51 w 98"/>
              <a:gd name="T5" fmla="*/ 99 h 99"/>
              <a:gd name="T6" fmla="*/ 0 w 98"/>
              <a:gd name="T7" fmla="*/ 50 h 99"/>
              <a:gd name="T8" fmla="*/ 49 w 98"/>
              <a:gd name="T9" fmla="*/ 1 h 99"/>
              <a:gd name="T10" fmla="*/ 75 w 98"/>
              <a:gd name="T11" fmla="*/ 48 h 99"/>
              <a:gd name="T12" fmla="*/ 49 w 98"/>
              <a:gd name="T13" fmla="*/ 32 h 99"/>
              <a:gd name="T14" fmla="*/ 33 w 98"/>
              <a:gd name="T15" fmla="*/ 49 h 99"/>
              <a:gd name="T16" fmla="*/ 50 w 98"/>
              <a:gd name="T17" fmla="*/ 66 h 99"/>
              <a:gd name="T18" fmla="*/ 75 w 98"/>
              <a:gd name="T19" fmla="*/ 4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99">
                <a:moveTo>
                  <a:pt x="49" y="1"/>
                </a:moveTo>
                <a:cubicBezTo>
                  <a:pt x="76" y="0"/>
                  <a:pt x="98" y="21"/>
                  <a:pt x="98" y="48"/>
                </a:cubicBezTo>
                <a:cubicBezTo>
                  <a:pt x="98" y="76"/>
                  <a:pt x="78" y="98"/>
                  <a:pt x="51" y="99"/>
                </a:cubicBezTo>
                <a:cubicBezTo>
                  <a:pt x="23" y="99"/>
                  <a:pt x="0" y="77"/>
                  <a:pt x="0" y="50"/>
                </a:cubicBezTo>
                <a:cubicBezTo>
                  <a:pt x="0" y="23"/>
                  <a:pt x="22" y="1"/>
                  <a:pt x="49" y="1"/>
                </a:cubicBezTo>
                <a:close/>
                <a:moveTo>
                  <a:pt x="75" y="48"/>
                </a:moveTo>
                <a:cubicBezTo>
                  <a:pt x="63" y="40"/>
                  <a:pt x="56" y="32"/>
                  <a:pt x="49" y="32"/>
                </a:cubicBezTo>
                <a:cubicBezTo>
                  <a:pt x="43" y="33"/>
                  <a:pt x="34" y="42"/>
                  <a:pt x="33" y="49"/>
                </a:cubicBezTo>
                <a:cubicBezTo>
                  <a:pt x="30" y="60"/>
                  <a:pt x="39" y="69"/>
                  <a:pt x="50" y="66"/>
                </a:cubicBezTo>
                <a:cubicBezTo>
                  <a:pt x="58" y="65"/>
                  <a:pt x="64" y="57"/>
                  <a:pt x="75" y="4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1" name="Freeform 480">
            <a:extLst>
              <a:ext uri="{FF2B5EF4-FFF2-40B4-BE49-F238E27FC236}">
                <a16:creationId xmlns:a16="http://schemas.microsoft.com/office/drawing/2014/main" id="{EFF99EC1-D638-4A8C-ACE1-A5C0A0C7229D}"/>
              </a:ext>
            </a:extLst>
          </p:cNvPr>
          <p:cNvSpPr/>
          <p:nvPr/>
        </p:nvSpPr>
        <p:spPr bwMode="auto">
          <a:xfrm>
            <a:off x="4900613" y="819150"/>
            <a:ext cx="41275" cy="50800"/>
          </a:xfrm>
          <a:custGeom>
            <a:avLst/>
            <a:gdLst>
              <a:gd name="T0" fmla="*/ 16 w 31"/>
              <a:gd name="T1" fmla="*/ 37 h 37"/>
              <a:gd name="T2" fmla="*/ 2 w 31"/>
              <a:gd name="T3" fmla="*/ 16 h 37"/>
              <a:gd name="T4" fmla="*/ 18 w 31"/>
              <a:gd name="T5" fmla="*/ 0 h 37"/>
              <a:gd name="T6" fmla="*/ 31 w 31"/>
              <a:gd name="T7" fmla="*/ 16 h 37"/>
              <a:gd name="T8" fmla="*/ 16 w 31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7">
                <a:moveTo>
                  <a:pt x="16" y="37"/>
                </a:moveTo>
                <a:cubicBezTo>
                  <a:pt x="9" y="27"/>
                  <a:pt x="0" y="20"/>
                  <a:pt x="2" y="16"/>
                </a:cubicBezTo>
                <a:cubicBezTo>
                  <a:pt x="3" y="9"/>
                  <a:pt x="12" y="5"/>
                  <a:pt x="18" y="0"/>
                </a:cubicBezTo>
                <a:cubicBezTo>
                  <a:pt x="23" y="5"/>
                  <a:pt x="31" y="10"/>
                  <a:pt x="31" y="16"/>
                </a:cubicBezTo>
                <a:cubicBezTo>
                  <a:pt x="31" y="22"/>
                  <a:pt x="23" y="28"/>
                  <a:pt x="16" y="3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2" name="Freeform 481">
            <a:extLst>
              <a:ext uri="{FF2B5EF4-FFF2-40B4-BE49-F238E27FC236}">
                <a16:creationId xmlns:a16="http://schemas.microsoft.com/office/drawing/2014/main" id="{3F50B8BE-BC47-440D-A9BC-933E2B30C50C}"/>
              </a:ext>
            </a:extLst>
          </p:cNvPr>
          <p:cNvSpPr/>
          <p:nvPr/>
        </p:nvSpPr>
        <p:spPr bwMode="auto">
          <a:xfrm>
            <a:off x="4806951" y="836613"/>
            <a:ext cx="41275" cy="52388"/>
          </a:xfrm>
          <a:custGeom>
            <a:avLst/>
            <a:gdLst>
              <a:gd name="T0" fmla="*/ 16 w 31"/>
              <a:gd name="T1" fmla="*/ 0 h 39"/>
              <a:gd name="T2" fmla="*/ 30 w 31"/>
              <a:gd name="T3" fmla="*/ 25 h 39"/>
              <a:gd name="T4" fmla="*/ 15 w 31"/>
              <a:gd name="T5" fmla="*/ 39 h 39"/>
              <a:gd name="T6" fmla="*/ 1 w 31"/>
              <a:gd name="T7" fmla="*/ 22 h 39"/>
              <a:gd name="T8" fmla="*/ 16 w 31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9">
                <a:moveTo>
                  <a:pt x="16" y="0"/>
                </a:moveTo>
                <a:cubicBezTo>
                  <a:pt x="23" y="12"/>
                  <a:pt x="31" y="18"/>
                  <a:pt x="30" y="25"/>
                </a:cubicBezTo>
                <a:cubicBezTo>
                  <a:pt x="30" y="30"/>
                  <a:pt x="21" y="34"/>
                  <a:pt x="15" y="39"/>
                </a:cubicBezTo>
                <a:cubicBezTo>
                  <a:pt x="10" y="34"/>
                  <a:pt x="2" y="29"/>
                  <a:pt x="1" y="22"/>
                </a:cubicBezTo>
                <a:cubicBezTo>
                  <a:pt x="0" y="17"/>
                  <a:pt x="8" y="11"/>
                  <a:pt x="16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3" name="Freeform 482">
            <a:extLst>
              <a:ext uri="{FF2B5EF4-FFF2-40B4-BE49-F238E27FC236}">
                <a16:creationId xmlns:a16="http://schemas.microsoft.com/office/drawing/2014/main" id="{B3D2F2B6-BDEF-4DCA-B363-40E8D6C93C7A}"/>
              </a:ext>
            </a:extLst>
          </p:cNvPr>
          <p:cNvSpPr/>
          <p:nvPr/>
        </p:nvSpPr>
        <p:spPr bwMode="auto">
          <a:xfrm>
            <a:off x="4891088" y="881063"/>
            <a:ext cx="52388" cy="42863"/>
          </a:xfrm>
          <a:custGeom>
            <a:avLst/>
            <a:gdLst>
              <a:gd name="T0" fmla="*/ 39 w 39"/>
              <a:gd name="T1" fmla="*/ 14 h 31"/>
              <a:gd name="T2" fmla="*/ 15 w 39"/>
              <a:gd name="T3" fmla="*/ 31 h 31"/>
              <a:gd name="T4" fmla="*/ 0 w 39"/>
              <a:gd name="T5" fmla="*/ 17 h 31"/>
              <a:gd name="T6" fmla="*/ 13 w 39"/>
              <a:gd name="T7" fmla="*/ 1 h 31"/>
              <a:gd name="T8" fmla="*/ 39 w 39"/>
              <a:gd name="T9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1">
                <a:moveTo>
                  <a:pt x="39" y="14"/>
                </a:moveTo>
                <a:cubicBezTo>
                  <a:pt x="27" y="22"/>
                  <a:pt x="21" y="30"/>
                  <a:pt x="15" y="31"/>
                </a:cubicBezTo>
                <a:cubicBezTo>
                  <a:pt x="10" y="31"/>
                  <a:pt x="1" y="22"/>
                  <a:pt x="0" y="17"/>
                </a:cubicBezTo>
                <a:cubicBezTo>
                  <a:pt x="0" y="12"/>
                  <a:pt x="8" y="2"/>
                  <a:pt x="13" y="1"/>
                </a:cubicBezTo>
                <a:cubicBezTo>
                  <a:pt x="19" y="0"/>
                  <a:pt x="26" y="7"/>
                  <a:pt x="39" y="14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4" name="Freeform 483">
            <a:extLst>
              <a:ext uri="{FF2B5EF4-FFF2-40B4-BE49-F238E27FC236}">
                <a16:creationId xmlns:a16="http://schemas.microsoft.com/office/drawing/2014/main" id="{A4AC25FA-99A2-44DC-9048-EBCF95B78E29}"/>
              </a:ext>
            </a:extLst>
          </p:cNvPr>
          <p:cNvSpPr/>
          <p:nvPr/>
        </p:nvSpPr>
        <p:spPr bwMode="auto">
          <a:xfrm>
            <a:off x="4583113" y="1114425"/>
            <a:ext cx="52388" cy="41275"/>
          </a:xfrm>
          <a:custGeom>
            <a:avLst/>
            <a:gdLst>
              <a:gd name="T0" fmla="*/ 38 w 38"/>
              <a:gd name="T1" fmla="*/ 17 h 30"/>
              <a:gd name="T2" fmla="*/ 14 w 38"/>
              <a:gd name="T3" fmla="*/ 29 h 30"/>
              <a:gd name="T4" fmla="*/ 0 w 38"/>
              <a:gd name="T5" fmla="*/ 14 h 30"/>
              <a:gd name="T6" fmla="*/ 18 w 38"/>
              <a:gd name="T7" fmla="*/ 1 h 30"/>
              <a:gd name="T8" fmla="*/ 38 w 38"/>
              <a:gd name="T9" fmla="*/ 1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7"/>
                </a:moveTo>
                <a:cubicBezTo>
                  <a:pt x="27" y="23"/>
                  <a:pt x="20" y="30"/>
                  <a:pt x="14" y="29"/>
                </a:cubicBezTo>
                <a:cubicBezTo>
                  <a:pt x="8" y="29"/>
                  <a:pt x="4" y="19"/>
                  <a:pt x="0" y="14"/>
                </a:cubicBezTo>
                <a:cubicBezTo>
                  <a:pt x="6" y="9"/>
                  <a:pt x="11" y="1"/>
                  <a:pt x="18" y="1"/>
                </a:cubicBezTo>
                <a:cubicBezTo>
                  <a:pt x="23" y="0"/>
                  <a:pt x="28" y="9"/>
                  <a:pt x="38" y="1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5" name="Freeform 484">
            <a:extLst>
              <a:ext uri="{FF2B5EF4-FFF2-40B4-BE49-F238E27FC236}">
                <a16:creationId xmlns:a16="http://schemas.microsoft.com/office/drawing/2014/main" id="{8959A20F-CB7F-43B1-A81A-7509034A1275}"/>
              </a:ext>
            </a:extLst>
          </p:cNvPr>
          <p:cNvSpPr/>
          <p:nvPr/>
        </p:nvSpPr>
        <p:spPr bwMode="auto">
          <a:xfrm>
            <a:off x="4711701" y="922338"/>
            <a:ext cx="49213" cy="42863"/>
          </a:xfrm>
          <a:custGeom>
            <a:avLst/>
            <a:gdLst>
              <a:gd name="T0" fmla="*/ 37 w 37"/>
              <a:gd name="T1" fmla="*/ 16 h 32"/>
              <a:gd name="T2" fmla="*/ 16 w 37"/>
              <a:gd name="T3" fmla="*/ 31 h 32"/>
              <a:gd name="T4" fmla="*/ 0 w 37"/>
              <a:gd name="T5" fmla="*/ 16 h 32"/>
              <a:gd name="T6" fmla="*/ 16 w 37"/>
              <a:gd name="T7" fmla="*/ 1 h 32"/>
              <a:gd name="T8" fmla="*/ 37 w 37"/>
              <a:gd name="T9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2">
                <a:moveTo>
                  <a:pt x="37" y="16"/>
                </a:moveTo>
                <a:cubicBezTo>
                  <a:pt x="27" y="23"/>
                  <a:pt x="21" y="32"/>
                  <a:pt x="16" y="31"/>
                </a:cubicBezTo>
                <a:cubicBezTo>
                  <a:pt x="10" y="30"/>
                  <a:pt x="5" y="21"/>
                  <a:pt x="0" y="16"/>
                </a:cubicBezTo>
                <a:cubicBezTo>
                  <a:pt x="5" y="11"/>
                  <a:pt x="10" y="2"/>
                  <a:pt x="16" y="1"/>
                </a:cubicBezTo>
                <a:cubicBezTo>
                  <a:pt x="21" y="0"/>
                  <a:pt x="28" y="9"/>
                  <a:pt x="37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6" name="Freeform 485">
            <a:extLst>
              <a:ext uri="{FF2B5EF4-FFF2-40B4-BE49-F238E27FC236}">
                <a16:creationId xmlns:a16="http://schemas.microsoft.com/office/drawing/2014/main" id="{FEE2CB17-245E-4421-8D1B-5430DDC69FB8}"/>
              </a:ext>
            </a:extLst>
          </p:cNvPr>
          <p:cNvSpPr/>
          <p:nvPr/>
        </p:nvSpPr>
        <p:spPr bwMode="auto">
          <a:xfrm>
            <a:off x="4670426" y="1336675"/>
            <a:ext cx="53975" cy="39688"/>
          </a:xfrm>
          <a:custGeom>
            <a:avLst/>
            <a:gdLst>
              <a:gd name="T0" fmla="*/ 0 w 39"/>
              <a:gd name="T1" fmla="*/ 16 h 30"/>
              <a:gd name="T2" fmla="*/ 22 w 39"/>
              <a:gd name="T3" fmla="*/ 0 h 30"/>
              <a:gd name="T4" fmla="*/ 38 w 39"/>
              <a:gd name="T5" fmla="*/ 15 h 30"/>
              <a:gd name="T6" fmla="*/ 24 w 39"/>
              <a:gd name="T7" fmla="*/ 30 h 30"/>
              <a:gd name="T8" fmla="*/ 0 w 39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0">
                <a:moveTo>
                  <a:pt x="0" y="16"/>
                </a:moveTo>
                <a:cubicBezTo>
                  <a:pt x="10" y="8"/>
                  <a:pt x="17" y="0"/>
                  <a:pt x="22" y="0"/>
                </a:cubicBezTo>
                <a:cubicBezTo>
                  <a:pt x="28" y="1"/>
                  <a:pt x="36" y="9"/>
                  <a:pt x="38" y="15"/>
                </a:cubicBezTo>
                <a:cubicBezTo>
                  <a:pt x="39" y="19"/>
                  <a:pt x="29" y="30"/>
                  <a:pt x="24" y="30"/>
                </a:cubicBezTo>
                <a:cubicBezTo>
                  <a:pt x="18" y="30"/>
                  <a:pt x="11" y="23"/>
                  <a:pt x="0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7" name="Freeform 486">
            <a:extLst>
              <a:ext uri="{FF2B5EF4-FFF2-40B4-BE49-F238E27FC236}">
                <a16:creationId xmlns:a16="http://schemas.microsoft.com/office/drawing/2014/main" id="{3C5E33D2-51E5-4997-8DE2-EBC85BF1D349}"/>
              </a:ext>
            </a:extLst>
          </p:cNvPr>
          <p:cNvSpPr/>
          <p:nvPr/>
        </p:nvSpPr>
        <p:spPr bwMode="auto">
          <a:xfrm>
            <a:off x="4967288" y="865188"/>
            <a:ext cx="41275" cy="50800"/>
          </a:xfrm>
          <a:custGeom>
            <a:avLst/>
            <a:gdLst>
              <a:gd name="T0" fmla="*/ 15 w 31"/>
              <a:gd name="T1" fmla="*/ 38 h 38"/>
              <a:gd name="T2" fmla="*/ 1 w 31"/>
              <a:gd name="T3" fmla="*/ 16 h 38"/>
              <a:gd name="T4" fmla="*/ 15 w 31"/>
              <a:gd name="T5" fmla="*/ 0 h 38"/>
              <a:gd name="T6" fmla="*/ 30 w 31"/>
              <a:gd name="T7" fmla="*/ 16 h 38"/>
              <a:gd name="T8" fmla="*/ 15 w 31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5" y="38"/>
                </a:moveTo>
                <a:cubicBezTo>
                  <a:pt x="8" y="27"/>
                  <a:pt x="0" y="21"/>
                  <a:pt x="1" y="16"/>
                </a:cubicBezTo>
                <a:cubicBezTo>
                  <a:pt x="2" y="10"/>
                  <a:pt x="10" y="5"/>
                  <a:pt x="15" y="0"/>
                </a:cubicBezTo>
                <a:cubicBezTo>
                  <a:pt x="20" y="5"/>
                  <a:pt x="28" y="10"/>
                  <a:pt x="30" y="16"/>
                </a:cubicBezTo>
                <a:cubicBezTo>
                  <a:pt x="31" y="21"/>
                  <a:pt x="23" y="27"/>
                  <a:pt x="15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8" name="Freeform 487">
            <a:extLst>
              <a:ext uri="{FF2B5EF4-FFF2-40B4-BE49-F238E27FC236}">
                <a16:creationId xmlns:a16="http://schemas.microsoft.com/office/drawing/2014/main" id="{FFBFE3B1-37CF-4318-A84B-FE57C092BF67}"/>
              </a:ext>
            </a:extLst>
          </p:cNvPr>
          <p:cNvSpPr/>
          <p:nvPr/>
        </p:nvSpPr>
        <p:spPr bwMode="auto">
          <a:xfrm>
            <a:off x="4813301" y="922338"/>
            <a:ext cx="52388" cy="39688"/>
          </a:xfrm>
          <a:custGeom>
            <a:avLst/>
            <a:gdLst>
              <a:gd name="T0" fmla="*/ 38 w 38"/>
              <a:gd name="T1" fmla="*/ 16 h 30"/>
              <a:gd name="T2" fmla="*/ 14 w 38"/>
              <a:gd name="T3" fmla="*/ 30 h 30"/>
              <a:gd name="T4" fmla="*/ 1 w 38"/>
              <a:gd name="T5" fmla="*/ 15 h 30"/>
              <a:gd name="T6" fmla="*/ 17 w 38"/>
              <a:gd name="T7" fmla="*/ 1 h 30"/>
              <a:gd name="T8" fmla="*/ 38 w 38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6"/>
                </a:moveTo>
                <a:cubicBezTo>
                  <a:pt x="27" y="23"/>
                  <a:pt x="20" y="30"/>
                  <a:pt x="14" y="30"/>
                </a:cubicBezTo>
                <a:cubicBezTo>
                  <a:pt x="9" y="30"/>
                  <a:pt x="0" y="19"/>
                  <a:pt x="1" y="15"/>
                </a:cubicBezTo>
                <a:cubicBezTo>
                  <a:pt x="3" y="9"/>
                  <a:pt x="11" y="2"/>
                  <a:pt x="17" y="1"/>
                </a:cubicBezTo>
                <a:cubicBezTo>
                  <a:pt x="22" y="0"/>
                  <a:pt x="28" y="9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99" name="Freeform 488">
            <a:extLst>
              <a:ext uri="{FF2B5EF4-FFF2-40B4-BE49-F238E27FC236}">
                <a16:creationId xmlns:a16="http://schemas.microsoft.com/office/drawing/2014/main" id="{385CCC14-9442-4D46-9703-00BF0758D036}"/>
              </a:ext>
            </a:extLst>
          </p:cNvPr>
          <p:cNvSpPr/>
          <p:nvPr/>
        </p:nvSpPr>
        <p:spPr bwMode="auto">
          <a:xfrm>
            <a:off x="4597401" y="1352550"/>
            <a:ext cx="49213" cy="41275"/>
          </a:xfrm>
          <a:custGeom>
            <a:avLst/>
            <a:gdLst>
              <a:gd name="T0" fmla="*/ 37 w 37"/>
              <a:gd name="T1" fmla="*/ 14 h 31"/>
              <a:gd name="T2" fmla="*/ 16 w 37"/>
              <a:gd name="T3" fmla="*/ 30 h 31"/>
              <a:gd name="T4" fmla="*/ 0 w 37"/>
              <a:gd name="T5" fmla="*/ 14 h 31"/>
              <a:gd name="T6" fmla="*/ 15 w 37"/>
              <a:gd name="T7" fmla="*/ 0 h 31"/>
              <a:gd name="T8" fmla="*/ 37 w 37"/>
              <a:gd name="T9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1">
                <a:moveTo>
                  <a:pt x="37" y="14"/>
                </a:moveTo>
                <a:cubicBezTo>
                  <a:pt x="27" y="22"/>
                  <a:pt x="21" y="31"/>
                  <a:pt x="16" y="30"/>
                </a:cubicBezTo>
                <a:cubicBezTo>
                  <a:pt x="10" y="28"/>
                  <a:pt x="5" y="20"/>
                  <a:pt x="0" y="14"/>
                </a:cubicBezTo>
                <a:cubicBezTo>
                  <a:pt x="5" y="9"/>
                  <a:pt x="10" y="1"/>
                  <a:pt x="15" y="0"/>
                </a:cubicBezTo>
                <a:cubicBezTo>
                  <a:pt x="21" y="0"/>
                  <a:pt x="27" y="7"/>
                  <a:pt x="37" y="14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0" name="Freeform 489">
            <a:extLst>
              <a:ext uri="{FF2B5EF4-FFF2-40B4-BE49-F238E27FC236}">
                <a16:creationId xmlns:a16="http://schemas.microsoft.com/office/drawing/2014/main" id="{FD207837-2789-4A8C-BEE0-C0777768B1B9}"/>
              </a:ext>
            </a:extLst>
          </p:cNvPr>
          <p:cNvSpPr>
            <a:spLocks noEditPoints="1"/>
          </p:cNvSpPr>
          <p:nvPr/>
        </p:nvSpPr>
        <p:spPr bwMode="auto">
          <a:xfrm>
            <a:off x="4910138" y="1028700"/>
            <a:ext cx="134938" cy="134938"/>
          </a:xfrm>
          <a:custGeom>
            <a:avLst/>
            <a:gdLst>
              <a:gd name="T0" fmla="*/ 49 w 100"/>
              <a:gd name="T1" fmla="*/ 99 h 100"/>
              <a:gd name="T2" fmla="*/ 1 w 100"/>
              <a:gd name="T3" fmla="*/ 49 h 100"/>
              <a:gd name="T4" fmla="*/ 52 w 100"/>
              <a:gd name="T5" fmla="*/ 1 h 100"/>
              <a:gd name="T6" fmla="*/ 100 w 100"/>
              <a:gd name="T7" fmla="*/ 50 h 100"/>
              <a:gd name="T8" fmla="*/ 49 w 100"/>
              <a:gd name="T9" fmla="*/ 99 h 100"/>
              <a:gd name="T10" fmla="*/ 77 w 100"/>
              <a:gd name="T11" fmla="*/ 50 h 100"/>
              <a:gd name="T12" fmla="*/ 51 w 100"/>
              <a:gd name="T13" fmla="*/ 33 h 100"/>
              <a:gd name="T14" fmla="*/ 33 w 100"/>
              <a:gd name="T15" fmla="*/ 51 h 100"/>
              <a:gd name="T16" fmla="*/ 50 w 100"/>
              <a:gd name="T17" fmla="*/ 67 h 100"/>
              <a:gd name="T18" fmla="*/ 77 w 100"/>
              <a:gd name="T19" fmla="*/ 5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100">
                <a:moveTo>
                  <a:pt x="49" y="99"/>
                </a:moveTo>
                <a:cubicBezTo>
                  <a:pt x="23" y="99"/>
                  <a:pt x="0" y="76"/>
                  <a:pt x="1" y="49"/>
                </a:cubicBezTo>
                <a:cubicBezTo>
                  <a:pt x="2" y="22"/>
                  <a:pt x="26" y="0"/>
                  <a:pt x="52" y="1"/>
                </a:cubicBezTo>
                <a:cubicBezTo>
                  <a:pt x="78" y="2"/>
                  <a:pt x="100" y="24"/>
                  <a:pt x="100" y="50"/>
                </a:cubicBezTo>
                <a:cubicBezTo>
                  <a:pt x="99" y="77"/>
                  <a:pt x="76" y="100"/>
                  <a:pt x="49" y="99"/>
                </a:cubicBezTo>
                <a:close/>
                <a:moveTo>
                  <a:pt x="77" y="50"/>
                </a:moveTo>
                <a:cubicBezTo>
                  <a:pt x="64" y="41"/>
                  <a:pt x="56" y="32"/>
                  <a:pt x="51" y="33"/>
                </a:cubicBezTo>
                <a:cubicBezTo>
                  <a:pt x="44" y="35"/>
                  <a:pt x="35" y="44"/>
                  <a:pt x="33" y="51"/>
                </a:cubicBezTo>
                <a:cubicBezTo>
                  <a:pt x="33" y="56"/>
                  <a:pt x="44" y="67"/>
                  <a:pt x="50" y="67"/>
                </a:cubicBezTo>
                <a:cubicBezTo>
                  <a:pt x="57" y="67"/>
                  <a:pt x="64" y="59"/>
                  <a:pt x="77" y="5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1" name="Freeform 490">
            <a:extLst>
              <a:ext uri="{FF2B5EF4-FFF2-40B4-BE49-F238E27FC236}">
                <a16:creationId xmlns:a16="http://schemas.microsoft.com/office/drawing/2014/main" id="{0325AFFC-BCA0-429A-88C1-2D8D8773D08F}"/>
              </a:ext>
            </a:extLst>
          </p:cNvPr>
          <p:cNvSpPr>
            <a:spLocks noEditPoints="1"/>
          </p:cNvSpPr>
          <p:nvPr/>
        </p:nvSpPr>
        <p:spPr bwMode="auto">
          <a:xfrm>
            <a:off x="5018088" y="1154113"/>
            <a:ext cx="133350" cy="133350"/>
          </a:xfrm>
          <a:custGeom>
            <a:avLst/>
            <a:gdLst>
              <a:gd name="T0" fmla="*/ 0 w 99"/>
              <a:gd name="T1" fmla="*/ 49 h 99"/>
              <a:gd name="T2" fmla="*/ 50 w 99"/>
              <a:gd name="T3" fmla="*/ 0 h 99"/>
              <a:gd name="T4" fmla="*/ 99 w 99"/>
              <a:gd name="T5" fmla="*/ 49 h 99"/>
              <a:gd name="T6" fmla="*/ 50 w 99"/>
              <a:gd name="T7" fmla="*/ 99 h 99"/>
              <a:gd name="T8" fmla="*/ 0 w 99"/>
              <a:gd name="T9" fmla="*/ 49 h 99"/>
              <a:gd name="T10" fmla="*/ 71 w 99"/>
              <a:gd name="T11" fmla="*/ 53 h 99"/>
              <a:gd name="T12" fmla="*/ 70 w 99"/>
              <a:gd name="T13" fmla="*/ 44 h 99"/>
              <a:gd name="T14" fmla="*/ 48 w 99"/>
              <a:gd name="T15" fmla="*/ 33 h 99"/>
              <a:gd name="T16" fmla="*/ 33 w 99"/>
              <a:gd name="T17" fmla="*/ 50 h 99"/>
              <a:gd name="T18" fmla="*/ 49 w 99"/>
              <a:gd name="T19" fmla="*/ 66 h 99"/>
              <a:gd name="T20" fmla="*/ 71 w 99"/>
              <a:gd name="T21" fmla="*/ 5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9" h="99">
                <a:moveTo>
                  <a:pt x="0" y="49"/>
                </a:moveTo>
                <a:cubicBezTo>
                  <a:pt x="0" y="22"/>
                  <a:pt x="24" y="0"/>
                  <a:pt x="50" y="0"/>
                </a:cubicBezTo>
                <a:cubicBezTo>
                  <a:pt x="77" y="1"/>
                  <a:pt x="98" y="22"/>
                  <a:pt x="99" y="49"/>
                </a:cubicBezTo>
                <a:cubicBezTo>
                  <a:pt x="99" y="75"/>
                  <a:pt x="76" y="99"/>
                  <a:pt x="50" y="99"/>
                </a:cubicBezTo>
                <a:cubicBezTo>
                  <a:pt x="23" y="99"/>
                  <a:pt x="0" y="76"/>
                  <a:pt x="0" y="49"/>
                </a:cubicBezTo>
                <a:close/>
                <a:moveTo>
                  <a:pt x="71" y="53"/>
                </a:moveTo>
                <a:cubicBezTo>
                  <a:pt x="71" y="50"/>
                  <a:pt x="71" y="47"/>
                  <a:pt x="70" y="44"/>
                </a:cubicBezTo>
                <a:cubicBezTo>
                  <a:pt x="63" y="40"/>
                  <a:pt x="55" y="32"/>
                  <a:pt x="48" y="33"/>
                </a:cubicBezTo>
                <a:cubicBezTo>
                  <a:pt x="42" y="33"/>
                  <a:pt x="32" y="44"/>
                  <a:pt x="33" y="50"/>
                </a:cubicBezTo>
                <a:cubicBezTo>
                  <a:pt x="33" y="56"/>
                  <a:pt x="43" y="66"/>
                  <a:pt x="49" y="66"/>
                </a:cubicBezTo>
                <a:cubicBezTo>
                  <a:pt x="56" y="66"/>
                  <a:pt x="64" y="58"/>
                  <a:pt x="71" y="53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2" name="Freeform 491">
            <a:extLst>
              <a:ext uri="{FF2B5EF4-FFF2-40B4-BE49-F238E27FC236}">
                <a16:creationId xmlns:a16="http://schemas.microsoft.com/office/drawing/2014/main" id="{55E2DC06-9EB6-406F-A7F2-DA728163EDB4}"/>
              </a:ext>
            </a:extLst>
          </p:cNvPr>
          <p:cNvSpPr>
            <a:spLocks noEditPoints="1"/>
          </p:cNvSpPr>
          <p:nvPr/>
        </p:nvSpPr>
        <p:spPr bwMode="auto">
          <a:xfrm>
            <a:off x="4865688" y="1192213"/>
            <a:ext cx="133350" cy="133350"/>
          </a:xfrm>
          <a:custGeom>
            <a:avLst/>
            <a:gdLst>
              <a:gd name="T0" fmla="*/ 98 w 98"/>
              <a:gd name="T1" fmla="*/ 49 h 99"/>
              <a:gd name="T2" fmla="*/ 50 w 98"/>
              <a:gd name="T3" fmla="*/ 98 h 99"/>
              <a:gd name="T4" fmla="*/ 1 w 98"/>
              <a:gd name="T5" fmla="*/ 49 h 99"/>
              <a:gd name="T6" fmla="*/ 48 w 98"/>
              <a:gd name="T7" fmla="*/ 0 h 99"/>
              <a:gd name="T8" fmla="*/ 98 w 98"/>
              <a:gd name="T9" fmla="*/ 49 h 99"/>
              <a:gd name="T10" fmla="*/ 76 w 98"/>
              <a:gd name="T11" fmla="*/ 50 h 99"/>
              <a:gd name="T12" fmla="*/ 50 w 98"/>
              <a:gd name="T13" fmla="*/ 33 h 99"/>
              <a:gd name="T14" fmla="*/ 31 w 98"/>
              <a:gd name="T15" fmla="*/ 50 h 99"/>
              <a:gd name="T16" fmla="*/ 49 w 98"/>
              <a:gd name="T17" fmla="*/ 66 h 99"/>
              <a:gd name="T18" fmla="*/ 76 w 98"/>
              <a:gd name="T1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99">
                <a:moveTo>
                  <a:pt x="98" y="49"/>
                </a:moveTo>
                <a:cubicBezTo>
                  <a:pt x="98" y="76"/>
                  <a:pt x="77" y="98"/>
                  <a:pt x="50" y="98"/>
                </a:cubicBezTo>
                <a:cubicBezTo>
                  <a:pt x="22" y="99"/>
                  <a:pt x="0" y="77"/>
                  <a:pt x="1" y="49"/>
                </a:cubicBezTo>
                <a:cubicBezTo>
                  <a:pt x="1" y="23"/>
                  <a:pt x="22" y="1"/>
                  <a:pt x="48" y="0"/>
                </a:cubicBezTo>
                <a:cubicBezTo>
                  <a:pt x="76" y="0"/>
                  <a:pt x="98" y="21"/>
                  <a:pt x="98" y="49"/>
                </a:cubicBezTo>
                <a:close/>
                <a:moveTo>
                  <a:pt x="76" y="50"/>
                </a:moveTo>
                <a:cubicBezTo>
                  <a:pt x="63" y="41"/>
                  <a:pt x="56" y="31"/>
                  <a:pt x="50" y="33"/>
                </a:cubicBezTo>
                <a:cubicBezTo>
                  <a:pt x="43" y="34"/>
                  <a:pt x="37" y="44"/>
                  <a:pt x="31" y="50"/>
                </a:cubicBezTo>
                <a:cubicBezTo>
                  <a:pt x="37" y="56"/>
                  <a:pt x="43" y="66"/>
                  <a:pt x="49" y="66"/>
                </a:cubicBezTo>
                <a:cubicBezTo>
                  <a:pt x="56" y="67"/>
                  <a:pt x="64" y="58"/>
                  <a:pt x="76" y="5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3" name="Freeform 492">
            <a:extLst>
              <a:ext uri="{FF2B5EF4-FFF2-40B4-BE49-F238E27FC236}">
                <a16:creationId xmlns:a16="http://schemas.microsoft.com/office/drawing/2014/main" id="{2275FFC7-0057-4D72-AE8B-5CDC1E0B9DAE}"/>
              </a:ext>
            </a:extLst>
          </p:cNvPr>
          <p:cNvSpPr/>
          <p:nvPr/>
        </p:nvSpPr>
        <p:spPr bwMode="auto">
          <a:xfrm>
            <a:off x="4772026" y="4246563"/>
            <a:ext cx="115888" cy="53975"/>
          </a:xfrm>
          <a:custGeom>
            <a:avLst/>
            <a:gdLst>
              <a:gd name="T0" fmla="*/ 45 w 86"/>
              <a:gd name="T1" fmla="*/ 41 h 41"/>
              <a:gd name="T2" fmla="*/ 8 w 86"/>
              <a:gd name="T3" fmla="*/ 27 h 41"/>
              <a:gd name="T4" fmla="*/ 2 w 86"/>
              <a:gd name="T5" fmla="*/ 9 h 41"/>
              <a:gd name="T6" fmla="*/ 21 w 86"/>
              <a:gd name="T7" fmla="*/ 2 h 41"/>
              <a:gd name="T8" fmla="*/ 65 w 86"/>
              <a:gd name="T9" fmla="*/ 2 h 41"/>
              <a:gd name="T10" fmla="*/ 83 w 86"/>
              <a:gd name="T11" fmla="*/ 10 h 41"/>
              <a:gd name="T12" fmla="*/ 78 w 86"/>
              <a:gd name="T13" fmla="*/ 27 h 41"/>
              <a:gd name="T14" fmla="*/ 45 w 86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41">
                <a:moveTo>
                  <a:pt x="45" y="41"/>
                </a:moveTo>
                <a:cubicBezTo>
                  <a:pt x="32" y="37"/>
                  <a:pt x="19" y="33"/>
                  <a:pt x="8" y="27"/>
                </a:cubicBezTo>
                <a:cubicBezTo>
                  <a:pt x="3" y="25"/>
                  <a:pt x="0" y="12"/>
                  <a:pt x="2" y="9"/>
                </a:cubicBezTo>
                <a:cubicBezTo>
                  <a:pt x="6" y="5"/>
                  <a:pt x="17" y="0"/>
                  <a:pt x="21" y="2"/>
                </a:cubicBezTo>
                <a:cubicBezTo>
                  <a:pt x="36" y="9"/>
                  <a:pt x="50" y="8"/>
                  <a:pt x="65" y="2"/>
                </a:cubicBezTo>
                <a:cubicBezTo>
                  <a:pt x="70" y="0"/>
                  <a:pt x="80" y="5"/>
                  <a:pt x="83" y="10"/>
                </a:cubicBezTo>
                <a:cubicBezTo>
                  <a:pt x="86" y="13"/>
                  <a:pt x="82" y="25"/>
                  <a:pt x="78" y="27"/>
                </a:cubicBezTo>
                <a:cubicBezTo>
                  <a:pt x="68" y="33"/>
                  <a:pt x="57" y="37"/>
                  <a:pt x="45" y="4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4" name="Freeform 493">
            <a:extLst>
              <a:ext uri="{FF2B5EF4-FFF2-40B4-BE49-F238E27FC236}">
                <a16:creationId xmlns:a16="http://schemas.microsoft.com/office/drawing/2014/main" id="{5705DFF1-0D1D-462D-9C75-28B6695F2C72}"/>
              </a:ext>
            </a:extLst>
          </p:cNvPr>
          <p:cNvSpPr/>
          <p:nvPr/>
        </p:nvSpPr>
        <p:spPr bwMode="auto">
          <a:xfrm>
            <a:off x="4522788" y="4252913"/>
            <a:ext cx="112713" cy="55563"/>
          </a:xfrm>
          <a:custGeom>
            <a:avLst/>
            <a:gdLst>
              <a:gd name="T0" fmla="*/ 41 w 84"/>
              <a:gd name="T1" fmla="*/ 41 h 41"/>
              <a:gd name="T2" fmla="*/ 7 w 84"/>
              <a:gd name="T3" fmla="*/ 28 h 41"/>
              <a:gd name="T4" fmla="*/ 1 w 84"/>
              <a:gd name="T5" fmla="*/ 8 h 41"/>
              <a:gd name="T6" fmla="*/ 18 w 84"/>
              <a:gd name="T7" fmla="*/ 2 h 41"/>
              <a:gd name="T8" fmla="*/ 65 w 84"/>
              <a:gd name="T9" fmla="*/ 2 h 41"/>
              <a:gd name="T10" fmla="*/ 82 w 84"/>
              <a:gd name="T11" fmla="*/ 9 h 41"/>
              <a:gd name="T12" fmla="*/ 76 w 84"/>
              <a:gd name="T13" fmla="*/ 28 h 41"/>
              <a:gd name="T14" fmla="*/ 41 w 84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41">
                <a:moveTo>
                  <a:pt x="41" y="41"/>
                </a:moveTo>
                <a:cubicBezTo>
                  <a:pt x="29" y="36"/>
                  <a:pt x="17" y="34"/>
                  <a:pt x="7" y="28"/>
                </a:cubicBezTo>
                <a:cubicBezTo>
                  <a:pt x="2" y="25"/>
                  <a:pt x="0" y="14"/>
                  <a:pt x="1" y="8"/>
                </a:cubicBezTo>
                <a:cubicBezTo>
                  <a:pt x="2" y="4"/>
                  <a:pt x="14" y="0"/>
                  <a:pt x="18" y="2"/>
                </a:cubicBezTo>
                <a:cubicBezTo>
                  <a:pt x="34" y="8"/>
                  <a:pt x="49" y="8"/>
                  <a:pt x="65" y="2"/>
                </a:cubicBezTo>
                <a:cubicBezTo>
                  <a:pt x="69" y="0"/>
                  <a:pt x="80" y="5"/>
                  <a:pt x="82" y="9"/>
                </a:cubicBezTo>
                <a:cubicBezTo>
                  <a:pt x="84" y="14"/>
                  <a:pt x="80" y="25"/>
                  <a:pt x="76" y="28"/>
                </a:cubicBezTo>
                <a:cubicBezTo>
                  <a:pt x="66" y="34"/>
                  <a:pt x="53" y="37"/>
                  <a:pt x="41" y="4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5" name="Freeform 494">
            <a:extLst>
              <a:ext uri="{FF2B5EF4-FFF2-40B4-BE49-F238E27FC236}">
                <a16:creationId xmlns:a16="http://schemas.microsoft.com/office/drawing/2014/main" id="{B385771C-8F34-4B65-BD2A-AFD41801D49F}"/>
              </a:ext>
            </a:extLst>
          </p:cNvPr>
          <p:cNvSpPr/>
          <p:nvPr/>
        </p:nvSpPr>
        <p:spPr bwMode="auto">
          <a:xfrm>
            <a:off x="4886326" y="4016375"/>
            <a:ext cx="57150" cy="111125"/>
          </a:xfrm>
          <a:custGeom>
            <a:avLst/>
            <a:gdLst>
              <a:gd name="T0" fmla="*/ 0 w 42"/>
              <a:gd name="T1" fmla="*/ 44 h 83"/>
              <a:gd name="T2" fmla="*/ 14 w 42"/>
              <a:gd name="T3" fmla="*/ 7 h 83"/>
              <a:gd name="T4" fmla="*/ 34 w 42"/>
              <a:gd name="T5" fmla="*/ 0 h 83"/>
              <a:gd name="T6" fmla="*/ 40 w 42"/>
              <a:gd name="T7" fmla="*/ 20 h 83"/>
              <a:gd name="T8" fmla="*/ 40 w 42"/>
              <a:gd name="T9" fmla="*/ 64 h 83"/>
              <a:gd name="T10" fmla="*/ 36 w 42"/>
              <a:gd name="T11" fmla="*/ 81 h 83"/>
              <a:gd name="T12" fmla="*/ 17 w 42"/>
              <a:gd name="T13" fmla="*/ 79 h 83"/>
              <a:gd name="T14" fmla="*/ 0 w 42"/>
              <a:gd name="T15" fmla="*/ 4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83">
                <a:moveTo>
                  <a:pt x="0" y="44"/>
                </a:moveTo>
                <a:cubicBezTo>
                  <a:pt x="5" y="30"/>
                  <a:pt x="8" y="17"/>
                  <a:pt x="14" y="7"/>
                </a:cubicBezTo>
                <a:cubicBezTo>
                  <a:pt x="17" y="2"/>
                  <a:pt x="27" y="2"/>
                  <a:pt x="34" y="0"/>
                </a:cubicBezTo>
                <a:cubicBezTo>
                  <a:pt x="36" y="7"/>
                  <a:pt x="42" y="15"/>
                  <a:pt x="40" y="20"/>
                </a:cubicBezTo>
                <a:cubicBezTo>
                  <a:pt x="33" y="35"/>
                  <a:pt x="32" y="49"/>
                  <a:pt x="40" y="64"/>
                </a:cubicBezTo>
                <a:cubicBezTo>
                  <a:pt x="42" y="68"/>
                  <a:pt x="39" y="79"/>
                  <a:pt x="36" y="81"/>
                </a:cubicBezTo>
                <a:cubicBezTo>
                  <a:pt x="31" y="83"/>
                  <a:pt x="19" y="82"/>
                  <a:pt x="17" y="79"/>
                </a:cubicBezTo>
                <a:cubicBezTo>
                  <a:pt x="10" y="68"/>
                  <a:pt x="5" y="56"/>
                  <a:pt x="0" y="44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6" name="Freeform 495">
            <a:extLst>
              <a:ext uri="{FF2B5EF4-FFF2-40B4-BE49-F238E27FC236}">
                <a16:creationId xmlns:a16="http://schemas.microsoft.com/office/drawing/2014/main" id="{84F036D2-8A59-4108-ADAB-C243D38D0C9D}"/>
              </a:ext>
            </a:extLst>
          </p:cNvPr>
          <p:cNvSpPr/>
          <p:nvPr/>
        </p:nvSpPr>
        <p:spPr bwMode="auto">
          <a:xfrm>
            <a:off x="4921251" y="4294188"/>
            <a:ext cx="112713" cy="55563"/>
          </a:xfrm>
          <a:custGeom>
            <a:avLst/>
            <a:gdLst>
              <a:gd name="T0" fmla="*/ 43 w 84"/>
              <a:gd name="T1" fmla="*/ 41 h 41"/>
              <a:gd name="T2" fmla="*/ 9 w 84"/>
              <a:gd name="T3" fmla="*/ 29 h 41"/>
              <a:gd name="T4" fmla="*/ 0 w 84"/>
              <a:gd name="T5" fmla="*/ 9 h 41"/>
              <a:gd name="T6" fmla="*/ 20 w 84"/>
              <a:gd name="T7" fmla="*/ 3 h 41"/>
              <a:gd name="T8" fmla="*/ 64 w 84"/>
              <a:gd name="T9" fmla="*/ 2 h 41"/>
              <a:gd name="T10" fmla="*/ 82 w 84"/>
              <a:gd name="T11" fmla="*/ 9 h 41"/>
              <a:gd name="T12" fmla="*/ 78 w 84"/>
              <a:gd name="T13" fmla="*/ 27 h 41"/>
              <a:gd name="T14" fmla="*/ 43 w 84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41">
                <a:moveTo>
                  <a:pt x="43" y="41"/>
                </a:moveTo>
                <a:cubicBezTo>
                  <a:pt x="31" y="37"/>
                  <a:pt x="19" y="35"/>
                  <a:pt x="9" y="29"/>
                </a:cubicBezTo>
                <a:cubicBezTo>
                  <a:pt x="4" y="26"/>
                  <a:pt x="3" y="16"/>
                  <a:pt x="0" y="9"/>
                </a:cubicBezTo>
                <a:cubicBezTo>
                  <a:pt x="7" y="7"/>
                  <a:pt x="15" y="1"/>
                  <a:pt x="20" y="3"/>
                </a:cubicBezTo>
                <a:cubicBezTo>
                  <a:pt x="36" y="9"/>
                  <a:pt x="49" y="9"/>
                  <a:pt x="64" y="2"/>
                </a:cubicBezTo>
                <a:cubicBezTo>
                  <a:pt x="69" y="0"/>
                  <a:pt x="80" y="4"/>
                  <a:pt x="82" y="9"/>
                </a:cubicBezTo>
                <a:cubicBezTo>
                  <a:pt x="84" y="13"/>
                  <a:pt x="82" y="25"/>
                  <a:pt x="78" y="27"/>
                </a:cubicBezTo>
                <a:cubicBezTo>
                  <a:pt x="68" y="34"/>
                  <a:pt x="55" y="37"/>
                  <a:pt x="43" y="4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7" name="Freeform 496">
            <a:extLst>
              <a:ext uri="{FF2B5EF4-FFF2-40B4-BE49-F238E27FC236}">
                <a16:creationId xmlns:a16="http://schemas.microsoft.com/office/drawing/2014/main" id="{1157A7EF-907C-4B44-B364-E002484BF644}"/>
              </a:ext>
            </a:extLst>
          </p:cNvPr>
          <p:cNvSpPr/>
          <p:nvPr/>
        </p:nvSpPr>
        <p:spPr bwMode="auto">
          <a:xfrm>
            <a:off x="5021263" y="4422775"/>
            <a:ext cx="82550" cy="98425"/>
          </a:xfrm>
          <a:custGeom>
            <a:avLst/>
            <a:gdLst>
              <a:gd name="T0" fmla="*/ 0 w 61"/>
              <a:gd name="T1" fmla="*/ 11 h 74"/>
              <a:gd name="T2" fmla="*/ 13 w 61"/>
              <a:gd name="T3" fmla="*/ 1 h 74"/>
              <a:gd name="T4" fmla="*/ 29 w 61"/>
              <a:gd name="T5" fmla="*/ 13 h 74"/>
              <a:gd name="T6" fmla="*/ 54 w 61"/>
              <a:gd name="T7" fmla="*/ 47 h 74"/>
              <a:gd name="T8" fmla="*/ 61 w 61"/>
              <a:gd name="T9" fmla="*/ 67 h 74"/>
              <a:gd name="T10" fmla="*/ 39 w 61"/>
              <a:gd name="T11" fmla="*/ 72 h 74"/>
              <a:gd name="T12" fmla="*/ 0 w 61"/>
              <a:gd name="T13" fmla="*/ 1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74">
                <a:moveTo>
                  <a:pt x="0" y="11"/>
                </a:moveTo>
                <a:cubicBezTo>
                  <a:pt x="3" y="9"/>
                  <a:pt x="8" y="1"/>
                  <a:pt x="13" y="1"/>
                </a:cubicBezTo>
                <a:cubicBezTo>
                  <a:pt x="19" y="0"/>
                  <a:pt x="28" y="7"/>
                  <a:pt x="29" y="13"/>
                </a:cubicBezTo>
                <a:cubicBezTo>
                  <a:pt x="33" y="28"/>
                  <a:pt x="41" y="38"/>
                  <a:pt x="54" y="47"/>
                </a:cubicBezTo>
                <a:cubicBezTo>
                  <a:pt x="59" y="50"/>
                  <a:pt x="59" y="60"/>
                  <a:pt x="61" y="67"/>
                </a:cubicBezTo>
                <a:cubicBezTo>
                  <a:pt x="54" y="69"/>
                  <a:pt x="45" y="74"/>
                  <a:pt x="39" y="72"/>
                </a:cubicBezTo>
                <a:cubicBezTo>
                  <a:pt x="17" y="66"/>
                  <a:pt x="0" y="39"/>
                  <a:pt x="0" y="1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8" name="Freeform 497">
            <a:extLst>
              <a:ext uri="{FF2B5EF4-FFF2-40B4-BE49-F238E27FC236}">
                <a16:creationId xmlns:a16="http://schemas.microsoft.com/office/drawing/2014/main" id="{A9BA0064-54BC-43CB-97D9-088FAD26C096}"/>
              </a:ext>
            </a:extLst>
          </p:cNvPr>
          <p:cNvSpPr/>
          <p:nvPr/>
        </p:nvSpPr>
        <p:spPr bwMode="auto">
          <a:xfrm>
            <a:off x="4924426" y="3862388"/>
            <a:ext cx="61913" cy="115888"/>
          </a:xfrm>
          <a:custGeom>
            <a:avLst/>
            <a:gdLst>
              <a:gd name="T0" fmla="*/ 25 w 46"/>
              <a:gd name="T1" fmla="*/ 0 h 86"/>
              <a:gd name="T2" fmla="*/ 40 w 46"/>
              <a:gd name="T3" fmla="*/ 22 h 86"/>
              <a:gd name="T4" fmla="*/ 41 w 46"/>
              <a:gd name="T5" fmla="*/ 64 h 86"/>
              <a:gd name="T6" fmla="*/ 36 w 46"/>
              <a:gd name="T7" fmla="*/ 83 h 86"/>
              <a:gd name="T8" fmla="*/ 17 w 46"/>
              <a:gd name="T9" fmla="*/ 81 h 86"/>
              <a:gd name="T10" fmla="*/ 18 w 46"/>
              <a:gd name="T11" fmla="*/ 4 h 86"/>
              <a:gd name="T12" fmla="*/ 25 w 46"/>
              <a:gd name="T13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86">
                <a:moveTo>
                  <a:pt x="25" y="0"/>
                </a:moveTo>
                <a:cubicBezTo>
                  <a:pt x="38" y="0"/>
                  <a:pt x="46" y="10"/>
                  <a:pt x="40" y="22"/>
                </a:cubicBezTo>
                <a:cubicBezTo>
                  <a:pt x="34" y="37"/>
                  <a:pt x="33" y="49"/>
                  <a:pt x="41" y="64"/>
                </a:cubicBezTo>
                <a:cubicBezTo>
                  <a:pt x="43" y="69"/>
                  <a:pt x="40" y="80"/>
                  <a:pt x="36" y="83"/>
                </a:cubicBezTo>
                <a:cubicBezTo>
                  <a:pt x="32" y="86"/>
                  <a:pt x="21" y="84"/>
                  <a:pt x="17" y="81"/>
                </a:cubicBezTo>
                <a:cubicBezTo>
                  <a:pt x="0" y="67"/>
                  <a:pt x="1" y="18"/>
                  <a:pt x="18" y="4"/>
                </a:cubicBezTo>
                <a:cubicBezTo>
                  <a:pt x="21" y="2"/>
                  <a:pt x="24" y="1"/>
                  <a:pt x="2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9" name="Freeform 498">
            <a:extLst>
              <a:ext uri="{FF2B5EF4-FFF2-40B4-BE49-F238E27FC236}">
                <a16:creationId xmlns:a16="http://schemas.microsoft.com/office/drawing/2014/main" id="{1AEB8C71-A928-4684-8C6D-149203452B8F}"/>
              </a:ext>
            </a:extLst>
          </p:cNvPr>
          <p:cNvSpPr/>
          <p:nvPr/>
        </p:nvSpPr>
        <p:spPr bwMode="auto">
          <a:xfrm>
            <a:off x="5151438" y="4430713"/>
            <a:ext cx="74613" cy="114300"/>
          </a:xfrm>
          <a:custGeom>
            <a:avLst/>
            <a:gdLst>
              <a:gd name="T0" fmla="*/ 35 w 55"/>
              <a:gd name="T1" fmla="*/ 0 h 85"/>
              <a:gd name="T2" fmla="*/ 47 w 55"/>
              <a:gd name="T3" fmla="*/ 25 h 85"/>
              <a:gd name="T4" fmla="*/ 40 w 55"/>
              <a:gd name="T5" fmla="*/ 66 h 85"/>
              <a:gd name="T6" fmla="*/ 32 w 55"/>
              <a:gd name="T7" fmla="*/ 83 h 85"/>
              <a:gd name="T8" fmla="*/ 15 w 55"/>
              <a:gd name="T9" fmla="*/ 79 h 85"/>
              <a:gd name="T10" fmla="*/ 27 w 55"/>
              <a:gd name="T11" fmla="*/ 3 h 85"/>
              <a:gd name="T12" fmla="*/ 35 w 55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85">
                <a:moveTo>
                  <a:pt x="35" y="0"/>
                </a:moveTo>
                <a:cubicBezTo>
                  <a:pt x="49" y="0"/>
                  <a:pt x="55" y="13"/>
                  <a:pt x="47" y="25"/>
                </a:cubicBezTo>
                <a:cubicBezTo>
                  <a:pt x="39" y="38"/>
                  <a:pt x="36" y="50"/>
                  <a:pt x="40" y="66"/>
                </a:cubicBezTo>
                <a:cubicBezTo>
                  <a:pt x="42" y="71"/>
                  <a:pt x="37" y="80"/>
                  <a:pt x="32" y="83"/>
                </a:cubicBezTo>
                <a:cubicBezTo>
                  <a:pt x="29" y="85"/>
                  <a:pt x="19" y="83"/>
                  <a:pt x="15" y="79"/>
                </a:cubicBezTo>
                <a:cubicBezTo>
                  <a:pt x="0" y="63"/>
                  <a:pt x="8" y="15"/>
                  <a:pt x="27" y="3"/>
                </a:cubicBezTo>
                <a:cubicBezTo>
                  <a:pt x="30" y="1"/>
                  <a:pt x="33" y="1"/>
                  <a:pt x="3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0" name="Freeform 499">
            <a:extLst>
              <a:ext uri="{FF2B5EF4-FFF2-40B4-BE49-F238E27FC236}">
                <a16:creationId xmlns:a16="http://schemas.microsoft.com/office/drawing/2014/main" id="{FD7E821A-8A1B-4C14-BD6E-879A4B772876}"/>
              </a:ext>
            </a:extLst>
          </p:cNvPr>
          <p:cNvSpPr/>
          <p:nvPr/>
        </p:nvSpPr>
        <p:spPr bwMode="auto">
          <a:xfrm>
            <a:off x="5178426" y="4583113"/>
            <a:ext cx="109538" cy="60325"/>
          </a:xfrm>
          <a:custGeom>
            <a:avLst/>
            <a:gdLst>
              <a:gd name="T0" fmla="*/ 42 w 81"/>
              <a:gd name="T1" fmla="*/ 45 h 45"/>
              <a:gd name="T2" fmla="*/ 4 w 81"/>
              <a:gd name="T3" fmla="*/ 26 h 45"/>
              <a:gd name="T4" fmla="*/ 0 w 81"/>
              <a:gd name="T5" fmla="*/ 5 h 45"/>
              <a:gd name="T6" fmla="*/ 21 w 81"/>
              <a:gd name="T7" fmla="*/ 2 h 45"/>
              <a:gd name="T8" fmla="*/ 63 w 81"/>
              <a:gd name="T9" fmla="*/ 10 h 45"/>
              <a:gd name="T10" fmla="*/ 81 w 81"/>
              <a:gd name="T11" fmla="*/ 19 h 45"/>
              <a:gd name="T12" fmla="*/ 71 w 81"/>
              <a:gd name="T13" fmla="*/ 37 h 45"/>
              <a:gd name="T14" fmla="*/ 42 w 81"/>
              <a:gd name="T1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45">
                <a:moveTo>
                  <a:pt x="42" y="45"/>
                </a:moveTo>
                <a:cubicBezTo>
                  <a:pt x="32" y="40"/>
                  <a:pt x="17" y="34"/>
                  <a:pt x="4" y="26"/>
                </a:cubicBezTo>
                <a:cubicBezTo>
                  <a:pt x="0" y="23"/>
                  <a:pt x="1" y="12"/>
                  <a:pt x="0" y="5"/>
                </a:cubicBezTo>
                <a:cubicBezTo>
                  <a:pt x="7" y="4"/>
                  <a:pt x="16" y="0"/>
                  <a:pt x="21" y="2"/>
                </a:cubicBezTo>
                <a:cubicBezTo>
                  <a:pt x="34" y="10"/>
                  <a:pt x="47" y="14"/>
                  <a:pt x="63" y="10"/>
                </a:cubicBezTo>
                <a:cubicBezTo>
                  <a:pt x="68" y="8"/>
                  <a:pt x="75" y="16"/>
                  <a:pt x="81" y="19"/>
                </a:cubicBezTo>
                <a:cubicBezTo>
                  <a:pt x="78" y="25"/>
                  <a:pt x="76" y="34"/>
                  <a:pt x="71" y="37"/>
                </a:cubicBezTo>
                <a:cubicBezTo>
                  <a:pt x="64" y="41"/>
                  <a:pt x="55" y="41"/>
                  <a:pt x="42" y="4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1" name="Freeform 500">
            <a:extLst>
              <a:ext uri="{FF2B5EF4-FFF2-40B4-BE49-F238E27FC236}">
                <a16:creationId xmlns:a16="http://schemas.microsoft.com/office/drawing/2014/main" id="{016CF95B-67EE-4AEF-8AA1-7E10B38284E6}"/>
              </a:ext>
            </a:extLst>
          </p:cNvPr>
          <p:cNvSpPr/>
          <p:nvPr/>
        </p:nvSpPr>
        <p:spPr bwMode="auto">
          <a:xfrm>
            <a:off x="4956176" y="4124325"/>
            <a:ext cx="52388" cy="109538"/>
          </a:xfrm>
          <a:custGeom>
            <a:avLst/>
            <a:gdLst>
              <a:gd name="T0" fmla="*/ 0 w 39"/>
              <a:gd name="T1" fmla="*/ 37 h 81"/>
              <a:gd name="T2" fmla="*/ 11 w 39"/>
              <a:gd name="T3" fmla="*/ 8 h 81"/>
              <a:gd name="T4" fmla="*/ 31 w 39"/>
              <a:gd name="T5" fmla="*/ 0 h 81"/>
              <a:gd name="T6" fmla="*/ 38 w 39"/>
              <a:gd name="T7" fmla="*/ 20 h 81"/>
              <a:gd name="T8" fmla="*/ 38 w 39"/>
              <a:gd name="T9" fmla="*/ 59 h 81"/>
              <a:gd name="T10" fmla="*/ 31 w 39"/>
              <a:gd name="T11" fmla="*/ 81 h 81"/>
              <a:gd name="T12" fmla="*/ 10 w 39"/>
              <a:gd name="T13" fmla="*/ 70 h 81"/>
              <a:gd name="T14" fmla="*/ 0 w 39"/>
              <a:gd name="T15" fmla="*/ 3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81">
                <a:moveTo>
                  <a:pt x="0" y="37"/>
                </a:moveTo>
                <a:cubicBezTo>
                  <a:pt x="3" y="27"/>
                  <a:pt x="5" y="16"/>
                  <a:pt x="11" y="8"/>
                </a:cubicBezTo>
                <a:cubicBezTo>
                  <a:pt x="15" y="3"/>
                  <a:pt x="24" y="3"/>
                  <a:pt x="31" y="0"/>
                </a:cubicBezTo>
                <a:cubicBezTo>
                  <a:pt x="34" y="7"/>
                  <a:pt x="37" y="14"/>
                  <a:pt x="38" y="20"/>
                </a:cubicBezTo>
                <a:cubicBezTo>
                  <a:pt x="39" y="33"/>
                  <a:pt x="39" y="46"/>
                  <a:pt x="38" y="59"/>
                </a:cubicBezTo>
                <a:cubicBezTo>
                  <a:pt x="37" y="66"/>
                  <a:pt x="33" y="73"/>
                  <a:pt x="31" y="81"/>
                </a:cubicBezTo>
                <a:cubicBezTo>
                  <a:pt x="24" y="77"/>
                  <a:pt x="14" y="76"/>
                  <a:pt x="10" y="70"/>
                </a:cubicBezTo>
                <a:cubicBezTo>
                  <a:pt x="4" y="61"/>
                  <a:pt x="3" y="49"/>
                  <a:pt x="0" y="3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2" name="Freeform 501">
            <a:extLst>
              <a:ext uri="{FF2B5EF4-FFF2-40B4-BE49-F238E27FC236}">
                <a16:creationId xmlns:a16="http://schemas.microsoft.com/office/drawing/2014/main" id="{B8BA68B7-194C-476B-BA9C-D09486F4B020}"/>
              </a:ext>
            </a:extLst>
          </p:cNvPr>
          <p:cNvSpPr/>
          <p:nvPr/>
        </p:nvSpPr>
        <p:spPr bwMode="auto">
          <a:xfrm>
            <a:off x="4683126" y="4324350"/>
            <a:ext cx="115888" cy="55563"/>
          </a:xfrm>
          <a:custGeom>
            <a:avLst/>
            <a:gdLst>
              <a:gd name="T0" fmla="*/ 43 w 86"/>
              <a:gd name="T1" fmla="*/ 41 h 41"/>
              <a:gd name="T2" fmla="*/ 7 w 86"/>
              <a:gd name="T3" fmla="*/ 27 h 41"/>
              <a:gd name="T4" fmla="*/ 2 w 86"/>
              <a:gd name="T5" fmla="*/ 9 h 41"/>
              <a:gd name="T6" fmla="*/ 19 w 86"/>
              <a:gd name="T7" fmla="*/ 2 h 41"/>
              <a:gd name="T8" fmla="*/ 65 w 86"/>
              <a:gd name="T9" fmla="*/ 2 h 41"/>
              <a:gd name="T10" fmla="*/ 83 w 86"/>
              <a:gd name="T11" fmla="*/ 10 h 41"/>
              <a:gd name="T12" fmla="*/ 77 w 86"/>
              <a:gd name="T13" fmla="*/ 28 h 41"/>
              <a:gd name="T14" fmla="*/ 43 w 86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41">
                <a:moveTo>
                  <a:pt x="43" y="41"/>
                </a:moveTo>
                <a:cubicBezTo>
                  <a:pt x="31" y="37"/>
                  <a:pt x="18" y="34"/>
                  <a:pt x="7" y="27"/>
                </a:cubicBezTo>
                <a:cubicBezTo>
                  <a:pt x="2" y="25"/>
                  <a:pt x="0" y="14"/>
                  <a:pt x="2" y="9"/>
                </a:cubicBezTo>
                <a:cubicBezTo>
                  <a:pt x="4" y="5"/>
                  <a:pt x="15" y="0"/>
                  <a:pt x="19" y="2"/>
                </a:cubicBezTo>
                <a:cubicBezTo>
                  <a:pt x="35" y="9"/>
                  <a:pt x="49" y="10"/>
                  <a:pt x="65" y="2"/>
                </a:cubicBezTo>
                <a:cubicBezTo>
                  <a:pt x="69" y="0"/>
                  <a:pt x="80" y="5"/>
                  <a:pt x="83" y="10"/>
                </a:cubicBezTo>
                <a:cubicBezTo>
                  <a:pt x="86" y="13"/>
                  <a:pt x="81" y="25"/>
                  <a:pt x="77" y="28"/>
                </a:cubicBezTo>
                <a:cubicBezTo>
                  <a:pt x="67" y="34"/>
                  <a:pt x="55" y="37"/>
                  <a:pt x="43" y="4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3" name="Freeform 502">
            <a:extLst>
              <a:ext uri="{FF2B5EF4-FFF2-40B4-BE49-F238E27FC236}">
                <a16:creationId xmlns:a16="http://schemas.microsoft.com/office/drawing/2014/main" id="{66762C08-B3FE-49B5-8B10-AFC894BF9186}"/>
              </a:ext>
            </a:extLst>
          </p:cNvPr>
          <p:cNvSpPr/>
          <p:nvPr/>
        </p:nvSpPr>
        <p:spPr bwMode="auto">
          <a:xfrm>
            <a:off x="4573588" y="4327525"/>
            <a:ext cx="52388" cy="39688"/>
          </a:xfrm>
          <a:custGeom>
            <a:avLst/>
            <a:gdLst>
              <a:gd name="T0" fmla="*/ 38 w 38"/>
              <a:gd name="T1" fmla="*/ 16 h 30"/>
              <a:gd name="T2" fmla="*/ 13 w 38"/>
              <a:gd name="T3" fmla="*/ 30 h 30"/>
              <a:gd name="T4" fmla="*/ 0 w 38"/>
              <a:gd name="T5" fmla="*/ 15 h 30"/>
              <a:gd name="T6" fmla="*/ 13 w 38"/>
              <a:gd name="T7" fmla="*/ 0 h 30"/>
              <a:gd name="T8" fmla="*/ 38 w 38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6"/>
                </a:moveTo>
                <a:cubicBezTo>
                  <a:pt x="26" y="23"/>
                  <a:pt x="19" y="30"/>
                  <a:pt x="13" y="30"/>
                </a:cubicBezTo>
                <a:cubicBezTo>
                  <a:pt x="8" y="30"/>
                  <a:pt x="0" y="20"/>
                  <a:pt x="0" y="15"/>
                </a:cubicBezTo>
                <a:cubicBezTo>
                  <a:pt x="0" y="10"/>
                  <a:pt x="8" y="1"/>
                  <a:pt x="13" y="0"/>
                </a:cubicBezTo>
                <a:cubicBezTo>
                  <a:pt x="20" y="0"/>
                  <a:pt x="26" y="8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4" name="Freeform 503">
            <a:extLst>
              <a:ext uri="{FF2B5EF4-FFF2-40B4-BE49-F238E27FC236}">
                <a16:creationId xmlns:a16="http://schemas.microsoft.com/office/drawing/2014/main" id="{A32F1BD1-0342-4D37-9174-545452ED9AE7}"/>
              </a:ext>
            </a:extLst>
          </p:cNvPr>
          <p:cNvSpPr/>
          <p:nvPr/>
        </p:nvSpPr>
        <p:spPr bwMode="auto">
          <a:xfrm>
            <a:off x="4830763" y="4332288"/>
            <a:ext cx="52388" cy="39688"/>
          </a:xfrm>
          <a:custGeom>
            <a:avLst/>
            <a:gdLst>
              <a:gd name="T0" fmla="*/ 39 w 39"/>
              <a:gd name="T1" fmla="*/ 16 h 30"/>
              <a:gd name="T2" fmla="*/ 14 w 39"/>
              <a:gd name="T3" fmla="*/ 30 h 30"/>
              <a:gd name="T4" fmla="*/ 0 w 39"/>
              <a:gd name="T5" fmla="*/ 15 h 30"/>
              <a:gd name="T6" fmla="*/ 17 w 39"/>
              <a:gd name="T7" fmla="*/ 1 h 30"/>
              <a:gd name="T8" fmla="*/ 39 w 39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0">
                <a:moveTo>
                  <a:pt x="39" y="16"/>
                </a:moveTo>
                <a:cubicBezTo>
                  <a:pt x="27" y="23"/>
                  <a:pt x="20" y="30"/>
                  <a:pt x="14" y="30"/>
                </a:cubicBezTo>
                <a:cubicBezTo>
                  <a:pt x="9" y="29"/>
                  <a:pt x="5" y="20"/>
                  <a:pt x="0" y="15"/>
                </a:cubicBezTo>
                <a:cubicBezTo>
                  <a:pt x="5" y="10"/>
                  <a:pt x="11" y="2"/>
                  <a:pt x="17" y="1"/>
                </a:cubicBezTo>
                <a:cubicBezTo>
                  <a:pt x="22" y="0"/>
                  <a:pt x="28" y="8"/>
                  <a:pt x="39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5" name="Freeform 504">
            <a:extLst>
              <a:ext uri="{FF2B5EF4-FFF2-40B4-BE49-F238E27FC236}">
                <a16:creationId xmlns:a16="http://schemas.microsoft.com/office/drawing/2014/main" id="{31C1BD78-0474-40E5-9D12-8435BAB07660}"/>
              </a:ext>
            </a:extLst>
          </p:cNvPr>
          <p:cNvSpPr/>
          <p:nvPr/>
        </p:nvSpPr>
        <p:spPr bwMode="auto">
          <a:xfrm>
            <a:off x="4986338" y="4030663"/>
            <a:ext cx="49213" cy="41275"/>
          </a:xfrm>
          <a:custGeom>
            <a:avLst/>
            <a:gdLst>
              <a:gd name="T0" fmla="*/ 37 w 37"/>
              <a:gd name="T1" fmla="*/ 14 h 31"/>
              <a:gd name="T2" fmla="*/ 17 w 37"/>
              <a:gd name="T3" fmla="*/ 30 h 31"/>
              <a:gd name="T4" fmla="*/ 1 w 37"/>
              <a:gd name="T5" fmla="*/ 16 h 31"/>
              <a:gd name="T6" fmla="*/ 13 w 37"/>
              <a:gd name="T7" fmla="*/ 1 h 31"/>
              <a:gd name="T8" fmla="*/ 37 w 37"/>
              <a:gd name="T9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1">
                <a:moveTo>
                  <a:pt x="37" y="14"/>
                </a:moveTo>
                <a:cubicBezTo>
                  <a:pt x="27" y="22"/>
                  <a:pt x="21" y="31"/>
                  <a:pt x="17" y="30"/>
                </a:cubicBezTo>
                <a:cubicBezTo>
                  <a:pt x="11" y="29"/>
                  <a:pt x="2" y="22"/>
                  <a:pt x="1" y="16"/>
                </a:cubicBezTo>
                <a:cubicBezTo>
                  <a:pt x="0" y="12"/>
                  <a:pt x="8" y="1"/>
                  <a:pt x="13" y="1"/>
                </a:cubicBezTo>
                <a:cubicBezTo>
                  <a:pt x="19" y="0"/>
                  <a:pt x="26" y="7"/>
                  <a:pt x="37" y="14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6" name="Freeform 505">
            <a:extLst>
              <a:ext uri="{FF2B5EF4-FFF2-40B4-BE49-F238E27FC236}">
                <a16:creationId xmlns:a16="http://schemas.microsoft.com/office/drawing/2014/main" id="{645948AC-79DA-48C7-9A3F-5C17C62BFDA5}"/>
              </a:ext>
            </a:extLst>
          </p:cNvPr>
          <p:cNvSpPr/>
          <p:nvPr/>
        </p:nvSpPr>
        <p:spPr bwMode="auto">
          <a:xfrm>
            <a:off x="5241926" y="4503738"/>
            <a:ext cx="52388" cy="44450"/>
          </a:xfrm>
          <a:custGeom>
            <a:avLst/>
            <a:gdLst>
              <a:gd name="T0" fmla="*/ 39 w 39"/>
              <a:gd name="T1" fmla="*/ 17 h 32"/>
              <a:gd name="T2" fmla="*/ 16 w 39"/>
              <a:gd name="T3" fmla="*/ 30 h 32"/>
              <a:gd name="T4" fmla="*/ 1 w 39"/>
              <a:gd name="T5" fmla="*/ 15 h 32"/>
              <a:gd name="T6" fmla="*/ 15 w 39"/>
              <a:gd name="T7" fmla="*/ 1 h 32"/>
              <a:gd name="T8" fmla="*/ 39 w 39"/>
              <a:gd name="T9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2">
                <a:moveTo>
                  <a:pt x="39" y="17"/>
                </a:moveTo>
                <a:cubicBezTo>
                  <a:pt x="28" y="24"/>
                  <a:pt x="21" y="32"/>
                  <a:pt x="16" y="30"/>
                </a:cubicBezTo>
                <a:cubicBezTo>
                  <a:pt x="10" y="29"/>
                  <a:pt x="2" y="21"/>
                  <a:pt x="1" y="15"/>
                </a:cubicBezTo>
                <a:cubicBezTo>
                  <a:pt x="0" y="11"/>
                  <a:pt x="10" y="1"/>
                  <a:pt x="15" y="1"/>
                </a:cubicBezTo>
                <a:cubicBezTo>
                  <a:pt x="22" y="0"/>
                  <a:pt x="28" y="8"/>
                  <a:pt x="39" y="1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7" name="Freeform 506">
            <a:extLst>
              <a:ext uri="{FF2B5EF4-FFF2-40B4-BE49-F238E27FC236}">
                <a16:creationId xmlns:a16="http://schemas.microsoft.com/office/drawing/2014/main" id="{A3C6B88C-40A3-4B51-B53A-DCE792444706}"/>
              </a:ext>
            </a:extLst>
          </p:cNvPr>
          <p:cNvSpPr/>
          <p:nvPr/>
        </p:nvSpPr>
        <p:spPr bwMode="auto">
          <a:xfrm>
            <a:off x="5067301" y="4343400"/>
            <a:ext cx="50800" cy="39688"/>
          </a:xfrm>
          <a:custGeom>
            <a:avLst/>
            <a:gdLst>
              <a:gd name="T0" fmla="*/ 38 w 38"/>
              <a:gd name="T1" fmla="*/ 16 h 30"/>
              <a:gd name="T2" fmla="*/ 14 w 38"/>
              <a:gd name="T3" fmla="*/ 30 h 30"/>
              <a:gd name="T4" fmla="*/ 1 w 38"/>
              <a:gd name="T5" fmla="*/ 15 h 30"/>
              <a:gd name="T6" fmla="*/ 17 w 38"/>
              <a:gd name="T7" fmla="*/ 0 h 30"/>
              <a:gd name="T8" fmla="*/ 38 w 38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6"/>
                </a:moveTo>
                <a:cubicBezTo>
                  <a:pt x="27" y="23"/>
                  <a:pt x="20" y="30"/>
                  <a:pt x="14" y="30"/>
                </a:cubicBezTo>
                <a:cubicBezTo>
                  <a:pt x="9" y="30"/>
                  <a:pt x="0" y="19"/>
                  <a:pt x="1" y="15"/>
                </a:cubicBezTo>
                <a:cubicBezTo>
                  <a:pt x="2" y="9"/>
                  <a:pt x="11" y="1"/>
                  <a:pt x="17" y="0"/>
                </a:cubicBezTo>
                <a:cubicBezTo>
                  <a:pt x="22" y="0"/>
                  <a:pt x="28" y="8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8" name="Freeform 507">
            <a:extLst>
              <a:ext uri="{FF2B5EF4-FFF2-40B4-BE49-F238E27FC236}">
                <a16:creationId xmlns:a16="http://schemas.microsoft.com/office/drawing/2014/main" id="{B75CCC4A-FE33-4BCC-8590-57D4CF1BA4EE}"/>
              </a:ext>
            </a:extLst>
          </p:cNvPr>
          <p:cNvSpPr/>
          <p:nvPr/>
        </p:nvSpPr>
        <p:spPr bwMode="auto">
          <a:xfrm>
            <a:off x="4919663" y="4359275"/>
            <a:ext cx="41275" cy="52388"/>
          </a:xfrm>
          <a:custGeom>
            <a:avLst/>
            <a:gdLst>
              <a:gd name="T0" fmla="*/ 14 w 30"/>
              <a:gd name="T1" fmla="*/ 0 h 39"/>
              <a:gd name="T2" fmla="*/ 30 w 30"/>
              <a:gd name="T3" fmla="*/ 24 h 39"/>
              <a:gd name="T4" fmla="*/ 16 w 30"/>
              <a:gd name="T5" fmla="*/ 39 h 39"/>
              <a:gd name="T6" fmla="*/ 1 w 30"/>
              <a:gd name="T7" fmla="*/ 25 h 39"/>
              <a:gd name="T8" fmla="*/ 14 w 30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14" y="0"/>
                </a:moveTo>
                <a:cubicBezTo>
                  <a:pt x="22" y="12"/>
                  <a:pt x="30" y="18"/>
                  <a:pt x="30" y="24"/>
                </a:cubicBezTo>
                <a:cubicBezTo>
                  <a:pt x="30" y="30"/>
                  <a:pt x="21" y="38"/>
                  <a:pt x="16" y="39"/>
                </a:cubicBezTo>
                <a:cubicBezTo>
                  <a:pt x="10" y="39"/>
                  <a:pt x="1" y="30"/>
                  <a:pt x="1" y="25"/>
                </a:cubicBezTo>
                <a:cubicBezTo>
                  <a:pt x="0" y="19"/>
                  <a:pt x="7" y="12"/>
                  <a:pt x="14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9" name="Freeform 508">
            <a:extLst>
              <a:ext uri="{FF2B5EF4-FFF2-40B4-BE49-F238E27FC236}">
                <a16:creationId xmlns:a16="http://schemas.microsoft.com/office/drawing/2014/main" id="{A92D6549-4A45-4630-BC01-D22362E00D7E}"/>
              </a:ext>
            </a:extLst>
          </p:cNvPr>
          <p:cNvSpPr/>
          <p:nvPr/>
        </p:nvSpPr>
        <p:spPr bwMode="auto">
          <a:xfrm>
            <a:off x="5092701" y="4419600"/>
            <a:ext cx="50800" cy="39688"/>
          </a:xfrm>
          <a:custGeom>
            <a:avLst/>
            <a:gdLst>
              <a:gd name="T0" fmla="*/ 38 w 38"/>
              <a:gd name="T1" fmla="*/ 14 h 30"/>
              <a:gd name="T2" fmla="*/ 17 w 38"/>
              <a:gd name="T3" fmla="*/ 29 h 30"/>
              <a:gd name="T4" fmla="*/ 1 w 38"/>
              <a:gd name="T5" fmla="*/ 15 h 30"/>
              <a:gd name="T6" fmla="*/ 14 w 38"/>
              <a:gd name="T7" fmla="*/ 0 h 30"/>
              <a:gd name="T8" fmla="*/ 38 w 38"/>
              <a:gd name="T9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4"/>
                </a:moveTo>
                <a:cubicBezTo>
                  <a:pt x="28" y="22"/>
                  <a:pt x="22" y="30"/>
                  <a:pt x="17" y="29"/>
                </a:cubicBezTo>
                <a:cubicBezTo>
                  <a:pt x="11" y="28"/>
                  <a:pt x="3" y="21"/>
                  <a:pt x="1" y="15"/>
                </a:cubicBezTo>
                <a:cubicBezTo>
                  <a:pt x="0" y="11"/>
                  <a:pt x="9" y="1"/>
                  <a:pt x="14" y="0"/>
                </a:cubicBezTo>
                <a:cubicBezTo>
                  <a:pt x="20" y="0"/>
                  <a:pt x="27" y="7"/>
                  <a:pt x="38" y="14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0" name="Freeform 509">
            <a:extLst>
              <a:ext uri="{FF2B5EF4-FFF2-40B4-BE49-F238E27FC236}">
                <a16:creationId xmlns:a16="http://schemas.microsoft.com/office/drawing/2014/main" id="{52452599-39A7-421C-B44F-C005BB341C92}"/>
              </a:ext>
            </a:extLst>
          </p:cNvPr>
          <p:cNvSpPr/>
          <p:nvPr/>
        </p:nvSpPr>
        <p:spPr bwMode="auto">
          <a:xfrm>
            <a:off x="5113338" y="4533900"/>
            <a:ext cx="39688" cy="50800"/>
          </a:xfrm>
          <a:custGeom>
            <a:avLst/>
            <a:gdLst>
              <a:gd name="T0" fmla="*/ 15 w 30"/>
              <a:gd name="T1" fmla="*/ 0 h 38"/>
              <a:gd name="T2" fmla="*/ 29 w 30"/>
              <a:gd name="T3" fmla="*/ 22 h 38"/>
              <a:gd name="T4" fmla="*/ 13 w 30"/>
              <a:gd name="T5" fmla="*/ 37 h 38"/>
              <a:gd name="T6" fmla="*/ 0 w 30"/>
              <a:gd name="T7" fmla="*/ 23 h 38"/>
              <a:gd name="T8" fmla="*/ 15 w 30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5" y="0"/>
                </a:moveTo>
                <a:cubicBezTo>
                  <a:pt x="23" y="11"/>
                  <a:pt x="30" y="18"/>
                  <a:pt x="29" y="22"/>
                </a:cubicBezTo>
                <a:cubicBezTo>
                  <a:pt x="28" y="29"/>
                  <a:pt x="20" y="36"/>
                  <a:pt x="13" y="37"/>
                </a:cubicBezTo>
                <a:cubicBezTo>
                  <a:pt x="10" y="38"/>
                  <a:pt x="0" y="28"/>
                  <a:pt x="0" y="23"/>
                </a:cubicBezTo>
                <a:cubicBezTo>
                  <a:pt x="0" y="17"/>
                  <a:pt x="8" y="11"/>
                  <a:pt x="1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1" name="Freeform 510">
            <a:extLst>
              <a:ext uri="{FF2B5EF4-FFF2-40B4-BE49-F238E27FC236}">
                <a16:creationId xmlns:a16="http://schemas.microsoft.com/office/drawing/2014/main" id="{7F0765F4-1E9C-4DA8-873C-B4A74D56AD66}"/>
              </a:ext>
            </a:extLst>
          </p:cNvPr>
          <p:cNvSpPr/>
          <p:nvPr/>
        </p:nvSpPr>
        <p:spPr bwMode="auto">
          <a:xfrm>
            <a:off x="4879976" y="4167188"/>
            <a:ext cx="38100" cy="52388"/>
          </a:xfrm>
          <a:custGeom>
            <a:avLst/>
            <a:gdLst>
              <a:gd name="T0" fmla="*/ 15 w 29"/>
              <a:gd name="T1" fmla="*/ 0 h 39"/>
              <a:gd name="T2" fmla="*/ 28 w 29"/>
              <a:gd name="T3" fmla="*/ 22 h 39"/>
              <a:gd name="T4" fmla="*/ 13 w 29"/>
              <a:gd name="T5" fmla="*/ 39 h 39"/>
              <a:gd name="T6" fmla="*/ 0 w 29"/>
              <a:gd name="T7" fmla="*/ 24 h 39"/>
              <a:gd name="T8" fmla="*/ 15 w 29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9">
                <a:moveTo>
                  <a:pt x="15" y="0"/>
                </a:moveTo>
                <a:cubicBezTo>
                  <a:pt x="21" y="11"/>
                  <a:pt x="29" y="17"/>
                  <a:pt x="28" y="22"/>
                </a:cubicBezTo>
                <a:cubicBezTo>
                  <a:pt x="26" y="28"/>
                  <a:pt x="18" y="33"/>
                  <a:pt x="13" y="39"/>
                </a:cubicBezTo>
                <a:cubicBezTo>
                  <a:pt x="8" y="34"/>
                  <a:pt x="0" y="29"/>
                  <a:pt x="0" y="24"/>
                </a:cubicBezTo>
                <a:cubicBezTo>
                  <a:pt x="0" y="17"/>
                  <a:pt x="7" y="11"/>
                  <a:pt x="1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2" name="Freeform 511">
            <a:extLst>
              <a:ext uri="{FF2B5EF4-FFF2-40B4-BE49-F238E27FC236}">
                <a16:creationId xmlns:a16="http://schemas.microsoft.com/office/drawing/2014/main" id="{53D54AC4-9F32-4436-A3A4-65D623302C1A}"/>
              </a:ext>
            </a:extLst>
          </p:cNvPr>
          <p:cNvSpPr/>
          <p:nvPr/>
        </p:nvSpPr>
        <p:spPr bwMode="auto">
          <a:xfrm>
            <a:off x="4684713" y="4240213"/>
            <a:ext cx="41275" cy="52388"/>
          </a:xfrm>
          <a:custGeom>
            <a:avLst/>
            <a:gdLst>
              <a:gd name="T0" fmla="*/ 15 w 31"/>
              <a:gd name="T1" fmla="*/ 0 h 39"/>
              <a:gd name="T2" fmla="*/ 30 w 31"/>
              <a:gd name="T3" fmla="*/ 22 h 39"/>
              <a:gd name="T4" fmla="*/ 15 w 31"/>
              <a:gd name="T5" fmla="*/ 39 h 39"/>
              <a:gd name="T6" fmla="*/ 1 w 31"/>
              <a:gd name="T7" fmla="*/ 24 h 39"/>
              <a:gd name="T8" fmla="*/ 15 w 31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9">
                <a:moveTo>
                  <a:pt x="15" y="0"/>
                </a:moveTo>
                <a:cubicBezTo>
                  <a:pt x="23" y="10"/>
                  <a:pt x="31" y="17"/>
                  <a:pt x="30" y="22"/>
                </a:cubicBezTo>
                <a:cubicBezTo>
                  <a:pt x="28" y="28"/>
                  <a:pt x="20" y="33"/>
                  <a:pt x="15" y="39"/>
                </a:cubicBezTo>
                <a:cubicBezTo>
                  <a:pt x="10" y="34"/>
                  <a:pt x="1" y="29"/>
                  <a:pt x="1" y="24"/>
                </a:cubicBezTo>
                <a:cubicBezTo>
                  <a:pt x="0" y="18"/>
                  <a:pt x="8" y="11"/>
                  <a:pt x="1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3" name="Freeform 512">
            <a:extLst>
              <a:ext uri="{FF2B5EF4-FFF2-40B4-BE49-F238E27FC236}">
                <a16:creationId xmlns:a16="http://schemas.microsoft.com/office/drawing/2014/main" id="{6D842B43-BE56-401F-BC1A-7F72116898F6}"/>
              </a:ext>
            </a:extLst>
          </p:cNvPr>
          <p:cNvSpPr>
            <a:spLocks noEditPoints="1"/>
          </p:cNvSpPr>
          <p:nvPr/>
        </p:nvSpPr>
        <p:spPr bwMode="auto">
          <a:xfrm>
            <a:off x="7616826" y="2297113"/>
            <a:ext cx="804863" cy="804863"/>
          </a:xfrm>
          <a:custGeom>
            <a:avLst/>
            <a:gdLst>
              <a:gd name="T0" fmla="*/ 298 w 598"/>
              <a:gd name="T1" fmla="*/ 596 h 598"/>
              <a:gd name="T2" fmla="*/ 2 w 598"/>
              <a:gd name="T3" fmla="*/ 305 h 598"/>
              <a:gd name="T4" fmla="*/ 290 w 598"/>
              <a:gd name="T5" fmla="*/ 2 h 598"/>
              <a:gd name="T6" fmla="*/ 596 w 598"/>
              <a:gd name="T7" fmla="*/ 294 h 598"/>
              <a:gd name="T8" fmla="*/ 298 w 598"/>
              <a:gd name="T9" fmla="*/ 596 h 598"/>
              <a:gd name="T10" fmla="*/ 33 w 598"/>
              <a:gd name="T11" fmla="*/ 299 h 598"/>
              <a:gd name="T12" fmla="*/ 290 w 598"/>
              <a:gd name="T13" fmla="*/ 566 h 598"/>
              <a:gd name="T14" fmla="*/ 566 w 598"/>
              <a:gd name="T15" fmla="*/ 300 h 598"/>
              <a:gd name="T16" fmla="*/ 298 w 598"/>
              <a:gd name="T17" fmla="*/ 32 h 598"/>
              <a:gd name="T18" fmla="*/ 33 w 598"/>
              <a:gd name="T19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8" h="598">
                <a:moveTo>
                  <a:pt x="298" y="596"/>
                </a:moveTo>
                <a:cubicBezTo>
                  <a:pt x="139" y="598"/>
                  <a:pt x="4" y="465"/>
                  <a:pt x="2" y="305"/>
                </a:cubicBezTo>
                <a:cubicBezTo>
                  <a:pt x="0" y="141"/>
                  <a:pt x="131" y="4"/>
                  <a:pt x="290" y="2"/>
                </a:cubicBezTo>
                <a:cubicBezTo>
                  <a:pt x="459" y="0"/>
                  <a:pt x="595" y="129"/>
                  <a:pt x="596" y="294"/>
                </a:cubicBezTo>
                <a:cubicBezTo>
                  <a:pt x="598" y="463"/>
                  <a:pt x="468" y="594"/>
                  <a:pt x="298" y="596"/>
                </a:cubicBezTo>
                <a:close/>
                <a:moveTo>
                  <a:pt x="33" y="299"/>
                </a:moveTo>
                <a:cubicBezTo>
                  <a:pt x="33" y="442"/>
                  <a:pt x="144" y="562"/>
                  <a:pt x="290" y="566"/>
                </a:cubicBezTo>
                <a:cubicBezTo>
                  <a:pt x="444" y="570"/>
                  <a:pt x="566" y="450"/>
                  <a:pt x="566" y="300"/>
                </a:cubicBezTo>
                <a:cubicBezTo>
                  <a:pt x="567" y="152"/>
                  <a:pt x="447" y="33"/>
                  <a:pt x="298" y="32"/>
                </a:cubicBezTo>
                <a:cubicBezTo>
                  <a:pt x="154" y="31"/>
                  <a:pt x="33" y="153"/>
                  <a:pt x="33" y="299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4" name="Freeform 513">
            <a:extLst>
              <a:ext uri="{FF2B5EF4-FFF2-40B4-BE49-F238E27FC236}">
                <a16:creationId xmlns:a16="http://schemas.microsoft.com/office/drawing/2014/main" id="{4741A011-2DF4-4D43-B4E6-6630435E3F3A}"/>
              </a:ext>
            </a:extLst>
          </p:cNvPr>
          <p:cNvSpPr>
            <a:spLocks noEditPoints="1"/>
          </p:cNvSpPr>
          <p:nvPr/>
        </p:nvSpPr>
        <p:spPr bwMode="auto">
          <a:xfrm>
            <a:off x="7615238" y="738188"/>
            <a:ext cx="809625" cy="809625"/>
          </a:xfrm>
          <a:custGeom>
            <a:avLst/>
            <a:gdLst>
              <a:gd name="T0" fmla="*/ 300 w 602"/>
              <a:gd name="T1" fmla="*/ 599 h 602"/>
              <a:gd name="T2" fmla="*/ 3 w 602"/>
              <a:gd name="T3" fmla="*/ 289 h 602"/>
              <a:gd name="T4" fmla="*/ 303 w 602"/>
              <a:gd name="T5" fmla="*/ 4 h 602"/>
              <a:gd name="T6" fmla="*/ 597 w 602"/>
              <a:gd name="T7" fmla="*/ 311 h 602"/>
              <a:gd name="T8" fmla="*/ 300 w 602"/>
              <a:gd name="T9" fmla="*/ 599 h 602"/>
              <a:gd name="T10" fmla="*/ 34 w 602"/>
              <a:gd name="T11" fmla="*/ 301 h 602"/>
              <a:gd name="T12" fmla="*/ 293 w 602"/>
              <a:gd name="T13" fmla="*/ 568 h 602"/>
              <a:gd name="T14" fmla="*/ 567 w 602"/>
              <a:gd name="T15" fmla="*/ 304 h 602"/>
              <a:gd name="T16" fmla="*/ 307 w 602"/>
              <a:gd name="T17" fmla="*/ 34 h 602"/>
              <a:gd name="T18" fmla="*/ 34 w 602"/>
              <a:gd name="T19" fmla="*/ 30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2" h="602">
                <a:moveTo>
                  <a:pt x="300" y="599"/>
                </a:moveTo>
                <a:cubicBezTo>
                  <a:pt x="127" y="595"/>
                  <a:pt x="0" y="462"/>
                  <a:pt x="3" y="289"/>
                </a:cubicBezTo>
                <a:cubicBezTo>
                  <a:pt x="6" y="133"/>
                  <a:pt x="146" y="0"/>
                  <a:pt x="303" y="4"/>
                </a:cubicBezTo>
                <a:cubicBezTo>
                  <a:pt x="473" y="8"/>
                  <a:pt x="602" y="142"/>
                  <a:pt x="597" y="311"/>
                </a:cubicBezTo>
                <a:cubicBezTo>
                  <a:pt x="594" y="470"/>
                  <a:pt x="457" y="602"/>
                  <a:pt x="300" y="599"/>
                </a:cubicBezTo>
                <a:close/>
                <a:moveTo>
                  <a:pt x="34" y="301"/>
                </a:moveTo>
                <a:cubicBezTo>
                  <a:pt x="31" y="442"/>
                  <a:pt x="151" y="566"/>
                  <a:pt x="293" y="568"/>
                </a:cubicBezTo>
                <a:cubicBezTo>
                  <a:pt x="443" y="571"/>
                  <a:pt x="564" y="454"/>
                  <a:pt x="567" y="304"/>
                </a:cubicBezTo>
                <a:cubicBezTo>
                  <a:pt x="570" y="160"/>
                  <a:pt x="450" y="36"/>
                  <a:pt x="307" y="34"/>
                </a:cubicBezTo>
                <a:cubicBezTo>
                  <a:pt x="156" y="32"/>
                  <a:pt x="37" y="149"/>
                  <a:pt x="34" y="30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5" name="Freeform 514">
            <a:extLst>
              <a:ext uri="{FF2B5EF4-FFF2-40B4-BE49-F238E27FC236}">
                <a16:creationId xmlns:a16="http://schemas.microsoft.com/office/drawing/2014/main" id="{8D7B0017-17F3-470D-8F39-E9C02228AFBA}"/>
              </a:ext>
            </a:extLst>
          </p:cNvPr>
          <p:cNvSpPr/>
          <p:nvPr/>
        </p:nvSpPr>
        <p:spPr bwMode="auto">
          <a:xfrm>
            <a:off x="7723188" y="4095750"/>
            <a:ext cx="49213" cy="41275"/>
          </a:xfrm>
          <a:custGeom>
            <a:avLst/>
            <a:gdLst>
              <a:gd name="T0" fmla="*/ 37 w 37"/>
              <a:gd name="T1" fmla="*/ 15 h 31"/>
              <a:gd name="T2" fmla="*/ 16 w 37"/>
              <a:gd name="T3" fmla="*/ 30 h 31"/>
              <a:gd name="T4" fmla="*/ 0 w 37"/>
              <a:gd name="T5" fmla="*/ 14 h 31"/>
              <a:gd name="T6" fmla="*/ 16 w 37"/>
              <a:gd name="T7" fmla="*/ 0 h 31"/>
              <a:gd name="T8" fmla="*/ 37 w 37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1">
                <a:moveTo>
                  <a:pt x="37" y="15"/>
                </a:moveTo>
                <a:cubicBezTo>
                  <a:pt x="27" y="22"/>
                  <a:pt x="21" y="31"/>
                  <a:pt x="16" y="30"/>
                </a:cubicBezTo>
                <a:cubicBezTo>
                  <a:pt x="10" y="28"/>
                  <a:pt x="5" y="20"/>
                  <a:pt x="0" y="14"/>
                </a:cubicBezTo>
                <a:cubicBezTo>
                  <a:pt x="5" y="9"/>
                  <a:pt x="10" y="1"/>
                  <a:pt x="16" y="0"/>
                </a:cubicBezTo>
                <a:cubicBezTo>
                  <a:pt x="21" y="0"/>
                  <a:pt x="27" y="7"/>
                  <a:pt x="37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6" name="Freeform 515">
            <a:extLst>
              <a:ext uri="{FF2B5EF4-FFF2-40B4-BE49-F238E27FC236}">
                <a16:creationId xmlns:a16="http://schemas.microsoft.com/office/drawing/2014/main" id="{57B2419A-D4C6-4C62-973D-0206B2CCC252}"/>
              </a:ext>
            </a:extLst>
          </p:cNvPr>
          <p:cNvSpPr/>
          <p:nvPr/>
        </p:nvSpPr>
        <p:spPr bwMode="auto">
          <a:xfrm>
            <a:off x="7664451" y="3902075"/>
            <a:ext cx="41275" cy="50800"/>
          </a:xfrm>
          <a:custGeom>
            <a:avLst/>
            <a:gdLst>
              <a:gd name="T0" fmla="*/ 15 w 31"/>
              <a:gd name="T1" fmla="*/ 38 h 38"/>
              <a:gd name="T2" fmla="*/ 0 w 31"/>
              <a:gd name="T3" fmla="*/ 15 h 38"/>
              <a:gd name="T4" fmla="*/ 15 w 31"/>
              <a:gd name="T5" fmla="*/ 0 h 38"/>
              <a:gd name="T6" fmla="*/ 30 w 31"/>
              <a:gd name="T7" fmla="*/ 16 h 38"/>
              <a:gd name="T8" fmla="*/ 15 w 31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5" y="38"/>
                </a:moveTo>
                <a:cubicBezTo>
                  <a:pt x="8" y="27"/>
                  <a:pt x="0" y="21"/>
                  <a:pt x="0" y="15"/>
                </a:cubicBezTo>
                <a:cubicBezTo>
                  <a:pt x="0" y="10"/>
                  <a:pt x="10" y="5"/>
                  <a:pt x="15" y="0"/>
                </a:cubicBezTo>
                <a:cubicBezTo>
                  <a:pt x="20" y="5"/>
                  <a:pt x="28" y="10"/>
                  <a:pt x="30" y="16"/>
                </a:cubicBezTo>
                <a:cubicBezTo>
                  <a:pt x="31" y="21"/>
                  <a:pt x="23" y="28"/>
                  <a:pt x="15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7" name="Freeform 516">
            <a:extLst>
              <a:ext uri="{FF2B5EF4-FFF2-40B4-BE49-F238E27FC236}">
                <a16:creationId xmlns:a16="http://schemas.microsoft.com/office/drawing/2014/main" id="{2BD6F727-F97D-4131-88E9-DCDC1BC136EC}"/>
              </a:ext>
            </a:extLst>
          </p:cNvPr>
          <p:cNvSpPr/>
          <p:nvPr/>
        </p:nvSpPr>
        <p:spPr bwMode="auto">
          <a:xfrm>
            <a:off x="7648576" y="4038600"/>
            <a:ext cx="39688" cy="50800"/>
          </a:xfrm>
          <a:custGeom>
            <a:avLst/>
            <a:gdLst>
              <a:gd name="T0" fmla="*/ 14 w 30"/>
              <a:gd name="T1" fmla="*/ 0 h 38"/>
              <a:gd name="T2" fmla="*/ 30 w 30"/>
              <a:gd name="T3" fmla="*/ 21 h 38"/>
              <a:gd name="T4" fmla="*/ 15 w 30"/>
              <a:gd name="T5" fmla="*/ 37 h 38"/>
              <a:gd name="T6" fmla="*/ 0 w 30"/>
              <a:gd name="T7" fmla="*/ 24 h 38"/>
              <a:gd name="T8" fmla="*/ 14 w 30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4" y="0"/>
                </a:moveTo>
                <a:cubicBezTo>
                  <a:pt x="22" y="10"/>
                  <a:pt x="30" y="16"/>
                  <a:pt x="30" y="21"/>
                </a:cubicBezTo>
                <a:cubicBezTo>
                  <a:pt x="29" y="27"/>
                  <a:pt x="21" y="35"/>
                  <a:pt x="15" y="37"/>
                </a:cubicBezTo>
                <a:cubicBezTo>
                  <a:pt x="11" y="38"/>
                  <a:pt x="0" y="29"/>
                  <a:pt x="0" y="24"/>
                </a:cubicBezTo>
                <a:cubicBezTo>
                  <a:pt x="0" y="18"/>
                  <a:pt x="7" y="11"/>
                  <a:pt x="14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8" name="Freeform 517">
            <a:extLst>
              <a:ext uri="{FF2B5EF4-FFF2-40B4-BE49-F238E27FC236}">
                <a16:creationId xmlns:a16="http://schemas.microsoft.com/office/drawing/2014/main" id="{7D726194-B76E-4FAD-B630-BE7C3591A1E4}"/>
              </a:ext>
            </a:extLst>
          </p:cNvPr>
          <p:cNvSpPr/>
          <p:nvPr/>
        </p:nvSpPr>
        <p:spPr bwMode="auto">
          <a:xfrm>
            <a:off x="7632701" y="3967163"/>
            <a:ext cx="50800" cy="41275"/>
          </a:xfrm>
          <a:custGeom>
            <a:avLst/>
            <a:gdLst>
              <a:gd name="T0" fmla="*/ 38 w 38"/>
              <a:gd name="T1" fmla="*/ 15 h 31"/>
              <a:gd name="T2" fmla="*/ 16 w 38"/>
              <a:gd name="T3" fmla="*/ 30 h 31"/>
              <a:gd name="T4" fmla="*/ 0 w 38"/>
              <a:gd name="T5" fmla="*/ 15 h 31"/>
              <a:gd name="T6" fmla="*/ 15 w 38"/>
              <a:gd name="T7" fmla="*/ 1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8" y="22"/>
                  <a:pt x="21" y="31"/>
                  <a:pt x="16" y="30"/>
                </a:cubicBezTo>
                <a:cubicBezTo>
                  <a:pt x="10" y="28"/>
                  <a:pt x="5" y="20"/>
                  <a:pt x="0" y="15"/>
                </a:cubicBezTo>
                <a:cubicBezTo>
                  <a:pt x="5" y="10"/>
                  <a:pt x="10" y="1"/>
                  <a:pt x="15" y="1"/>
                </a:cubicBezTo>
                <a:cubicBezTo>
                  <a:pt x="21" y="0"/>
                  <a:pt x="27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29" name="Freeform 518">
            <a:extLst>
              <a:ext uri="{FF2B5EF4-FFF2-40B4-BE49-F238E27FC236}">
                <a16:creationId xmlns:a16="http://schemas.microsoft.com/office/drawing/2014/main" id="{0B9A0F87-D8D4-433B-B928-DC4E094C947A}"/>
              </a:ext>
            </a:extLst>
          </p:cNvPr>
          <p:cNvSpPr/>
          <p:nvPr/>
        </p:nvSpPr>
        <p:spPr bwMode="auto">
          <a:xfrm>
            <a:off x="7694613" y="3990975"/>
            <a:ext cx="41275" cy="52388"/>
          </a:xfrm>
          <a:custGeom>
            <a:avLst/>
            <a:gdLst>
              <a:gd name="T0" fmla="*/ 16 w 31"/>
              <a:gd name="T1" fmla="*/ 0 h 39"/>
              <a:gd name="T2" fmla="*/ 29 w 31"/>
              <a:gd name="T3" fmla="*/ 23 h 39"/>
              <a:gd name="T4" fmla="*/ 13 w 31"/>
              <a:gd name="T5" fmla="*/ 39 h 39"/>
              <a:gd name="T6" fmla="*/ 1 w 31"/>
              <a:gd name="T7" fmla="*/ 22 h 39"/>
              <a:gd name="T8" fmla="*/ 16 w 31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9">
                <a:moveTo>
                  <a:pt x="16" y="0"/>
                </a:moveTo>
                <a:cubicBezTo>
                  <a:pt x="23" y="11"/>
                  <a:pt x="31" y="19"/>
                  <a:pt x="29" y="23"/>
                </a:cubicBezTo>
                <a:cubicBezTo>
                  <a:pt x="28" y="29"/>
                  <a:pt x="19" y="34"/>
                  <a:pt x="13" y="39"/>
                </a:cubicBezTo>
                <a:cubicBezTo>
                  <a:pt x="9" y="33"/>
                  <a:pt x="1" y="28"/>
                  <a:pt x="1" y="22"/>
                </a:cubicBezTo>
                <a:cubicBezTo>
                  <a:pt x="0" y="16"/>
                  <a:pt x="8" y="11"/>
                  <a:pt x="16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0" name="Freeform 519">
            <a:extLst>
              <a:ext uri="{FF2B5EF4-FFF2-40B4-BE49-F238E27FC236}">
                <a16:creationId xmlns:a16="http://schemas.microsoft.com/office/drawing/2014/main" id="{1F674A73-B06A-4260-A6CF-73A98137A462}"/>
              </a:ext>
            </a:extLst>
          </p:cNvPr>
          <p:cNvSpPr/>
          <p:nvPr/>
        </p:nvSpPr>
        <p:spPr bwMode="auto">
          <a:xfrm>
            <a:off x="7889876" y="4008438"/>
            <a:ext cx="39688" cy="52388"/>
          </a:xfrm>
          <a:custGeom>
            <a:avLst/>
            <a:gdLst>
              <a:gd name="T0" fmla="*/ 15 w 30"/>
              <a:gd name="T1" fmla="*/ 38 h 38"/>
              <a:gd name="T2" fmla="*/ 1 w 30"/>
              <a:gd name="T3" fmla="*/ 16 h 38"/>
              <a:gd name="T4" fmla="*/ 15 w 30"/>
              <a:gd name="T5" fmla="*/ 0 h 38"/>
              <a:gd name="T6" fmla="*/ 30 w 30"/>
              <a:gd name="T7" fmla="*/ 15 h 38"/>
              <a:gd name="T8" fmla="*/ 15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5" y="38"/>
                </a:moveTo>
                <a:cubicBezTo>
                  <a:pt x="8" y="28"/>
                  <a:pt x="0" y="21"/>
                  <a:pt x="1" y="16"/>
                </a:cubicBezTo>
                <a:cubicBezTo>
                  <a:pt x="2" y="10"/>
                  <a:pt x="10" y="5"/>
                  <a:pt x="15" y="0"/>
                </a:cubicBezTo>
                <a:cubicBezTo>
                  <a:pt x="21" y="5"/>
                  <a:pt x="30" y="9"/>
                  <a:pt x="30" y="15"/>
                </a:cubicBezTo>
                <a:cubicBezTo>
                  <a:pt x="30" y="21"/>
                  <a:pt x="23" y="27"/>
                  <a:pt x="15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1" name="Freeform 520">
            <a:extLst>
              <a:ext uri="{FF2B5EF4-FFF2-40B4-BE49-F238E27FC236}">
                <a16:creationId xmlns:a16="http://schemas.microsoft.com/office/drawing/2014/main" id="{12FE1589-2109-4B94-B516-E54D4EE4FF57}"/>
              </a:ext>
            </a:extLst>
          </p:cNvPr>
          <p:cNvSpPr/>
          <p:nvPr/>
        </p:nvSpPr>
        <p:spPr bwMode="auto">
          <a:xfrm>
            <a:off x="7851776" y="4070350"/>
            <a:ext cx="50800" cy="39688"/>
          </a:xfrm>
          <a:custGeom>
            <a:avLst/>
            <a:gdLst>
              <a:gd name="T0" fmla="*/ 38 w 38"/>
              <a:gd name="T1" fmla="*/ 15 h 30"/>
              <a:gd name="T2" fmla="*/ 16 w 38"/>
              <a:gd name="T3" fmla="*/ 29 h 30"/>
              <a:gd name="T4" fmla="*/ 0 w 38"/>
              <a:gd name="T5" fmla="*/ 14 h 30"/>
              <a:gd name="T6" fmla="*/ 15 w 38"/>
              <a:gd name="T7" fmla="*/ 0 h 30"/>
              <a:gd name="T8" fmla="*/ 38 w 38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5"/>
                </a:moveTo>
                <a:cubicBezTo>
                  <a:pt x="28" y="22"/>
                  <a:pt x="21" y="30"/>
                  <a:pt x="16" y="29"/>
                </a:cubicBezTo>
                <a:cubicBezTo>
                  <a:pt x="10" y="28"/>
                  <a:pt x="5" y="20"/>
                  <a:pt x="0" y="14"/>
                </a:cubicBezTo>
                <a:cubicBezTo>
                  <a:pt x="5" y="9"/>
                  <a:pt x="10" y="0"/>
                  <a:pt x="15" y="0"/>
                </a:cubicBezTo>
                <a:cubicBezTo>
                  <a:pt x="21" y="0"/>
                  <a:pt x="28" y="7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2" name="Freeform 521">
            <a:extLst>
              <a:ext uri="{FF2B5EF4-FFF2-40B4-BE49-F238E27FC236}">
                <a16:creationId xmlns:a16="http://schemas.microsoft.com/office/drawing/2014/main" id="{593CFA2C-BA6D-491D-BDAB-6ED1D3E97C7E}"/>
              </a:ext>
            </a:extLst>
          </p:cNvPr>
          <p:cNvSpPr/>
          <p:nvPr/>
        </p:nvSpPr>
        <p:spPr bwMode="auto">
          <a:xfrm>
            <a:off x="7821613" y="3963988"/>
            <a:ext cx="39688" cy="49213"/>
          </a:xfrm>
          <a:custGeom>
            <a:avLst/>
            <a:gdLst>
              <a:gd name="T0" fmla="*/ 16 w 30"/>
              <a:gd name="T1" fmla="*/ 0 h 37"/>
              <a:gd name="T2" fmla="*/ 30 w 30"/>
              <a:gd name="T3" fmla="*/ 22 h 37"/>
              <a:gd name="T4" fmla="*/ 16 w 30"/>
              <a:gd name="T5" fmla="*/ 37 h 37"/>
              <a:gd name="T6" fmla="*/ 1 w 30"/>
              <a:gd name="T7" fmla="*/ 21 h 37"/>
              <a:gd name="T8" fmla="*/ 16 w 30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7">
                <a:moveTo>
                  <a:pt x="16" y="0"/>
                </a:moveTo>
                <a:cubicBezTo>
                  <a:pt x="23" y="10"/>
                  <a:pt x="30" y="16"/>
                  <a:pt x="30" y="22"/>
                </a:cubicBezTo>
                <a:cubicBezTo>
                  <a:pt x="29" y="27"/>
                  <a:pt x="21" y="32"/>
                  <a:pt x="16" y="37"/>
                </a:cubicBezTo>
                <a:cubicBezTo>
                  <a:pt x="10" y="32"/>
                  <a:pt x="2" y="27"/>
                  <a:pt x="1" y="21"/>
                </a:cubicBezTo>
                <a:cubicBezTo>
                  <a:pt x="0" y="16"/>
                  <a:pt x="8" y="10"/>
                  <a:pt x="16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3" name="Freeform 522">
            <a:extLst>
              <a:ext uri="{FF2B5EF4-FFF2-40B4-BE49-F238E27FC236}">
                <a16:creationId xmlns:a16="http://schemas.microsoft.com/office/drawing/2014/main" id="{2000B661-6C48-4C8B-A6BE-EC6D2776948F}"/>
              </a:ext>
            </a:extLst>
          </p:cNvPr>
          <p:cNvSpPr/>
          <p:nvPr/>
        </p:nvSpPr>
        <p:spPr bwMode="auto">
          <a:xfrm>
            <a:off x="7791451" y="3865563"/>
            <a:ext cx="39688" cy="50800"/>
          </a:xfrm>
          <a:custGeom>
            <a:avLst/>
            <a:gdLst>
              <a:gd name="T0" fmla="*/ 15 w 30"/>
              <a:gd name="T1" fmla="*/ 0 h 38"/>
              <a:gd name="T2" fmla="*/ 30 w 30"/>
              <a:gd name="T3" fmla="*/ 22 h 38"/>
              <a:gd name="T4" fmla="*/ 16 w 30"/>
              <a:gd name="T5" fmla="*/ 38 h 38"/>
              <a:gd name="T6" fmla="*/ 1 w 30"/>
              <a:gd name="T7" fmla="*/ 21 h 38"/>
              <a:gd name="T8" fmla="*/ 15 w 30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5" y="0"/>
                </a:moveTo>
                <a:cubicBezTo>
                  <a:pt x="22" y="10"/>
                  <a:pt x="30" y="16"/>
                  <a:pt x="30" y="22"/>
                </a:cubicBezTo>
                <a:cubicBezTo>
                  <a:pt x="29" y="27"/>
                  <a:pt x="21" y="33"/>
                  <a:pt x="16" y="38"/>
                </a:cubicBezTo>
                <a:cubicBezTo>
                  <a:pt x="11" y="33"/>
                  <a:pt x="2" y="28"/>
                  <a:pt x="1" y="21"/>
                </a:cubicBezTo>
                <a:cubicBezTo>
                  <a:pt x="0" y="17"/>
                  <a:pt x="8" y="10"/>
                  <a:pt x="1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4" name="Freeform 523">
            <a:extLst>
              <a:ext uri="{FF2B5EF4-FFF2-40B4-BE49-F238E27FC236}">
                <a16:creationId xmlns:a16="http://schemas.microsoft.com/office/drawing/2014/main" id="{5A7B7997-DFEF-4F9E-9492-9150CA823BC6}"/>
              </a:ext>
            </a:extLst>
          </p:cNvPr>
          <p:cNvSpPr/>
          <p:nvPr/>
        </p:nvSpPr>
        <p:spPr bwMode="auto">
          <a:xfrm>
            <a:off x="7851776" y="3903663"/>
            <a:ext cx="52388" cy="41275"/>
          </a:xfrm>
          <a:custGeom>
            <a:avLst/>
            <a:gdLst>
              <a:gd name="T0" fmla="*/ 39 w 39"/>
              <a:gd name="T1" fmla="*/ 15 h 30"/>
              <a:gd name="T2" fmla="*/ 16 w 39"/>
              <a:gd name="T3" fmla="*/ 29 h 30"/>
              <a:gd name="T4" fmla="*/ 0 w 39"/>
              <a:gd name="T5" fmla="*/ 14 h 30"/>
              <a:gd name="T6" fmla="*/ 15 w 39"/>
              <a:gd name="T7" fmla="*/ 0 h 30"/>
              <a:gd name="T8" fmla="*/ 39 w 39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0">
                <a:moveTo>
                  <a:pt x="39" y="15"/>
                </a:moveTo>
                <a:cubicBezTo>
                  <a:pt x="28" y="22"/>
                  <a:pt x="21" y="30"/>
                  <a:pt x="16" y="29"/>
                </a:cubicBezTo>
                <a:cubicBezTo>
                  <a:pt x="10" y="27"/>
                  <a:pt x="5" y="19"/>
                  <a:pt x="0" y="14"/>
                </a:cubicBezTo>
                <a:cubicBezTo>
                  <a:pt x="5" y="9"/>
                  <a:pt x="10" y="0"/>
                  <a:pt x="15" y="0"/>
                </a:cubicBezTo>
                <a:cubicBezTo>
                  <a:pt x="21" y="0"/>
                  <a:pt x="28" y="7"/>
                  <a:pt x="39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5" name="Freeform 524">
            <a:extLst>
              <a:ext uri="{FF2B5EF4-FFF2-40B4-BE49-F238E27FC236}">
                <a16:creationId xmlns:a16="http://schemas.microsoft.com/office/drawing/2014/main" id="{2B199268-0A40-4E63-8782-E445A51C98C6}"/>
              </a:ext>
            </a:extLst>
          </p:cNvPr>
          <p:cNvSpPr/>
          <p:nvPr/>
        </p:nvSpPr>
        <p:spPr bwMode="auto">
          <a:xfrm>
            <a:off x="8116888" y="4498975"/>
            <a:ext cx="50800" cy="41275"/>
          </a:xfrm>
          <a:custGeom>
            <a:avLst/>
            <a:gdLst>
              <a:gd name="T0" fmla="*/ 38 w 38"/>
              <a:gd name="T1" fmla="*/ 16 h 30"/>
              <a:gd name="T2" fmla="*/ 13 w 38"/>
              <a:gd name="T3" fmla="*/ 30 h 30"/>
              <a:gd name="T4" fmla="*/ 0 w 38"/>
              <a:gd name="T5" fmla="*/ 14 h 30"/>
              <a:gd name="T6" fmla="*/ 14 w 38"/>
              <a:gd name="T7" fmla="*/ 0 h 30"/>
              <a:gd name="T8" fmla="*/ 38 w 38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6"/>
                </a:moveTo>
                <a:cubicBezTo>
                  <a:pt x="26" y="23"/>
                  <a:pt x="19" y="30"/>
                  <a:pt x="13" y="30"/>
                </a:cubicBezTo>
                <a:cubicBezTo>
                  <a:pt x="8" y="29"/>
                  <a:pt x="0" y="20"/>
                  <a:pt x="0" y="14"/>
                </a:cubicBezTo>
                <a:cubicBezTo>
                  <a:pt x="0" y="9"/>
                  <a:pt x="9" y="0"/>
                  <a:pt x="14" y="0"/>
                </a:cubicBezTo>
                <a:cubicBezTo>
                  <a:pt x="20" y="0"/>
                  <a:pt x="27" y="8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6" name="Freeform 525">
            <a:extLst>
              <a:ext uri="{FF2B5EF4-FFF2-40B4-BE49-F238E27FC236}">
                <a16:creationId xmlns:a16="http://schemas.microsoft.com/office/drawing/2014/main" id="{6A66FEE1-9349-4A53-8C3C-DFF2DEB6143C}"/>
              </a:ext>
            </a:extLst>
          </p:cNvPr>
          <p:cNvSpPr/>
          <p:nvPr/>
        </p:nvSpPr>
        <p:spPr bwMode="auto">
          <a:xfrm>
            <a:off x="8156576" y="4402138"/>
            <a:ext cx="41275" cy="50800"/>
          </a:xfrm>
          <a:custGeom>
            <a:avLst/>
            <a:gdLst>
              <a:gd name="T0" fmla="*/ 15 w 30"/>
              <a:gd name="T1" fmla="*/ 0 h 38"/>
              <a:gd name="T2" fmla="*/ 30 w 30"/>
              <a:gd name="T3" fmla="*/ 25 h 38"/>
              <a:gd name="T4" fmla="*/ 15 w 30"/>
              <a:gd name="T5" fmla="*/ 38 h 38"/>
              <a:gd name="T6" fmla="*/ 0 w 30"/>
              <a:gd name="T7" fmla="*/ 25 h 38"/>
              <a:gd name="T8" fmla="*/ 15 w 30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5" y="0"/>
                </a:moveTo>
                <a:cubicBezTo>
                  <a:pt x="22" y="12"/>
                  <a:pt x="30" y="18"/>
                  <a:pt x="30" y="25"/>
                </a:cubicBezTo>
                <a:cubicBezTo>
                  <a:pt x="30" y="30"/>
                  <a:pt x="20" y="38"/>
                  <a:pt x="15" y="38"/>
                </a:cubicBezTo>
                <a:cubicBezTo>
                  <a:pt x="10" y="38"/>
                  <a:pt x="1" y="30"/>
                  <a:pt x="0" y="25"/>
                </a:cubicBezTo>
                <a:cubicBezTo>
                  <a:pt x="0" y="18"/>
                  <a:pt x="7" y="12"/>
                  <a:pt x="1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7" name="Freeform 526">
            <a:extLst>
              <a:ext uri="{FF2B5EF4-FFF2-40B4-BE49-F238E27FC236}">
                <a16:creationId xmlns:a16="http://schemas.microsoft.com/office/drawing/2014/main" id="{C22D037E-4FF4-4F14-9F81-37E27821C7CC}"/>
              </a:ext>
            </a:extLst>
          </p:cNvPr>
          <p:cNvSpPr/>
          <p:nvPr/>
        </p:nvSpPr>
        <p:spPr bwMode="auto">
          <a:xfrm>
            <a:off x="8212138" y="4606925"/>
            <a:ext cx="50800" cy="39688"/>
          </a:xfrm>
          <a:custGeom>
            <a:avLst/>
            <a:gdLst>
              <a:gd name="T0" fmla="*/ 38 w 38"/>
              <a:gd name="T1" fmla="*/ 16 h 30"/>
              <a:gd name="T2" fmla="*/ 13 w 38"/>
              <a:gd name="T3" fmla="*/ 30 h 30"/>
              <a:gd name="T4" fmla="*/ 0 w 38"/>
              <a:gd name="T5" fmla="*/ 14 h 30"/>
              <a:gd name="T6" fmla="*/ 15 w 38"/>
              <a:gd name="T7" fmla="*/ 0 h 30"/>
              <a:gd name="T8" fmla="*/ 38 w 38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6"/>
                </a:moveTo>
                <a:cubicBezTo>
                  <a:pt x="26" y="23"/>
                  <a:pt x="19" y="30"/>
                  <a:pt x="13" y="30"/>
                </a:cubicBezTo>
                <a:cubicBezTo>
                  <a:pt x="8" y="30"/>
                  <a:pt x="0" y="20"/>
                  <a:pt x="0" y="14"/>
                </a:cubicBezTo>
                <a:cubicBezTo>
                  <a:pt x="1" y="9"/>
                  <a:pt x="10" y="0"/>
                  <a:pt x="15" y="0"/>
                </a:cubicBezTo>
                <a:cubicBezTo>
                  <a:pt x="21" y="0"/>
                  <a:pt x="27" y="8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8" name="Freeform 527">
            <a:extLst>
              <a:ext uri="{FF2B5EF4-FFF2-40B4-BE49-F238E27FC236}">
                <a16:creationId xmlns:a16="http://schemas.microsoft.com/office/drawing/2014/main" id="{DCDA9A57-0D5A-4953-ABF4-7DCC0B3D629B}"/>
              </a:ext>
            </a:extLst>
          </p:cNvPr>
          <p:cNvSpPr/>
          <p:nvPr/>
        </p:nvSpPr>
        <p:spPr bwMode="auto">
          <a:xfrm>
            <a:off x="8189913" y="4530725"/>
            <a:ext cx="39688" cy="52388"/>
          </a:xfrm>
          <a:custGeom>
            <a:avLst/>
            <a:gdLst>
              <a:gd name="T0" fmla="*/ 16 w 30"/>
              <a:gd name="T1" fmla="*/ 38 h 38"/>
              <a:gd name="T2" fmla="*/ 0 w 30"/>
              <a:gd name="T3" fmla="*/ 17 h 38"/>
              <a:gd name="T4" fmla="*/ 15 w 30"/>
              <a:gd name="T5" fmla="*/ 0 h 38"/>
              <a:gd name="T6" fmla="*/ 29 w 30"/>
              <a:gd name="T7" fmla="*/ 15 h 38"/>
              <a:gd name="T8" fmla="*/ 16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6" y="38"/>
                </a:moveTo>
                <a:cubicBezTo>
                  <a:pt x="8" y="28"/>
                  <a:pt x="0" y="22"/>
                  <a:pt x="0" y="17"/>
                </a:cubicBezTo>
                <a:cubicBezTo>
                  <a:pt x="2" y="11"/>
                  <a:pt x="10" y="5"/>
                  <a:pt x="15" y="0"/>
                </a:cubicBezTo>
                <a:cubicBezTo>
                  <a:pt x="20" y="5"/>
                  <a:pt x="28" y="9"/>
                  <a:pt x="29" y="15"/>
                </a:cubicBezTo>
                <a:cubicBezTo>
                  <a:pt x="30" y="21"/>
                  <a:pt x="23" y="27"/>
                  <a:pt x="16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9" name="Freeform 528">
            <a:extLst>
              <a:ext uri="{FF2B5EF4-FFF2-40B4-BE49-F238E27FC236}">
                <a16:creationId xmlns:a16="http://schemas.microsoft.com/office/drawing/2014/main" id="{30AE8E55-4DF4-460A-9229-C0856AD76BA6}"/>
              </a:ext>
            </a:extLst>
          </p:cNvPr>
          <p:cNvSpPr/>
          <p:nvPr/>
        </p:nvSpPr>
        <p:spPr bwMode="auto">
          <a:xfrm>
            <a:off x="8272463" y="4370388"/>
            <a:ext cx="41275" cy="50800"/>
          </a:xfrm>
          <a:custGeom>
            <a:avLst/>
            <a:gdLst>
              <a:gd name="T0" fmla="*/ 17 w 31"/>
              <a:gd name="T1" fmla="*/ 0 h 38"/>
              <a:gd name="T2" fmla="*/ 30 w 31"/>
              <a:gd name="T3" fmla="*/ 23 h 38"/>
              <a:gd name="T4" fmla="*/ 16 w 31"/>
              <a:gd name="T5" fmla="*/ 38 h 38"/>
              <a:gd name="T6" fmla="*/ 1 w 31"/>
              <a:gd name="T7" fmla="*/ 21 h 38"/>
              <a:gd name="T8" fmla="*/ 17 w 31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7" y="0"/>
                </a:moveTo>
                <a:cubicBezTo>
                  <a:pt x="23" y="11"/>
                  <a:pt x="31" y="17"/>
                  <a:pt x="30" y="23"/>
                </a:cubicBezTo>
                <a:cubicBezTo>
                  <a:pt x="29" y="29"/>
                  <a:pt x="21" y="33"/>
                  <a:pt x="16" y="38"/>
                </a:cubicBezTo>
                <a:cubicBezTo>
                  <a:pt x="11" y="33"/>
                  <a:pt x="2" y="28"/>
                  <a:pt x="1" y="21"/>
                </a:cubicBezTo>
                <a:cubicBezTo>
                  <a:pt x="0" y="17"/>
                  <a:pt x="9" y="10"/>
                  <a:pt x="17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0" name="Freeform 529">
            <a:extLst>
              <a:ext uri="{FF2B5EF4-FFF2-40B4-BE49-F238E27FC236}">
                <a16:creationId xmlns:a16="http://schemas.microsoft.com/office/drawing/2014/main" id="{6262EE6B-FC18-435A-AFA1-EA907B4F871F}"/>
              </a:ext>
            </a:extLst>
          </p:cNvPr>
          <p:cNvSpPr/>
          <p:nvPr/>
        </p:nvSpPr>
        <p:spPr bwMode="auto">
          <a:xfrm>
            <a:off x="8345488" y="4400550"/>
            <a:ext cx="41275" cy="52388"/>
          </a:xfrm>
          <a:custGeom>
            <a:avLst/>
            <a:gdLst>
              <a:gd name="T0" fmla="*/ 16 w 31"/>
              <a:gd name="T1" fmla="*/ 39 h 39"/>
              <a:gd name="T2" fmla="*/ 1 w 31"/>
              <a:gd name="T3" fmla="*/ 17 h 39"/>
              <a:gd name="T4" fmla="*/ 15 w 31"/>
              <a:gd name="T5" fmla="*/ 0 h 39"/>
              <a:gd name="T6" fmla="*/ 30 w 31"/>
              <a:gd name="T7" fmla="*/ 15 h 39"/>
              <a:gd name="T8" fmla="*/ 16 w 31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9">
                <a:moveTo>
                  <a:pt x="16" y="39"/>
                </a:moveTo>
                <a:cubicBezTo>
                  <a:pt x="8" y="28"/>
                  <a:pt x="0" y="22"/>
                  <a:pt x="1" y="17"/>
                </a:cubicBezTo>
                <a:cubicBezTo>
                  <a:pt x="2" y="11"/>
                  <a:pt x="10" y="6"/>
                  <a:pt x="15" y="0"/>
                </a:cubicBezTo>
                <a:cubicBezTo>
                  <a:pt x="21" y="5"/>
                  <a:pt x="30" y="9"/>
                  <a:pt x="30" y="15"/>
                </a:cubicBezTo>
                <a:cubicBezTo>
                  <a:pt x="31" y="21"/>
                  <a:pt x="23" y="27"/>
                  <a:pt x="16" y="39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1" name="Freeform 530">
            <a:extLst>
              <a:ext uri="{FF2B5EF4-FFF2-40B4-BE49-F238E27FC236}">
                <a16:creationId xmlns:a16="http://schemas.microsoft.com/office/drawing/2014/main" id="{BF067DD8-9A10-4A88-874C-4CFE72B76F8A}"/>
              </a:ext>
            </a:extLst>
          </p:cNvPr>
          <p:cNvSpPr/>
          <p:nvPr/>
        </p:nvSpPr>
        <p:spPr bwMode="auto">
          <a:xfrm>
            <a:off x="8304213" y="4457700"/>
            <a:ext cx="50800" cy="39688"/>
          </a:xfrm>
          <a:custGeom>
            <a:avLst/>
            <a:gdLst>
              <a:gd name="T0" fmla="*/ 38 w 38"/>
              <a:gd name="T1" fmla="*/ 15 h 30"/>
              <a:gd name="T2" fmla="*/ 17 w 38"/>
              <a:gd name="T3" fmla="*/ 30 h 30"/>
              <a:gd name="T4" fmla="*/ 0 w 38"/>
              <a:gd name="T5" fmla="*/ 18 h 30"/>
              <a:gd name="T6" fmla="*/ 15 w 38"/>
              <a:gd name="T7" fmla="*/ 1 h 30"/>
              <a:gd name="T8" fmla="*/ 38 w 38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5"/>
                </a:moveTo>
                <a:cubicBezTo>
                  <a:pt x="28" y="23"/>
                  <a:pt x="22" y="30"/>
                  <a:pt x="17" y="30"/>
                </a:cubicBezTo>
                <a:cubicBezTo>
                  <a:pt x="11" y="30"/>
                  <a:pt x="5" y="22"/>
                  <a:pt x="0" y="18"/>
                </a:cubicBezTo>
                <a:cubicBezTo>
                  <a:pt x="5" y="12"/>
                  <a:pt x="9" y="3"/>
                  <a:pt x="15" y="1"/>
                </a:cubicBezTo>
                <a:cubicBezTo>
                  <a:pt x="20" y="0"/>
                  <a:pt x="27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2" name="Freeform 531">
            <a:extLst>
              <a:ext uri="{FF2B5EF4-FFF2-40B4-BE49-F238E27FC236}">
                <a16:creationId xmlns:a16="http://schemas.microsoft.com/office/drawing/2014/main" id="{DFBF7AC2-439A-4DCA-A43A-0BC9940EDA73}"/>
              </a:ext>
            </a:extLst>
          </p:cNvPr>
          <p:cNvSpPr/>
          <p:nvPr/>
        </p:nvSpPr>
        <p:spPr bwMode="auto">
          <a:xfrm>
            <a:off x="8339138" y="4562475"/>
            <a:ext cx="39688" cy="52388"/>
          </a:xfrm>
          <a:custGeom>
            <a:avLst/>
            <a:gdLst>
              <a:gd name="T0" fmla="*/ 15 w 30"/>
              <a:gd name="T1" fmla="*/ 39 h 39"/>
              <a:gd name="T2" fmla="*/ 1 w 30"/>
              <a:gd name="T3" fmla="*/ 16 h 39"/>
              <a:gd name="T4" fmla="*/ 17 w 30"/>
              <a:gd name="T5" fmla="*/ 0 h 39"/>
              <a:gd name="T6" fmla="*/ 30 w 30"/>
              <a:gd name="T7" fmla="*/ 17 h 39"/>
              <a:gd name="T8" fmla="*/ 15 w 30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15" y="39"/>
                </a:moveTo>
                <a:cubicBezTo>
                  <a:pt x="8" y="28"/>
                  <a:pt x="0" y="21"/>
                  <a:pt x="1" y="16"/>
                </a:cubicBezTo>
                <a:cubicBezTo>
                  <a:pt x="2" y="10"/>
                  <a:pt x="11" y="6"/>
                  <a:pt x="17" y="0"/>
                </a:cubicBezTo>
                <a:cubicBezTo>
                  <a:pt x="21" y="6"/>
                  <a:pt x="30" y="11"/>
                  <a:pt x="30" y="17"/>
                </a:cubicBezTo>
                <a:cubicBezTo>
                  <a:pt x="30" y="23"/>
                  <a:pt x="23" y="29"/>
                  <a:pt x="15" y="39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3" name="Freeform 532">
            <a:extLst>
              <a:ext uri="{FF2B5EF4-FFF2-40B4-BE49-F238E27FC236}">
                <a16:creationId xmlns:a16="http://schemas.microsoft.com/office/drawing/2014/main" id="{3EB1E201-FCBF-46F1-943F-27F7B4D8D650}"/>
              </a:ext>
            </a:extLst>
          </p:cNvPr>
          <p:cNvSpPr/>
          <p:nvPr/>
        </p:nvSpPr>
        <p:spPr bwMode="auto">
          <a:xfrm>
            <a:off x="8372476" y="4492625"/>
            <a:ext cx="41275" cy="49213"/>
          </a:xfrm>
          <a:custGeom>
            <a:avLst/>
            <a:gdLst>
              <a:gd name="T0" fmla="*/ 15 w 30"/>
              <a:gd name="T1" fmla="*/ 37 h 37"/>
              <a:gd name="T2" fmla="*/ 1 w 30"/>
              <a:gd name="T3" fmla="*/ 16 h 37"/>
              <a:gd name="T4" fmla="*/ 14 w 30"/>
              <a:gd name="T5" fmla="*/ 0 h 37"/>
              <a:gd name="T6" fmla="*/ 29 w 30"/>
              <a:gd name="T7" fmla="*/ 15 h 37"/>
              <a:gd name="T8" fmla="*/ 15 w 30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7">
                <a:moveTo>
                  <a:pt x="15" y="37"/>
                </a:moveTo>
                <a:cubicBezTo>
                  <a:pt x="8" y="27"/>
                  <a:pt x="0" y="21"/>
                  <a:pt x="1" y="16"/>
                </a:cubicBezTo>
                <a:cubicBezTo>
                  <a:pt x="1" y="10"/>
                  <a:pt x="9" y="5"/>
                  <a:pt x="14" y="0"/>
                </a:cubicBezTo>
                <a:cubicBezTo>
                  <a:pt x="19" y="5"/>
                  <a:pt x="28" y="9"/>
                  <a:pt x="29" y="15"/>
                </a:cubicBezTo>
                <a:cubicBezTo>
                  <a:pt x="30" y="20"/>
                  <a:pt x="22" y="27"/>
                  <a:pt x="15" y="3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4" name="Freeform 533">
            <a:extLst>
              <a:ext uri="{FF2B5EF4-FFF2-40B4-BE49-F238E27FC236}">
                <a16:creationId xmlns:a16="http://schemas.microsoft.com/office/drawing/2014/main" id="{A8A0C330-0E6C-41C3-9DE1-FEF741FA3E19}"/>
              </a:ext>
            </a:extLst>
          </p:cNvPr>
          <p:cNvSpPr/>
          <p:nvPr/>
        </p:nvSpPr>
        <p:spPr bwMode="auto">
          <a:xfrm>
            <a:off x="7821613" y="4402138"/>
            <a:ext cx="50800" cy="41275"/>
          </a:xfrm>
          <a:custGeom>
            <a:avLst/>
            <a:gdLst>
              <a:gd name="T0" fmla="*/ 38 w 38"/>
              <a:gd name="T1" fmla="*/ 17 h 31"/>
              <a:gd name="T2" fmla="*/ 16 w 38"/>
              <a:gd name="T3" fmla="*/ 31 h 31"/>
              <a:gd name="T4" fmla="*/ 0 w 38"/>
              <a:gd name="T5" fmla="*/ 17 h 31"/>
              <a:gd name="T6" fmla="*/ 17 w 38"/>
              <a:gd name="T7" fmla="*/ 1 h 31"/>
              <a:gd name="T8" fmla="*/ 38 w 38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7"/>
                </a:moveTo>
                <a:cubicBezTo>
                  <a:pt x="28" y="24"/>
                  <a:pt x="21" y="31"/>
                  <a:pt x="16" y="31"/>
                </a:cubicBezTo>
                <a:cubicBezTo>
                  <a:pt x="10" y="30"/>
                  <a:pt x="6" y="22"/>
                  <a:pt x="0" y="17"/>
                </a:cubicBezTo>
                <a:cubicBezTo>
                  <a:pt x="6" y="11"/>
                  <a:pt x="11" y="3"/>
                  <a:pt x="17" y="1"/>
                </a:cubicBezTo>
                <a:cubicBezTo>
                  <a:pt x="22" y="0"/>
                  <a:pt x="28" y="9"/>
                  <a:pt x="38" y="1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5" name="Freeform 534">
            <a:extLst>
              <a:ext uri="{FF2B5EF4-FFF2-40B4-BE49-F238E27FC236}">
                <a16:creationId xmlns:a16="http://schemas.microsoft.com/office/drawing/2014/main" id="{21D799D1-FCE1-4050-9B35-2C98D1E96820}"/>
              </a:ext>
            </a:extLst>
          </p:cNvPr>
          <p:cNvSpPr/>
          <p:nvPr/>
        </p:nvSpPr>
        <p:spPr bwMode="auto">
          <a:xfrm>
            <a:off x="7797801" y="4511675"/>
            <a:ext cx="41275" cy="50800"/>
          </a:xfrm>
          <a:custGeom>
            <a:avLst/>
            <a:gdLst>
              <a:gd name="T0" fmla="*/ 16 w 31"/>
              <a:gd name="T1" fmla="*/ 38 h 38"/>
              <a:gd name="T2" fmla="*/ 2 w 31"/>
              <a:gd name="T3" fmla="*/ 16 h 38"/>
              <a:gd name="T4" fmla="*/ 18 w 31"/>
              <a:gd name="T5" fmla="*/ 0 h 38"/>
              <a:gd name="T6" fmla="*/ 31 w 31"/>
              <a:gd name="T7" fmla="*/ 17 h 38"/>
              <a:gd name="T8" fmla="*/ 16 w 31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6" y="38"/>
                </a:moveTo>
                <a:cubicBezTo>
                  <a:pt x="9" y="28"/>
                  <a:pt x="0" y="20"/>
                  <a:pt x="2" y="16"/>
                </a:cubicBezTo>
                <a:cubicBezTo>
                  <a:pt x="3" y="10"/>
                  <a:pt x="12" y="5"/>
                  <a:pt x="18" y="0"/>
                </a:cubicBezTo>
                <a:cubicBezTo>
                  <a:pt x="23" y="6"/>
                  <a:pt x="31" y="11"/>
                  <a:pt x="31" y="17"/>
                </a:cubicBezTo>
                <a:cubicBezTo>
                  <a:pt x="31" y="22"/>
                  <a:pt x="23" y="28"/>
                  <a:pt x="16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6" name="Freeform 535">
            <a:extLst>
              <a:ext uri="{FF2B5EF4-FFF2-40B4-BE49-F238E27FC236}">
                <a16:creationId xmlns:a16="http://schemas.microsoft.com/office/drawing/2014/main" id="{27D1682C-DEB0-4BE2-8B4C-049ACF82ECA9}"/>
              </a:ext>
            </a:extLst>
          </p:cNvPr>
          <p:cNvSpPr/>
          <p:nvPr/>
        </p:nvSpPr>
        <p:spPr bwMode="auto">
          <a:xfrm>
            <a:off x="7851776" y="4451350"/>
            <a:ext cx="41275" cy="49213"/>
          </a:xfrm>
          <a:custGeom>
            <a:avLst/>
            <a:gdLst>
              <a:gd name="T0" fmla="*/ 14 w 31"/>
              <a:gd name="T1" fmla="*/ 0 h 37"/>
              <a:gd name="T2" fmla="*/ 30 w 31"/>
              <a:gd name="T3" fmla="*/ 20 h 37"/>
              <a:gd name="T4" fmla="*/ 15 w 31"/>
              <a:gd name="T5" fmla="*/ 37 h 37"/>
              <a:gd name="T6" fmla="*/ 1 w 31"/>
              <a:gd name="T7" fmla="*/ 22 h 37"/>
              <a:gd name="T8" fmla="*/ 14 w 31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7">
                <a:moveTo>
                  <a:pt x="14" y="0"/>
                </a:moveTo>
                <a:cubicBezTo>
                  <a:pt x="22" y="9"/>
                  <a:pt x="31" y="16"/>
                  <a:pt x="30" y="20"/>
                </a:cubicBezTo>
                <a:cubicBezTo>
                  <a:pt x="29" y="27"/>
                  <a:pt x="21" y="32"/>
                  <a:pt x="15" y="37"/>
                </a:cubicBezTo>
                <a:cubicBezTo>
                  <a:pt x="10" y="32"/>
                  <a:pt x="1" y="28"/>
                  <a:pt x="1" y="22"/>
                </a:cubicBezTo>
                <a:cubicBezTo>
                  <a:pt x="0" y="17"/>
                  <a:pt x="8" y="10"/>
                  <a:pt x="14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7" name="Freeform 536">
            <a:extLst>
              <a:ext uri="{FF2B5EF4-FFF2-40B4-BE49-F238E27FC236}">
                <a16:creationId xmlns:a16="http://schemas.microsoft.com/office/drawing/2014/main" id="{6BB94108-85A0-4460-A138-FEDBED3595DD}"/>
              </a:ext>
            </a:extLst>
          </p:cNvPr>
          <p:cNvSpPr/>
          <p:nvPr/>
        </p:nvSpPr>
        <p:spPr bwMode="auto">
          <a:xfrm>
            <a:off x="7802563" y="4583113"/>
            <a:ext cx="49213" cy="41275"/>
          </a:xfrm>
          <a:custGeom>
            <a:avLst/>
            <a:gdLst>
              <a:gd name="T0" fmla="*/ 37 w 37"/>
              <a:gd name="T1" fmla="*/ 15 h 31"/>
              <a:gd name="T2" fmla="*/ 16 w 37"/>
              <a:gd name="T3" fmla="*/ 31 h 31"/>
              <a:gd name="T4" fmla="*/ 0 w 37"/>
              <a:gd name="T5" fmla="*/ 17 h 31"/>
              <a:gd name="T6" fmla="*/ 15 w 37"/>
              <a:gd name="T7" fmla="*/ 2 h 31"/>
              <a:gd name="T8" fmla="*/ 37 w 37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1">
                <a:moveTo>
                  <a:pt x="37" y="15"/>
                </a:moveTo>
                <a:cubicBezTo>
                  <a:pt x="27" y="23"/>
                  <a:pt x="21" y="31"/>
                  <a:pt x="16" y="31"/>
                </a:cubicBezTo>
                <a:cubicBezTo>
                  <a:pt x="10" y="30"/>
                  <a:pt x="5" y="22"/>
                  <a:pt x="0" y="17"/>
                </a:cubicBezTo>
                <a:cubicBezTo>
                  <a:pt x="5" y="12"/>
                  <a:pt x="9" y="3"/>
                  <a:pt x="15" y="2"/>
                </a:cubicBezTo>
                <a:cubicBezTo>
                  <a:pt x="20" y="0"/>
                  <a:pt x="27" y="8"/>
                  <a:pt x="37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8" name="Freeform 537">
            <a:extLst>
              <a:ext uri="{FF2B5EF4-FFF2-40B4-BE49-F238E27FC236}">
                <a16:creationId xmlns:a16="http://schemas.microsoft.com/office/drawing/2014/main" id="{8AB792D6-E747-49F8-ACAC-44147A71BA9C}"/>
              </a:ext>
            </a:extLst>
          </p:cNvPr>
          <p:cNvSpPr/>
          <p:nvPr/>
        </p:nvSpPr>
        <p:spPr bwMode="auto">
          <a:xfrm>
            <a:off x="7620001" y="4478338"/>
            <a:ext cx="50800" cy="39688"/>
          </a:xfrm>
          <a:custGeom>
            <a:avLst/>
            <a:gdLst>
              <a:gd name="T0" fmla="*/ 38 w 38"/>
              <a:gd name="T1" fmla="*/ 15 h 30"/>
              <a:gd name="T2" fmla="*/ 14 w 38"/>
              <a:gd name="T3" fmla="*/ 30 h 30"/>
              <a:gd name="T4" fmla="*/ 0 w 38"/>
              <a:gd name="T5" fmla="*/ 15 h 30"/>
              <a:gd name="T6" fmla="*/ 14 w 38"/>
              <a:gd name="T7" fmla="*/ 0 h 30"/>
              <a:gd name="T8" fmla="*/ 38 w 38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5"/>
                </a:moveTo>
                <a:cubicBezTo>
                  <a:pt x="27" y="22"/>
                  <a:pt x="21" y="30"/>
                  <a:pt x="14" y="30"/>
                </a:cubicBezTo>
                <a:cubicBezTo>
                  <a:pt x="9" y="30"/>
                  <a:pt x="0" y="21"/>
                  <a:pt x="0" y="15"/>
                </a:cubicBezTo>
                <a:cubicBezTo>
                  <a:pt x="0" y="10"/>
                  <a:pt x="9" y="1"/>
                  <a:pt x="14" y="0"/>
                </a:cubicBezTo>
                <a:cubicBezTo>
                  <a:pt x="20" y="0"/>
                  <a:pt x="27" y="7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49" name="Freeform 538">
            <a:extLst>
              <a:ext uri="{FF2B5EF4-FFF2-40B4-BE49-F238E27FC236}">
                <a16:creationId xmlns:a16="http://schemas.microsoft.com/office/drawing/2014/main" id="{231F9C69-DD22-4589-9841-377DE52F48D2}"/>
              </a:ext>
            </a:extLst>
          </p:cNvPr>
          <p:cNvSpPr/>
          <p:nvPr/>
        </p:nvSpPr>
        <p:spPr bwMode="auto">
          <a:xfrm>
            <a:off x="7646988" y="4384675"/>
            <a:ext cx="50800" cy="41275"/>
          </a:xfrm>
          <a:custGeom>
            <a:avLst/>
            <a:gdLst>
              <a:gd name="T0" fmla="*/ 38 w 38"/>
              <a:gd name="T1" fmla="*/ 15 h 31"/>
              <a:gd name="T2" fmla="*/ 16 w 38"/>
              <a:gd name="T3" fmla="*/ 30 h 31"/>
              <a:gd name="T4" fmla="*/ 0 w 38"/>
              <a:gd name="T5" fmla="*/ 15 h 31"/>
              <a:gd name="T6" fmla="*/ 16 w 38"/>
              <a:gd name="T7" fmla="*/ 1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8" y="22"/>
                  <a:pt x="21" y="31"/>
                  <a:pt x="16" y="30"/>
                </a:cubicBezTo>
                <a:cubicBezTo>
                  <a:pt x="10" y="29"/>
                  <a:pt x="5" y="20"/>
                  <a:pt x="0" y="15"/>
                </a:cubicBezTo>
                <a:cubicBezTo>
                  <a:pt x="5" y="10"/>
                  <a:pt x="10" y="2"/>
                  <a:pt x="16" y="1"/>
                </a:cubicBezTo>
                <a:cubicBezTo>
                  <a:pt x="21" y="0"/>
                  <a:pt x="27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0" name="Freeform 539">
            <a:extLst>
              <a:ext uri="{FF2B5EF4-FFF2-40B4-BE49-F238E27FC236}">
                <a16:creationId xmlns:a16="http://schemas.microsoft.com/office/drawing/2014/main" id="{023F40B0-D1A9-4A6B-840C-990F6D4BF3D3}"/>
              </a:ext>
            </a:extLst>
          </p:cNvPr>
          <p:cNvSpPr/>
          <p:nvPr/>
        </p:nvSpPr>
        <p:spPr bwMode="auto">
          <a:xfrm>
            <a:off x="7645401" y="4535488"/>
            <a:ext cx="42863" cy="50800"/>
          </a:xfrm>
          <a:custGeom>
            <a:avLst/>
            <a:gdLst>
              <a:gd name="T0" fmla="*/ 15 w 31"/>
              <a:gd name="T1" fmla="*/ 0 h 38"/>
              <a:gd name="T2" fmla="*/ 31 w 31"/>
              <a:gd name="T3" fmla="*/ 23 h 38"/>
              <a:gd name="T4" fmla="*/ 17 w 31"/>
              <a:gd name="T5" fmla="*/ 38 h 38"/>
              <a:gd name="T6" fmla="*/ 1 w 31"/>
              <a:gd name="T7" fmla="*/ 23 h 38"/>
              <a:gd name="T8" fmla="*/ 15 w 31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5" y="0"/>
                </a:moveTo>
                <a:cubicBezTo>
                  <a:pt x="23" y="11"/>
                  <a:pt x="31" y="17"/>
                  <a:pt x="31" y="23"/>
                </a:cubicBezTo>
                <a:cubicBezTo>
                  <a:pt x="31" y="28"/>
                  <a:pt x="21" y="38"/>
                  <a:pt x="17" y="38"/>
                </a:cubicBezTo>
                <a:cubicBezTo>
                  <a:pt x="11" y="37"/>
                  <a:pt x="3" y="29"/>
                  <a:pt x="1" y="23"/>
                </a:cubicBezTo>
                <a:cubicBezTo>
                  <a:pt x="0" y="18"/>
                  <a:pt x="8" y="11"/>
                  <a:pt x="1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1" name="Freeform 540">
            <a:extLst>
              <a:ext uri="{FF2B5EF4-FFF2-40B4-BE49-F238E27FC236}">
                <a16:creationId xmlns:a16="http://schemas.microsoft.com/office/drawing/2014/main" id="{1E81A128-D261-46EF-945F-BCF2E5376265}"/>
              </a:ext>
            </a:extLst>
          </p:cNvPr>
          <p:cNvSpPr/>
          <p:nvPr/>
        </p:nvSpPr>
        <p:spPr bwMode="auto">
          <a:xfrm>
            <a:off x="7702551" y="4349750"/>
            <a:ext cx="50800" cy="41275"/>
          </a:xfrm>
          <a:custGeom>
            <a:avLst/>
            <a:gdLst>
              <a:gd name="T0" fmla="*/ 38 w 38"/>
              <a:gd name="T1" fmla="*/ 15 h 31"/>
              <a:gd name="T2" fmla="*/ 16 w 38"/>
              <a:gd name="T3" fmla="*/ 30 h 31"/>
              <a:gd name="T4" fmla="*/ 0 w 38"/>
              <a:gd name="T5" fmla="*/ 17 h 31"/>
              <a:gd name="T6" fmla="*/ 16 w 38"/>
              <a:gd name="T7" fmla="*/ 1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8" y="23"/>
                  <a:pt x="22" y="31"/>
                  <a:pt x="16" y="30"/>
                </a:cubicBezTo>
                <a:cubicBezTo>
                  <a:pt x="10" y="30"/>
                  <a:pt x="5" y="22"/>
                  <a:pt x="0" y="17"/>
                </a:cubicBezTo>
                <a:cubicBezTo>
                  <a:pt x="5" y="11"/>
                  <a:pt x="9" y="3"/>
                  <a:pt x="16" y="1"/>
                </a:cubicBezTo>
                <a:cubicBezTo>
                  <a:pt x="20" y="0"/>
                  <a:pt x="27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2" name="Freeform 541">
            <a:extLst>
              <a:ext uri="{FF2B5EF4-FFF2-40B4-BE49-F238E27FC236}">
                <a16:creationId xmlns:a16="http://schemas.microsoft.com/office/drawing/2014/main" id="{CD83F4A3-A29C-4D07-886D-223BCF69AFAE}"/>
              </a:ext>
            </a:extLst>
          </p:cNvPr>
          <p:cNvSpPr/>
          <p:nvPr/>
        </p:nvSpPr>
        <p:spPr bwMode="auto">
          <a:xfrm>
            <a:off x="7680326" y="4445000"/>
            <a:ext cx="42863" cy="50800"/>
          </a:xfrm>
          <a:custGeom>
            <a:avLst/>
            <a:gdLst>
              <a:gd name="T0" fmla="*/ 17 w 31"/>
              <a:gd name="T1" fmla="*/ 38 h 38"/>
              <a:gd name="T2" fmla="*/ 1 w 31"/>
              <a:gd name="T3" fmla="*/ 17 h 38"/>
              <a:gd name="T4" fmla="*/ 15 w 31"/>
              <a:gd name="T5" fmla="*/ 0 h 38"/>
              <a:gd name="T6" fmla="*/ 30 w 31"/>
              <a:gd name="T7" fmla="*/ 14 h 38"/>
              <a:gd name="T8" fmla="*/ 17 w 31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7" y="38"/>
                </a:moveTo>
                <a:cubicBezTo>
                  <a:pt x="9" y="28"/>
                  <a:pt x="0" y="22"/>
                  <a:pt x="1" y="17"/>
                </a:cubicBezTo>
                <a:cubicBezTo>
                  <a:pt x="2" y="11"/>
                  <a:pt x="10" y="5"/>
                  <a:pt x="15" y="0"/>
                </a:cubicBezTo>
                <a:cubicBezTo>
                  <a:pt x="21" y="4"/>
                  <a:pt x="30" y="9"/>
                  <a:pt x="30" y="14"/>
                </a:cubicBezTo>
                <a:cubicBezTo>
                  <a:pt x="31" y="20"/>
                  <a:pt x="24" y="27"/>
                  <a:pt x="17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3" name="Freeform 542">
            <a:extLst>
              <a:ext uri="{FF2B5EF4-FFF2-40B4-BE49-F238E27FC236}">
                <a16:creationId xmlns:a16="http://schemas.microsoft.com/office/drawing/2014/main" id="{1AF96688-E803-4F50-9367-F6B9D8344275}"/>
              </a:ext>
            </a:extLst>
          </p:cNvPr>
          <p:cNvSpPr/>
          <p:nvPr/>
        </p:nvSpPr>
        <p:spPr bwMode="auto">
          <a:xfrm>
            <a:off x="8272463" y="4067175"/>
            <a:ext cx="41275" cy="52388"/>
          </a:xfrm>
          <a:custGeom>
            <a:avLst/>
            <a:gdLst>
              <a:gd name="T0" fmla="*/ 14 w 30"/>
              <a:gd name="T1" fmla="*/ 39 h 39"/>
              <a:gd name="T2" fmla="*/ 0 w 30"/>
              <a:gd name="T3" fmla="*/ 15 h 39"/>
              <a:gd name="T4" fmla="*/ 15 w 30"/>
              <a:gd name="T5" fmla="*/ 1 h 39"/>
              <a:gd name="T6" fmla="*/ 30 w 30"/>
              <a:gd name="T7" fmla="*/ 18 h 39"/>
              <a:gd name="T8" fmla="*/ 14 w 30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14" y="39"/>
                </a:moveTo>
                <a:cubicBezTo>
                  <a:pt x="7" y="28"/>
                  <a:pt x="0" y="21"/>
                  <a:pt x="0" y="15"/>
                </a:cubicBezTo>
                <a:cubicBezTo>
                  <a:pt x="0" y="9"/>
                  <a:pt x="11" y="0"/>
                  <a:pt x="15" y="1"/>
                </a:cubicBezTo>
                <a:cubicBezTo>
                  <a:pt x="21" y="3"/>
                  <a:pt x="29" y="11"/>
                  <a:pt x="30" y="18"/>
                </a:cubicBezTo>
                <a:cubicBezTo>
                  <a:pt x="30" y="23"/>
                  <a:pt x="22" y="29"/>
                  <a:pt x="14" y="39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4" name="Freeform 543">
            <a:extLst>
              <a:ext uri="{FF2B5EF4-FFF2-40B4-BE49-F238E27FC236}">
                <a16:creationId xmlns:a16="http://schemas.microsoft.com/office/drawing/2014/main" id="{C8D0170E-30DB-4480-96E1-DD2B842EE965}"/>
              </a:ext>
            </a:extLst>
          </p:cNvPr>
          <p:cNvSpPr/>
          <p:nvPr/>
        </p:nvSpPr>
        <p:spPr bwMode="auto">
          <a:xfrm>
            <a:off x="8299451" y="3983038"/>
            <a:ext cx="42863" cy="50800"/>
          </a:xfrm>
          <a:custGeom>
            <a:avLst/>
            <a:gdLst>
              <a:gd name="T0" fmla="*/ 17 w 31"/>
              <a:gd name="T1" fmla="*/ 38 h 38"/>
              <a:gd name="T2" fmla="*/ 2 w 31"/>
              <a:gd name="T3" fmla="*/ 17 h 38"/>
              <a:gd name="T4" fmla="*/ 17 w 31"/>
              <a:gd name="T5" fmla="*/ 0 h 38"/>
              <a:gd name="T6" fmla="*/ 30 w 31"/>
              <a:gd name="T7" fmla="*/ 16 h 38"/>
              <a:gd name="T8" fmla="*/ 17 w 31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7" y="38"/>
                </a:moveTo>
                <a:cubicBezTo>
                  <a:pt x="9" y="28"/>
                  <a:pt x="0" y="21"/>
                  <a:pt x="2" y="17"/>
                </a:cubicBezTo>
                <a:cubicBezTo>
                  <a:pt x="3" y="10"/>
                  <a:pt x="11" y="6"/>
                  <a:pt x="17" y="0"/>
                </a:cubicBezTo>
                <a:cubicBezTo>
                  <a:pt x="22" y="5"/>
                  <a:pt x="30" y="10"/>
                  <a:pt x="30" y="16"/>
                </a:cubicBezTo>
                <a:cubicBezTo>
                  <a:pt x="31" y="21"/>
                  <a:pt x="24" y="27"/>
                  <a:pt x="17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5" name="Freeform 544">
            <a:extLst>
              <a:ext uri="{FF2B5EF4-FFF2-40B4-BE49-F238E27FC236}">
                <a16:creationId xmlns:a16="http://schemas.microsoft.com/office/drawing/2014/main" id="{2C71237A-C3E2-44B4-ABF3-81C5BF3F67D7}"/>
              </a:ext>
            </a:extLst>
          </p:cNvPr>
          <p:cNvSpPr/>
          <p:nvPr/>
        </p:nvSpPr>
        <p:spPr bwMode="auto">
          <a:xfrm>
            <a:off x="8139113" y="3981450"/>
            <a:ext cx="50800" cy="42863"/>
          </a:xfrm>
          <a:custGeom>
            <a:avLst/>
            <a:gdLst>
              <a:gd name="T0" fmla="*/ 38 w 38"/>
              <a:gd name="T1" fmla="*/ 17 h 31"/>
              <a:gd name="T2" fmla="*/ 15 w 38"/>
              <a:gd name="T3" fmla="*/ 30 h 31"/>
              <a:gd name="T4" fmla="*/ 0 w 38"/>
              <a:gd name="T5" fmla="*/ 16 h 31"/>
              <a:gd name="T6" fmla="*/ 17 w 38"/>
              <a:gd name="T7" fmla="*/ 1 h 31"/>
              <a:gd name="T8" fmla="*/ 38 w 38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7"/>
                </a:moveTo>
                <a:cubicBezTo>
                  <a:pt x="27" y="24"/>
                  <a:pt x="21" y="31"/>
                  <a:pt x="15" y="30"/>
                </a:cubicBezTo>
                <a:cubicBezTo>
                  <a:pt x="10" y="30"/>
                  <a:pt x="5" y="21"/>
                  <a:pt x="0" y="16"/>
                </a:cubicBezTo>
                <a:cubicBezTo>
                  <a:pt x="6" y="11"/>
                  <a:pt x="11" y="2"/>
                  <a:pt x="17" y="1"/>
                </a:cubicBezTo>
                <a:cubicBezTo>
                  <a:pt x="21" y="0"/>
                  <a:pt x="28" y="9"/>
                  <a:pt x="38" y="1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6" name="Freeform 545">
            <a:extLst>
              <a:ext uri="{FF2B5EF4-FFF2-40B4-BE49-F238E27FC236}">
                <a16:creationId xmlns:a16="http://schemas.microsoft.com/office/drawing/2014/main" id="{73F03061-D366-4286-BC3A-CFFCC308F7B0}"/>
              </a:ext>
            </a:extLst>
          </p:cNvPr>
          <p:cNvSpPr/>
          <p:nvPr/>
        </p:nvSpPr>
        <p:spPr bwMode="auto">
          <a:xfrm>
            <a:off x="8180388" y="3916363"/>
            <a:ext cx="39688" cy="49213"/>
          </a:xfrm>
          <a:custGeom>
            <a:avLst/>
            <a:gdLst>
              <a:gd name="T0" fmla="*/ 14 w 30"/>
              <a:gd name="T1" fmla="*/ 0 h 37"/>
              <a:gd name="T2" fmla="*/ 29 w 30"/>
              <a:gd name="T3" fmla="*/ 21 h 37"/>
              <a:gd name="T4" fmla="*/ 14 w 30"/>
              <a:gd name="T5" fmla="*/ 37 h 37"/>
              <a:gd name="T6" fmla="*/ 0 w 30"/>
              <a:gd name="T7" fmla="*/ 21 h 37"/>
              <a:gd name="T8" fmla="*/ 14 w 30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7">
                <a:moveTo>
                  <a:pt x="14" y="0"/>
                </a:moveTo>
                <a:cubicBezTo>
                  <a:pt x="22" y="10"/>
                  <a:pt x="30" y="16"/>
                  <a:pt x="29" y="21"/>
                </a:cubicBezTo>
                <a:cubicBezTo>
                  <a:pt x="28" y="27"/>
                  <a:pt x="19" y="32"/>
                  <a:pt x="14" y="37"/>
                </a:cubicBezTo>
                <a:cubicBezTo>
                  <a:pt x="9" y="32"/>
                  <a:pt x="1" y="27"/>
                  <a:pt x="0" y="21"/>
                </a:cubicBezTo>
                <a:cubicBezTo>
                  <a:pt x="0" y="16"/>
                  <a:pt x="7" y="10"/>
                  <a:pt x="14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7" name="Freeform 546">
            <a:extLst>
              <a:ext uri="{FF2B5EF4-FFF2-40B4-BE49-F238E27FC236}">
                <a16:creationId xmlns:a16="http://schemas.microsoft.com/office/drawing/2014/main" id="{86A82750-DF7E-4AA3-8353-395A3CD48890}"/>
              </a:ext>
            </a:extLst>
          </p:cNvPr>
          <p:cNvSpPr/>
          <p:nvPr/>
        </p:nvSpPr>
        <p:spPr bwMode="auto">
          <a:xfrm>
            <a:off x="8140701" y="4059238"/>
            <a:ext cx="50800" cy="41275"/>
          </a:xfrm>
          <a:custGeom>
            <a:avLst/>
            <a:gdLst>
              <a:gd name="T0" fmla="*/ 37 w 37"/>
              <a:gd name="T1" fmla="*/ 15 h 31"/>
              <a:gd name="T2" fmla="*/ 15 w 37"/>
              <a:gd name="T3" fmla="*/ 29 h 31"/>
              <a:gd name="T4" fmla="*/ 1 w 37"/>
              <a:gd name="T5" fmla="*/ 14 h 31"/>
              <a:gd name="T6" fmla="*/ 15 w 37"/>
              <a:gd name="T7" fmla="*/ 1 h 31"/>
              <a:gd name="T8" fmla="*/ 37 w 37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1">
                <a:moveTo>
                  <a:pt x="37" y="15"/>
                </a:moveTo>
                <a:cubicBezTo>
                  <a:pt x="26" y="23"/>
                  <a:pt x="19" y="31"/>
                  <a:pt x="15" y="29"/>
                </a:cubicBezTo>
                <a:cubicBezTo>
                  <a:pt x="9" y="28"/>
                  <a:pt x="2" y="20"/>
                  <a:pt x="1" y="14"/>
                </a:cubicBezTo>
                <a:cubicBezTo>
                  <a:pt x="0" y="10"/>
                  <a:pt x="10" y="1"/>
                  <a:pt x="15" y="1"/>
                </a:cubicBezTo>
                <a:cubicBezTo>
                  <a:pt x="20" y="0"/>
                  <a:pt x="26" y="8"/>
                  <a:pt x="37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8" name="Freeform 547">
            <a:extLst>
              <a:ext uri="{FF2B5EF4-FFF2-40B4-BE49-F238E27FC236}">
                <a16:creationId xmlns:a16="http://schemas.microsoft.com/office/drawing/2014/main" id="{90EC8D5F-6931-4BF4-9D2A-E005493A57AA}"/>
              </a:ext>
            </a:extLst>
          </p:cNvPr>
          <p:cNvSpPr>
            <a:spLocks noEditPoints="1"/>
          </p:cNvSpPr>
          <p:nvPr/>
        </p:nvSpPr>
        <p:spPr bwMode="auto">
          <a:xfrm>
            <a:off x="6462713" y="1047750"/>
            <a:ext cx="120650" cy="122238"/>
          </a:xfrm>
          <a:custGeom>
            <a:avLst/>
            <a:gdLst>
              <a:gd name="T0" fmla="*/ 46 w 90"/>
              <a:gd name="T1" fmla="*/ 0 h 91"/>
              <a:gd name="T2" fmla="*/ 90 w 90"/>
              <a:gd name="T3" fmla="*/ 45 h 91"/>
              <a:gd name="T4" fmla="*/ 44 w 90"/>
              <a:gd name="T5" fmla="*/ 90 h 91"/>
              <a:gd name="T6" fmla="*/ 0 w 90"/>
              <a:gd name="T7" fmla="*/ 45 h 91"/>
              <a:gd name="T8" fmla="*/ 46 w 90"/>
              <a:gd name="T9" fmla="*/ 0 h 91"/>
              <a:gd name="T10" fmla="*/ 45 w 90"/>
              <a:gd name="T11" fmla="*/ 65 h 91"/>
              <a:gd name="T12" fmla="*/ 58 w 90"/>
              <a:gd name="T13" fmla="*/ 45 h 91"/>
              <a:gd name="T14" fmla="*/ 44 w 90"/>
              <a:gd name="T15" fmla="*/ 31 h 91"/>
              <a:gd name="T16" fmla="*/ 32 w 90"/>
              <a:gd name="T17" fmla="*/ 46 h 91"/>
              <a:gd name="T18" fmla="*/ 45 w 90"/>
              <a:gd name="T19" fmla="*/ 6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91">
                <a:moveTo>
                  <a:pt x="46" y="0"/>
                </a:moveTo>
                <a:cubicBezTo>
                  <a:pt x="70" y="1"/>
                  <a:pt x="90" y="21"/>
                  <a:pt x="90" y="45"/>
                </a:cubicBezTo>
                <a:cubicBezTo>
                  <a:pt x="90" y="70"/>
                  <a:pt x="69" y="91"/>
                  <a:pt x="44" y="90"/>
                </a:cubicBezTo>
                <a:cubicBezTo>
                  <a:pt x="20" y="90"/>
                  <a:pt x="0" y="69"/>
                  <a:pt x="0" y="45"/>
                </a:cubicBezTo>
                <a:cubicBezTo>
                  <a:pt x="0" y="20"/>
                  <a:pt x="21" y="0"/>
                  <a:pt x="46" y="0"/>
                </a:cubicBezTo>
                <a:close/>
                <a:moveTo>
                  <a:pt x="45" y="65"/>
                </a:moveTo>
                <a:cubicBezTo>
                  <a:pt x="52" y="55"/>
                  <a:pt x="59" y="49"/>
                  <a:pt x="58" y="45"/>
                </a:cubicBezTo>
                <a:cubicBezTo>
                  <a:pt x="57" y="40"/>
                  <a:pt x="49" y="36"/>
                  <a:pt x="44" y="31"/>
                </a:cubicBezTo>
                <a:cubicBezTo>
                  <a:pt x="40" y="36"/>
                  <a:pt x="32" y="40"/>
                  <a:pt x="32" y="46"/>
                </a:cubicBezTo>
                <a:cubicBezTo>
                  <a:pt x="31" y="50"/>
                  <a:pt x="38" y="56"/>
                  <a:pt x="45" y="6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59" name="Freeform 548">
            <a:extLst>
              <a:ext uri="{FF2B5EF4-FFF2-40B4-BE49-F238E27FC236}">
                <a16:creationId xmlns:a16="http://schemas.microsoft.com/office/drawing/2014/main" id="{76376196-B673-4637-A99B-FA5E46120A9E}"/>
              </a:ext>
            </a:extLst>
          </p:cNvPr>
          <p:cNvSpPr>
            <a:spLocks noEditPoints="1"/>
          </p:cNvSpPr>
          <p:nvPr/>
        </p:nvSpPr>
        <p:spPr bwMode="auto">
          <a:xfrm>
            <a:off x="6343651" y="1117600"/>
            <a:ext cx="122238" cy="120650"/>
          </a:xfrm>
          <a:custGeom>
            <a:avLst/>
            <a:gdLst>
              <a:gd name="T0" fmla="*/ 90 w 91"/>
              <a:gd name="T1" fmla="*/ 46 h 90"/>
              <a:gd name="T2" fmla="*/ 46 w 91"/>
              <a:gd name="T3" fmla="*/ 90 h 90"/>
              <a:gd name="T4" fmla="*/ 1 w 91"/>
              <a:gd name="T5" fmla="*/ 45 h 90"/>
              <a:gd name="T6" fmla="*/ 45 w 91"/>
              <a:gd name="T7" fmla="*/ 0 h 90"/>
              <a:gd name="T8" fmla="*/ 90 w 91"/>
              <a:gd name="T9" fmla="*/ 46 h 90"/>
              <a:gd name="T10" fmla="*/ 46 w 91"/>
              <a:gd name="T11" fmla="*/ 25 h 90"/>
              <a:gd name="T12" fmla="*/ 33 w 91"/>
              <a:gd name="T13" fmla="*/ 44 h 90"/>
              <a:gd name="T14" fmla="*/ 44 w 91"/>
              <a:gd name="T15" fmla="*/ 58 h 90"/>
              <a:gd name="T16" fmla="*/ 58 w 91"/>
              <a:gd name="T17" fmla="*/ 46 h 90"/>
              <a:gd name="T18" fmla="*/ 46 w 91"/>
              <a:gd name="T19" fmla="*/ 2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90">
                <a:moveTo>
                  <a:pt x="90" y="46"/>
                </a:moveTo>
                <a:cubicBezTo>
                  <a:pt x="90" y="71"/>
                  <a:pt x="70" y="90"/>
                  <a:pt x="46" y="90"/>
                </a:cubicBezTo>
                <a:cubicBezTo>
                  <a:pt x="21" y="90"/>
                  <a:pt x="0" y="70"/>
                  <a:pt x="1" y="45"/>
                </a:cubicBezTo>
                <a:cubicBezTo>
                  <a:pt x="1" y="20"/>
                  <a:pt x="21" y="0"/>
                  <a:pt x="45" y="0"/>
                </a:cubicBezTo>
                <a:cubicBezTo>
                  <a:pt x="70" y="1"/>
                  <a:pt x="91" y="21"/>
                  <a:pt x="90" y="46"/>
                </a:cubicBezTo>
                <a:close/>
                <a:moveTo>
                  <a:pt x="46" y="25"/>
                </a:moveTo>
                <a:cubicBezTo>
                  <a:pt x="40" y="34"/>
                  <a:pt x="32" y="39"/>
                  <a:pt x="33" y="44"/>
                </a:cubicBezTo>
                <a:cubicBezTo>
                  <a:pt x="33" y="49"/>
                  <a:pt x="40" y="58"/>
                  <a:pt x="44" y="58"/>
                </a:cubicBezTo>
                <a:cubicBezTo>
                  <a:pt x="49" y="58"/>
                  <a:pt x="58" y="51"/>
                  <a:pt x="58" y="46"/>
                </a:cubicBezTo>
                <a:cubicBezTo>
                  <a:pt x="59" y="41"/>
                  <a:pt x="52" y="35"/>
                  <a:pt x="46" y="2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0" name="Freeform 549">
            <a:extLst>
              <a:ext uri="{FF2B5EF4-FFF2-40B4-BE49-F238E27FC236}">
                <a16:creationId xmlns:a16="http://schemas.microsoft.com/office/drawing/2014/main" id="{0A96DFB0-42A9-4229-B8F8-FFD8629F500F}"/>
              </a:ext>
            </a:extLst>
          </p:cNvPr>
          <p:cNvSpPr/>
          <p:nvPr/>
        </p:nvSpPr>
        <p:spPr bwMode="auto">
          <a:xfrm>
            <a:off x="6338888" y="1060450"/>
            <a:ext cx="39688" cy="50800"/>
          </a:xfrm>
          <a:custGeom>
            <a:avLst/>
            <a:gdLst>
              <a:gd name="T0" fmla="*/ 17 w 30"/>
              <a:gd name="T1" fmla="*/ 38 h 38"/>
              <a:gd name="T2" fmla="*/ 0 w 30"/>
              <a:gd name="T3" fmla="*/ 18 h 38"/>
              <a:gd name="T4" fmla="*/ 14 w 30"/>
              <a:gd name="T5" fmla="*/ 1 h 38"/>
              <a:gd name="T6" fmla="*/ 30 w 30"/>
              <a:gd name="T7" fmla="*/ 14 h 38"/>
              <a:gd name="T8" fmla="*/ 17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7" y="38"/>
                </a:moveTo>
                <a:cubicBezTo>
                  <a:pt x="8" y="29"/>
                  <a:pt x="0" y="23"/>
                  <a:pt x="0" y="18"/>
                </a:cubicBezTo>
                <a:cubicBezTo>
                  <a:pt x="1" y="12"/>
                  <a:pt x="8" y="3"/>
                  <a:pt x="14" y="1"/>
                </a:cubicBezTo>
                <a:cubicBezTo>
                  <a:pt x="18" y="0"/>
                  <a:pt x="29" y="9"/>
                  <a:pt x="30" y="14"/>
                </a:cubicBezTo>
                <a:cubicBezTo>
                  <a:pt x="30" y="20"/>
                  <a:pt x="23" y="27"/>
                  <a:pt x="17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1" name="Freeform 550">
            <a:extLst>
              <a:ext uri="{FF2B5EF4-FFF2-40B4-BE49-F238E27FC236}">
                <a16:creationId xmlns:a16="http://schemas.microsoft.com/office/drawing/2014/main" id="{6E5E7FE2-414B-4B4E-B363-1B55B977259F}"/>
              </a:ext>
            </a:extLst>
          </p:cNvPr>
          <p:cNvSpPr/>
          <p:nvPr/>
        </p:nvSpPr>
        <p:spPr bwMode="auto">
          <a:xfrm>
            <a:off x="6553201" y="1165225"/>
            <a:ext cx="50800" cy="41275"/>
          </a:xfrm>
          <a:custGeom>
            <a:avLst/>
            <a:gdLst>
              <a:gd name="T0" fmla="*/ 38 w 38"/>
              <a:gd name="T1" fmla="*/ 15 h 30"/>
              <a:gd name="T2" fmla="*/ 17 w 38"/>
              <a:gd name="T3" fmla="*/ 30 h 30"/>
              <a:gd name="T4" fmla="*/ 0 w 38"/>
              <a:gd name="T5" fmla="*/ 18 h 30"/>
              <a:gd name="T6" fmla="*/ 16 w 38"/>
              <a:gd name="T7" fmla="*/ 2 h 30"/>
              <a:gd name="T8" fmla="*/ 38 w 38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5"/>
                </a:moveTo>
                <a:cubicBezTo>
                  <a:pt x="28" y="23"/>
                  <a:pt x="22" y="30"/>
                  <a:pt x="17" y="30"/>
                </a:cubicBezTo>
                <a:cubicBezTo>
                  <a:pt x="11" y="30"/>
                  <a:pt x="6" y="22"/>
                  <a:pt x="0" y="18"/>
                </a:cubicBezTo>
                <a:cubicBezTo>
                  <a:pt x="5" y="12"/>
                  <a:pt x="10" y="3"/>
                  <a:pt x="16" y="2"/>
                </a:cubicBezTo>
                <a:cubicBezTo>
                  <a:pt x="20" y="0"/>
                  <a:pt x="27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2" name="Freeform 551">
            <a:extLst>
              <a:ext uri="{FF2B5EF4-FFF2-40B4-BE49-F238E27FC236}">
                <a16:creationId xmlns:a16="http://schemas.microsoft.com/office/drawing/2014/main" id="{AC311D7E-3AA1-4818-AF91-5E56CF18B7F5}"/>
              </a:ext>
            </a:extLst>
          </p:cNvPr>
          <p:cNvSpPr/>
          <p:nvPr/>
        </p:nvSpPr>
        <p:spPr bwMode="auto">
          <a:xfrm>
            <a:off x="6505576" y="1217613"/>
            <a:ext cx="41275" cy="50800"/>
          </a:xfrm>
          <a:custGeom>
            <a:avLst/>
            <a:gdLst>
              <a:gd name="T0" fmla="*/ 14 w 31"/>
              <a:gd name="T1" fmla="*/ 0 h 38"/>
              <a:gd name="T2" fmla="*/ 30 w 31"/>
              <a:gd name="T3" fmla="*/ 21 h 38"/>
              <a:gd name="T4" fmla="*/ 16 w 31"/>
              <a:gd name="T5" fmla="*/ 38 h 38"/>
              <a:gd name="T6" fmla="*/ 1 w 31"/>
              <a:gd name="T7" fmla="*/ 22 h 38"/>
              <a:gd name="T8" fmla="*/ 14 w 31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4" y="0"/>
                </a:moveTo>
                <a:cubicBezTo>
                  <a:pt x="22" y="10"/>
                  <a:pt x="31" y="16"/>
                  <a:pt x="30" y="21"/>
                </a:cubicBezTo>
                <a:cubicBezTo>
                  <a:pt x="29" y="27"/>
                  <a:pt x="21" y="32"/>
                  <a:pt x="16" y="38"/>
                </a:cubicBezTo>
                <a:cubicBezTo>
                  <a:pt x="10" y="33"/>
                  <a:pt x="2" y="28"/>
                  <a:pt x="1" y="22"/>
                </a:cubicBezTo>
                <a:cubicBezTo>
                  <a:pt x="0" y="17"/>
                  <a:pt x="7" y="11"/>
                  <a:pt x="14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3" name="Freeform 552">
            <a:extLst>
              <a:ext uri="{FF2B5EF4-FFF2-40B4-BE49-F238E27FC236}">
                <a16:creationId xmlns:a16="http://schemas.microsoft.com/office/drawing/2014/main" id="{EE05407F-AD7E-42E5-9ED3-A63E19228909}"/>
              </a:ext>
            </a:extLst>
          </p:cNvPr>
          <p:cNvSpPr/>
          <p:nvPr/>
        </p:nvSpPr>
        <p:spPr bwMode="auto">
          <a:xfrm>
            <a:off x="6391276" y="1012825"/>
            <a:ext cx="49213" cy="39688"/>
          </a:xfrm>
          <a:custGeom>
            <a:avLst/>
            <a:gdLst>
              <a:gd name="T0" fmla="*/ 37 w 37"/>
              <a:gd name="T1" fmla="*/ 16 h 30"/>
              <a:gd name="T2" fmla="*/ 15 w 37"/>
              <a:gd name="T3" fmla="*/ 29 h 30"/>
              <a:gd name="T4" fmla="*/ 0 w 37"/>
              <a:gd name="T5" fmla="*/ 15 h 30"/>
              <a:gd name="T6" fmla="*/ 16 w 37"/>
              <a:gd name="T7" fmla="*/ 1 h 30"/>
              <a:gd name="T8" fmla="*/ 37 w 37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0">
                <a:moveTo>
                  <a:pt x="37" y="16"/>
                </a:moveTo>
                <a:cubicBezTo>
                  <a:pt x="26" y="23"/>
                  <a:pt x="20" y="30"/>
                  <a:pt x="15" y="29"/>
                </a:cubicBezTo>
                <a:cubicBezTo>
                  <a:pt x="9" y="29"/>
                  <a:pt x="5" y="20"/>
                  <a:pt x="0" y="15"/>
                </a:cubicBezTo>
                <a:cubicBezTo>
                  <a:pt x="5" y="10"/>
                  <a:pt x="10" y="2"/>
                  <a:pt x="16" y="1"/>
                </a:cubicBezTo>
                <a:cubicBezTo>
                  <a:pt x="21" y="0"/>
                  <a:pt x="27" y="8"/>
                  <a:pt x="37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4" name="Freeform 553">
            <a:extLst>
              <a:ext uri="{FF2B5EF4-FFF2-40B4-BE49-F238E27FC236}">
                <a16:creationId xmlns:a16="http://schemas.microsoft.com/office/drawing/2014/main" id="{299DF8EC-A447-43DD-A77E-15A699FA8AA0}"/>
              </a:ext>
            </a:extLst>
          </p:cNvPr>
          <p:cNvSpPr/>
          <p:nvPr/>
        </p:nvSpPr>
        <p:spPr bwMode="auto">
          <a:xfrm>
            <a:off x="6432551" y="1244600"/>
            <a:ext cx="50800" cy="39688"/>
          </a:xfrm>
          <a:custGeom>
            <a:avLst/>
            <a:gdLst>
              <a:gd name="T0" fmla="*/ 37 w 37"/>
              <a:gd name="T1" fmla="*/ 15 h 30"/>
              <a:gd name="T2" fmla="*/ 16 w 37"/>
              <a:gd name="T3" fmla="*/ 30 h 30"/>
              <a:gd name="T4" fmla="*/ 0 w 37"/>
              <a:gd name="T5" fmla="*/ 16 h 30"/>
              <a:gd name="T6" fmla="*/ 16 w 37"/>
              <a:gd name="T7" fmla="*/ 1 h 30"/>
              <a:gd name="T8" fmla="*/ 37 w 37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0">
                <a:moveTo>
                  <a:pt x="37" y="15"/>
                </a:moveTo>
                <a:cubicBezTo>
                  <a:pt x="27" y="22"/>
                  <a:pt x="21" y="30"/>
                  <a:pt x="16" y="30"/>
                </a:cubicBezTo>
                <a:cubicBezTo>
                  <a:pt x="10" y="29"/>
                  <a:pt x="5" y="21"/>
                  <a:pt x="0" y="16"/>
                </a:cubicBezTo>
                <a:cubicBezTo>
                  <a:pt x="5" y="11"/>
                  <a:pt x="10" y="2"/>
                  <a:pt x="16" y="1"/>
                </a:cubicBezTo>
                <a:cubicBezTo>
                  <a:pt x="20" y="0"/>
                  <a:pt x="27" y="8"/>
                  <a:pt x="37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5" name="Freeform 554">
            <a:extLst>
              <a:ext uri="{FF2B5EF4-FFF2-40B4-BE49-F238E27FC236}">
                <a16:creationId xmlns:a16="http://schemas.microsoft.com/office/drawing/2014/main" id="{526690D8-1D29-483F-8468-F745FA5E90E0}"/>
              </a:ext>
            </a:extLst>
          </p:cNvPr>
          <p:cNvSpPr/>
          <p:nvPr/>
        </p:nvSpPr>
        <p:spPr bwMode="auto">
          <a:xfrm>
            <a:off x="6470651" y="995363"/>
            <a:ext cx="50800" cy="41275"/>
          </a:xfrm>
          <a:custGeom>
            <a:avLst/>
            <a:gdLst>
              <a:gd name="T0" fmla="*/ 38 w 38"/>
              <a:gd name="T1" fmla="*/ 15 h 30"/>
              <a:gd name="T2" fmla="*/ 16 w 38"/>
              <a:gd name="T3" fmla="*/ 29 h 30"/>
              <a:gd name="T4" fmla="*/ 0 w 38"/>
              <a:gd name="T5" fmla="*/ 13 h 30"/>
              <a:gd name="T6" fmla="*/ 16 w 38"/>
              <a:gd name="T7" fmla="*/ 1 h 30"/>
              <a:gd name="T8" fmla="*/ 38 w 38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5"/>
                </a:moveTo>
                <a:cubicBezTo>
                  <a:pt x="27" y="22"/>
                  <a:pt x="20" y="30"/>
                  <a:pt x="16" y="29"/>
                </a:cubicBezTo>
                <a:cubicBezTo>
                  <a:pt x="10" y="27"/>
                  <a:pt x="5" y="19"/>
                  <a:pt x="0" y="13"/>
                </a:cubicBezTo>
                <a:cubicBezTo>
                  <a:pt x="5" y="9"/>
                  <a:pt x="11" y="1"/>
                  <a:pt x="16" y="1"/>
                </a:cubicBezTo>
                <a:cubicBezTo>
                  <a:pt x="22" y="0"/>
                  <a:pt x="27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6" name="Freeform 555">
            <a:extLst>
              <a:ext uri="{FF2B5EF4-FFF2-40B4-BE49-F238E27FC236}">
                <a16:creationId xmlns:a16="http://schemas.microsoft.com/office/drawing/2014/main" id="{FB13444A-FC53-4DCF-A237-B8FE53BBE5C9}"/>
              </a:ext>
            </a:extLst>
          </p:cNvPr>
          <p:cNvSpPr>
            <a:spLocks noEditPoints="1"/>
          </p:cNvSpPr>
          <p:nvPr/>
        </p:nvSpPr>
        <p:spPr bwMode="auto">
          <a:xfrm>
            <a:off x="7820026" y="2439988"/>
            <a:ext cx="160338" cy="161925"/>
          </a:xfrm>
          <a:custGeom>
            <a:avLst/>
            <a:gdLst>
              <a:gd name="T0" fmla="*/ 59 w 120"/>
              <a:gd name="T1" fmla="*/ 0 h 120"/>
              <a:gd name="T2" fmla="*/ 120 w 120"/>
              <a:gd name="T3" fmla="*/ 59 h 120"/>
              <a:gd name="T4" fmla="*/ 61 w 120"/>
              <a:gd name="T5" fmla="*/ 120 h 120"/>
              <a:gd name="T6" fmla="*/ 0 w 120"/>
              <a:gd name="T7" fmla="*/ 61 h 120"/>
              <a:gd name="T8" fmla="*/ 59 w 120"/>
              <a:gd name="T9" fmla="*/ 0 h 120"/>
              <a:gd name="T10" fmla="*/ 60 w 120"/>
              <a:gd name="T11" fmla="*/ 31 h 120"/>
              <a:gd name="T12" fmla="*/ 31 w 120"/>
              <a:gd name="T13" fmla="*/ 61 h 120"/>
              <a:gd name="T14" fmla="*/ 61 w 120"/>
              <a:gd name="T15" fmla="*/ 89 h 120"/>
              <a:gd name="T16" fmla="*/ 89 w 120"/>
              <a:gd name="T17" fmla="*/ 60 h 120"/>
              <a:gd name="T18" fmla="*/ 60 w 120"/>
              <a:gd name="T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20">
                <a:moveTo>
                  <a:pt x="59" y="0"/>
                </a:moveTo>
                <a:cubicBezTo>
                  <a:pt x="92" y="0"/>
                  <a:pt x="120" y="26"/>
                  <a:pt x="120" y="59"/>
                </a:cubicBezTo>
                <a:cubicBezTo>
                  <a:pt x="120" y="92"/>
                  <a:pt x="93" y="119"/>
                  <a:pt x="61" y="120"/>
                </a:cubicBezTo>
                <a:cubicBezTo>
                  <a:pt x="28" y="120"/>
                  <a:pt x="0" y="94"/>
                  <a:pt x="0" y="61"/>
                </a:cubicBezTo>
                <a:cubicBezTo>
                  <a:pt x="0" y="28"/>
                  <a:pt x="27" y="1"/>
                  <a:pt x="59" y="0"/>
                </a:cubicBezTo>
                <a:close/>
                <a:moveTo>
                  <a:pt x="60" y="31"/>
                </a:moveTo>
                <a:cubicBezTo>
                  <a:pt x="43" y="31"/>
                  <a:pt x="31" y="44"/>
                  <a:pt x="31" y="61"/>
                </a:cubicBezTo>
                <a:cubicBezTo>
                  <a:pt x="31" y="77"/>
                  <a:pt x="45" y="89"/>
                  <a:pt x="61" y="89"/>
                </a:cubicBezTo>
                <a:cubicBezTo>
                  <a:pt x="77" y="88"/>
                  <a:pt x="88" y="77"/>
                  <a:pt x="89" y="60"/>
                </a:cubicBezTo>
                <a:cubicBezTo>
                  <a:pt x="89" y="44"/>
                  <a:pt x="76" y="31"/>
                  <a:pt x="60" y="3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7" name="Freeform 556">
            <a:extLst>
              <a:ext uri="{FF2B5EF4-FFF2-40B4-BE49-F238E27FC236}">
                <a16:creationId xmlns:a16="http://schemas.microsoft.com/office/drawing/2014/main" id="{1E6B2705-9D77-425C-A2C4-4E33F237F61D}"/>
              </a:ext>
            </a:extLst>
          </p:cNvPr>
          <p:cNvSpPr>
            <a:spLocks noEditPoints="1"/>
          </p:cNvSpPr>
          <p:nvPr/>
        </p:nvSpPr>
        <p:spPr bwMode="auto">
          <a:xfrm>
            <a:off x="8077201" y="2446338"/>
            <a:ext cx="161925" cy="161925"/>
          </a:xfrm>
          <a:custGeom>
            <a:avLst/>
            <a:gdLst>
              <a:gd name="T0" fmla="*/ 60 w 120"/>
              <a:gd name="T1" fmla="*/ 120 h 120"/>
              <a:gd name="T2" fmla="*/ 0 w 120"/>
              <a:gd name="T3" fmla="*/ 61 h 120"/>
              <a:gd name="T4" fmla="*/ 61 w 120"/>
              <a:gd name="T5" fmla="*/ 1 h 120"/>
              <a:gd name="T6" fmla="*/ 120 w 120"/>
              <a:gd name="T7" fmla="*/ 61 h 120"/>
              <a:gd name="T8" fmla="*/ 60 w 120"/>
              <a:gd name="T9" fmla="*/ 120 h 120"/>
              <a:gd name="T10" fmla="*/ 89 w 120"/>
              <a:gd name="T11" fmla="*/ 61 h 120"/>
              <a:gd name="T12" fmla="*/ 60 w 120"/>
              <a:gd name="T13" fmla="*/ 32 h 120"/>
              <a:gd name="T14" fmla="*/ 31 w 120"/>
              <a:gd name="T15" fmla="*/ 60 h 120"/>
              <a:gd name="T16" fmla="*/ 60 w 120"/>
              <a:gd name="T17" fmla="*/ 90 h 120"/>
              <a:gd name="T18" fmla="*/ 89 w 120"/>
              <a:gd name="T19" fmla="*/ 6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20">
                <a:moveTo>
                  <a:pt x="60" y="120"/>
                </a:moveTo>
                <a:cubicBezTo>
                  <a:pt x="27" y="120"/>
                  <a:pt x="0" y="93"/>
                  <a:pt x="0" y="61"/>
                </a:cubicBezTo>
                <a:cubicBezTo>
                  <a:pt x="1" y="28"/>
                  <a:pt x="28" y="0"/>
                  <a:pt x="61" y="1"/>
                </a:cubicBezTo>
                <a:cubicBezTo>
                  <a:pt x="93" y="1"/>
                  <a:pt x="120" y="28"/>
                  <a:pt x="120" y="61"/>
                </a:cubicBezTo>
                <a:cubicBezTo>
                  <a:pt x="120" y="94"/>
                  <a:pt x="94" y="120"/>
                  <a:pt x="60" y="120"/>
                </a:cubicBezTo>
                <a:close/>
                <a:moveTo>
                  <a:pt x="89" y="61"/>
                </a:moveTo>
                <a:cubicBezTo>
                  <a:pt x="89" y="44"/>
                  <a:pt x="76" y="31"/>
                  <a:pt x="60" y="32"/>
                </a:cubicBezTo>
                <a:cubicBezTo>
                  <a:pt x="44" y="32"/>
                  <a:pt x="32" y="45"/>
                  <a:pt x="31" y="60"/>
                </a:cubicBezTo>
                <a:cubicBezTo>
                  <a:pt x="31" y="76"/>
                  <a:pt x="45" y="90"/>
                  <a:pt x="60" y="90"/>
                </a:cubicBezTo>
                <a:cubicBezTo>
                  <a:pt x="76" y="90"/>
                  <a:pt x="89" y="77"/>
                  <a:pt x="89" y="6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8" name="Freeform 557">
            <a:extLst>
              <a:ext uri="{FF2B5EF4-FFF2-40B4-BE49-F238E27FC236}">
                <a16:creationId xmlns:a16="http://schemas.microsoft.com/office/drawing/2014/main" id="{C0416815-D56E-461E-870D-77178D8AAEAA}"/>
              </a:ext>
            </a:extLst>
          </p:cNvPr>
          <p:cNvSpPr>
            <a:spLocks noEditPoints="1"/>
          </p:cNvSpPr>
          <p:nvPr/>
        </p:nvSpPr>
        <p:spPr bwMode="auto">
          <a:xfrm>
            <a:off x="7748588" y="2752725"/>
            <a:ext cx="160338" cy="161925"/>
          </a:xfrm>
          <a:custGeom>
            <a:avLst/>
            <a:gdLst>
              <a:gd name="T0" fmla="*/ 59 w 120"/>
              <a:gd name="T1" fmla="*/ 0 h 120"/>
              <a:gd name="T2" fmla="*/ 120 w 120"/>
              <a:gd name="T3" fmla="*/ 59 h 120"/>
              <a:gd name="T4" fmla="*/ 60 w 120"/>
              <a:gd name="T5" fmla="*/ 119 h 120"/>
              <a:gd name="T6" fmla="*/ 0 w 120"/>
              <a:gd name="T7" fmla="*/ 60 h 120"/>
              <a:gd name="T8" fmla="*/ 59 w 120"/>
              <a:gd name="T9" fmla="*/ 0 h 120"/>
              <a:gd name="T10" fmla="*/ 60 w 120"/>
              <a:gd name="T11" fmla="*/ 31 h 120"/>
              <a:gd name="T12" fmla="*/ 30 w 120"/>
              <a:gd name="T13" fmla="*/ 59 h 120"/>
              <a:gd name="T14" fmla="*/ 59 w 120"/>
              <a:gd name="T15" fmla="*/ 89 h 120"/>
              <a:gd name="T16" fmla="*/ 88 w 120"/>
              <a:gd name="T17" fmla="*/ 61 h 120"/>
              <a:gd name="T18" fmla="*/ 60 w 120"/>
              <a:gd name="T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20">
                <a:moveTo>
                  <a:pt x="59" y="0"/>
                </a:moveTo>
                <a:cubicBezTo>
                  <a:pt x="92" y="0"/>
                  <a:pt x="119" y="27"/>
                  <a:pt x="120" y="59"/>
                </a:cubicBezTo>
                <a:cubicBezTo>
                  <a:pt x="120" y="92"/>
                  <a:pt x="92" y="119"/>
                  <a:pt x="60" y="119"/>
                </a:cubicBezTo>
                <a:cubicBezTo>
                  <a:pt x="26" y="120"/>
                  <a:pt x="0" y="94"/>
                  <a:pt x="0" y="60"/>
                </a:cubicBezTo>
                <a:cubicBezTo>
                  <a:pt x="0" y="26"/>
                  <a:pt x="26" y="0"/>
                  <a:pt x="59" y="0"/>
                </a:cubicBezTo>
                <a:close/>
                <a:moveTo>
                  <a:pt x="60" y="31"/>
                </a:moveTo>
                <a:cubicBezTo>
                  <a:pt x="44" y="31"/>
                  <a:pt x="30" y="43"/>
                  <a:pt x="30" y="59"/>
                </a:cubicBezTo>
                <a:cubicBezTo>
                  <a:pt x="30" y="75"/>
                  <a:pt x="43" y="88"/>
                  <a:pt x="59" y="89"/>
                </a:cubicBezTo>
                <a:cubicBezTo>
                  <a:pt x="75" y="89"/>
                  <a:pt x="87" y="77"/>
                  <a:pt x="88" y="61"/>
                </a:cubicBezTo>
                <a:cubicBezTo>
                  <a:pt x="89" y="45"/>
                  <a:pt x="77" y="32"/>
                  <a:pt x="60" y="3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69" name="Freeform 558">
            <a:extLst>
              <a:ext uri="{FF2B5EF4-FFF2-40B4-BE49-F238E27FC236}">
                <a16:creationId xmlns:a16="http://schemas.microsoft.com/office/drawing/2014/main" id="{A56D9349-6316-4377-A48D-B2E2AE4E54C2}"/>
              </a:ext>
            </a:extLst>
          </p:cNvPr>
          <p:cNvSpPr>
            <a:spLocks noEditPoints="1"/>
          </p:cNvSpPr>
          <p:nvPr/>
        </p:nvSpPr>
        <p:spPr bwMode="auto">
          <a:xfrm>
            <a:off x="7935913" y="2644775"/>
            <a:ext cx="160338" cy="161925"/>
          </a:xfrm>
          <a:custGeom>
            <a:avLst/>
            <a:gdLst>
              <a:gd name="T0" fmla="*/ 1 w 120"/>
              <a:gd name="T1" fmla="*/ 60 h 120"/>
              <a:gd name="T2" fmla="*/ 60 w 120"/>
              <a:gd name="T3" fmla="*/ 0 h 120"/>
              <a:gd name="T4" fmla="*/ 120 w 120"/>
              <a:gd name="T5" fmla="*/ 61 h 120"/>
              <a:gd name="T6" fmla="*/ 60 w 120"/>
              <a:gd name="T7" fmla="*/ 120 h 120"/>
              <a:gd name="T8" fmla="*/ 1 w 120"/>
              <a:gd name="T9" fmla="*/ 60 h 120"/>
              <a:gd name="T10" fmla="*/ 89 w 120"/>
              <a:gd name="T11" fmla="*/ 60 h 120"/>
              <a:gd name="T12" fmla="*/ 60 w 120"/>
              <a:gd name="T13" fmla="*/ 32 h 120"/>
              <a:gd name="T14" fmla="*/ 31 w 120"/>
              <a:gd name="T15" fmla="*/ 60 h 120"/>
              <a:gd name="T16" fmla="*/ 60 w 120"/>
              <a:gd name="T17" fmla="*/ 89 h 120"/>
              <a:gd name="T18" fmla="*/ 89 w 120"/>
              <a:gd name="T19" fmla="*/ 6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20">
                <a:moveTo>
                  <a:pt x="1" y="60"/>
                </a:moveTo>
                <a:cubicBezTo>
                  <a:pt x="1" y="26"/>
                  <a:pt x="28" y="0"/>
                  <a:pt x="60" y="0"/>
                </a:cubicBezTo>
                <a:cubicBezTo>
                  <a:pt x="93" y="1"/>
                  <a:pt x="120" y="28"/>
                  <a:pt x="120" y="61"/>
                </a:cubicBezTo>
                <a:cubicBezTo>
                  <a:pt x="119" y="94"/>
                  <a:pt x="93" y="120"/>
                  <a:pt x="60" y="120"/>
                </a:cubicBezTo>
                <a:cubicBezTo>
                  <a:pt x="26" y="119"/>
                  <a:pt x="0" y="93"/>
                  <a:pt x="1" y="60"/>
                </a:cubicBezTo>
                <a:close/>
                <a:moveTo>
                  <a:pt x="89" y="60"/>
                </a:moveTo>
                <a:cubicBezTo>
                  <a:pt x="89" y="44"/>
                  <a:pt x="76" y="31"/>
                  <a:pt x="60" y="32"/>
                </a:cubicBezTo>
                <a:cubicBezTo>
                  <a:pt x="44" y="32"/>
                  <a:pt x="32" y="44"/>
                  <a:pt x="31" y="60"/>
                </a:cubicBezTo>
                <a:cubicBezTo>
                  <a:pt x="31" y="75"/>
                  <a:pt x="44" y="89"/>
                  <a:pt x="60" y="89"/>
                </a:cubicBezTo>
                <a:cubicBezTo>
                  <a:pt x="76" y="89"/>
                  <a:pt x="89" y="76"/>
                  <a:pt x="89" y="6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0" name="Freeform 559">
            <a:extLst>
              <a:ext uri="{FF2B5EF4-FFF2-40B4-BE49-F238E27FC236}">
                <a16:creationId xmlns:a16="http://schemas.microsoft.com/office/drawing/2014/main" id="{C0F88C31-8A33-4789-881D-8F6E0401942A}"/>
              </a:ext>
            </a:extLst>
          </p:cNvPr>
          <p:cNvSpPr>
            <a:spLocks noEditPoints="1"/>
          </p:cNvSpPr>
          <p:nvPr/>
        </p:nvSpPr>
        <p:spPr bwMode="auto">
          <a:xfrm>
            <a:off x="8137526" y="2700338"/>
            <a:ext cx="161925" cy="161925"/>
          </a:xfrm>
          <a:custGeom>
            <a:avLst/>
            <a:gdLst>
              <a:gd name="T0" fmla="*/ 60 w 120"/>
              <a:gd name="T1" fmla="*/ 120 h 120"/>
              <a:gd name="T2" fmla="*/ 1 w 120"/>
              <a:gd name="T3" fmla="*/ 60 h 120"/>
              <a:gd name="T4" fmla="*/ 61 w 120"/>
              <a:gd name="T5" fmla="*/ 0 h 120"/>
              <a:gd name="T6" fmla="*/ 120 w 120"/>
              <a:gd name="T7" fmla="*/ 61 h 120"/>
              <a:gd name="T8" fmla="*/ 60 w 120"/>
              <a:gd name="T9" fmla="*/ 120 h 120"/>
              <a:gd name="T10" fmla="*/ 89 w 120"/>
              <a:gd name="T11" fmla="*/ 61 h 120"/>
              <a:gd name="T12" fmla="*/ 60 w 120"/>
              <a:gd name="T13" fmla="*/ 31 h 120"/>
              <a:gd name="T14" fmla="*/ 32 w 120"/>
              <a:gd name="T15" fmla="*/ 59 h 120"/>
              <a:gd name="T16" fmla="*/ 60 w 120"/>
              <a:gd name="T17" fmla="*/ 90 h 120"/>
              <a:gd name="T18" fmla="*/ 89 w 120"/>
              <a:gd name="T19" fmla="*/ 6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20">
                <a:moveTo>
                  <a:pt x="60" y="120"/>
                </a:moveTo>
                <a:cubicBezTo>
                  <a:pt x="27" y="120"/>
                  <a:pt x="0" y="93"/>
                  <a:pt x="1" y="60"/>
                </a:cubicBezTo>
                <a:cubicBezTo>
                  <a:pt x="1" y="27"/>
                  <a:pt x="28" y="0"/>
                  <a:pt x="61" y="0"/>
                </a:cubicBezTo>
                <a:cubicBezTo>
                  <a:pt x="94" y="1"/>
                  <a:pt x="120" y="28"/>
                  <a:pt x="120" y="61"/>
                </a:cubicBezTo>
                <a:cubicBezTo>
                  <a:pt x="120" y="94"/>
                  <a:pt x="94" y="120"/>
                  <a:pt x="60" y="120"/>
                </a:cubicBezTo>
                <a:close/>
                <a:moveTo>
                  <a:pt x="89" y="61"/>
                </a:moveTo>
                <a:cubicBezTo>
                  <a:pt x="89" y="45"/>
                  <a:pt x="76" y="31"/>
                  <a:pt x="60" y="31"/>
                </a:cubicBezTo>
                <a:cubicBezTo>
                  <a:pt x="45" y="32"/>
                  <a:pt x="32" y="44"/>
                  <a:pt x="32" y="59"/>
                </a:cubicBezTo>
                <a:cubicBezTo>
                  <a:pt x="31" y="75"/>
                  <a:pt x="44" y="89"/>
                  <a:pt x="60" y="90"/>
                </a:cubicBezTo>
                <a:cubicBezTo>
                  <a:pt x="75" y="90"/>
                  <a:pt x="89" y="76"/>
                  <a:pt x="89" y="6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1" name="Freeform 560">
            <a:extLst>
              <a:ext uri="{FF2B5EF4-FFF2-40B4-BE49-F238E27FC236}">
                <a16:creationId xmlns:a16="http://schemas.microsoft.com/office/drawing/2014/main" id="{10ED3F9A-6411-465B-9179-E0829284FC0B}"/>
              </a:ext>
            </a:extLst>
          </p:cNvPr>
          <p:cNvSpPr/>
          <p:nvPr/>
        </p:nvSpPr>
        <p:spPr bwMode="auto">
          <a:xfrm>
            <a:off x="8037513" y="2392363"/>
            <a:ext cx="50800" cy="41275"/>
          </a:xfrm>
          <a:custGeom>
            <a:avLst/>
            <a:gdLst>
              <a:gd name="T0" fmla="*/ 38 w 38"/>
              <a:gd name="T1" fmla="*/ 15 h 31"/>
              <a:gd name="T2" fmla="*/ 16 w 38"/>
              <a:gd name="T3" fmla="*/ 30 h 31"/>
              <a:gd name="T4" fmla="*/ 1 w 38"/>
              <a:gd name="T5" fmla="*/ 15 h 31"/>
              <a:gd name="T6" fmla="*/ 15 w 38"/>
              <a:gd name="T7" fmla="*/ 0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7" y="23"/>
                  <a:pt x="21" y="31"/>
                  <a:pt x="16" y="30"/>
                </a:cubicBezTo>
                <a:cubicBezTo>
                  <a:pt x="10" y="29"/>
                  <a:pt x="2" y="21"/>
                  <a:pt x="1" y="15"/>
                </a:cubicBezTo>
                <a:cubicBezTo>
                  <a:pt x="0" y="11"/>
                  <a:pt x="9" y="1"/>
                  <a:pt x="15" y="0"/>
                </a:cubicBezTo>
                <a:cubicBezTo>
                  <a:pt x="21" y="0"/>
                  <a:pt x="27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2" name="Freeform 561">
            <a:extLst>
              <a:ext uri="{FF2B5EF4-FFF2-40B4-BE49-F238E27FC236}">
                <a16:creationId xmlns:a16="http://schemas.microsoft.com/office/drawing/2014/main" id="{0B6DBB1C-564D-472A-8670-D8946A4066A6}"/>
              </a:ext>
            </a:extLst>
          </p:cNvPr>
          <p:cNvSpPr/>
          <p:nvPr/>
        </p:nvSpPr>
        <p:spPr bwMode="auto">
          <a:xfrm>
            <a:off x="8156576" y="2876550"/>
            <a:ext cx="41275" cy="52388"/>
          </a:xfrm>
          <a:custGeom>
            <a:avLst/>
            <a:gdLst>
              <a:gd name="T0" fmla="*/ 14 w 30"/>
              <a:gd name="T1" fmla="*/ 0 h 39"/>
              <a:gd name="T2" fmla="*/ 29 w 30"/>
              <a:gd name="T3" fmla="*/ 22 h 39"/>
              <a:gd name="T4" fmla="*/ 15 w 30"/>
              <a:gd name="T5" fmla="*/ 39 h 39"/>
              <a:gd name="T6" fmla="*/ 0 w 30"/>
              <a:gd name="T7" fmla="*/ 24 h 39"/>
              <a:gd name="T8" fmla="*/ 14 w 30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14" y="0"/>
                </a:moveTo>
                <a:cubicBezTo>
                  <a:pt x="22" y="11"/>
                  <a:pt x="30" y="17"/>
                  <a:pt x="29" y="22"/>
                </a:cubicBezTo>
                <a:cubicBezTo>
                  <a:pt x="28" y="29"/>
                  <a:pt x="20" y="34"/>
                  <a:pt x="15" y="39"/>
                </a:cubicBezTo>
                <a:cubicBezTo>
                  <a:pt x="9" y="34"/>
                  <a:pt x="0" y="29"/>
                  <a:pt x="0" y="24"/>
                </a:cubicBezTo>
                <a:cubicBezTo>
                  <a:pt x="0" y="18"/>
                  <a:pt x="7" y="11"/>
                  <a:pt x="14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3" name="Freeform 562">
            <a:extLst>
              <a:ext uri="{FF2B5EF4-FFF2-40B4-BE49-F238E27FC236}">
                <a16:creationId xmlns:a16="http://schemas.microsoft.com/office/drawing/2014/main" id="{1806CA3D-FFA6-4678-833A-2528F986D041}"/>
              </a:ext>
            </a:extLst>
          </p:cNvPr>
          <p:cNvSpPr/>
          <p:nvPr/>
        </p:nvSpPr>
        <p:spPr bwMode="auto">
          <a:xfrm>
            <a:off x="7732713" y="2670175"/>
            <a:ext cx="52388" cy="42863"/>
          </a:xfrm>
          <a:custGeom>
            <a:avLst/>
            <a:gdLst>
              <a:gd name="T0" fmla="*/ 38 w 38"/>
              <a:gd name="T1" fmla="*/ 16 h 31"/>
              <a:gd name="T2" fmla="*/ 16 w 38"/>
              <a:gd name="T3" fmla="*/ 30 h 31"/>
              <a:gd name="T4" fmla="*/ 0 w 38"/>
              <a:gd name="T5" fmla="*/ 14 h 31"/>
              <a:gd name="T6" fmla="*/ 18 w 38"/>
              <a:gd name="T7" fmla="*/ 1 h 31"/>
              <a:gd name="T8" fmla="*/ 38 w 38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6"/>
                </a:moveTo>
                <a:cubicBezTo>
                  <a:pt x="28" y="23"/>
                  <a:pt x="21" y="31"/>
                  <a:pt x="16" y="30"/>
                </a:cubicBezTo>
                <a:cubicBezTo>
                  <a:pt x="10" y="28"/>
                  <a:pt x="5" y="20"/>
                  <a:pt x="0" y="14"/>
                </a:cubicBezTo>
                <a:cubicBezTo>
                  <a:pt x="6" y="10"/>
                  <a:pt x="11" y="2"/>
                  <a:pt x="18" y="1"/>
                </a:cubicBezTo>
                <a:cubicBezTo>
                  <a:pt x="23" y="0"/>
                  <a:pt x="29" y="9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4" name="Freeform 563">
            <a:extLst>
              <a:ext uri="{FF2B5EF4-FFF2-40B4-BE49-F238E27FC236}">
                <a16:creationId xmlns:a16="http://schemas.microsoft.com/office/drawing/2014/main" id="{B4773D6C-9EFE-4002-A4E7-40DB042FE66E}"/>
              </a:ext>
            </a:extLst>
          </p:cNvPr>
          <p:cNvSpPr/>
          <p:nvPr/>
        </p:nvSpPr>
        <p:spPr bwMode="auto">
          <a:xfrm>
            <a:off x="7769226" y="2598738"/>
            <a:ext cx="52388" cy="41275"/>
          </a:xfrm>
          <a:custGeom>
            <a:avLst/>
            <a:gdLst>
              <a:gd name="T0" fmla="*/ 38 w 38"/>
              <a:gd name="T1" fmla="*/ 16 h 31"/>
              <a:gd name="T2" fmla="*/ 16 w 38"/>
              <a:gd name="T3" fmla="*/ 30 h 31"/>
              <a:gd name="T4" fmla="*/ 0 w 38"/>
              <a:gd name="T5" fmla="*/ 17 h 31"/>
              <a:gd name="T6" fmla="*/ 16 w 38"/>
              <a:gd name="T7" fmla="*/ 1 h 31"/>
              <a:gd name="T8" fmla="*/ 38 w 38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6"/>
                </a:moveTo>
                <a:cubicBezTo>
                  <a:pt x="28" y="23"/>
                  <a:pt x="22" y="31"/>
                  <a:pt x="16" y="30"/>
                </a:cubicBezTo>
                <a:cubicBezTo>
                  <a:pt x="10" y="30"/>
                  <a:pt x="5" y="22"/>
                  <a:pt x="0" y="17"/>
                </a:cubicBezTo>
                <a:cubicBezTo>
                  <a:pt x="6" y="11"/>
                  <a:pt x="10" y="3"/>
                  <a:pt x="16" y="1"/>
                </a:cubicBezTo>
                <a:cubicBezTo>
                  <a:pt x="21" y="0"/>
                  <a:pt x="28" y="9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5" name="Freeform 564">
            <a:extLst>
              <a:ext uri="{FF2B5EF4-FFF2-40B4-BE49-F238E27FC236}">
                <a16:creationId xmlns:a16="http://schemas.microsoft.com/office/drawing/2014/main" id="{2AB09EFC-AC81-4711-98EE-992C25E35FB8}"/>
              </a:ext>
            </a:extLst>
          </p:cNvPr>
          <p:cNvSpPr/>
          <p:nvPr/>
        </p:nvSpPr>
        <p:spPr bwMode="auto">
          <a:xfrm>
            <a:off x="8077201" y="2938463"/>
            <a:ext cx="52388" cy="41275"/>
          </a:xfrm>
          <a:custGeom>
            <a:avLst/>
            <a:gdLst>
              <a:gd name="T0" fmla="*/ 38 w 38"/>
              <a:gd name="T1" fmla="*/ 15 h 31"/>
              <a:gd name="T2" fmla="*/ 16 w 38"/>
              <a:gd name="T3" fmla="*/ 30 h 31"/>
              <a:gd name="T4" fmla="*/ 0 w 38"/>
              <a:gd name="T5" fmla="*/ 14 h 31"/>
              <a:gd name="T6" fmla="*/ 16 w 38"/>
              <a:gd name="T7" fmla="*/ 0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8" y="22"/>
                  <a:pt x="21" y="31"/>
                  <a:pt x="16" y="30"/>
                </a:cubicBezTo>
                <a:cubicBezTo>
                  <a:pt x="10" y="28"/>
                  <a:pt x="5" y="19"/>
                  <a:pt x="0" y="14"/>
                </a:cubicBezTo>
                <a:cubicBezTo>
                  <a:pt x="6" y="9"/>
                  <a:pt x="11" y="1"/>
                  <a:pt x="16" y="0"/>
                </a:cubicBezTo>
                <a:cubicBezTo>
                  <a:pt x="22" y="0"/>
                  <a:pt x="28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6" name="Freeform 565">
            <a:extLst>
              <a:ext uri="{FF2B5EF4-FFF2-40B4-BE49-F238E27FC236}">
                <a16:creationId xmlns:a16="http://schemas.microsoft.com/office/drawing/2014/main" id="{E9549719-C9DE-4285-BFF7-EB427A17982D}"/>
              </a:ext>
            </a:extLst>
          </p:cNvPr>
          <p:cNvSpPr/>
          <p:nvPr/>
        </p:nvSpPr>
        <p:spPr bwMode="auto">
          <a:xfrm>
            <a:off x="8194676" y="2630488"/>
            <a:ext cx="50800" cy="39688"/>
          </a:xfrm>
          <a:custGeom>
            <a:avLst/>
            <a:gdLst>
              <a:gd name="T0" fmla="*/ 38 w 38"/>
              <a:gd name="T1" fmla="*/ 14 h 30"/>
              <a:gd name="T2" fmla="*/ 17 w 38"/>
              <a:gd name="T3" fmla="*/ 29 h 30"/>
              <a:gd name="T4" fmla="*/ 1 w 38"/>
              <a:gd name="T5" fmla="*/ 14 h 30"/>
              <a:gd name="T6" fmla="*/ 15 w 38"/>
              <a:gd name="T7" fmla="*/ 0 h 30"/>
              <a:gd name="T8" fmla="*/ 38 w 38"/>
              <a:gd name="T9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4"/>
                </a:moveTo>
                <a:cubicBezTo>
                  <a:pt x="28" y="22"/>
                  <a:pt x="22" y="30"/>
                  <a:pt x="17" y="29"/>
                </a:cubicBezTo>
                <a:cubicBezTo>
                  <a:pt x="11" y="28"/>
                  <a:pt x="3" y="21"/>
                  <a:pt x="1" y="14"/>
                </a:cubicBezTo>
                <a:cubicBezTo>
                  <a:pt x="0" y="11"/>
                  <a:pt x="10" y="0"/>
                  <a:pt x="15" y="0"/>
                </a:cubicBezTo>
                <a:cubicBezTo>
                  <a:pt x="21" y="0"/>
                  <a:pt x="27" y="7"/>
                  <a:pt x="38" y="14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7" name="Freeform 566">
            <a:extLst>
              <a:ext uri="{FF2B5EF4-FFF2-40B4-BE49-F238E27FC236}">
                <a16:creationId xmlns:a16="http://schemas.microsoft.com/office/drawing/2014/main" id="{A8252B1E-0910-4A51-9E34-8DF3FBEF9BAD}"/>
              </a:ext>
            </a:extLst>
          </p:cNvPr>
          <p:cNvSpPr/>
          <p:nvPr/>
        </p:nvSpPr>
        <p:spPr bwMode="auto">
          <a:xfrm>
            <a:off x="8007351" y="2895600"/>
            <a:ext cx="42863" cy="49213"/>
          </a:xfrm>
          <a:custGeom>
            <a:avLst/>
            <a:gdLst>
              <a:gd name="T0" fmla="*/ 15 w 31"/>
              <a:gd name="T1" fmla="*/ 37 h 37"/>
              <a:gd name="T2" fmla="*/ 0 w 31"/>
              <a:gd name="T3" fmla="*/ 16 h 37"/>
              <a:gd name="T4" fmla="*/ 14 w 31"/>
              <a:gd name="T5" fmla="*/ 0 h 37"/>
              <a:gd name="T6" fmla="*/ 30 w 31"/>
              <a:gd name="T7" fmla="*/ 16 h 37"/>
              <a:gd name="T8" fmla="*/ 15 w 31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7">
                <a:moveTo>
                  <a:pt x="15" y="37"/>
                </a:moveTo>
                <a:cubicBezTo>
                  <a:pt x="8" y="27"/>
                  <a:pt x="0" y="21"/>
                  <a:pt x="0" y="16"/>
                </a:cubicBezTo>
                <a:cubicBezTo>
                  <a:pt x="1" y="10"/>
                  <a:pt x="9" y="5"/>
                  <a:pt x="14" y="0"/>
                </a:cubicBezTo>
                <a:cubicBezTo>
                  <a:pt x="20" y="5"/>
                  <a:pt x="28" y="10"/>
                  <a:pt x="30" y="16"/>
                </a:cubicBezTo>
                <a:cubicBezTo>
                  <a:pt x="31" y="20"/>
                  <a:pt x="23" y="27"/>
                  <a:pt x="15" y="3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8" name="Freeform 567">
            <a:extLst>
              <a:ext uri="{FF2B5EF4-FFF2-40B4-BE49-F238E27FC236}">
                <a16:creationId xmlns:a16="http://schemas.microsoft.com/office/drawing/2014/main" id="{80302DD9-29B2-4900-A578-3AFDCFB134D4}"/>
              </a:ext>
            </a:extLst>
          </p:cNvPr>
          <p:cNvSpPr/>
          <p:nvPr/>
        </p:nvSpPr>
        <p:spPr bwMode="auto">
          <a:xfrm>
            <a:off x="7874001" y="2633663"/>
            <a:ext cx="39688" cy="50800"/>
          </a:xfrm>
          <a:custGeom>
            <a:avLst/>
            <a:gdLst>
              <a:gd name="T0" fmla="*/ 14 w 30"/>
              <a:gd name="T1" fmla="*/ 38 h 38"/>
              <a:gd name="T2" fmla="*/ 0 w 30"/>
              <a:gd name="T3" fmla="*/ 16 h 38"/>
              <a:gd name="T4" fmla="*/ 14 w 30"/>
              <a:gd name="T5" fmla="*/ 0 h 38"/>
              <a:gd name="T6" fmla="*/ 30 w 30"/>
              <a:gd name="T7" fmla="*/ 17 h 38"/>
              <a:gd name="T8" fmla="*/ 14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4" y="38"/>
                </a:moveTo>
                <a:cubicBezTo>
                  <a:pt x="7" y="28"/>
                  <a:pt x="0" y="22"/>
                  <a:pt x="0" y="16"/>
                </a:cubicBezTo>
                <a:cubicBezTo>
                  <a:pt x="1" y="10"/>
                  <a:pt x="9" y="5"/>
                  <a:pt x="14" y="0"/>
                </a:cubicBezTo>
                <a:cubicBezTo>
                  <a:pt x="20" y="6"/>
                  <a:pt x="28" y="10"/>
                  <a:pt x="30" y="17"/>
                </a:cubicBezTo>
                <a:cubicBezTo>
                  <a:pt x="30" y="21"/>
                  <a:pt x="22" y="28"/>
                  <a:pt x="14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79" name="Freeform 568">
            <a:extLst>
              <a:ext uri="{FF2B5EF4-FFF2-40B4-BE49-F238E27FC236}">
                <a16:creationId xmlns:a16="http://schemas.microsoft.com/office/drawing/2014/main" id="{0DFA9841-2275-424D-898F-35E15F496B6E}"/>
              </a:ext>
            </a:extLst>
          </p:cNvPr>
          <p:cNvSpPr/>
          <p:nvPr/>
        </p:nvSpPr>
        <p:spPr bwMode="auto">
          <a:xfrm>
            <a:off x="8280401" y="2630488"/>
            <a:ext cx="39688" cy="52388"/>
          </a:xfrm>
          <a:custGeom>
            <a:avLst/>
            <a:gdLst>
              <a:gd name="T0" fmla="*/ 15 w 30"/>
              <a:gd name="T1" fmla="*/ 0 h 39"/>
              <a:gd name="T2" fmla="*/ 29 w 30"/>
              <a:gd name="T3" fmla="*/ 22 h 39"/>
              <a:gd name="T4" fmla="*/ 16 w 30"/>
              <a:gd name="T5" fmla="*/ 39 h 39"/>
              <a:gd name="T6" fmla="*/ 1 w 30"/>
              <a:gd name="T7" fmla="*/ 22 h 39"/>
              <a:gd name="T8" fmla="*/ 15 w 30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15" y="0"/>
                </a:moveTo>
                <a:cubicBezTo>
                  <a:pt x="22" y="11"/>
                  <a:pt x="30" y="17"/>
                  <a:pt x="29" y="22"/>
                </a:cubicBezTo>
                <a:cubicBezTo>
                  <a:pt x="29" y="28"/>
                  <a:pt x="21" y="33"/>
                  <a:pt x="16" y="39"/>
                </a:cubicBezTo>
                <a:cubicBezTo>
                  <a:pt x="10" y="33"/>
                  <a:pt x="2" y="28"/>
                  <a:pt x="1" y="22"/>
                </a:cubicBezTo>
                <a:cubicBezTo>
                  <a:pt x="0" y="17"/>
                  <a:pt x="8" y="10"/>
                  <a:pt x="15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0" name="Freeform 569">
            <a:extLst>
              <a:ext uri="{FF2B5EF4-FFF2-40B4-BE49-F238E27FC236}">
                <a16:creationId xmlns:a16="http://schemas.microsoft.com/office/drawing/2014/main" id="{BB28BF70-EF3E-4765-93D2-B8837C4A950D}"/>
              </a:ext>
            </a:extLst>
          </p:cNvPr>
          <p:cNvSpPr/>
          <p:nvPr/>
        </p:nvSpPr>
        <p:spPr bwMode="auto">
          <a:xfrm>
            <a:off x="7964488" y="2398713"/>
            <a:ext cx="42863" cy="50800"/>
          </a:xfrm>
          <a:custGeom>
            <a:avLst/>
            <a:gdLst>
              <a:gd name="T0" fmla="*/ 15 w 31"/>
              <a:gd name="T1" fmla="*/ 38 h 38"/>
              <a:gd name="T2" fmla="*/ 1 w 31"/>
              <a:gd name="T3" fmla="*/ 16 h 38"/>
              <a:gd name="T4" fmla="*/ 14 w 31"/>
              <a:gd name="T5" fmla="*/ 0 h 38"/>
              <a:gd name="T6" fmla="*/ 30 w 31"/>
              <a:gd name="T7" fmla="*/ 17 h 38"/>
              <a:gd name="T8" fmla="*/ 15 w 31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5" y="38"/>
                </a:moveTo>
                <a:cubicBezTo>
                  <a:pt x="8" y="28"/>
                  <a:pt x="0" y="22"/>
                  <a:pt x="1" y="16"/>
                </a:cubicBezTo>
                <a:cubicBezTo>
                  <a:pt x="1" y="10"/>
                  <a:pt x="10" y="5"/>
                  <a:pt x="14" y="0"/>
                </a:cubicBezTo>
                <a:cubicBezTo>
                  <a:pt x="20" y="6"/>
                  <a:pt x="28" y="11"/>
                  <a:pt x="30" y="17"/>
                </a:cubicBezTo>
                <a:cubicBezTo>
                  <a:pt x="31" y="21"/>
                  <a:pt x="22" y="28"/>
                  <a:pt x="15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1" name="Freeform 570">
            <a:extLst>
              <a:ext uri="{FF2B5EF4-FFF2-40B4-BE49-F238E27FC236}">
                <a16:creationId xmlns:a16="http://schemas.microsoft.com/office/drawing/2014/main" id="{5036EC97-C0CA-4C47-994B-7A3E932918ED}"/>
              </a:ext>
            </a:extLst>
          </p:cNvPr>
          <p:cNvSpPr/>
          <p:nvPr/>
        </p:nvSpPr>
        <p:spPr bwMode="auto">
          <a:xfrm>
            <a:off x="8005763" y="2476500"/>
            <a:ext cx="39688" cy="50800"/>
          </a:xfrm>
          <a:custGeom>
            <a:avLst/>
            <a:gdLst>
              <a:gd name="T0" fmla="*/ 14 w 30"/>
              <a:gd name="T1" fmla="*/ 0 h 37"/>
              <a:gd name="T2" fmla="*/ 29 w 30"/>
              <a:gd name="T3" fmla="*/ 20 h 37"/>
              <a:gd name="T4" fmla="*/ 15 w 30"/>
              <a:gd name="T5" fmla="*/ 37 h 37"/>
              <a:gd name="T6" fmla="*/ 0 w 30"/>
              <a:gd name="T7" fmla="*/ 22 h 37"/>
              <a:gd name="T8" fmla="*/ 14 w 30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7">
                <a:moveTo>
                  <a:pt x="14" y="0"/>
                </a:moveTo>
                <a:cubicBezTo>
                  <a:pt x="21" y="9"/>
                  <a:pt x="30" y="16"/>
                  <a:pt x="29" y="20"/>
                </a:cubicBezTo>
                <a:cubicBezTo>
                  <a:pt x="28" y="27"/>
                  <a:pt x="20" y="32"/>
                  <a:pt x="15" y="37"/>
                </a:cubicBezTo>
                <a:cubicBezTo>
                  <a:pt x="10" y="32"/>
                  <a:pt x="1" y="28"/>
                  <a:pt x="0" y="22"/>
                </a:cubicBezTo>
                <a:cubicBezTo>
                  <a:pt x="0" y="17"/>
                  <a:pt x="7" y="10"/>
                  <a:pt x="14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2" name="Freeform 571">
            <a:extLst>
              <a:ext uri="{FF2B5EF4-FFF2-40B4-BE49-F238E27FC236}">
                <a16:creationId xmlns:a16="http://schemas.microsoft.com/office/drawing/2014/main" id="{B0652D80-8A14-4D94-A697-FB4FC1D3B4B1}"/>
              </a:ext>
            </a:extLst>
          </p:cNvPr>
          <p:cNvSpPr/>
          <p:nvPr/>
        </p:nvSpPr>
        <p:spPr bwMode="auto">
          <a:xfrm>
            <a:off x="8275638" y="2571750"/>
            <a:ext cx="50800" cy="41275"/>
          </a:xfrm>
          <a:custGeom>
            <a:avLst/>
            <a:gdLst>
              <a:gd name="T0" fmla="*/ 38 w 38"/>
              <a:gd name="T1" fmla="*/ 15 h 31"/>
              <a:gd name="T2" fmla="*/ 17 w 38"/>
              <a:gd name="T3" fmla="*/ 30 h 31"/>
              <a:gd name="T4" fmla="*/ 1 w 38"/>
              <a:gd name="T5" fmla="*/ 15 h 31"/>
              <a:gd name="T6" fmla="*/ 15 w 38"/>
              <a:gd name="T7" fmla="*/ 0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8" y="23"/>
                  <a:pt x="21" y="31"/>
                  <a:pt x="17" y="30"/>
                </a:cubicBezTo>
                <a:cubicBezTo>
                  <a:pt x="10" y="29"/>
                  <a:pt x="2" y="21"/>
                  <a:pt x="1" y="15"/>
                </a:cubicBezTo>
                <a:cubicBezTo>
                  <a:pt x="0" y="11"/>
                  <a:pt x="10" y="0"/>
                  <a:pt x="15" y="0"/>
                </a:cubicBezTo>
                <a:cubicBezTo>
                  <a:pt x="21" y="0"/>
                  <a:pt x="27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3" name="Freeform 572">
            <a:extLst>
              <a:ext uri="{FF2B5EF4-FFF2-40B4-BE49-F238E27FC236}">
                <a16:creationId xmlns:a16="http://schemas.microsoft.com/office/drawing/2014/main" id="{41EC18C9-1D1D-4D47-A38C-08E16EE69D16}"/>
              </a:ext>
            </a:extLst>
          </p:cNvPr>
          <p:cNvSpPr/>
          <p:nvPr/>
        </p:nvSpPr>
        <p:spPr bwMode="auto">
          <a:xfrm>
            <a:off x="7915276" y="2928938"/>
            <a:ext cx="39688" cy="50800"/>
          </a:xfrm>
          <a:custGeom>
            <a:avLst/>
            <a:gdLst>
              <a:gd name="T0" fmla="*/ 15 w 30"/>
              <a:gd name="T1" fmla="*/ 38 h 38"/>
              <a:gd name="T2" fmla="*/ 0 w 30"/>
              <a:gd name="T3" fmla="*/ 16 h 38"/>
              <a:gd name="T4" fmla="*/ 13 w 30"/>
              <a:gd name="T5" fmla="*/ 0 h 38"/>
              <a:gd name="T6" fmla="*/ 29 w 30"/>
              <a:gd name="T7" fmla="*/ 15 h 38"/>
              <a:gd name="T8" fmla="*/ 15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5" y="38"/>
                </a:moveTo>
                <a:cubicBezTo>
                  <a:pt x="8" y="27"/>
                  <a:pt x="0" y="21"/>
                  <a:pt x="0" y="16"/>
                </a:cubicBezTo>
                <a:cubicBezTo>
                  <a:pt x="1" y="10"/>
                  <a:pt x="9" y="5"/>
                  <a:pt x="13" y="0"/>
                </a:cubicBezTo>
                <a:cubicBezTo>
                  <a:pt x="19" y="5"/>
                  <a:pt x="27" y="9"/>
                  <a:pt x="29" y="15"/>
                </a:cubicBezTo>
                <a:cubicBezTo>
                  <a:pt x="30" y="20"/>
                  <a:pt x="22" y="27"/>
                  <a:pt x="15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4" name="Freeform 573">
            <a:extLst>
              <a:ext uri="{FF2B5EF4-FFF2-40B4-BE49-F238E27FC236}">
                <a16:creationId xmlns:a16="http://schemas.microsoft.com/office/drawing/2014/main" id="{929948C2-1C8A-4E0D-86E9-A1C653C2DC58}"/>
              </a:ext>
            </a:extLst>
          </p:cNvPr>
          <p:cNvSpPr>
            <a:spLocks noEditPoints="1"/>
          </p:cNvSpPr>
          <p:nvPr/>
        </p:nvSpPr>
        <p:spPr bwMode="auto">
          <a:xfrm>
            <a:off x="7988301" y="881063"/>
            <a:ext cx="330200" cy="354013"/>
          </a:xfrm>
          <a:custGeom>
            <a:avLst/>
            <a:gdLst>
              <a:gd name="T0" fmla="*/ 206 w 246"/>
              <a:gd name="T1" fmla="*/ 136 h 262"/>
              <a:gd name="T2" fmla="*/ 242 w 246"/>
              <a:gd name="T3" fmla="*/ 160 h 262"/>
              <a:gd name="T4" fmla="*/ 222 w 246"/>
              <a:gd name="T5" fmla="*/ 175 h 262"/>
              <a:gd name="T6" fmla="*/ 238 w 246"/>
              <a:gd name="T7" fmla="*/ 201 h 262"/>
              <a:gd name="T8" fmla="*/ 204 w 246"/>
              <a:gd name="T9" fmla="*/ 214 h 262"/>
              <a:gd name="T10" fmla="*/ 212 w 246"/>
              <a:gd name="T11" fmla="*/ 225 h 262"/>
              <a:gd name="T12" fmla="*/ 213 w 246"/>
              <a:gd name="T13" fmla="*/ 246 h 262"/>
              <a:gd name="T14" fmla="*/ 192 w 246"/>
              <a:gd name="T15" fmla="*/ 246 h 262"/>
              <a:gd name="T16" fmla="*/ 158 w 246"/>
              <a:gd name="T17" fmla="*/ 254 h 262"/>
              <a:gd name="T18" fmla="*/ 143 w 246"/>
              <a:gd name="T19" fmla="*/ 261 h 262"/>
              <a:gd name="T20" fmla="*/ 131 w 246"/>
              <a:gd name="T21" fmla="*/ 248 h 262"/>
              <a:gd name="T22" fmla="*/ 104 w 246"/>
              <a:gd name="T23" fmla="*/ 230 h 262"/>
              <a:gd name="T24" fmla="*/ 87 w 246"/>
              <a:gd name="T25" fmla="*/ 223 h 262"/>
              <a:gd name="T26" fmla="*/ 90 w 246"/>
              <a:gd name="T27" fmla="*/ 206 h 262"/>
              <a:gd name="T28" fmla="*/ 102 w 246"/>
              <a:gd name="T29" fmla="*/ 169 h 262"/>
              <a:gd name="T30" fmla="*/ 65 w 246"/>
              <a:gd name="T31" fmla="*/ 161 h 262"/>
              <a:gd name="T32" fmla="*/ 75 w 246"/>
              <a:gd name="T33" fmla="*/ 132 h 262"/>
              <a:gd name="T34" fmla="*/ 42 w 246"/>
              <a:gd name="T35" fmla="*/ 134 h 262"/>
              <a:gd name="T36" fmla="*/ 21 w 246"/>
              <a:gd name="T37" fmla="*/ 133 h 262"/>
              <a:gd name="T38" fmla="*/ 24 w 246"/>
              <a:gd name="T39" fmla="*/ 111 h 262"/>
              <a:gd name="T40" fmla="*/ 15 w 246"/>
              <a:gd name="T41" fmla="*/ 89 h 262"/>
              <a:gd name="T42" fmla="*/ 1 w 246"/>
              <a:gd name="T43" fmla="*/ 76 h 262"/>
              <a:gd name="T44" fmla="*/ 13 w 246"/>
              <a:gd name="T45" fmla="*/ 59 h 262"/>
              <a:gd name="T46" fmla="*/ 37 w 246"/>
              <a:gd name="T47" fmla="*/ 53 h 262"/>
              <a:gd name="T48" fmla="*/ 31 w 246"/>
              <a:gd name="T49" fmla="*/ 44 h 262"/>
              <a:gd name="T50" fmla="*/ 26 w 246"/>
              <a:gd name="T51" fmla="*/ 18 h 262"/>
              <a:gd name="T52" fmla="*/ 52 w 246"/>
              <a:gd name="T53" fmla="*/ 22 h 262"/>
              <a:gd name="T54" fmla="*/ 83 w 246"/>
              <a:gd name="T55" fmla="*/ 11 h 262"/>
              <a:gd name="T56" fmla="*/ 98 w 246"/>
              <a:gd name="T57" fmla="*/ 0 h 262"/>
              <a:gd name="T58" fmla="*/ 111 w 246"/>
              <a:gd name="T59" fmla="*/ 15 h 262"/>
              <a:gd name="T60" fmla="*/ 119 w 246"/>
              <a:gd name="T61" fmla="*/ 33 h 262"/>
              <a:gd name="T62" fmla="*/ 134 w 246"/>
              <a:gd name="T63" fmla="*/ 24 h 262"/>
              <a:gd name="T64" fmla="*/ 151 w 246"/>
              <a:gd name="T65" fmla="*/ 20 h 262"/>
              <a:gd name="T66" fmla="*/ 159 w 246"/>
              <a:gd name="T67" fmla="*/ 38 h 262"/>
              <a:gd name="T68" fmla="*/ 160 w 246"/>
              <a:gd name="T69" fmla="*/ 57 h 262"/>
              <a:gd name="T70" fmla="*/ 178 w 246"/>
              <a:gd name="T71" fmla="*/ 54 h 262"/>
              <a:gd name="T72" fmla="*/ 197 w 246"/>
              <a:gd name="T73" fmla="*/ 57 h 262"/>
              <a:gd name="T74" fmla="*/ 196 w 246"/>
              <a:gd name="T75" fmla="*/ 78 h 262"/>
              <a:gd name="T76" fmla="*/ 184 w 246"/>
              <a:gd name="T77" fmla="*/ 90 h 262"/>
              <a:gd name="T78" fmla="*/ 205 w 246"/>
              <a:gd name="T79" fmla="*/ 100 h 262"/>
              <a:gd name="T80" fmla="*/ 228 w 246"/>
              <a:gd name="T81" fmla="*/ 110 h 262"/>
              <a:gd name="T82" fmla="*/ 214 w 246"/>
              <a:gd name="T83" fmla="*/ 129 h 262"/>
              <a:gd name="T84" fmla="*/ 206 w 246"/>
              <a:gd name="T85" fmla="*/ 136 h 262"/>
              <a:gd name="T86" fmla="*/ 134 w 246"/>
              <a:gd name="T87" fmla="*/ 173 h 262"/>
              <a:gd name="T88" fmla="*/ 156 w 246"/>
              <a:gd name="T89" fmla="*/ 209 h 262"/>
              <a:gd name="T90" fmla="*/ 180 w 246"/>
              <a:gd name="T91" fmla="*/ 174 h 262"/>
              <a:gd name="T92" fmla="*/ 89 w 246"/>
              <a:gd name="T93" fmla="*/ 55 h 262"/>
              <a:gd name="T94" fmla="*/ 59 w 246"/>
              <a:gd name="T95" fmla="*/ 71 h 262"/>
              <a:gd name="T96" fmla="*/ 80 w 246"/>
              <a:gd name="T97" fmla="*/ 101 h 262"/>
              <a:gd name="T98" fmla="*/ 134 w 246"/>
              <a:gd name="T99" fmla="*/ 17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6" h="262">
                <a:moveTo>
                  <a:pt x="206" y="136"/>
                </a:moveTo>
                <a:cubicBezTo>
                  <a:pt x="217" y="148"/>
                  <a:pt x="246" y="133"/>
                  <a:pt x="242" y="160"/>
                </a:cubicBezTo>
                <a:cubicBezTo>
                  <a:pt x="241" y="167"/>
                  <a:pt x="227" y="172"/>
                  <a:pt x="222" y="175"/>
                </a:cubicBezTo>
                <a:cubicBezTo>
                  <a:pt x="226" y="182"/>
                  <a:pt x="232" y="192"/>
                  <a:pt x="238" y="201"/>
                </a:cubicBezTo>
                <a:cubicBezTo>
                  <a:pt x="227" y="205"/>
                  <a:pt x="217" y="210"/>
                  <a:pt x="204" y="214"/>
                </a:cubicBezTo>
                <a:cubicBezTo>
                  <a:pt x="206" y="216"/>
                  <a:pt x="211" y="220"/>
                  <a:pt x="212" y="225"/>
                </a:cubicBezTo>
                <a:cubicBezTo>
                  <a:pt x="214" y="231"/>
                  <a:pt x="213" y="239"/>
                  <a:pt x="213" y="246"/>
                </a:cubicBezTo>
                <a:cubicBezTo>
                  <a:pt x="206" y="246"/>
                  <a:pt x="196" y="249"/>
                  <a:pt x="192" y="246"/>
                </a:cubicBezTo>
                <a:cubicBezTo>
                  <a:pt x="176" y="233"/>
                  <a:pt x="166" y="231"/>
                  <a:pt x="158" y="254"/>
                </a:cubicBezTo>
                <a:cubicBezTo>
                  <a:pt x="157" y="258"/>
                  <a:pt x="147" y="262"/>
                  <a:pt x="143" y="261"/>
                </a:cubicBezTo>
                <a:cubicBezTo>
                  <a:pt x="138" y="260"/>
                  <a:pt x="131" y="253"/>
                  <a:pt x="131" y="248"/>
                </a:cubicBezTo>
                <a:cubicBezTo>
                  <a:pt x="130" y="228"/>
                  <a:pt x="123" y="222"/>
                  <a:pt x="104" y="230"/>
                </a:cubicBezTo>
                <a:cubicBezTo>
                  <a:pt x="100" y="232"/>
                  <a:pt x="90" y="227"/>
                  <a:pt x="87" y="223"/>
                </a:cubicBezTo>
                <a:cubicBezTo>
                  <a:pt x="85" y="219"/>
                  <a:pt x="86" y="208"/>
                  <a:pt x="90" y="206"/>
                </a:cubicBezTo>
                <a:cubicBezTo>
                  <a:pt x="106" y="194"/>
                  <a:pt x="103" y="179"/>
                  <a:pt x="102" y="169"/>
                </a:cubicBezTo>
                <a:cubicBezTo>
                  <a:pt x="88" y="166"/>
                  <a:pt x="77" y="163"/>
                  <a:pt x="65" y="161"/>
                </a:cubicBezTo>
                <a:cubicBezTo>
                  <a:pt x="68" y="152"/>
                  <a:pt x="71" y="143"/>
                  <a:pt x="75" y="132"/>
                </a:cubicBezTo>
                <a:cubicBezTo>
                  <a:pt x="67" y="128"/>
                  <a:pt x="56" y="122"/>
                  <a:pt x="42" y="134"/>
                </a:cubicBezTo>
                <a:cubicBezTo>
                  <a:pt x="39" y="137"/>
                  <a:pt x="29" y="133"/>
                  <a:pt x="21" y="133"/>
                </a:cubicBezTo>
                <a:cubicBezTo>
                  <a:pt x="22" y="125"/>
                  <a:pt x="20" y="117"/>
                  <a:pt x="24" y="111"/>
                </a:cubicBezTo>
                <a:cubicBezTo>
                  <a:pt x="35" y="95"/>
                  <a:pt x="34" y="94"/>
                  <a:pt x="15" y="89"/>
                </a:cubicBezTo>
                <a:cubicBezTo>
                  <a:pt x="9" y="87"/>
                  <a:pt x="0" y="80"/>
                  <a:pt x="1" y="76"/>
                </a:cubicBezTo>
                <a:cubicBezTo>
                  <a:pt x="1" y="70"/>
                  <a:pt x="8" y="63"/>
                  <a:pt x="13" y="59"/>
                </a:cubicBezTo>
                <a:cubicBezTo>
                  <a:pt x="19" y="56"/>
                  <a:pt x="28" y="56"/>
                  <a:pt x="37" y="53"/>
                </a:cubicBezTo>
                <a:cubicBezTo>
                  <a:pt x="33" y="48"/>
                  <a:pt x="31" y="46"/>
                  <a:pt x="31" y="44"/>
                </a:cubicBezTo>
                <a:cubicBezTo>
                  <a:pt x="29" y="35"/>
                  <a:pt x="27" y="27"/>
                  <a:pt x="26" y="18"/>
                </a:cubicBezTo>
                <a:cubicBezTo>
                  <a:pt x="34" y="19"/>
                  <a:pt x="44" y="18"/>
                  <a:pt x="52" y="22"/>
                </a:cubicBezTo>
                <a:cubicBezTo>
                  <a:pt x="67" y="30"/>
                  <a:pt x="75" y="27"/>
                  <a:pt x="83" y="11"/>
                </a:cubicBezTo>
                <a:cubicBezTo>
                  <a:pt x="85" y="6"/>
                  <a:pt x="94" y="0"/>
                  <a:pt x="98" y="0"/>
                </a:cubicBezTo>
                <a:cubicBezTo>
                  <a:pt x="103" y="1"/>
                  <a:pt x="108" y="9"/>
                  <a:pt x="111" y="15"/>
                </a:cubicBezTo>
                <a:cubicBezTo>
                  <a:pt x="114" y="20"/>
                  <a:pt x="116" y="27"/>
                  <a:pt x="119" y="33"/>
                </a:cubicBezTo>
                <a:cubicBezTo>
                  <a:pt x="124" y="30"/>
                  <a:pt x="128" y="26"/>
                  <a:pt x="134" y="24"/>
                </a:cubicBezTo>
                <a:cubicBezTo>
                  <a:pt x="139" y="21"/>
                  <a:pt x="148" y="17"/>
                  <a:pt x="151" y="20"/>
                </a:cubicBezTo>
                <a:cubicBezTo>
                  <a:pt x="156" y="23"/>
                  <a:pt x="158" y="31"/>
                  <a:pt x="159" y="38"/>
                </a:cubicBezTo>
                <a:cubicBezTo>
                  <a:pt x="160" y="44"/>
                  <a:pt x="160" y="51"/>
                  <a:pt x="160" y="57"/>
                </a:cubicBezTo>
                <a:cubicBezTo>
                  <a:pt x="166" y="56"/>
                  <a:pt x="172" y="54"/>
                  <a:pt x="178" y="54"/>
                </a:cubicBezTo>
                <a:cubicBezTo>
                  <a:pt x="185" y="54"/>
                  <a:pt x="196" y="54"/>
                  <a:pt x="197" y="57"/>
                </a:cubicBezTo>
                <a:cubicBezTo>
                  <a:pt x="200" y="63"/>
                  <a:pt x="198" y="71"/>
                  <a:pt x="196" y="78"/>
                </a:cubicBezTo>
                <a:cubicBezTo>
                  <a:pt x="195" y="81"/>
                  <a:pt x="191" y="84"/>
                  <a:pt x="184" y="90"/>
                </a:cubicBezTo>
                <a:cubicBezTo>
                  <a:pt x="192" y="94"/>
                  <a:pt x="199" y="101"/>
                  <a:pt x="205" y="100"/>
                </a:cubicBezTo>
                <a:cubicBezTo>
                  <a:pt x="216" y="98"/>
                  <a:pt x="227" y="98"/>
                  <a:pt x="228" y="110"/>
                </a:cubicBezTo>
                <a:cubicBezTo>
                  <a:pt x="229" y="116"/>
                  <a:pt x="219" y="123"/>
                  <a:pt x="214" y="129"/>
                </a:cubicBezTo>
                <a:cubicBezTo>
                  <a:pt x="212" y="132"/>
                  <a:pt x="209" y="133"/>
                  <a:pt x="206" y="136"/>
                </a:cubicBezTo>
                <a:close/>
                <a:moveTo>
                  <a:pt x="134" y="173"/>
                </a:moveTo>
                <a:cubicBezTo>
                  <a:pt x="134" y="198"/>
                  <a:pt x="140" y="209"/>
                  <a:pt x="156" y="209"/>
                </a:cubicBezTo>
                <a:cubicBezTo>
                  <a:pt x="171" y="209"/>
                  <a:pt x="179" y="197"/>
                  <a:pt x="180" y="174"/>
                </a:cubicBezTo>
                <a:cubicBezTo>
                  <a:pt x="183" y="120"/>
                  <a:pt x="143" y="67"/>
                  <a:pt x="89" y="55"/>
                </a:cubicBezTo>
                <a:cubicBezTo>
                  <a:pt x="75" y="52"/>
                  <a:pt x="64" y="57"/>
                  <a:pt x="59" y="71"/>
                </a:cubicBezTo>
                <a:cubicBezTo>
                  <a:pt x="54" y="88"/>
                  <a:pt x="65" y="97"/>
                  <a:pt x="80" y="101"/>
                </a:cubicBezTo>
                <a:cubicBezTo>
                  <a:pt x="116" y="112"/>
                  <a:pt x="135" y="138"/>
                  <a:pt x="134" y="173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5" name="Freeform 574">
            <a:extLst>
              <a:ext uri="{FF2B5EF4-FFF2-40B4-BE49-F238E27FC236}">
                <a16:creationId xmlns:a16="http://schemas.microsoft.com/office/drawing/2014/main" id="{027A49F1-CE70-43EF-BF24-0B0FBC364D84}"/>
              </a:ext>
            </a:extLst>
          </p:cNvPr>
          <p:cNvSpPr>
            <a:spLocks noEditPoints="1"/>
          </p:cNvSpPr>
          <p:nvPr/>
        </p:nvSpPr>
        <p:spPr bwMode="auto">
          <a:xfrm>
            <a:off x="7723188" y="1066800"/>
            <a:ext cx="341313" cy="336550"/>
          </a:xfrm>
          <a:custGeom>
            <a:avLst/>
            <a:gdLst>
              <a:gd name="T0" fmla="*/ 138 w 253"/>
              <a:gd name="T1" fmla="*/ 87 h 251"/>
              <a:gd name="T2" fmla="*/ 176 w 253"/>
              <a:gd name="T3" fmla="*/ 87 h 251"/>
              <a:gd name="T4" fmla="*/ 172 w 253"/>
              <a:gd name="T5" fmla="*/ 118 h 251"/>
              <a:gd name="T6" fmla="*/ 204 w 253"/>
              <a:gd name="T7" fmla="*/ 110 h 251"/>
              <a:gd name="T8" fmla="*/ 224 w 253"/>
              <a:gd name="T9" fmla="*/ 110 h 251"/>
              <a:gd name="T10" fmla="*/ 225 w 253"/>
              <a:gd name="T11" fmla="*/ 130 h 251"/>
              <a:gd name="T12" fmla="*/ 237 w 253"/>
              <a:gd name="T13" fmla="*/ 152 h 251"/>
              <a:gd name="T14" fmla="*/ 253 w 253"/>
              <a:gd name="T15" fmla="*/ 162 h 251"/>
              <a:gd name="T16" fmla="*/ 243 w 253"/>
              <a:gd name="T17" fmla="*/ 180 h 251"/>
              <a:gd name="T18" fmla="*/ 224 w 253"/>
              <a:gd name="T19" fmla="*/ 188 h 251"/>
              <a:gd name="T20" fmla="*/ 225 w 253"/>
              <a:gd name="T21" fmla="*/ 194 h 251"/>
              <a:gd name="T22" fmla="*/ 237 w 253"/>
              <a:gd name="T23" fmla="*/ 222 h 251"/>
              <a:gd name="T24" fmla="*/ 208 w 253"/>
              <a:gd name="T25" fmla="*/ 222 h 251"/>
              <a:gd name="T26" fmla="*/ 182 w 253"/>
              <a:gd name="T27" fmla="*/ 237 h 251"/>
              <a:gd name="T28" fmla="*/ 168 w 253"/>
              <a:gd name="T29" fmla="*/ 251 h 251"/>
              <a:gd name="T30" fmla="*/ 152 w 253"/>
              <a:gd name="T31" fmla="*/ 237 h 251"/>
              <a:gd name="T32" fmla="*/ 139 w 253"/>
              <a:gd name="T33" fmla="*/ 215 h 251"/>
              <a:gd name="T34" fmla="*/ 130 w 253"/>
              <a:gd name="T35" fmla="*/ 231 h 251"/>
              <a:gd name="T36" fmla="*/ 111 w 253"/>
              <a:gd name="T37" fmla="*/ 239 h 251"/>
              <a:gd name="T38" fmla="*/ 103 w 253"/>
              <a:gd name="T39" fmla="*/ 222 h 251"/>
              <a:gd name="T40" fmla="*/ 97 w 253"/>
              <a:gd name="T41" fmla="*/ 196 h 251"/>
              <a:gd name="T42" fmla="*/ 81 w 253"/>
              <a:gd name="T43" fmla="*/ 209 h 251"/>
              <a:gd name="T44" fmla="*/ 60 w 253"/>
              <a:gd name="T45" fmla="*/ 208 h 251"/>
              <a:gd name="T46" fmla="*/ 60 w 253"/>
              <a:gd name="T47" fmla="*/ 189 h 251"/>
              <a:gd name="T48" fmla="*/ 57 w 253"/>
              <a:gd name="T49" fmla="*/ 170 h 251"/>
              <a:gd name="T50" fmla="*/ 23 w 253"/>
              <a:gd name="T51" fmla="*/ 164 h 251"/>
              <a:gd name="T52" fmla="*/ 37 w 253"/>
              <a:gd name="T53" fmla="*/ 130 h 251"/>
              <a:gd name="T54" fmla="*/ 2 w 253"/>
              <a:gd name="T55" fmla="*/ 114 h 251"/>
              <a:gd name="T56" fmla="*/ 19 w 253"/>
              <a:gd name="T57" fmla="*/ 97 h 251"/>
              <a:gd name="T58" fmla="*/ 0 w 253"/>
              <a:gd name="T59" fmla="*/ 72 h 251"/>
              <a:gd name="T60" fmla="*/ 30 w 253"/>
              <a:gd name="T61" fmla="*/ 56 h 251"/>
              <a:gd name="T62" fmla="*/ 22 w 253"/>
              <a:gd name="T63" fmla="*/ 47 h 251"/>
              <a:gd name="T64" fmla="*/ 18 w 253"/>
              <a:gd name="T65" fmla="*/ 24 h 251"/>
              <a:gd name="T66" fmla="*/ 40 w 253"/>
              <a:gd name="T67" fmla="*/ 23 h 251"/>
              <a:gd name="T68" fmla="*/ 70 w 253"/>
              <a:gd name="T69" fmla="*/ 10 h 251"/>
              <a:gd name="T70" fmla="*/ 85 w 253"/>
              <a:gd name="T71" fmla="*/ 0 h 251"/>
              <a:gd name="T72" fmla="*/ 99 w 253"/>
              <a:gd name="T73" fmla="*/ 12 h 251"/>
              <a:gd name="T74" fmla="*/ 128 w 253"/>
              <a:gd name="T75" fmla="*/ 25 h 251"/>
              <a:gd name="T76" fmla="*/ 145 w 253"/>
              <a:gd name="T77" fmla="*/ 29 h 251"/>
              <a:gd name="T78" fmla="*/ 146 w 253"/>
              <a:gd name="T79" fmla="*/ 46 h 251"/>
              <a:gd name="T80" fmla="*/ 138 w 253"/>
              <a:gd name="T81" fmla="*/ 87 h 251"/>
              <a:gd name="T82" fmla="*/ 60 w 253"/>
              <a:gd name="T83" fmla="*/ 81 h 251"/>
              <a:gd name="T84" fmla="*/ 166 w 253"/>
              <a:gd name="T85" fmla="*/ 195 h 251"/>
              <a:gd name="T86" fmla="*/ 196 w 253"/>
              <a:gd name="T87" fmla="*/ 176 h 251"/>
              <a:gd name="T88" fmla="*/ 171 w 253"/>
              <a:gd name="T89" fmla="*/ 149 h 251"/>
              <a:gd name="T90" fmla="*/ 106 w 253"/>
              <a:gd name="T91" fmla="*/ 79 h 251"/>
              <a:gd name="T92" fmla="*/ 82 w 253"/>
              <a:gd name="T93" fmla="*/ 53 h 251"/>
              <a:gd name="T94" fmla="*/ 60 w 253"/>
              <a:gd name="T95" fmla="*/ 8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3" h="251">
                <a:moveTo>
                  <a:pt x="138" y="87"/>
                </a:moveTo>
                <a:cubicBezTo>
                  <a:pt x="153" y="87"/>
                  <a:pt x="164" y="87"/>
                  <a:pt x="176" y="87"/>
                </a:cubicBezTo>
                <a:cubicBezTo>
                  <a:pt x="175" y="96"/>
                  <a:pt x="174" y="106"/>
                  <a:pt x="172" y="118"/>
                </a:cubicBezTo>
                <a:cubicBezTo>
                  <a:pt x="181" y="121"/>
                  <a:pt x="192" y="123"/>
                  <a:pt x="204" y="110"/>
                </a:cubicBezTo>
                <a:cubicBezTo>
                  <a:pt x="207" y="107"/>
                  <a:pt x="220" y="106"/>
                  <a:pt x="224" y="110"/>
                </a:cubicBezTo>
                <a:cubicBezTo>
                  <a:pt x="227" y="114"/>
                  <a:pt x="228" y="125"/>
                  <a:pt x="225" y="130"/>
                </a:cubicBezTo>
                <a:cubicBezTo>
                  <a:pt x="216" y="148"/>
                  <a:pt x="217" y="150"/>
                  <a:pt x="237" y="152"/>
                </a:cubicBezTo>
                <a:cubicBezTo>
                  <a:pt x="243" y="152"/>
                  <a:pt x="253" y="158"/>
                  <a:pt x="253" y="162"/>
                </a:cubicBezTo>
                <a:cubicBezTo>
                  <a:pt x="253" y="168"/>
                  <a:pt x="248" y="176"/>
                  <a:pt x="243" y="180"/>
                </a:cubicBezTo>
                <a:cubicBezTo>
                  <a:pt x="238" y="185"/>
                  <a:pt x="230" y="186"/>
                  <a:pt x="224" y="188"/>
                </a:cubicBezTo>
                <a:cubicBezTo>
                  <a:pt x="225" y="192"/>
                  <a:pt x="224" y="194"/>
                  <a:pt x="225" y="194"/>
                </a:cubicBezTo>
                <a:cubicBezTo>
                  <a:pt x="233" y="202"/>
                  <a:pt x="246" y="208"/>
                  <a:pt x="237" y="222"/>
                </a:cubicBezTo>
                <a:cubicBezTo>
                  <a:pt x="229" y="235"/>
                  <a:pt x="218" y="226"/>
                  <a:pt x="208" y="222"/>
                </a:cubicBezTo>
                <a:cubicBezTo>
                  <a:pt x="196" y="219"/>
                  <a:pt x="184" y="218"/>
                  <a:pt x="182" y="237"/>
                </a:cubicBezTo>
                <a:cubicBezTo>
                  <a:pt x="181" y="242"/>
                  <a:pt x="173" y="251"/>
                  <a:pt x="168" y="251"/>
                </a:cubicBezTo>
                <a:cubicBezTo>
                  <a:pt x="162" y="251"/>
                  <a:pt x="156" y="243"/>
                  <a:pt x="152" y="237"/>
                </a:cubicBezTo>
                <a:cubicBezTo>
                  <a:pt x="148" y="232"/>
                  <a:pt x="145" y="225"/>
                  <a:pt x="139" y="215"/>
                </a:cubicBezTo>
                <a:cubicBezTo>
                  <a:pt x="134" y="224"/>
                  <a:pt x="133" y="229"/>
                  <a:pt x="130" y="231"/>
                </a:cubicBezTo>
                <a:cubicBezTo>
                  <a:pt x="125" y="235"/>
                  <a:pt x="117" y="240"/>
                  <a:pt x="111" y="239"/>
                </a:cubicBezTo>
                <a:cubicBezTo>
                  <a:pt x="108" y="239"/>
                  <a:pt x="105" y="228"/>
                  <a:pt x="103" y="222"/>
                </a:cubicBezTo>
                <a:cubicBezTo>
                  <a:pt x="100" y="215"/>
                  <a:pt x="99" y="207"/>
                  <a:pt x="97" y="196"/>
                </a:cubicBezTo>
                <a:cubicBezTo>
                  <a:pt x="88" y="204"/>
                  <a:pt x="85" y="208"/>
                  <a:pt x="81" y="209"/>
                </a:cubicBezTo>
                <a:cubicBezTo>
                  <a:pt x="74" y="210"/>
                  <a:pt x="65" y="211"/>
                  <a:pt x="60" y="208"/>
                </a:cubicBezTo>
                <a:cubicBezTo>
                  <a:pt x="57" y="206"/>
                  <a:pt x="56" y="194"/>
                  <a:pt x="60" y="189"/>
                </a:cubicBezTo>
                <a:cubicBezTo>
                  <a:pt x="67" y="180"/>
                  <a:pt x="67" y="173"/>
                  <a:pt x="57" y="170"/>
                </a:cubicBezTo>
                <a:cubicBezTo>
                  <a:pt x="46" y="168"/>
                  <a:pt x="34" y="166"/>
                  <a:pt x="23" y="164"/>
                </a:cubicBezTo>
                <a:cubicBezTo>
                  <a:pt x="28" y="154"/>
                  <a:pt x="32" y="144"/>
                  <a:pt x="37" y="130"/>
                </a:cubicBezTo>
                <a:cubicBezTo>
                  <a:pt x="30" y="121"/>
                  <a:pt x="1" y="143"/>
                  <a:pt x="2" y="114"/>
                </a:cubicBezTo>
                <a:cubicBezTo>
                  <a:pt x="3" y="107"/>
                  <a:pt x="15" y="101"/>
                  <a:pt x="19" y="97"/>
                </a:cubicBezTo>
                <a:cubicBezTo>
                  <a:pt x="14" y="90"/>
                  <a:pt x="7" y="81"/>
                  <a:pt x="0" y="72"/>
                </a:cubicBezTo>
                <a:cubicBezTo>
                  <a:pt x="9" y="67"/>
                  <a:pt x="18" y="62"/>
                  <a:pt x="30" y="56"/>
                </a:cubicBezTo>
                <a:cubicBezTo>
                  <a:pt x="29" y="54"/>
                  <a:pt x="24" y="51"/>
                  <a:pt x="22" y="47"/>
                </a:cubicBezTo>
                <a:cubicBezTo>
                  <a:pt x="20" y="40"/>
                  <a:pt x="20" y="32"/>
                  <a:pt x="18" y="24"/>
                </a:cubicBezTo>
                <a:cubicBezTo>
                  <a:pt x="25" y="24"/>
                  <a:pt x="34" y="20"/>
                  <a:pt x="40" y="23"/>
                </a:cubicBezTo>
                <a:cubicBezTo>
                  <a:pt x="61" y="32"/>
                  <a:pt x="60" y="33"/>
                  <a:pt x="70" y="10"/>
                </a:cubicBezTo>
                <a:cubicBezTo>
                  <a:pt x="73" y="5"/>
                  <a:pt x="80" y="0"/>
                  <a:pt x="85" y="0"/>
                </a:cubicBezTo>
                <a:cubicBezTo>
                  <a:pt x="90" y="1"/>
                  <a:pt x="98" y="7"/>
                  <a:pt x="99" y="12"/>
                </a:cubicBezTo>
                <a:cubicBezTo>
                  <a:pt x="102" y="31"/>
                  <a:pt x="110" y="37"/>
                  <a:pt x="128" y="25"/>
                </a:cubicBezTo>
                <a:cubicBezTo>
                  <a:pt x="132" y="23"/>
                  <a:pt x="142" y="25"/>
                  <a:pt x="145" y="29"/>
                </a:cubicBezTo>
                <a:cubicBezTo>
                  <a:pt x="148" y="33"/>
                  <a:pt x="149" y="44"/>
                  <a:pt x="146" y="46"/>
                </a:cubicBezTo>
                <a:cubicBezTo>
                  <a:pt x="131" y="60"/>
                  <a:pt x="136" y="75"/>
                  <a:pt x="138" y="87"/>
                </a:cubicBezTo>
                <a:close/>
                <a:moveTo>
                  <a:pt x="60" y="81"/>
                </a:moveTo>
                <a:cubicBezTo>
                  <a:pt x="60" y="138"/>
                  <a:pt x="107" y="189"/>
                  <a:pt x="166" y="195"/>
                </a:cubicBezTo>
                <a:cubicBezTo>
                  <a:pt x="180" y="197"/>
                  <a:pt x="192" y="192"/>
                  <a:pt x="196" y="176"/>
                </a:cubicBezTo>
                <a:cubicBezTo>
                  <a:pt x="199" y="162"/>
                  <a:pt x="189" y="152"/>
                  <a:pt x="171" y="149"/>
                </a:cubicBezTo>
                <a:cubicBezTo>
                  <a:pt x="130" y="143"/>
                  <a:pt x="110" y="121"/>
                  <a:pt x="106" y="79"/>
                </a:cubicBezTo>
                <a:cubicBezTo>
                  <a:pt x="105" y="63"/>
                  <a:pt x="98" y="53"/>
                  <a:pt x="82" y="53"/>
                </a:cubicBezTo>
                <a:cubicBezTo>
                  <a:pt x="66" y="54"/>
                  <a:pt x="60" y="66"/>
                  <a:pt x="60" y="81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6" name="Freeform 575">
            <a:extLst>
              <a:ext uri="{FF2B5EF4-FFF2-40B4-BE49-F238E27FC236}">
                <a16:creationId xmlns:a16="http://schemas.microsoft.com/office/drawing/2014/main" id="{39658BD2-9421-4293-A520-288BA240B4E6}"/>
              </a:ext>
            </a:extLst>
          </p:cNvPr>
          <p:cNvSpPr>
            <a:spLocks noEditPoints="1"/>
          </p:cNvSpPr>
          <p:nvPr/>
        </p:nvSpPr>
        <p:spPr bwMode="auto">
          <a:xfrm>
            <a:off x="8101013" y="1287463"/>
            <a:ext cx="122238" cy="123825"/>
          </a:xfrm>
          <a:custGeom>
            <a:avLst/>
            <a:gdLst>
              <a:gd name="T0" fmla="*/ 90 w 91"/>
              <a:gd name="T1" fmla="*/ 47 h 91"/>
              <a:gd name="T2" fmla="*/ 45 w 91"/>
              <a:gd name="T3" fmla="*/ 91 h 91"/>
              <a:gd name="T4" fmla="*/ 0 w 91"/>
              <a:gd name="T5" fmla="*/ 44 h 91"/>
              <a:gd name="T6" fmla="*/ 45 w 91"/>
              <a:gd name="T7" fmla="*/ 0 h 91"/>
              <a:gd name="T8" fmla="*/ 90 w 91"/>
              <a:gd name="T9" fmla="*/ 47 h 91"/>
              <a:gd name="T10" fmla="*/ 65 w 91"/>
              <a:gd name="T11" fmla="*/ 44 h 91"/>
              <a:gd name="T12" fmla="*/ 45 w 91"/>
              <a:gd name="T13" fmla="*/ 32 h 91"/>
              <a:gd name="T14" fmla="*/ 31 w 91"/>
              <a:gd name="T15" fmla="*/ 46 h 91"/>
              <a:gd name="T16" fmla="*/ 46 w 91"/>
              <a:gd name="T17" fmla="*/ 58 h 91"/>
              <a:gd name="T18" fmla="*/ 65 w 91"/>
              <a:gd name="T19" fmla="*/ 4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91">
                <a:moveTo>
                  <a:pt x="90" y="47"/>
                </a:moveTo>
                <a:cubicBezTo>
                  <a:pt x="90" y="70"/>
                  <a:pt x="69" y="91"/>
                  <a:pt x="45" y="91"/>
                </a:cubicBezTo>
                <a:cubicBezTo>
                  <a:pt x="21" y="90"/>
                  <a:pt x="0" y="69"/>
                  <a:pt x="0" y="44"/>
                </a:cubicBezTo>
                <a:cubicBezTo>
                  <a:pt x="1" y="20"/>
                  <a:pt x="21" y="0"/>
                  <a:pt x="45" y="0"/>
                </a:cubicBezTo>
                <a:cubicBezTo>
                  <a:pt x="70" y="0"/>
                  <a:pt x="91" y="22"/>
                  <a:pt x="90" y="47"/>
                </a:cubicBezTo>
                <a:close/>
                <a:moveTo>
                  <a:pt x="65" y="44"/>
                </a:moveTo>
                <a:cubicBezTo>
                  <a:pt x="55" y="38"/>
                  <a:pt x="49" y="31"/>
                  <a:pt x="45" y="32"/>
                </a:cubicBezTo>
                <a:cubicBezTo>
                  <a:pt x="39" y="33"/>
                  <a:pt x="36" y="41"/>
                  <a:pt x="31" y="46"/>
                </a:cubicBezTo>
                <a:cubicBezTo>
                  <a:pt x="36" y="50"/>
                  <a:pt x="41" y="58"/>
                  <a:pt x="46" y="58"/>
                </a:cubicBezTo>
                <a:cubicBezTo>
                  <a:pt x="51" y="58"/>
                  <a:pt x="56" y="51"/>
                  <a:pt x="65" y="44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7" name="Freeform 576">
            <a:extLst>
              <a:ext uri="{FF2B5EF4-FFF2-40B4-BE49-F238E27FC236}">
                <a16:creationId xmlns:a16="http://schemas.microsoft.com/office/drawing/2014/main" id="{D6502830-A76C-41F5-B872-BBA1F8E2C885}"/>
              </a:ext>
            </a:extLst>
          </p:cNvPr>
          <p:cNvSpPr>
            <a:spLocks noEditPoints="1"/>
          </p:cNvSpPr>
          <p:nvPr/>
        </p:nvSpPr>
        <p:spPr bwMode="auto">
          <a:xfrm>
            <a:off x="7820026" y="884238"/>
            <a:ext cx="122238" cy="120650"/>
          </a:xfrm>
          <a:custGeom>
            <a:avLst/>
            <a:gdLst>
              <a:gd name="T0" fmla="*/ 46 w 91"/>
              <a:gd name="T1" fmla="*/ 90 h 90"/>
              <a:gd name="T2" fmla="*/ 0 w 91"/>
              <a:gd name="T3" fmla="*/ 46 h 90"/>
              <a:gd name="T4" fmla="*/ 45 w 91"/>
              <a:gd name="T5" fmla="*/ 0 h 90"/>
              <a:gd name="T6" fmla="*/ 91 w 91"/>
              <a:gd name="T7" fmla="*/ 46 h 90"/>
              <a:gd name="T8" fmla="*/ 46 w 91"/>
              <a:gd name="T9" fmla="*/ 90 h 90"/>
              <a:gd name="T10" fmla="*/ 66 w 91"/>
              <a:gd name="T11" fmla="*/ 46 h 90"/>
              <a:gd name="T12" fmla="*/ 47 w 91"/>
              <a:gd name="T13" fmla="*/ 32 h 90"/>
              <a:gd name="T14" fmla="*/ 32 w 91"/>
              <a:gd name="T15" fmla="*/ 46 h 90"/>
              <a:gd name="T16" fmla="*/ 46 w 91"/>
              <a:gd name="T17" fmla="*/ 58 h 90"/>
              <a:gd name="T18" fmla="*/ 66 w 91"/>
              <a:gd name="T19" fmla="*/ 4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90">
                <a:moveTo>
                  <a:pt x="46" y="90"/>
                </a:moveTo>
                <a:cubicBezTo>
                  <a:pt x="22" y="90"/>
                  <a:pt x="1" y="69"/>
                  <a:pt x="0" y="46"/>
                </a:cubicBezTo>
                <a:cubicBezTo>
                  <a:pt x="0" y="21"/>
                  <a:pt x="21" y="0"/>
                  <a:pt x="45" y="0"/>
                </a:cubicBezTo>
                <a:cubicBezTo>
                  <a:pt x="69" y="0"/>
                  <a:pt x="91" y="21"/>
                  <a:pt x="91" y="46"/>
                </a:cubicBezTo>
                <a:cubicBezTo>
                  <a:pt x="91" y="69"/>
                  <a:pt x="70" y="89"/>
                  <a:pt x="46" y="90"/>
                </a:cubicBezTo>
                <a:close/>
                <a:moveTo>
                  <a:pt x="66" y="46"/>
                </a:moveTo>
                <a:cubicBezTo>
                  <a:pt x="57" y="39"/>
                  <a:pt x="51" y="31"/>
                  <a:pt x="47" y="32"/>
                </a:cubicBezTo>
                <a:cubicBezTo>
                  <a:pt x="41" y="33"/>
                  <a:pt x="37" y="41"/>
                  <a:pt x="32" y="46"/>
                </a:cubicBezTo>
                <a:cubicBezTo>
                  <a:pt x="36" y="50"/>
                  <a:pt x="41" y="58"/>
                  <a:pt x="46" y="58"/>
                </a:cubicBezTo>
                <a:cubicBezTo>
                  <a:pt x="51" y="59"/>
                  <a:pt x="56" y="52"/>
                  <a:pt x="66" y="4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8" name="Freeform 577">
            <a:extLst>
              <a:ext uri="{FF2B5EF4-FFF2-40B4-BE49-F238E27FC236}">
                <a16:creationId xmlns:a16="http://schemas.microsoft.com/office/drawing/2014/main" id="{C5BDB72E-734E-4EED-902B-38D92E7FF5A7}"/>
              </a:ext>
            </a:extLst>
          </p:cNvPr>
          <p:cNvSpPr/>
          <p:nvPr/>
        </p:nvSpPr>
        <p:spPr bwMode="auto">
          <a:xfrm>
            <a:off x="7742238" y="955675"/>
            <a:ext cx="42863" cy="50800"/>
          </a:xfrm>
          <a:custGeom>
            <a:avLst/>
            <a:gdLst>
              <a:gd name="T0" fmla="*/ 17 w 32"/>
              <a:gd name="T1" fmla="*/ 0 h 38"/>
              <a:gd name="T2" fmla="*/ 30 w 32"/>
              <a:gd name="T3" fmla="*/ 22 h 38"/>
              <a:gd name="T4" fmla="*/ 15 w 32"/>
              <a:gd name="T5" fmla="*/ 38 h 38"/>
              <a:gd name="T6" fmla="*/ 1 w 32"/>
              <a:gd name="T7" fmla="*/ 20 h 38"/>
              <a:gd name="T8" fmla="*/ 17 w 32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8">
                <a:moveTo>
                  <a:pt x="17" y="0"/>
                </a:moveTo>
                <a:cubicBezTo>
                  <a:pt x="24" y="10"/>
                  <a:pt x="32" y="17"/>
                  <a:pt x="30" y="22"/>
                </a:cubicBezTo>
                <a:cubicBezTo>
                  <a:pt x="29" y="28"/>
                  <a:pt x="20" y="33"/>
                  <a:pt x="15" y="38"/>
                </a:cubicBezTo>
                <a:cubicBezTo>
                  <a:pt x="10" y="32"/>
                  <a:pt x="2" y="27"/>
                  <a:pt x="1" y="20"/>
                </a:cubicBezTo>
                <a:cubicBezTo>
                  <a:pt x="0" y="15"/>
                  <a:pt x="9" y="9"/>
                  <a:pt x="17" y="0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9" name="Freeform 578">
            <a:extLst>
              <a:ext uri="{FF2B5EF4-FFF2-40B4-BE49-F238E27FC236}">
                <a16:creationId xmlns:a16="http://schemas.microsoft.com/office/drawing/2014/main" id="{B70DA5B1-C2D4-4048-A953-600656A92A7C}"/>
              </a:ext>
            </a:extLst>
          </p:cNvPr>
          <p:cNvSpPr/>
          <p:nvPr/>
        </p:nvSpPr>
        <p:spPr bwMode="auto">
          <a:xfrm>
            <a:off x="7950201" y="865188"/>
            <a:ext cx="41275" cy="50800"/>
          </a:xfrm>
          <a:custGeom>
            <a:avLst/>
            <a:gdLst>
              <a:gd name="T0" fmla="*/ 18 w 31"/>
              <a:gd name="T1" fmla="*/ 37 h 37"/>
              <a:gd name="T2" fmla="*/ 1 w 31"/>
              <a:gd name="T3" fmla="*/ 15 h 37"/>
              <a:gd name="T4" fmla="*/ 15 w 31"/>
              <a:gd name="T5" fmla="*/ 1 h 37"/>
              <a:gd name="T6" fmla="*/ 30 w 31"/>
              <a:gd name="T7" fmla="*/ 14 h 37"/>
              <a:gd name="T8" fmla="*/ 18 w 31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7">
                <a:moveTo>
                  <a:pt x="18" y="37"/>
                </a:moveTo>
                <a:cubicBezTo>
                  <a:pt x="9" y="27"/>
                  <a:pt x="1" y="21"/>
                  <a:pt x="1" y="15"/>
                </a:cubicBezTo>
                <a:cubicBezTo>
                  <a:pt x="0" y="10"/>
                  <a:pt x="9" y="1"/>
                  <a:pt x="15" y="1"/>
                </a:cubicBezTo>
                <a:cubicBezTo>
                  <a:pt x="20" y="0"/>
                  <a:pt x="29" y="8"/>
                  <a:pt x="30" y="14"/>
                </a:cubicBezTo>
                <a:cubicBezTo>
                  <a:pt x="31" y="19"/>
                  <a:pt x="24" y="26"/>
                  <a:pt x="18" y="3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0" name="Freeform 579">
            <a:extLst>
              <a:ext uri="{FF2B5EF4-FFF2-40B4-BE49-F238E27FC236}">
                <a16:creationId xmlns:a16="http://schemas.microsoft.com/office/drawing/2014/main" id="{F993DDE2-AC90-42AA-982F-9AE78734EE41}"/>
              </a:ext>
            </a:extLst>
          </p:cNvPr>
          <p:cNvSpPr/>
          <p:nvPr/>
        </p:nvSpPr>
        <p:spPr bwMode="auto">
          <a:xfrm>
            <a:off x="8239126" y="1273175"/>
            <a:ext cx="52388" cy="41275"/>
          </a:xfrm>
          <a:custGeom>
            <a:avLst/>
            <a:gdLst>
              <a:gd name="T0" fmla="*/ 39 w 39"/>
              <a:gd name="T1" fmla="*/ 16 h 31"/>
              <a:gd name="T2" fmla="*/ 18 w 39"/>
              <a:gd name="T3" fmla="*/ 30 h 31"/>
              <a:gd name="T4" fmla="*/ 0 w 39"/>
              <a:gd name="T5" fmla="*/ 16 h 31"/>
              <a:gd name="T6" fmla="*/ 17 w 39"/>
              <a:gd name="T7" fmla="*/ 1 h 31"/>
              <a:gd name="T8" fmla="*/ 39 w 39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1">
                <a:moveTo>
                  <a:pt x="39" y="16"/>
                </a:moveTo>
                <a:cubicBezTo>
                  <a:pt x="29" y="23"/>
                  <a:pt x="22" y="31"/>
                  <a:pt x="18" y="30"/>
                </a:cubicBezTo>
                <a:cubicBezTo>
                  <a:pt x="11" y="29"/>
                  <a:pt x="6" y="21"/>
                  <a:pt x="0" y="16"/>
                </a:cubicBezTo>
                <a:cubicBezTo>
                  <a:pt x="6" y="10"/>
                  <a:pt x="11" y="2"/>
                  <a:pt x="17" y="1"/>
                </a:cubicBezTo>
                <a:cubicBezTo>
                  <a:pt x="22" y="0"/>
                  <a:pt x="29" y="8"/>
                  <a:pt x="39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1" name="Freeform 580">
            <a:extLst>
              <a:ext uri="{FF2B5EF4-FFF2-40B4-BE49-F238E27FC236}">
                <a16:creationId xmlns:a16="http://schemas.microsoft.com/office/drawing/2014/main" id="{53DEF4E6-2A5B-42DD-8F77-501444A26DA6}"/>
              </a:ext>
            </a:extLst>
          </p:cNvPr>
          <p:cNvSpPr/>
          <p:nvPr/>
        </p:nvSpPr>
        <p:spPr bwMode="auto">
          <a:xfrm>
            <a:off x="7997826" y="1117600"/>
            <a:ext cx="41275" cy="50800"/>
          </a:xfrm>
          <a:custGeom>
            <a:avLst/>
            <a:gdLst>
              <a:gd name="T0" fmla="*/ 17 w 31"/>
              <a:gd name="T1" fmla="*/ 38 h 38"/>
              <a:gd name="T2" fmla="*/ 1 w 31"/>
              <a:gd name="T3" fmla="*/ 17 h 38"/>
              <a:gd name="T4" fmla="*/ 17 w 31"/>
              <a:gd name="T5" fmla="*/ 0 h 38"/>
              <a:gd name="T6" fmla="*/ 31 w 31"/>
              <a:gd name="T7" fmla="*/ 16 h 38"/>
              <a:gd name="T8" fmla="*/ 17 w 31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8">
                <a:moveTo>
                  <a:pt x="17" y="38"/>
                </a:moveTo>
                <a:cubicBezTo>
                  <a:pt x="9" y="28"/>
                  <a:pt x="0" y="22"/>
                  <a:pt x="1" y="17"/>
                </a:cubicBezTo>
                <a:cubicBezTo>
                  <a:pt x="3" y="11"/>
                  <a:pt x="11" y="6"/>
                  <a:pt x="17" y="0"/>
                </a:cubicBezTo>
                <a:cubicBezTo>
                  <a:pt x="22" y="5"/>
                  <a:pt x="30" y="10"/>
                  <a:pt x="31" y="16"/>
                </a:cubicBezTo>
                <a:cubicBezTo>
                  <a:pt x="31" y="21"/>
                  <a:pt x="24" y="28"/>
                  <a:pt x="17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2" name="Freeform 581">
            <a:extLst>
              <a:ext uri="{FF2B5EF4-FFF2-40B4-BE49-F238E27FC236}">
                <a16:creationId xmlns:a16="http://schemas.microsoft.com/office/drawing/2014/main" id="{52B47681-B9B2-4B4D-81BE-9434C143919D}"/>
              </a:ext>
            </a:extLst>
          </p:cNvPr>
          <p:cNvSpPr/>
          <p:nvPr/>
        </p:nvSpPr>
        <p:spPr bwMode="auto">
          <a:xfrm>
            <a:off x="8015288" y="809625"/>
            <a:ext cx="52388" cy="44450"/>
          </a:xfrm>
          <a:custGeom>
            <a:avLst/>
            <a:gdLst>
              <a:gd name="T0" fmla="*/ 38 w 38"/>
              <a:gd name="T1" fmla="*/ 17 h 32"/>
              <a:gd name="T2" fmla="*/ 16 w 38"/>
              <a:gd name="T3" fmla="*/ 31 h 32"/>
              <a:gd name="T4" fmla="*/ 0 w 38"/>
              <a:gd name="T5" fmla="*/ 15 h 32"/>
              <a:gd name="T6" fmla="*/ 17 w 38"/>
              <a:gd name="T7" fmla="*/ 1 h 32"/>
              <a:gd name="T8" fmla="*/ 38 w 38"/>
              <a:gd name="T9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2">
                <a:moveTo>
                  <a:pt x="38" y="17"/>
                </a:moveTo>
                <a:cubicBezTo>
                  <a:pt x="28" y="24"/>
                  <a:pt x="21" y="32"/>
                  <a:pt x="16" y="31"/>
                </a:cubicBezTo>
                <a:cubicBezTo>
                  <a:pt x="10" y="29"/>
                  <a:pt x="5" y="21"/>
                  <a:pt x="0" y="15"/>
                </a:cubicBezTo>
                <a:cubicBezTo>
                  <a:pt x="6" y="10"/>
                  <a:pt x="11" y="2"/>
                  <a:pt x="17" y="1"/>
                </a:cubicBezTo>
                <a:cubicBezTo>
                  <a:pt x="22" y="0"/>
                  <a:pt x="28" y="9"/>
                  <a:pt x="38" y="1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3" name="Freeform 582">
            <a:extLst>
              <a:ext uri="{FF2B5EF4-FFF2-40B4-BE49-F238E27FC236}">
                <a16:creationId xmlns:a16="http://schemas.microsoft.com/office/drawing/2014/main" id="{0E7EFAC2-AB2E-4A05-A416-2EF21FDBA7D7}"/>
              </a:ext>
            </a:extLst>
          </p:cNvPr>
          <p:cNvSpPr/>
          <p:nvPr/>
        </p:nvSpPr>
        <p:spPr bwMode="auto">
          <a:xfrm>
            <a:off x="7927976" y="1031875"/>
            <a:ext cx="52388" cy="39688"/>
          </a:xfrm>
          <a:custGeom>
            <a:avLst/>
            <a:gdLst>
              <a:gd name="T0" fmla="*/ 38 w 38"/>
              <a:gd name="T1" fmla="*/ 16 h 30"/>
              <a:gd name="T2" fmla="*/ 16 w 38"/>
              <a:gd name="T3" fmla="*/ 30 h 30"/>
              <a:gd name="T4" fmla="*/ 0 w 38"/>
              <a:gd name="T5" fmla="*/ 17 h 30"/>
              <a:gd name="T6" fmla="*/ 16 w 38"/>
              <a:gd name="T7" fmla="*/ 1 h 30"/>
              <a:gd name="T8" fmla="*/ 38 w 38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6"/>
                </a:moveTo>
                <a:cubicBezTo>
                  <a:pt x="27" y="23"/>
                  <a:pt x="21" y="30"/>
                  <a:pt x="16" y="30"/>
                </a:cubicBezTo>
                <a:cubicBezTo>
                  <a:pt x="10" y="29"/>
                  <a:pt x="5" y="21"/>
                  <a:pt x="0" y="17"/>
                </a:cubicBezTo>
                <a:cubicBezTo>
                  <a:pt x="5" y="11"/>
                  <a:pt x="10" y="3"/>
                  <a:pt x="16" y="1"/>
                </a:cubicBezTo>
                <a:cubicBezTo>
                  <a:pt x="20" y="0"/>
                  <a:pt x="27" y="8"/>
                  <a:pt x="38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4" name="Freeform 583">
            <a:extLst>
              <a:ext uri="{FF2B5EF4-FFF2-40B4-BE49-F238E27FC236}">
                <a16:creationId xmlns:a16="http://schemas.microsoft.com/office/drawing/2014/main" id="{66978ADB-7C8D-4901-9FD8-4C50334FEC98}"/>
              </a:ext>
            </a:extLst>
          </p:cNvPr>
          <p:cNvSpPr/>
          <p:nvPr/>
        </p:nvSpPr>
        <p:spPr bwMode="auto">
          <a:xfrm>
            <a:off x="8299451" y="1196975"/>
            <a:ext cx="50800" cy="41275"/>
          </a:xfrm>
          <a:custGeom>
            <a:avLst/>
            <a:gdLst>
              <a:gd name="T0" fmla="*/ 38 w 38"/>
              <a:gd name="T1" fmla="*/ 15 h 31"/>
              <a:gd name="T2" fmla="*/ 17 w 38"/>
              <a:gd name="T3" fmla="*/ 29 h 31"/>
              <a:gd name="T4" fmla="*/ 0 w 38"/>
              <a:gd name="T5" fmla="*/ 13 h 31"/>
              <a:gd name="T6" fmla="*/ 17 w 38"/>
              <a:gd name="T7" fmla="*/ 0 h 31"/>
              <a:gd name="T8" fmla="*/ 38 w 38"/>
              <a:gd name="T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1">
                <a:moveTo>
                  <a:pt x="38" y="15"/>
                </a:moveTo>
                <a:cubicBezTo>
                  <a:pt x="28" y="22"/>
                  <a:pt x="21" y="31"/>
                  <a:pt x="17" y="29"/>
                </a:cubicBezTo>
                <a:cubicBezTo>
                  <a:pt x="10" y="28"/>
                  <a:pt x="6" y="19"/>
                  <a:pt x="0" y="13"/>
                </a:cubicBezTo>
                <a:cubicBezTo>
                  <a:pt x="6" y="9"/>
                  <a:pt x="11" y="1"/>
                  <a:pt x="17" y="0"/>
                </a:cubicBezTo>
                <a:cubicBezTo>
                  <a:pt x="22" y="0"/>
                  <a:pt x="28" y="8"/>
                  <a:pt x="38" y="1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5" name="Freeform 584">
            <a:extLst>
              <a:ext uri="{FF2B5EF4-FFF2-40B4-BE49-F238E27FC236}">
                <a16:creationId xmlns:a16="http://schemas.microsoft.com/office/drawing/2014/main" id="{77014D86-4FD9-43C0-B207-6D18942700E0}"/>
              </a:ext>
            </a:extLst>
          </p:cNvPr>
          <p:cNvSpPr/>
          <p:nvPr/>
        </p:nvSpPr>
        <p:spPr bwMode="auto">
          <a:xfrm>
            <a:off x="8016876" y="1412875"/>
            <a:ext cx="50800" cy="39688"/>
          </a:xfrm>
          <a:custGeom>
            <a:avLst/>
            <a:gdLst>
              <a:gd name="T0" fmla="*/ 37 w 37"/>
              <a:gd name="T1" fmla="*/ 16 h 30"/>
              <a:gd name="T2" fmla="*/ 15 w 37"/>
              <a:gd name="T3" fmla="*/ 29 h 30"/>
              <a:gd name="T4" fmla="*/ 0 w 37"/>
              <a:gd name="T5" fmla="*/ 12 h 30"/>
              <a:gd name="T6" fmla="*/ 17 w 37"/>
              <a:gd name="T7" fmla="*/ 0 h 30"/>
              <a:gd name="T8" fmla="*/ 37 w 37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0">
                <a:moveTo>
                  <a:pt x="37" y="16"/>
                </a:moveTo>
                <a:cubicBezTo>
                  <a:pt x="27" y="22"/>
                  <a:pt x="19" y="30"/>
                  <a:pt x="15" y="29"/>
                </a:cubicBezTo>
                <a:cubicBezTo>
                  <a:pt x="9" y="27"/>
                  <a:pt x="5" y="18"/>
                  <a:pt x="0" y="12"/>
                </a:cubicBezTo>
                <a:cubicBezTo>
                  <a:pt x="6" y="8"/>
                  <a:pt x="11" y="0"/>
                  <a:pt x="17" y="0"/>
                </a:cubicBezTo>
                <a:cubicBezTo>
                  <a:pt x="22" y="0"/>
                  <a:pt x="28" y="8"/>
                  <a:pt x="37" y="16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6" name="Freeform 585">
            <a:extLst>
              <a:ext uri="{FF2B5EF4-FFF2-40B4-BE49-F238E27FC236}">
                <a16:creationId xmlns:a16="http://schemas.microsoft.com/office/drawing/2014/main" id="{85938738-3BAF-4B63-8925-4866CE1A0ABF}"/>
              </a:ext>
            </a:extLst>
          </p:cNvPr>
          <p:cNvSpPr/>
          <p:nvPr/>
        </p:nvSpPr>
        <p:spPr bwMode="auto">
          <a:xfrm>
            <a:off x="7704138" y="1033463"/>
            <a:ext cx="50800" cy="41275"/>
          </a:xfrm>
          <a:custGeom>
            <a:avLst/>
            <a:gdLst>
              <a:gd name="T0" fmla="*/ 38 w 38"/>
              <a:gd name="T1" fmla="*/ 14 h 30"/>
              <a:gd name="T2" fmla="*/ 17 w 38"/>
              <a:gd name="T3" fmla="*/ 29 h 30"/>
              <a:gd name="T4" fmla="*/ 0 w 38"/>
              <a:gd name="T5" fmla="*/ 14 h 30"/>
              <a:gd name="T6" fmla="*/ 16 w 38"/>
              <a:gd name="T7" fmla="*/ 0 h 30"/>
              <a:gd name="T8" fmla="*/ 38 w 38"/>
              <a:gd name="T9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8" y="14"/>
                </a:moveTo>
                <a:cubicBezTo>
                  <a:pt x="28" y="22"/>
                  <a:pt x="21" y="30"/>
                  <a:pt x="17" y="29"/>
                </a:cubicBezTo>
                <a:cubicBezTo>
                  <a:pt x="10" y="27"/>
                  <a:pt x="6" y="19"/>
                  <a:pt x="0" y="14"/>
                </a:cubicBezTo>
                <a:cubicBezTo>
                  <a:pt x="6" y="9"/>
                  <a:pt x="11" y="1"/>
                  <a:pt x="16" y="0"/>
                </a:cubicBezTo>
                <a:cubicBezTo>
                  <a:pt x="21" y="0"/>
                  <a:pt x="27" y="7"/>
                  <a:pt x="38" y="14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7" name="Freeform 586">
            <a:extLst>
              <a:ext uri="{FF2B5EF4-FFF2-40B4-BE49-F238E27FC236}">
                <a16:creationId xmlns:a16="http://schemas.microsoft.com/office/drawing/2014/main" id="{78469B99-C651-408B-B7B7-6DCD0228D581}"/>
              </a:ext>
            </a:extLst>
          </p:cNvPr>
          <p:cNvSpPr/>
          <p:nvPr/>
        </p:nvSpPr>
        <p:spPr bwMode="auto">
          <a:xfrm>
            <a:off x="8081963" y="1220788"/>
            <a:ext cx="39688" cy="50800"/>
          </a:xfrm>
          <a:custGeom>
            <a:avLst/>
            <a:gdLst>
              <a:gd name="T0" fmla="*/ 15 w 30"/>
              <a:gd name="T1" fmla="*/ 38 h 38"/>
              <a:gd name="T2" fmla="*/ 1 w 30"/>
              <a:gd name="T3" fmla="*/ 17 h 38"/>
              <a:gd name="T4" fmla="*/ 16 w 30"/>
              <a:gd name="T5" fmla="*/ 0 h 38"/>
              <a:gd name="T6" fmla="*/ 30 w 30"/>
              <a:gd name="T7" fmla="*/ 16 h 38"/>
              <a:gd name="T8" fmla="*/ 15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15" y="38"/>
                </a:moveTo>
                <a:cubicBezTo>
                  <a:pt x="8" y="28"/>
                  <a:pt x="0" y="21"/>
                  <a:pt x="1" y="17"/>
                </a:cubicBezTo>
                <a:cubicBezTo>
                  <a:pt x="2" y="10"/>
                  <a:pt x="10" y="6"/>
                  <a:pt x="16" y="0"/>
                </a:cubicBezTo>
                <a:cubicBezTo>
                  <a:pt x="21" y="6"/>
                  <a:pt x="29" y="10"/>
                  <a:pt x="30" y="16"/>
                </a:cubicBezTo>
                <a:cubicBezTo>
                  <a:pt x="30" y="21"/>
                  <a:pt x="23" y="27"/>
                  <a:pt x="15" y="3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614" name="Grupo 613">
            <a:extLst>
              <a:ext uri="{FF2B5EF4-FFF2-40B4-BE49-F238E27FC236}">
                <a16:creationId xmlns:a16="http://schemas.microsoft.com/office/drawing/2014/main" id="{57EBE9F1-494A-49C5-8313-5DB56900448B}"/>
              </a:ext>
            </a:extLst>
          </p:cNvPr>
          <p:cNvGrpSpPr/>
          <p:nvPr/>
        </p:nvGrpSpPr>
        <p:grpSpPr>
          <a:xfrm>
            <a:off x="670297" y="2811891"/>
            <a:ext cx="3339728" cy="992844"/>
            <a:chOff x="996157" y="3179763"/>
            <a:chExt cx="1847651" cy="549275"/>
          </a:xfrm>
        </p:grpSpPr>
        <p:sp>
          <p:nvSpPr>
            <p:cNvPr id="602" name="Freeform 590">
              <a:extLst>
                <a:ext uri="{FF2B5EF4-FFF2-40B4-BE49-F238E27FC236}">
                  <a16:creationId xmlns:a16="http://schemas.microsoft.com/office/drawing/2014/main" id="{A9ACD5AF-7D20-46B7-8651-7705681E9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0988" y="3179763"/>
              <a:ext cx="290513" cy="549275"/>
            </a:xfrm>
            <a:custGeom>
              <a:avLst/>
              <a:gdLst>
                <a:gd name="T0" fmla="*/ 121 w 192"/>
                <a:gd name="T1" fmla="*/ 316 h 360"/>
                <a:gd name="T2" fmla="*/ 106 w 192"/>
                <a:gd name="T3" fmla="*/ 355 h 360"/>
                <a:gd name="T4" fmla="*/ 74 w 192"/>
                <a:gd name="T5" fmla="*/ 343 h 360"/>
                <a:gd name="T6" fmla="*/ 90 w 192"/>
                <a:gd name="T7" fmla="*/ 303 h 360"/>
                <a:gd name="T8" fmla="*/ 75 w 192"/>
                <a:gd name="T9" fmla="*/ 240 h 360"/>
                <a:gd name="T10" fmla="*/ 2 w 192"/>
                <a:gd name="T11" fmla="*/ 175 h 360"/>
                <a:gd name="T12" fmla="*/ 58 w 192"/>
                <a:gd name="T13" fmla="*/ 105 h 360"/>
                <a:gd name="T14" fmla="*/ 66 w 192"/>
                <a:gd name="T15" fmla="*/ 33 h 360"/>
                <a:gd name="T16" fmla="*/ 106 w 192"/>
                <a:gd name="T17" fmla="*/ 9 h 360"/>
                <a:gd name="T18" fmla="*/ 182 w 192"/>
                <a:gd name="T19" fmla="*/ 57 h 360"/>
                <a:gd name="T20" fmla="*/ 130 w 192"/>
                <a:gd name="T21" fmla="*/ 139 h 360"/>
                <a:gd name="T22" fmla="*/ 130 w 192"/>
                <a:gd name="T23" fmla="*/ 208 h 360"/>
                <a:gd name="T24" fmla="*/ 176 w 192"/>
                <a:gd name="T25" fmla="*/ 266 h 360"/>
                <a:gd name="T26" fmla="*/ 121 w 192"/>
                <a:gd name="T27" fmla="*/ 316 h 360"/>
                <a:gd name="T28" fmla="*/ 105 w 192"/>
                <a:gd name="T29" fmla="*/ 161 h 360"/>
                <a:gd name="T30" fmla="*/ 66 w 192"/>
                <a:gd name="T31" fmla="*/ 124 h 360"/>
                <a:gd name="T32" fmla="*/ 30 w 192"/>
                <a:gd name="T33" fmla="*/ 161 h 360"/>
                <a:gd name="T34" fmla="*/ 68 w 192"/>
                <a:gd name="T35" fmla="*/ 199 h 360"/>
                <a:gd name="T36" fmla="*/ 105 w 192"/>
                <a:gd name="T37" fmla="*/ 161 h 360"/>
                <a:gd name="T38" fmla="*/ 165 w 192"/>
                <a:gd name="T39" fmla="*/ 74 h 360"/>
                <a:gd name="T40" fmla="*/ 136 w 192"/>
                <a:gd name="T41" fmla="*/ 45 h 360"/>
                <a:gd name="T42" fmla="*/ 105 w 192"/>
                <a:gd name="T43" fmla="*/ 74 h 360"/>
                <a:gd name="T44" fmla="*/ 134 w 192"/>
                <a:gd name="T45" fmla="*/ 104 h 360"/>
                <a:gd name="T46" fmla="*/ 165 w 192"/>
                <a:gd name="T47" fmla="*/ 74 h 360"/>
                <a:gd name="T48" fmla="*/ 153 w 192"/>
                <a:gd name="T49" fmla="*/ 273 h 360"/>
                <a:gd name="T50" fmla="*/ 128 w 192"/>
                <a:gd name="T51" fmla="*/ 245 h 360"/>
                <a:gd name="T52" fmla="*/ 101 w 192"/>
                <a:gd name="T53" fmla="*/ 272 h 360"/>
                <a:gd name="T54" fmla="*/ 126 w 192"/>
                <a:gd name="T55" fmla="*/ 298 h 360"/>
                <a:gd name="T56" fmla="*/ 153 w 192"/>
                <a:gd name="T57" fmla="*/ 273 h 360"/>
                <a:gd name="T58" fmla="*/ 113 w 192"/>
                <a:gd name="T59" fmla="*/ 44 h 360"/>
                <a:gd name="T60" fmla="*/ 95 w 192"/>
                <a:gd name="T61" fmla="*/ 31 h 360"/>
                <a:gd name="T62" fmla="*/ 81 w 192"/>
                <a:gd name="T63" fmla="*/ 43 h 360"/>
                <a:gd name="T64" fmla="*/ 93 w 192"/>
                <a:gd name="T65" fmla="*/ 55 h 360"/>
                <a:gd name="T66" fmla="*/ 113 w 192"/>
                <a:gd name="T67" fmla="*/ 44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360">
                  <a:moveTo>
                    <a:pt x="121" y="316"/>
                  </a:moveTo>
                  <a:cubicBezTo>
                    <a:pt x="126" y="332"/>
                    <a:pt x="125" y="348"/>
                    <a:pt x="106" y="355"/>
                  </a:cubicBezTo>
                  <a:cubicBezTo>
                    <a:pt x="93" y="360"/>
                    <a:pt x="80" y="356"/>
                    <a:pt x="74" y="343"/>
                  </a:cubicBezTo>
                  <a:cubicBezTo>
                    <a:pt x="66" y="326"/>
                    <a:pt x="73" y="313"/>
                    <a:pt x="90" y="303"/>
                  </a:cubicBezTo>
                  <a:cubicBezTo>
                    <a:pt x="71" y="285"/>
                    <a:pt x="67" y="263"/>
                    <a:pt x="75" y="240"/>
                  </a:cubicBezTo>
                  <a:cubicBezTo>
                    <a:pt x="27" y="232"/>
                    <a:pt x="4" y="211"/>
                    <a:pt x="2" y="175"/>
                  </a:cubicBezTo>
                  <a:cubicBezTo>
                    <a:pt x="0" y="144"/>
                    <a:pt x="19" y="119"/>
                    <a:pt x="58" y="105"/>
                  </a:cubicBezTo>
                  <a:cubicBezTo>
                    <a:pt x="50" y="80"/>
                    <a:pt x="47" y="54"/>
                    <a:pt x="66" y="33"/>
                  </a:cubicBezTo>
                  <a:cubicBezTo>
                    <a:pt x="76" y="22"/>
                    <a:pt x="91" y="13"/>
                    <a:pt x="106" y="9"/>
                  </a:cubicBezTo>
                  <a:cubicBezTo>
                    <a:pt x="141" y="0"/>
                    <a:pt x="172" y="22"/>
                    <a:pt x="182" y="57"/>
                  </a:cubicBezTo>
                  <a:cubicBezTo>
                    <a:pt x="192" y="93"/>
                    <a:pt x="172" y="124"/>
                    <a:pt x="130" y="139"/>
                  </a:cubicBezTo>
                  <a:cubicBezTo>
                    <a:pt x="130" y="162"/>
                    <a:pt x="130" y="184"/>
                    <a:pt x="130" y="208"/>
                  </a:cubicBezTo>
                  <a:cubicBezTo>
                    <a:pt x="163" y="222"/>
                    <a:pt x="178" y="239"/>
                    <a:pt x="176" y="266"/>
                  </a:cubicBezTo>
                  <a:cubicBezTo>
                    <a:pt x="173" y="292"/>
                    <a:pt x="155" y="309"/>
                    <a:pt x="121" y="316"/>
                  </a:cubicBezTo>
                  <a:close/>
                  <a:moveTo>
                    <a:pt x="105" y="161"/>
                  </a:moveTo>
                  <a:cubicBezTo>
                    <a:pt x="105" y="139"/>
                    <a:pt x="88" y="124"/>
                    <a:pt x="66" y="124"/>
                  </a:cubicBezTo>
                  <a:cubicBezTo>
                    <a:pt x="46" y="125"/>
                    <a:pt x="30" y="141"/>
                    <a:pt x="30" y="161"/>
                  </a:cubicBezTo>
                  <a:cubicBezTo>
                    <a:pt x="30" y="182"/>
                    <a:pt x="47" y="199"/>
                    <a:pt x="68" y="199"/>
                  </a:cubicBezTo>
                  <a:cubicBezTo>
                    <a:pt x="89" y="199"/>
                    <a:pt x="105" y="182"/>
                    <a:pt x="105" y="161"/>
                  </a:cubicBezTo>
                  <a:close/>
                  <a:moveTo>
                    <a:pt x="165" y="74"/>
                  </a:moveTo>
                  <a:cubicBezTo>
                    <a:pt x="165" y="58"/>
                    <a:pt x="152" y="45"/>
                    <a:pt x="136" y="45"/>
                  </a:cubicBezTo>
                  <a:cubicBezTo>
                    <a:pt x="119" y="44"/>
                    <a:pt x="105" y="58"/>
                    <a:pt x="105" y="74"/>
                  </a:cubicBezTo>
                  <a:cubicBezTo>
                    <a:pt x="105" y="90"/>
                    <a:pt x="119" y="104"/>
                    <a:pt x="134" y="104"/>
                  </a:cubicBezTo>
                  <a:cubicBezTo>
                    <a:pt x="151" y="105"/>
                    <a:pt x="165" y="91"/>
                    <a:pt x="165" y="74"/>
                  </a:cubicBezTo>
                  <a:close/>
                  <a:moveTo>
                    <a:pt x="153" y="273"/>
                  </a:moveTo>
                  <a:cubicBezTo>
                    <a:pt x="154" y="258"/>
                    <a:pt x="142" y="245"/>
                    <a:pt x="128" y="245"/>
                  </a:cubicBezTo>
                  <a:cubicBezTo>
                    <a:pt x="114" y="245"/>
                    <a:pt x="100" y="258"/>
                    <a:pt x="101" y="272"/>
                  </a:cubicBezTo>
                  <a:cubicBezTo>
                    <a:pt x="102" y="287"/>
                    <a:pt x="110" y="297"/>
                    <a:pt x="126" y="298"/>
                  </a:cubicBezTo>
                  <a:cubicBezTo>
                    <a:pt x="142" y="299"/>
                    <a:pt x="153" y="288"/>
                    <a:pt x="153" y="273"/>
                  </a:cubicBezTo>
                  <a:close/>
                  <a:moveTo>
                    <a:pt x="113" y="44"/>
                  </a:moveTo>
                  <a:cubicBezTo>
                    <a:pt x="105" y="37"/>
                    <a:pt x="99" y="30"/>
                    <a:pt x="95" y="31"/>
                  </a:cubicBezTo>
                  <a:cubicBezTo>
                    <a:pt x="90" y="32"/>
                    <a:pt x="86" y="39"/>
                    <a:pt x="81" y="43"/>
                  </a:cubicBezTo>
                  <a:cubicBezTo>
                    <a:pt x="85" y="47"/>
                    <a:pt x="89" y="55"/>
                    <a:pt x="93" y="55"/>
                  </a:cubicBezTo>
                  <a:cubicBezTo>
                    <a:pt x="98" y="56"/>
                    <a:pt x="104" y="49"/>
                    <a:pt x="113" y="44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03" name="Freeform 591">
              <a:extLst>
                <a:ext uri="{FF2B5EF4-FFF2-40B4-BE49-F238E27FC236}">
                  <a16:creationId xmlns:a16="http://schemas.microsoft.com/office/drawing/2014/main" id="{82A0CF2D-799F-4A81-B389-560A33BE8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8507" y="3247232"/>
              <a:ext cx="339725" cy="373063"/>
            </a:xfrm>
            <a:custGeom>
              <a:avLst/>
              <a:gdLst>
                <a:gd name="T0" fmla="*/ 46 w 224"/>
                <a:gd name="T1" fmla="*/ 163 h 245"/>
                <a:gd name="T2" fmla="*/ 8 w 224"/>
                <a:gd name="T3" fmla="*/ 186 h 245"/>
                <a:gd name="T4" fmla="*/ 18 w 224"/>
                <a:gd name="T5" fmla="*/ 160 h 245"/>
                <a:gd name="T6" fmla="*/ 37 w 224"/>
                <a:gd name="T7" fmla="*/ 134 h 245"/>
                <a:gd name="T8" fmla="*/ 11 w 224"/>
                <a:gd name="T9" fmla="*/ 114 h 245"/>
                <a:gd name="T10" fmla="*/ 44 w 224"/>
                <a:gd name="T11" fmla="*/ 86 h 245"/>
                <a:gd name="T12" fmla="*/ 8 w 224"/>
                <a:gd name="T13" fmla="*/ 65 h 245"/>
                <a:gd name="T14" fmla="*/ 33 w 224"/>
                <a:gd name="T15" fmla="*/ 59 h 245"/>
                <a:gd name="T16" fmla="*/ 65 w 224"/>
                <a:gd name="T17" fmla="*/ 63 h 245"/>
                <a:gd name="T18" fmla="*/ 70 w 224"/>
                <a:gd name="T19" fmla="*/ 33 h 245"/>
                <a:gd name="T20" fmla="*/ 110 w 224"/>
                <a:gd name="T21" fmla="*/ 45 h 245"/>
                <a:gd name="T22" fmla="*/ 111 w 224"/>
                <a:gd name="T23" fmla="*/ 2 h 245"/>
                <a:gd name="T24" fmla="*/ 127 w 224"/>
                <a:gd name="T25" fmla="*/ 25 h 245"/>
                <a:gd name="T26" fmla="*/ 146 w 224"/>
                <a:gd name="T27" fmla="*/ 54 h 245"/>
                <a:gd name="T28" fmla="*/ 173 w 224"/>
                <a:gd name="T29" fmla="*/ 45 h 245"/>
                <a:gd name="T30" fmla="*/ 184 w 224"/>
                <a:gd name="T31" fmla="*/ 87 h 245"/>
                <a:gd name="T32" fmla="*/ 216 w 224"/>
                <a:gd name="T33" fmla="*/ 61 h 245"/>
                <a:gd name="T34" fmla="*/ 203 w 224"/>
                <a:gd name="T35" fmla="*/ 86 h 245"/>
                <a:gd name="T36" fmla="*/ 189 w 224"/>
                <a:gd name="T37" fmla="*/ 116 h 245"/>
                <a:gd name="T38" fmla="*/ 214 w 224"/>
                <a:gd name="T39" fmla="*/ 138 h 245"/>
                <a:gd name="T40" fmla="*/ 181 w 224"/>
                <a:gd name="T41" fmla="*/ 160 h 245"/>
                <a:gd name="T42" fmla="*/ 218 w 224"/>
                <a:gd name="T43" fmla="*/ 181 h 245"/>
                <a:gd name="T44" fmla="*/ 191 w 224"/>
                <a:gd name="T45" fmla="*/ 185 h 245"/>
                <a:gd name="T46" fmla="*/ 157 w 224"/>
                <a:gd name="T47" fmla="*/ 186 h 245"/>
                <a:gd name="T48" fmla="*/ 152 w 224"/>
                <a:gd name="T49" fmla="*/ 216 h 245"/>
                <a:gd name="T50" fmla="*/ 114 w 224"/>
                <a:gd name="T51" fmla="*/ 201 h 245"/>
                <a:gd name="T52" fmla="*/ 116 w 224"/>
                <a:gd name="T53" fmla="*/ 243 h 245"/>
                <a:gd name="T54" fmla="*/ 97 w 224"/>
                <a:gd name="T55" fmla="*/ 224 h 245"/>
                <a:gd name="T56" fmla="*/ 81 w 224"/>
                <a:gd name="T57" fmla="*/ 193 h 245"/>
                <a:gd name="T58" fmla="*/ 51 w 224"/>
                <a:gd name="T59" fmla="*/ 202 h 245"/>
                <a:gd name="T60" fmla="*/ 146 w 224"/>
                <a:gd name="T61" fmla="*/ 75 h 245"/>
                <a:gd name="T62" fmla="*/ 121 w 224"/>
                <a:gd name="T63" fmla="*/ 99 h 245"/>
                <a:gd name="T64" fmla="*/ 162 w 224"/>
                <a:gd name="T65" fmla="*/ 10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4" h="245">
                  <a:moveTo>
                    <a:pt x="62" y="180"/>
                  </a:moveTo>
                  <a:cubicBezTo>
                    <a:pt x="58" y="177"/>
                    <a:pt x="53" y="171"/>
                    <a:pt x="46" y="163"/>
                  </a:cubicBezTo>
                  <a:cubicBezTo>
                    <a:pt x="39" y="170"/>
                    <a:pt x="34" y="177"/>
                    <a:pt x="28" y="181"/>
                  </a:cubicBezTo>
                  <a:cubicBezTo>
                    <a:pt x="22" y="185"/>
                    <a:pt x="15" y="187"/>
                    <a:pt x="8" y="186"/>
                  </a:cubicBezTo>
                  <a:cubicBezTo>
                    <a:pt x="5" y="185"/>
                    <a:pt x="0" y="174"/>
                    <a:pt x="2" y="172"/>
                  </a:cubicBezTo>
                  <a:cubicBezTo>
                    <a:pt x="5" y="166"/>
                    <a:pt x="12" y="162"/>
                    <a:pt x="18" y="160"/>
                  </a:cubicBezTo>
                  <a:cubicBezTo>
                    <a:pt x="25" y="158"/>
                    <a:pt x="33" y="159"/>
                    <a:pt x="43" y="159"/>
                  </a:cubicBezTo>
                  <a:cubicBezTo>
                    <a:pt x="40" y="148"/>
                    <a:pt x="38" y="139"/>
                    <a:pt x="37" y="134"/>
                  </a:cubicBezTo>
                  <a:cubicBezTo>
                    <a:pt x="26" y="131"/>
                    <a:pt x="17" y="129"/>
                    <a:pt x="9" y="126"/>
                  </a:cubicBezTo>
                  <a:cubicBezTo>
                    <a:pt x="8" y="125"/>
                    <a:pt x="9" y="114"/>
                    <a:pt x="11" y="114"/>
                  </a:cubicBezTo>
                  <a:cubicBezTo>
                    <a:pt x="18" y="112"/>
                    <a:pt x="26" y="112"/>
                    <a:pt x="36" y="111"/>
                  </a:cubicBezTo>
                  <a:cubicBezTo>
                    <a:pt x="38" y="106"/>
                    <a:pt x="41" y="97"/>
                    <a:pt x="44" y="86"/>
                  </a:cubicBezTo>
                  <a:cubicBezTo>
                    <a:pt x="35" y="83"/>
                    <a:pt x="26" y="83"/>
                    <a:pt x="19" y="79"/>
                  </a:cubicBezTo>
                  <a:cubicBezTo>
                    <a:pt x="14" y="77"/>
                    <a:pt x="9" y="71"/>
                    <a:pt x="8" y="65"/>
                  </a:cubicBezTo>
                  <a:cubicBezTo>
                    <a:pt x="7" y="62"/>
                    <a:pt x="13" y="53"/>
                    <a:pt x="16" y="53"/>
                  </a:cubicBezTo>
                  <a:cubicBezTo>
                    <a:pt x="22" y="52"/>
                    <a:pt x="29" y="55"/>
                    <a:pt x="33" y="59"/>
                  </a:cubicBezTo>
                  <a:cubicBezTo>
                    <a:pt x="38" y="64"/>
                    <a:pt x="41" y="72"/>
                    <a:pt x="46" y="81"/>
                  </a:cubicBezTo>
                  <a:cubicBezTo>
                    <a:pt x="55" y="73"/>
                    <a:pt x="61" y="67"/>
                    <a:pt x="65" y="63"/>
                  </a:cubicBezTo>
                  <a:cubicBezTo>
                    <a:pt x="63" y="53"/>
                    <a:pt x="61" y="45"/>
                    <a:pt x="61" y="37"/>
                  </a:cubicBezTo>
                  <a:cubicBezTo>
                    <a:pt x="61" y="36"/>
                    <a:pt x="69" y="32"/>
                    <a:pt x="70" y="33"/>
                  </a:cubicBezTo>
                  <a:cubicBezTo>
                    <a:pt x="75" y="38"/>
                    <a:pt x="79" y="44"/>
                    <a:pt x="85" y="51"/>
                  </a:cubicBezTo>
                  <a:cubicBezTo>
                    <a:pt x="91" y="50"/>
                    <a:pt x="99" y="48"/>
                    <a:pt x="110" y="45"/>
                  </a:cubicBezTo>
                  <a:cubicBezTo>
                    <a:pt x="108" y="37"/>
                    <a:pt x="104" y="30"/>
                    <a:pt x="105" y="22"/>
                  </a:cubicBezTo>
                  <a:cubicBezTo>
                    <a:pt x="105" y="15"/>
                    <a:pt x="107" y="8"/>
                    <a:pt x="111" y="2"/>
                  </a:cubicBezTo>
                  <a:cubicBezTo>
                    <a:pt x="113" y="0"/>
                    <a:pt x="125" y="2"/>
                    <a:pt x="126" y="6"/>
                  </a:cubicBezTo>
                  <a:cubicBezTo>
                    <a:pt x="129" y="11"/>
                    <a:pt x="128" y="19"/>
                    <a:pt x="127" y="25"/>
                  </a:cubicBezTo>
                  <a:cubicBezTo>
                    <a:pt x="125" y="32"/>
                    <a:pt x="121" y="38"/>
                    <a:pt x="117" y="45"/>
                  </a:cubicBezTo>
                  <a:cubicBezTo>
                    <a:pt x="129" y="48"/>
                    <a:pt x="138" y="51"/>
                    <a:pt x="146" y="54"/>
                  </a:cubicBezTo>
                  <a:cubicBezTo>
                    <a:pt x="152" y="47"/>
                    <a:pt x="157" y="42"/>
                    <a:pt x="163" y="37"/>
                  </a:cubicBezTo>
                  <a:cubicBezTo>
                    <a:pt x="164" y="36"/>
                    <a:pt x="173" y="43"/>
                    <a:pt x="173" y="45"/>
                  </a:cubicBezTo>
                  <a:cubicBezTo>
                    <a:pt x="171" y="51"/>
                    <a:pt x="166" y="57"/>
                    <a:pt x="163" y="65"/>
                  </a:cubicBezTo>
                  <a:cubicBezTo>
                    <a:pt x="166" y="69"/>
                    <a:pt x="172" y="75"/>
                    <a:pt x="184" y="87"/>
                  </a:cubicBezTo>
                  <a:cubicBezTo>
                    <a:pt x="187" y="80"/>
                    <a:pt x="189" y="72"/>
                    <a:pt x="194" y="68"/>
                  </a:cubicBezTo>
                  <a:cubicBezTo>
                    <a:pt x="200" y="63"/>
                    <a:pt x="209" y="62"/>
                    <a:pt x="216" y="61"/>
                  </a:cubicBezTo>
                  <a:cubicBezTo>
                    <a:pt x="218" y="61"/>
                    <a:pt x="224" y="74"/>
                    <a:pt x="222" y="75"/>
                  </a:cubicBezTo>
                  <a:cubicBezTo>
                    <a:pt x="217" y="81"/>
                    <a:pt x="210" y="84"/>
                    <a:pt x="203" y="86"/>
                  </a:cubicBezTo>
                  <a:cubicBezTo>
                    <a:pt x="197" y="88"/>
                    <a:pt x="191" y="87"/>
                    <a:pt x="183" y="88"/>
                  </a:cubicBezTo>
                  <a:cubicBezTo>
                    <a:pt x="185" y="100"/>
                    <a:pt x="187" y="110"/>
                    <a:pt x="189" y="116"/>
                  </a:cubicBezTo>
                  <a:cubicBezTo>
                    <a:pt x="200" y="120"/>
                    <a:pt x="208" y="123"/>
                    <a:pt x="216" y="127"/>
                  </a:cubicBezTo>
                  <a:cubicBezTo>
                    <a:pt x="217" y="127"/>
                    <a:pt x="215" y="138"/>
                    <a:pt x="214" y="138"/>
                  </a:cubicBezTo>
                  <a:cubicBezTo>
                    <a:pt x="206" y="140"/>
                    <a:pt x="197" y="139"/>
                    <a:pt x="188" y="139"/>
                  </a:cubicBezTo>
                  <a:cubicBezTo>
                    <a:pt x="186" y="143"/>
                    <a:pt x="184" y="150"/>
                    <a:pt x="181" y="160"/>
                  </a:cubicBezTo>
                  <a:cubicBezTo>
                    <a:pt x="190" y="162"/>
                    <a:pt x="198" y="163"/>
                    <a:pt x="205" y="167"/>
                  </a:cubicBezTo>
                  <a:cubicBezTo>
                    <a:pt x="211" y="170"/>
                    <a:pt x="216" y="176"/>
                    <a:pt x="218" y="181"/>
                  </a:cubicBezTo>
                  <a:cubicBezTo>
                    <a:pt x="219" y="185"/>
                    <a:pt x="212" y="194"/>
                    <a:pt x="209" y="194"/>
                  </a:cubicBezTo>
                  <a:cubicBezTo>
                    <a:pt x="203" y="194"/>
                    <a:pt x="196" y="190"/>
                    <a:pt x="191" y="185"/>
                  </a:cubicBezTo>
                  <a:cubicBezTo>
                    <a:pt x="186" y="180"/>
                    <a:pt x="183" y="173"/>
                    <a:pt x="179" y="166"/>
                  </a:cubicBezTo>
                  <a:cubicBezTo>
                    <a:pt x="170" y="174"/>
                    <a:pt x="163" y="180"/>
                    <a:pt x="157" y="186"/>
                  </a:cubicBezTo>
                  <a:cubicBezTo>
                    <a:pt x="160" y="195"/>
                    <a:pt x="163" y="202"/>
                    <a:pt x="165" y="210"/>
                  </a:cubicBezTo>
                  <a:cubicBezTo>
                    <a:pt x="165" y="212"/>
                    <a:pt x="153" y="217"/>
                    <a:pt x="152" y="216"/>
                  </a:cubicBezTo>
                  <a:cubicBezTo>
                    <a:pt x="147" y="210"/>
                    <a:pt x="143" y="203"/>
                    <a:pt x="139" y="195"/>
                  </a:cubicBezTo>
                  <a:cubicBezTo>
                    <a:pt x="133" y="197"/>
                    <a:pt x="125" y="199"/>
                    <a:pt x="114" y="201"/>
                  </a:cubicBezTo>
                  <a:cubicBezTo>
                    <a:pt x="117" y="210"/>
                    <a:pt x="121" y="218"/>
                    <a:pt x="122" y="226"/>
                  </a:cubicBezTo>
                  <a:cubicBezTo>
                    <a:pt x="122" y="232"/>
                    <a:pt x="120" y="239"/>
                    <a:pt x="116" y="243"/>
                  </a:cubicBezTo>
                  <a:cubicBezTo>
                    <a:pt x="113" y="245"/>
                    <a:pt x="102" y="245"/>
                    <a:pt x="100" y="242"/>
                  </a:cubicBezTo>
                  <a:cubicBezTo>
                    <a:pt x="97" y="238"/>
                    <a:pt x="96" y="230"/>
                    <a:pt x="97" y="224"/>
                  </a:cubicBezTo>
                  <a:cubicBezTo>
                    <a:pt x="99" y="217"/>
                    <a:pt x="104" y="210"/>
                    <a:pt x="109" y="202"/>
                  </a:cubicBezTo>
                  <a:cubicBezTo>
                    <a:pt x="97" y="198"/>
                    <a:pt x="87" y="195"/>
                    <a:pt x="81" y="193"/>
                  </a:cubicBezTo>
                  <a:cubicBezTo>
                    <a:pt x="73" y="200"/>
                    <a:pt x="67" y="206"/>
                    <a:pt x="60" y="211"/>
                  </a:cubicBezTo>
                  <a:cubicBezTo>
                    <a:pt x="59" y="211"/>
                    <a:pt x="50" y="204"/>
                    <a:pt x="51" y="202"/>
                  </a:cubicBezTo>
                  <a:cubicBezTo>
                    <a:pt x="53" y="195"/>
                    <a:pt x="57" y="189"/>
                    <a:pt x="62" y="180"/>
                  </a:cubicBezTo>
                  <a:close/>
                  <a:moveTo>
                    <a:pt x="146" y="75"/>
                  </a:moveTo>
                  <a:cubicBezTo>
                    <a:pt x="143" y="75"/>
                    <a:pt x="140" y="75"/>
                    <a:pt x="137" y="75"/>
                  </a:cubicBezTo>
                  <a:cubicBezTo>
                    <a:pt x="131" y="83"/>
                    <a:pt x="121" y="91"/>
                    <a:pt x="121" y="99"/>
                  </a:cubicBezTo>
                  <a:cubicBezTo>
                    <a:pt x="121" y="106"/>
                    <a:pt x="132" y="117"/>
                    <a:pt x="140" y="119"/>
                  </a:cubicBezTo>
                  <a:cubicBezTo>
                    <a:pt x="153" y="122"/>
                    <a:pt x="163" y="112"/>
                    <a:pt x="162" y="100"/>
                  </a:cubicBezTo>
                  <a:cubicBezTo>
                    <a:pt x="161" y="91"/>
                    <a:pt x="151" y="83"/>
                    <a:pt x="146" y="75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05" name="Freeform 593">
              <a:extLst>
                <a:ext uri="{FF2B5EF4-FFF2-40B4-BE49-F238E27FC236}">
                  <a16:creationId xmlns:a16="http://schemas.microsoft.com/office/drawing/2014/main" id="{8C8C80C8-B35F-42C5-B3A0-464B875C37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1220" y="3340895"/>
              <a:ext cx="382588" cy="385763"/>
            </a:xfrm>
            <a:custGeom>
              <a:avLst/>
              <a:gdLst>
                <a:gd name="T0" fmla="*/ 122 w 253"/>
                <a:gd name="T1" fmla="*/ 209 h 253"/>
                <a:gd name="T2" fmla="*/ 84 w 253"/>
                <a:gd name="T3" fmla="*/ 199 h 253"/>
                <a:gd name="T4" fmla="*/ 77 w 253"/>
                <a:gd name="T5" fmla="*/ 190 h 253"/>
                <a:gd name="T6" fmla="*/ 61 w 253"/>
                <a:gd name="T7" fmla="*/ 190 h 253"/>
                <a:gd name="T8" fmla="*/ 36 w 253"/>
                <a:gd name="T9" fmla="*/ 175 h 253"/>
                <a:gd name="T10" fmla="*/ 4 w 253"/>
                <a:gd name="T11" fmla="*/ 155 h 253"/>
                <a:gd name="T12" fmla="*/ 52 w 253"/>
                <a:gd name="T13" fmla="*/ 152 h 253"/>
                <a:gd name="T14" fmla="*/ 30 w 253"/>
                <a:gd name="T15" fmla="*/ 110 h 253"/>
                <a:gd name="T16" fmla="*/ 57 w 253"/>
                <a:gd name="T17" fmla="*/ 98 h 253"/>
                <a:gd name="T18" fmla="*/ 50 w 253"/>
                <a:gd name="T19" fmla="*/ 72 h 253"/>
                <a:gd name="T20" fmla="*/ 73 w 253"/>
                <a:gd name="T21" fmla="*/ 76 h 253"/>
                <a:gd name="T22" fmla="*/ 75 w 253"/>
                <a:gd name="T23" fmla="*/ 35 h 253"/>
                <a:gd name="T24" fmla="*/ 96 w 253"/>
                <a:gd name="T25" fmla="*/ 3 h 253"/>
                <a:gd name="T26" fmla="*/ 106 w 253"/>
                <a:gd name="T27" fmla="*/ 53 h 253"/>
                <a:gd name="T28" fmla="*/ 121 w 253"/>
                <a:gd name="T29" fmla="*/ 34 h 253"/>
                <a:gd name="T30" fmla="*/ 130 w 253"/>
                <a:gd name="T31" fmla="*/ 56 h 253"/>
                <a:gd name="T32" fmla="*/ 171 w 253"/>
                <a:gd name="T33" fmla="*/ 37 h 253"/>
                <a:gd name="T34" fmla="*/ 180 w 253"/>
                <a:gd name="T35" fmla="*/ 73 h 253"/>
                <a:gd name="T36" fmla="*/ 203 w 253"/>
                <a:gd name="T37" fmla="*/ 47 h 253"/>
                <a:gd name="T38" fmla="*/ 240 w 253"/>
                <a:gd name="T39" fmla="*/ 51 h 253"/>
                <a:gd name="T40" fmla="*/ 206 w 253"/>
                <a:gd name="T41" fmla="*/ 78 h 253"/>
                <a:gd name="T42" fmla="*/ 223 w 253"/>
                <a:gd name="T43" fmla="*/ 96 h 253"/>
                <a:gd name="T44" fmla="*/ 206 w 253"/>
                <a:gd name="T45" fmla="*/ 108 h 253"/>
                <a:gd name="T46" fmla="*/ 233 w 253"/>
                <a:gd name="T47" fmla="*/ 127 h 253"/>
                <a:gd name="T48" fmla="*/ 247 w 253"/>
                <a:gd name="T49" fmla="*/ 150 h 253"/>
                <a:gd name="T50" fmla="*/ 209 w 253"/>
                <a:gd name="T51" fmla="*/ 139 h 253"/>
                <a:gd name="T52" fmla="*/ 217 w 253"/>
                <a:gd name="T53" fmla="*/ 172 h 253"/>
                <a:gd name="T54" fmla="*/ 189 w 253"/>
                <a:gd name="T55" fmla="*/ 181 h 253"/>
                <a:gd name="T56" fmla="*/ 213 w 253"/>
                <a:gd name="T57" fmla="*/ 209 h 253"/>
                <a:gd name="T58" fmla="*/ 208 w 253"/>
                <a:gd name="T59" fmla="*/ 249 h 253"/>
                <a:gd name="T60" fmla="*/ 174 w 253"/>
                <a:gd name="T61" fmla="*/ 196 h 253"/>
                <a:gd name="T62" fmla="*/ 155 w 253"/>
                <a:gd name="T63" fmla="*/ 244 h 253"/>
                <a:gd name="T64" fmla="*/ 142 w 253"/>
                <a:gd name="T65" fmla="*/ 210 h 253"/>
                <a:gd name="T66" fmla="*/ 129 w 253"/>
                <a:gd name="T67" fmla="*/ 67 h 253"/>
                <a:gd name="T68" fmla="*/ 130 w 253"/>
                <a:gd name="T69" fmla="*/ 19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3" h="253">
                  <a:moveTo>
                    <a:pt x="142" y="210"/>
                  </a:moveTo>
                  <a:cubicBezTo>
                    <a:pt x="133" y="209"/>
                    <a:pt x="128" y="209"/>
                    <a:pt x="122" y="209"/>
                  </a:cubicBezTo>
                  <a:cubicBezTo>
                    <a:pt x="117" y="225"/>
                    <a:pt x="110" y="242"/>
                    <a:pt x="90" y="228"/>
                  </a:cubicBezTo>
                  <a:cubicBezTo>
                    <a:pt x="84" y="223"/>
                    <a:pt x="86" y="209"/>
                    <a:pt x="84" y="199"/>
                  </a:cubicBezTo>
                  <a:cubicBezTo>
                    <a:pt x="85" y="198"/>
                    <a:pt x="87" y="198"/>
                    <a:pt x="88" y="197"/>
                  </a:cubicBezTo>
                  <a:cubicBezTo>
                    <a:pt x="84" y="194"/>
                    <a:pt x="80" y="192"/>
                    <a:pt x="77" y="190"/>
                  </a:cubicBezTo>
                  <a:cubicBezTo>
                    <a:pt x="70" y="196"/>
                    <a:pt x="62" y="205"/>
                    <a:pt x="59" y="204"/>
                  </a:cubicBezTo>
                  <a:cubicBezTo>
                    <a:pt x="49" y="200"/>
                    <a:pt x="52" y="193"/>
                    <a:pt x="61" y="190"/>
                  </a:cubicBezTo>
                  <a:cubicBezTo>
                    <a:pt x="64" y="188"/>
                    <a:pt x="67" y="187"/>
                    <a:pt x="70" y="185"/>
                  </a:cubicBezTo>
                  <a:cubicBezTo>
                    <a:pt x="58" y="161"/>
                    <a:pt x="57" y="161"/>
                    <a:pt x="36" y="175"/>
                  </a:cubicBezTo>
                  <a:cubicBezTo>
                    <a:pt x="20" y="186"/>
                    <a:pt x="7" y="186"/>
                    <a:pt x="2" y="173"/>
                  </a:cubicBezTo>
                  <a:cubicBezTo>
                    <a:pt x="0" y="168"/>
                    <a:pt x="1" y="159"/>
                    <a:pt x="4" y="155"/>
                  </a:cubicBezTo>
                  <a:cubicBezTo>
                    <a:pt x="8" y="150"/>
                    <a:pt x="16" y="148"/>
                    <a:pt x="22" y="148"/>
                  </a:cubicBezTo>
                  <a:cubicBezTo>
                    <a:pt x="32" y="147"/>
                    <a:pt x="42" y="150"/>
                    <a:pt x="52" y="152"/>
                  </a:cubicBezTo>
                  <a:cubicBezTo>
                    <a:pt x="51" y="140"/>
                    <a:pt x="51" y="132"/>
                    <a:pt x="50" y="127"/>
                  </a:cubicBezTo>
                  <a:cubicBezTo>
                    <a:pt x="42" y="121"/>
                    <a:pt x="35" y="116"/>
                    <a:pt x="30" y="110"/>
                  </a:cubicBezTo>
                  <a:cubicBezTo>
                    <a:pt x="28" y="109"/>
                    <a:pt x="31" y="99"/>
                    <a:pt x="34" y="99"/>
                  </a:cubicBezTo>
                  <a:cubicBezTo>
                    <a:pt x="40" y="97"/>
                    <a:pt x="48" y="98"/>
                    <a:pt x="57" y="98"/>
                  </a:cubicBezTo>
                  <a:cubicBezTo>
                    <a:pt x="59" y="95"/>
                    <a:pt x="62" y="90"/>
                    <a:pt x="65" y="85"/>
                  </a:cubicBezTo>
                  <a:cubicBezTo>
                    <a:pt x="59" y="80"/>
                    <a:pt x="54" y="77"/>
                    <a:pt x="50" y="72"/>
                  </a:cubicBezTo>
                  <a:cubicBezTo>
                    <a:pt x="50" y="72"/>
                    <a:pt x="53" y="66"/>
                    <a:pt x="53" y="66"/>
                  </a:cubicBezTo>
                  <a:cubicBezTo>
                    <a:pt x="60" y="69"/>
                    <a:pt x="66" y="72"/>
                    <a:pt x="73" y="76"/>
                  </a:cubicBezTo>
                  <a:cubicBezTo>
                    <a:pt x="78" y="71"/>
                    <a:pt x="85" y="66"/>
                    <a:pt x="93" y="59"/>
                  </a:cubicBezTo>
                  <a:cubicBezTo>
                    <a:pt x="86" y="51"/>
                    <a:pt x="78" y="44"/>
                    <a:pt x="75" y="35"/>
                  </a:cubicBezTo>
                  <a:cubicBezTo>
                    <a:pt x="72" y="27"/>
                    <a:pt x="70" y="15"/>
                    <a:pt x="73" y="9"/>
                  </a:cubicBezTo>
                  <a:cubicBezTo>
                    <a:pt x="76" y="3"/>
                    <a:pt x="91" y="0"/>
                    <a:pt x="96" y="3"/>
                  </a:cubicBezTo>
                  <a:cubicBezTo>
                    <a:pt x="103" y="7"/>
                    <a:pt x="107" y="18"/>
                    <a:pt x="109" y="26"/>
                  </a:cubicBezTo>
                  <a:cubicBezTo>
                    <a:pt x="110" y="35"/>
                    <a:pt x="107" y="44"/>
                    <a:pt x="106" y="53"/>
                  </a:cubicBezTo>
                  <a:cubicBezTo>
                    <a:pt x="108" y="54"/>
                    <a:pt x="111" y="54"/>
                    <a:pt x="114" y="55"/>
                  </a:cubicBezTo>
                  <a:cubicBezTo>
                    <a:pt x="116" y="48"/>
                    <a:pt x="118" y="41"/>
                    <a:pt x="121" y="34"/>
                  </a:cubicBezTo>
                  <a:cubicBezTo>
                    <a:pt x="123" y="34"/>
                    <a:pt x="124" y="33"/>
                    <a:pt x="126" y="33"/>
                  </a:cubicBezTo>
                  <a:cubicBezTo>
                    <a:pt x="127" y="39"/>
                    <a:pt x="128" y="45"/>
                    <a:pt x="130" y="56"/>
                  </a:cubicBezTo>
                  <a:cubicBezTo>
                    <a:pt x="137" y="52"/>
                    <a:pt x="143" y="47"/>
                    <a:pt x="149" y="43"/>
                  </a:cubicBezTo>
                  <a:cubicBezTo>
                    <a:pt x="156" y="40"/>
                    <a:pt x="165" y="34"/>
                    <a:pt x="171" y="37"/>
                  </a:cubicBezTo>
                  <a:cubicBezTo>
                    <a:pt x="176" y="39"/>
                    <a:pt x="180" y="49"/>
                    <a:pt x="182" y="57"/>
                  </a:cubicBezTo>
                  <a:cubicBezTo>
                    <a:pt x="183" y="62"/>
                    <a:pt x="181" y="68"/>
                    <a:pt x="180" y="73"/>
                  </a:cubicBezTo>
                  <a:cubicBezTo>
                    <a:pt x="183" y="74"/>
                    <a:pt x="185" y="74"/>
                    <a:pt x="187" y="75"/>
                  </a:cubicBezTo>
                  <a:cubicBezTo>
                    <a:pt x="192" y="66"/>
                    <a:pt x="196" y="55"/>
                    <a:pt x="203" y="47"/>
                  </a:cubicBezTo>
                  <a:cubicBezTo>
                    <a:pt x="209" y="41"/>
                    <a:pt x="218" y="34"/>
                    <a:pt x="225" y="35"/>
                  </a:cubicBezTo>
                  <a:cubicBezTo>
                    <a:pt x="231" y="35"/>
                    <a:pt x="240" y="46"/>
                    <a:pt x="240" y="51"/>
                  </a:cubicBezTo>
                  <a:cubicBezTo>
                    <a:pt x="239" y="58"/>
                    <a:pt x="231" y="65"/>
                    <a:pt x="224" y="70"/>
                  </a:cubicBezTo>
                  <a:cubicBezTo>
                    <a:pt x="219" y="74"/>
                    <a:pt x="211" y="75"/>
                    <a:pt x="206" y="78"/>
                  </a:cubicBezTo>
                  <a:cubicBezTo>
                    <a:pt x="194" y="84"/>
                    <a:pt x="195" y="85"/>
                    <a:pt x="202" y="98"/>
                  </a:cubicBezTo>
                  <a:cubicBezTo>
                    <a:pt x="209" y="97"/>
                    <a:pt x="216" y="96"/>
                    <a:pt x="223" y="96"/>
                  </a:cubicBezTo>
                  <a:cubicBezTo>
                    <a:pt x="223" y="96"/>
                    <a:pt x="224" y="102"/>
                    <a:pt x="224" y="102"/>
                  </a:cubicBezTo>
                  <a:cubicBezTo>
                    <a:pt x="219" y="105"/>
                    <a:pt x="213" y="106"/>
                    <a:pt x="206" y="108"/>
                  </a:cubicBezTo>
                  <a:cubicBezTo>
                    <a:pt x="206" y="114"/>
                    <a:pt x="207" y="121"/>
                    <a:pt x="207" y="131"/>
                  </a:cubicBezTo>
                  <a:cubicBezTo>
                    <a:pt x="217" y="129"/>
                    <a:pt x="225" y="126"/>
                    <a:pt x="233" y="127"/>
                  </a:cubicBezTo>
                  <a:cubicBezTo>
                    <a:pt x="239" y="127"/>
                    <a:pt x="247" y="131"/>
                    <a:pt x="251" y="135"/>
                  </a:cubicBezTo>
                  <a:cubicBezTo>
                    <a:pt x="253" y="138"/>
                    <a:pt x="251" y="148"/>
                    <a:pt x="247" y="150"/>
                  </a:cubicBezTo>
                  <a:cubicBezTo>
                    <a:pt x="243" y="153"/>
                    <a:pt x="235" y="153"/>
                    <a:pt x="229" y="151"/>
                  </a:cubicBezTo>
                  <a:cubicBezTo>
                    <a:pt x="223" y="149"/>
                    <a:pt x="217" y="144"/>
                    <a:pt x="209" y="139"/>
                  </a:cubicBezTo>
                  <a:cubicBezTo>
                    <a:pt x="207" y="147"/>
                    <a:pt x="205" y="152"/>
                    <a:pt x="203" y="155"/>
                  </a:cubicBezTo>
                  <a:cubicBezTo>
                    <a:pt x="209" y="162"/>
                    <a:pt x="213" y="167"/>
                    <a:pt x="217" y="172"/>
                  </a:cubicBezTo>
                  <a:cubicBezTo>
                    <a:pt x="211" y="173"/>
                    <a:pt x="204" y="173"/>
                    <a:pt x="198" y="175"/>
                  </a:cubicBezTo>
                  <a:cubicBezTo>
                    <a:pt x="194" y="176"/>
                    <a:pt x="190" y="178"/>
                    <a:pt x="189" y="181"/>
                  </a:cubicBezTo>
                  <a:cubicBezTo>
                    <a:pt x="188" y="185"/>
                    <a:pt x="188" y="191"/>
                    <a:pt x="190" y="193"/>
                  </a:cubicBezTo>
                  <a:cubicBezTo>
                    <a:pt x="197" y="199"/>
                    <a:pt x="205" y="205"/>
                    <a:pt x="213" y="209"/>
                  </a:cubicBezTo>
                  <a:cubicBezTo>
                    <a:pt x="224" y="214"/>
                    <a:pt x="230" y="223"/>
                    <a:pt x="226" y="234"/>
                  </a:cubicBezTo>
                  <a:cubicBezTo>
                    <a:pt x="223" y="241"/>
                    <a:pt x="213" y="250"/>
                    <a:pt x="208" y="249"/>
                  </a:cubicBezTo>
                  <a:cubicBezTo>
                    <a:pt x="200" y="246"/>
                    <a:pt x="191" y="238"/>
                    <a:pt x="187" y="231"/>
                  </a:cubicBezTo>
                  <a:cubicBezTo>
                    <a:pt x="181" y="221"/>
                    <a:pt x="179" y="209"/>
                    <a:pt x="174" y="196"/>
                  </a:cubicBezTo>
                  <a:cubicBezTo>
                    <a:pt x="165" y="200"/>
                    <a:pt x="158" y="203"/>
                    <a:pt x="153" y="205"/>
                  </a:cubicBezTo>
                  <a:cubicBezTo>
                    <a:pt x="155" y="219"/>
                    <a:pt x="160" y="233"/>
                    <a:pt x="155" y="244"/>
                  </a:cubicBezTo>
                  <a:cubicBezTo>
                    <a:pt x="152" y="253"/>
                    <a:pt x="136" y="244"/>
                    <a:pt x="137" y="232"/>
                  </a:cubicBezTo>
                  <a:cubicBezTo>
                    <a:pt x="138" y="225"/>
                    <a:pt x="140" y="219"/>
                    <a:pt x="142" y="210"/>
                  </a:cubicBezTo>
                  <a:close/>
                  <a:moveTo>
                    <a:pt x="191" y="131"/>
                  </a:moveTo>
                  <a:cubicBezTo>
                    <a:pt x="192" y="96"/>
                    <a:pt x="164" y="67"/>
                    <a:pt x="129" y="67"/>
                  </a:cubicBezTo>
                  <a:cubicBezTo>
                    <a:pt x="95" y="68"/>
                    <a:pt x="67" y="96"/>
                    <a:pt x="66" y="130"/>
                  </a:cubicBezTo>
                  <a:cubicBezTo>
                    <a:pt x="66" y="164"/>
                    <a:pt x="95" y="194"/>
                    <a:pt x="130" y="193"/>
                  </a:cubicBezTo>
                  <a:cubicBezTo>
                    <a:pt x="163" y="193"/>
                    <a:pt x="191" y="165"/>
                    <a:pt x="191" y="131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06" name="Freeform 594">
              <a:extLst>
                <a:ext uri="{FF2B5EF4-FFF2-40B4-BE49-F238E27FC236}">
                  <a16:creationId xmlns:a16="http://schemas.microsoft.com/office/drawing/2014/main" id="{99F78ED5-9BBB-44FB-8BEB-18F8FEC9B7C9}"/>
                </a:ext>
              </a:extLst>
            </p:cNvPr>
            <p:cNvSpPr/>
            <p:nvPr/>
          </p:nvSpPr>
          <p:spPr bwMode="auto">
            <a:xfrm>
              <a:off x="2235995" y="3563145"/>
              <a:ext cx="131763" cy="123825"/>
            </a:xfrm>
            <a:custGeom>
              <a:avLst/>
              <a:gdLst>
                <a:gd name="T0" fmla="*/ 45 w 88"/>
                <a:gd name="T1" fmla="*/ 67 h 81"/>
                <a:gd name="T2" fmla="*/ 35 w 88"/>
                <a:gd name="T3" fmla="*/ 76 h 81"/>
                <a:gd name="T4" fmla="*/ 30 w 88"/>
                <a:gd name="T5" fmla="*/ 63 h 81"/>
                <a:gd name="T6" fmla="*/ 13 w 88"/>
                <a:gd name="T7" fmla="*/ 75 h 81"/>
                <a:gd name="T8" fmla="*/ 9 w 88"/>
                <a:gd name="T9" fmla="*/ 52 h 81"/>
                <a:gd name="T10" fmla="*/ 18 w 88"/>
                <a:gd name="T11" fmla="*/ 39 h 81"/>
                <a:gd name="T12" fmla="*/ 0 w 88"/>
                <a:gd name="T13" fmla="*/ 34 h 81"/>
                <a:gd name="T14" fmla="*/ 1 w 88"/>
                <a:gd name="T15" fmla="*/ 30 h 81"/>
                <a:gd name="T16" fmla="*/ 19 w 88"/>
                <a:gd name="T17" fmla="*/ 31 h 81"/>
                <a:gd name="T18" fmla="*/ 14 w 88"/>
                <a:gd name="T19" fmla="*/ 17 h 81"/>
                <a:gd name="T20" fmla="*/ 29 w 88"/>
                <a:gd name="T21" fmla="*/ 20 h 81"/>
                <a:gd name="T22" fmla="*/ 28 w 88"/>
                <a:gd name="T23" fmla="*/ 1 h 81"/>
                <a:gd name="T24" fmla="*/ 31 w 88"/>
                <a:gd name="T25" fmla="*/ 0 h 81"/>
                <a:gd name="T26" fmla="*/ 39 w 88"/>
                <a:gd name="T27" fmla="*/ 15 h 81"/>
                <a:gd name="T28" fmla="*/ 49 w 88"/>
                <a:gd name="T29" fmla="*/ 7 h 81"/>
                <a:gd name="T30" fmla="*/ 56 w 88"/>
                <a:gd name="T31" fmla="*/ 19 h 81"/>
                <a:gd name="T32" fmla="*/ 69 w 88"/>
                <a:gd name="T33" fmla="*/ 8 h 81"/>
                <a:gd name="T34" fmla="*/ 72 w 88"/>
                <a:gd name="T35" fmla="*/ 10 h 81"/>
                <a:gd name="T36" fmla="*/ 63 w 88"/>
                <a:gd name="T37" fmla="*/ 26 h 81"/>
                <a:gd name="T38" fmla="*/ 76 w 88"/>
                <a:gd name="T39" fmla="*/ 31 h 81"/>
                <a:gd name="T40" fmla="*/ 68 w 88"/>
                <a:gd name="T41" fmla="*/ 42 h 81"/>
                <a:gd name="T42" fmla="*/ 88 w 88"/>
                <a:gd name="T43" fmla="*/ 48 h 81"/>
                <a:gd name="T44" fmla="*/ 71 w 88"/>
                <a:gd name="T45" fmla="*/ 68 h 81"/>
                <a:gd name="T46" fmla="*/ 53 w 88"/>
                <a:gd name="T47" fmla="*/ 63 h 81"/>
                <a:gd name="T48" fmla="*/ 59 w 88"/>
                <a:gd name="T49" fmla="*/ 78 h 81"/>
                <a:gd name="T50" fmla="*/ 55 w 88"/>
                <a:gd name="T51" fmla="*/ 81 h 81"/>
                <a:gd name="T52" fmla="*/ 45 w 88"/>
                <a:gd name="T53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81">
                  <a:moveTo>
                    <a:pt x="45" y="67"/>
                  </a:moveTo>
                  <a:cubicBezTo>
                    <a:pt x="42" y="70"/>
                    <a:pt x="39" y="72"/>
                    <a:pt x="35" y="76"/>
                  </a:cubicBezTo>
                  <a:cubicBezTo>
                    <a:pt x="33" y="72"/>
                    <a:pt x="32" y="68"/>
                    <a:pt x="30" y="63"/>
                  </a:cubicBezTo>
                  <a:cubicBezTo>
                    <a:pt x="25" y="67"/>
                    <a:pt x="20" y="70"/>
                    <a:pt x="13" y="75"/>
                  </a:cubicBezTo>
                  <a:cubicBezTo>
                    <a:pt x="13" y="65"/>
                    <a:pt x="34" y="52"/>
                    <a:pt x="9" y="52"/>
                  </a:cubicBezTo>
                  <a:cubicBezTo>
                    <a:pt x="12" y="47"/>
                    <a:pt x="14" y="44"/>
                    <a:pt x="18" y="39"/>
                  </a:cubicBezTo>
                  <a:cubicBezTo>
                    <a:pt x="11" y="37"/>
                    <a:pt x="6" y="36"/>
                    <a:pt x="0" y="34"/>
                  </a:cubicBezTo>
                  <a:cubicBezTo>
                    <a:pt x="1" y="33"/>
                    <a:pt x="1" y="31"/>
                    <a:pt x="1" y="30"/>
                  </a:cubicBezTo>
                  <a:cubicBezTo>
                    <a:pt x="6" y="30"/>
                    <a:pt x="11" y="31"/>
                    <a:pt x="19" y="31"/>
                  </a:cubicBezTo>
                  <a:cubicBezTo>
                    <a:pt x="17" y="26"/>
                    <a:pt x="16" y="22"/>
                    <a:pt x="14" y="17"/>
                  </a:cubicBezTo>
                  <a:cubicBezTo>
                    <a:pt x="19" y="18"/>
                    <a:pt x="23" y="19"/>
                    <a:pt x="29" y="20"/>
                  </a:cubicBezTo>
                  <a:cubicBezTo>
                    <a:pt x="29" y="12"/>
                    <a:pt x="29" y="7"/>
                    <a:pt x="28" y="1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4" y="5"/>
                    <a:pt x="36" y="10"/>
                    <a:pt x="39" y="15"/>
                  </a:cubicBezTo>
                  <a:cubicBezTo>
                    <a:pt x="42" y="12"/>
                    <a:pt x="45" y="10"/>
                    <a:pt x="49" y="7"/>
                  </a:cubicBezTo>
                  <a:cubicBezTo>
                    <a:pt x="51" y="11"/>
                    <a:pt x="54" y="15"/>
                    <a:pt x="56" y="19"/>
                  </a:cubicBezTo>
                  <a:cubicBezTo>
                    <a:pt x="61" y="14"/>
                    <a:pt x="65" y="11"/>
                    <a:pt x="69" y="8"/>
                  </a:cubicBezTo>
                  <a:cubicBezTo>
                    <a:pt x="70" y="8"/>
                    <a:pt x="71" y="9"/>
                    <a:pt x="72" y="10"/>
                  </a:cubicBezTo>
                  <a:cubicBezTo>
                    <a:pt x="69" y="15"/>
                    <a:pt x="66" y="19"/>
                    <a:pt x="63" y="26"/>
                  </a:cubicBezTo>
                  <a:cubicBezTo>
                    <a:pt x="67" y="27"/>
                    <a:pt x="71" y="29"/>
                    <a:pt x="76" y="31"/>
                  </a:cubicBezTo>
                  <a:cubicBezTo>
                    <a:pt x="74" y="34"/>
                    <a:pt x="71" y="37"/>
                    <a:pt x="68" y="42"/>
                  </a:cubicBezTo>
                  <a:cubicBezTo>
                    <a:pt x="74" y="44"/>
                    <a:pt x="79" y="45"/>
                    <a:pt x="88" y="48"/>
                  </a:cubicBezTo>
                  <a:cubicBezTo>
                    <a:pt x="78" y="54"/>
                    <a:pt x="54" y="43"/>
                    <a:pt x="71" y="68"/>
                  </a:cubicBezTo>
                  <a:cubicBezTo>
                    <a:pt x="63" y="66"/>
                    <a:pt x="60" y="65"/>
                    <a:pt x="53" y="63"/>
                  </a:cubicBezTo>
                  <a:cubicBezTo>
                    <a:pt x="55" y="70"/>
                    <a:pt x="57" y="74"/>
                    <a:pt x="59" y="78"/>
                  </a:cubicBezTo>
                  <a:cubicBezTo>
                    <a:pt x="57" y="79"/>
                    <a:pt x="56" y="80"/>
                    <a:pt x="55" y="81"/>
                  </a:cubicBezTo>
                  <a:cubicBezTo>
                    <a:pt x="52" y="77"/>
                    <a:pt x="49" y="73"/>
                    <a:pt x="45" y="6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07" name="Freeform 595">
              <a:extLst>
                <a:ext uri="{FF2B5EF4-FFF2-40B4-BE49-F238E27FC236}">
                  <a16:creationId xmlns:a16="http://schemas.microsoft.com/office/drawing/2014/main" id="{59843216-E2F9-4CF0-A6C2-18BDBF066C37}"/>
                </a:ext>
              </a:extLst>
            </p:cNvPr>
            <p:cNvSpPr/>
            <p:nvPr/>
          </p:nvSpPr>
          <p:spPr bwMode="auto">
            <a:xfrm>
              <a:off x="2005807" y="3609182"/>
              <a:ext cx="109538" cy="112713"/>
            </a:xfrm>
            <a:custGeom>
              <a:avLst/>
              <a:gdLst>
                <a:gd name="T0" fmla="*/ 15 w 73"/>
                <a:gd name="T1" fmla="*/ 12 h 74"/>
                <a:gd name="T2" fmla="*/ 50 w 73"/>
                <a:gd name="T3" fmla="*/ 1 h 74"/>
                <a:gd name="T4" fmla="*/ 55 w 73"/>
                <a:gd name="T5" fmla="*/ 11 h 74"/>
                <a:gd name="T6" fmla="*/ 69 w 73"/>
                <a:gd name="T7" fmla="*/ 0 h 74"/>
                <a:gd name="T8" fmla="*/ 72 w 73"/>
                <a:gd name="T9" fmla="*/ 3 h 74"/>
                <a:gd name="T10" fmla="*/ 63 w 73"/>
                <a:gd name="T11" fmla="*/ 16 h 74"/>
                <a:gd name="T12" fmla="*/ 73 w 73"/>
                <a:gd name="T13" fmla="*/ 22 h 74"/>
                <a:gd name="T14" fmla="*/ 65 w 73"/>
                <a:gd name="T15" fmla="*/ 58 h 74"/>
                <a:gd name="T16" fmla="*/ 55 w 73"/>
                <a:gd name="T17" fmla="*/ 54 h 74"/>
                <a:gd name="T18" fmla="*/ 58 w 73"/>
                <a:gd name="T19" fmla="*/ 72 h 74"/>
                <a:gd name="T20" fmla="*/ 53 w 73"/>
                <a:gd name="T21" fmla="*/ 74 h 74"/>
                <a:gd name="T22" fmla="*/ 46 w 73"/>
                <a:gd name="T23" fmla="*/ 58 h 74"/>
                <a:gd name="T24" fmla="*/ 37 w 73"/>
                <a:gd name="T25" fmla="*/ 66 h 74"/>
                <a:gd name="T26" fmla="*/ 10 w 73"/>
                <a:gd name="T27" fmla="*/ 40 h 74"/>
                <a:gd name="T28" fmla="*/ 17 w 73"/>
                <a:gd name="T29" fmla="*/ 32 h 74"/>
                <a:gd name="T30" fmla="*/ 0 w 73"/>
                <a:gd name="T31" fmla="*/ 26 h 74"/>
                <a:gd name="T32" fmla="*/ 1 w 73"/>
                <a:gd name="T33" fmla="*/ 21 h 74"/>
                <a:gd name="T34" fmla="*/ 18 w 73"/>
                <a:gd name="T35" fmla="*/ 25 h 74"/>
                <a:gd name="T36" fmla="*/ 15 w 73"/>
                <a:gd name="T37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74">
                  <a:moveTo>
                    <a:pt x="15" y="12"/>
                  </a:moveTo>
                  <a:cubicBezTo>
                    <a:pt x="26" y="8"/>
                    <a:pt x="38" y="5"/>
                    <a:pt x="50" y="1"/>
                  </a:cubicBezTo>
                  <a:cubicBezTo>
                    <a:pt x="51" y="2"/>
                    <a:pt x="53" y="6"/>
                    <a:pt x="55" y="11"/>
                  </a:cubicBezTo>
                  <a:cubicBezTo>
                    <a:pt x="60" y="7"/>
                    <a:pt x="65" y="3"/>
                    <a:pt x="69" y="0"/>
                  </a:cubicBezTo>
                  <a:cubicBezTo>
                    <a:pt x="70" y="1"/>
                    <a:pt x="71" y="2"/>
                    <a:pt x="72" y="3"/>
                  </a:cubicBezTo>
                  <a:cubicBezTo>
                    <a:pt x="70" y="7"/>
                    <a:pt x="67" y="11"/>
                    <a:pt x="63" y="16"/>
                  </a:cubicBezTo>
                  <a:cubicBezTo>
                    <a:pt x="67" y="19"/>
                    <a:pt x="71" y="21"/>
                    <a:pt x="73" y="22"/>
                  </a:cubicBezTo>
                  <a:cubicBezTo>
                    <a:pt x="70" y="34"/>
                    <a:pt x="68" y="46"/>
                    <a:pt x="65" y="58"/>
                  </a:cubicBezTo>
                  <a:cubicBezTo>
                    <a:pt x="64" y="57"/>
                    <a:pt x="60" y="56"/>
                    <a:pt x="55" y="54"/>
                  </a:cubicBezTo>
                  <a:cubicBezTo>
                    <a:pt x="56" y="61"/>
                    <a:pt x="57" y="67"/>
                    <a:pt x="58" y="72"/>
                  </a:cubicBezTo>
                  <a:cubicBezTo>
                    <a:pt x="56" y="73"/>
                    <a:pt x="55" y="73"/>
                    <a:pt x="53" y="74"/>
                  </a:cubicBezTo>
                  <a:cubicBezTo>
                    <a:pt x="51" y="69"/>
                    <a:pt x="49" y="64"/>
                    <a:pt x="46" y="58"/>
                  </a:cubicBezTo>
                  <a:cubicBezTo>
                    <a:pt x="42" y="61"/>
                    <a:pt x="39" y="64"/>
                    <a:pt x="37" y="66"/>
                  </a:cubicBezTo>
                  <a:cubicBezTo>
                    <a:pt x="28" y="57"/>
                    <a:pt x="20" y="49"/>
                    <a:pt x="10" y="40"/>
                  </a:cubicBezTo>
                  <a:cubicBezTo>
                    <a:pt x="11" y="40"/>
                    <a:pt x="13" y="37"/>
                    <a:pt x="17" y="32"/>
                  </a:cubicBezTo>
                  <a:cubicBezTo>
                    <a:pt x="10" y="30"/>
                    <a:pt x="5" y="28"/>
                    <a:pt x="0" y="26"/>
                  </a:cubicBezTo>
                  <a:cubicBezTo>
                    <a:pt x="0" y="24"/>
                    <a:pt x="1" y="23"/>
                    <a:pt x="1" y="21"/>
                  </a:cubicBezTo>
                  <a:cubicBezTo>
                    <a:pt x="6" y="22"/>
                    <a:pt x="11" y="23"/>
                    <a:pt x="18" y="25"/>
                  </a:cubicBezTo>
                  <a:cubicBezTo>
                    <a:pt x="17" y="19"/>
                    <a:pt x="16" y="14"/>
                    <a:pt x="15" y="12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613" name="Grupo 612">
              <a:extLst>
                <a:ext uri="{FF2B5EF4-FFF2-40B4-BE49-F238E27FC236}">
                  <a16:creationId xmlns:a16="http://schemas.microsoft.com/office/drawing/2014/main" id="{FDA9D7BF-F48A-48E0-B9C3-6A09CAE317DD}"/>
                </a:ext>
              </a:extLst>
            </p:cNvPr>
            <p:cNvGrpSpPr/>
            <p:nvPr/>
          </p:nvGrpSpPr>
          <p:grpSpPr>
            <a:xfrm>
              <a:off x="996157" y="3289301"/>
              <a:ext cx="417513" cy="434975"/>
              <a:chOff x="617538" y="3287713"/>
              <a:chExt cx="417513" cy="434975"/>
            </a:xfrm>
            <a:solidFill>
              <a:srgbClr val="90C683"/>
            </a:solidFill>
          </p:grpSpPr>
          <p:sp>
            <p:nvSpPr>
              <p:cNvPr id="604" name="Freeform 592">
                <a:extLst>
                  <a:ext uri="{FF2B5EF4-FFF2-40B4-BE49-F238E27FC236}">
                    <a16:creationId xmlns:a16="http://schemas.microsoft.com/office/drawing/2014/main" id="{CD2AA59B-9A82-4BAE-B5F5-6E92A7A882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538" y="3287713"/>
                <a:ext cx="417513" cy="407988"/>
              </a:xfrm>
              <a:custGeom>
                <a:avLst/>
                <a:gdLst>
                  <a:gd name="T0" fmla="*/ 119 w 276"/>
                  <a:gd name="T1" fmla="*/ 249 h 268"/>
                  <a:gd name="T2" fmla="*/ 109 w 276"/>
                  <a:gd name="T3" fmla="*/ 216 h 268"/>
                  <a:gd name="T4" fmla="*/ 73 w 276"/>
                  <a:gd name="T5" fmla="*/ 226 h 268"/>
                  <a:gd name="T6" fmla="*/ 42 w 276"/>
                  <a:gd name="T7" fmla="*/ 227 h 268"/>
                  <a:gd name="T8" fmla="*/ 78 w 276"/>
                  <a:gd name="T9" fmla="*/ 199 h 268"/>
                  <a:gd name="T10" fmla="*/ 29 w 276"/>
                  <a:gd name="T11" fmla="*/ 171 h 268"/>
                  <a:gd name="T12" fmla="*/ 52 w 276"/>
                  <a:gd name="T13" fmla="*/ 147 h 268"/>
                  <a:gd name="T14" fmla="*/ 3 w 276"/>
                  <a:gd name="T15" fmla="*/ 113 h 268"/>
                  <a:gd name="T16" fmla="*/ 32 w 276"/>
                  <a:gd name="T17" fmla="*/ 100 h 268"/>
                  <a:gd name="T18" fmla="*/ 64 w 276"/>
                  <a:gd name="T19" fmla="*/ 89 h 268"/>
                  <a:gd name="T20" fmla="*/ 59 w 276"/>
                  <a:gd name="T21" fmla="*/ 52 h 268"/>
                  <a:gd name="T22" fmla="*/ 106 w 276"/>
                  <a:gd name="T23" fmla="*/ 52 h 268"/>
                  <a:gd name="T24" fmla="*/ 89 w 276"/>
                  <a:gd name="T25" fmla="*/ 6 h 268"/>
                  <a:gd name="T26" fmla="*/ 116 w 276"/>
                  <a:gd name="T27" fmla="*/ 23 h 268"/>
                  <a:gd name="T28" fmla="*/ 141 w 276"/>
                  <a:gd name="T29" fmla="*/ 47 h 268"/>
                  <a:gd name="T30" fmla="*/ 168 w 276"/>
                  <a:gd name="T31" fmla="*/ 26 h 268"/>
                  <a:gd name="T32" fmla="*/ 194 w 276"/>
                  <a:gd name="T33" fmla="*/ 65 h 268"/>
                  <a:gd name="T34" fmla="*/ 225 w 276"/>
                  <a:gd name="T35" fmla="*/ 28 h 268"/>
                  <a:gd name="T36" fmla="*/ 222 w 276"/>
                  <a:gd name="T37" fmla="*/ 58 h 268"/>
                  <a:gd name="T38" fmla="*/ 218 w 276"/>
                  <a:gd name="T39" fmla="*/ 97 h 268"/>
                  <a:gd name="T40" fmla="*/ 248 w 276"/>
                  <a:gd name="T41" fmla="*/ 109 h 268"/>
                  <a:gd name="T42" fmla="*/ 226 w 276"/>
                  <a:gd name="T43" fmla="*/ 147 h 268"/>
                  <a:gd name="T44" fmla="*/ 274 w 276"/>
                  <a:gd name="T45" fmla="*/ 155 h 268"/>
                  <a:gd name="T46" fmla="*/ 245 w 276"/>
                  <a:gd name="T47" fmla="*/ 167 h 268"/>
                  <a:gd name="T48" fmla="*/ 210 w 276"/>
                  <a:gd name="T49" fmla="*/ 185 h 268"/>
                  <a:gd name="T50" fmla="*/ 216 w 276"/>
                  <a:gd name="T51" fmla="*/ 221 h 268"/>
                  <a:gd name="T52" fmla="*/ 171 w 276"/>
                  <a:gd name="T53" fmla="*/ 216 h 268"/>
                  <a:gd name="T54" fmla="*/ 189 w 276"/>
                  <a:gd name="T55" fmla="*/ 261 h 268"/>
                  <a:gd name="T56" fmla="*/ 162 w 276"/>
                  <a:gd name="T57" fmla="*/ 249 h 268"/>
                  <a:gd name="T58" fmla="*/ 160 w 276"/>
                  <a:gd name="T59" fmla="*/ 220 h 268"/>
                  <a:gd name="T60" fmla="*/ 186 w 276"/>
                  <a:gd name="T61" fmla="*/ 139 h 268"/>
                  <a:gd name="T62" fmla="*/ 69 w 276"/>
                  <a:gd name="T63" fmla="*/ 138 h 268"/>
                  <a:gd name="T64" fmla="*/ 186 w 276"/>
                  <a:gd name="T65" fmla="*/ 13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6" h="268">
                    <a:moveTo>
                      <a:pt x="134" y="220"/>
                    </a:moveTo>
                    <a:cubicBezTo>
                      <a:pt x="128" y="232"/>
                      <a:pt x="124" y="241"/>
                      <a:pt x="119" y="249"/>
                    </a:cubicBezTo>
                    <a:cubicBezTo>
                      <a:pt x="118" y="250"/>
                      <a:pt x="105" y="246"/>
                      <a:pt x="105" y="243"/>
                    </a:cubicBezTo>
                    <a:cubicBezTo>
                      <a:pt x="104" y="235"/>
                      <a:pt x="107" y="227"/>
                      <a:pt x="109" y="216"/>
                    </a:cubicBezTo>
                    <a:cubicBezTo>
                      <a:pt x="104" y="213"/>
                      <a:pt x="95" y="209"/>
                      <a:pt x="84" y="203"/>
                    </a:cubicBezTo>
                    <a:cubicBezTo>
                      <a:pt x="81" y="211"/>
                      <a:pt x="78" y="219"/>
                      <a:pt x="73" y="226"/>
                    </a:cubicBezTo>
                    <a:cubicBezTo>
                      <a:pt x="68" y="232"/>
                      <a:pt x="61" y="238"/>
                      <a:pt x="53" y="241"/>
                    </a:cubicBezTo>
                    <a:cubicBezTo>
                      <a:pt x="51" y="242"/>
                      <a:pt x="41" y="231"/>
                      <a:pt x="42" y="227"/>
                    </a:cubicBezTo>
                    <a:cubicBezTo>
                      <a:pt x="43" y="220"/>
                      <a:pt x="50" y="213"/>
                      <a:pt x="56" y="209"/>
                    </a:cubicBezTo>
                    <a:cubicBezTo>
                      <a:pt x="62" y="204"/>
                      <a:pt x="70" y="203"/>
                      <a:pt x="78" y="199"/>
                    </a:cubicBezTo>
                    <a:cubicBezTo>
                      <a:pt x="71" y="187"/>
                      <a:pt x="64" y="178"/>
                      <a:pt x="60" y="172"/>
                    </a:cubicBezTo>
                    <a:cubicBezTo>
                      <a:pt x="48" y="172"/>
                      <a:pt x="38" y="173"/>
                      <a:pt x="29" y="171"/>
                    </a:cubicBezTo>
                    <a:cubicBezTo>
                      <a:pt x="28" y="171"/>
                      <a:pt x="25" y="159"/>
                      <a:pt x="27" y="158"/>
                    </a:cubicBezTo>
                    <a:cubicBezTo>
                      <a:pt x="34" y="153"/>
                      <a:pt x="42" y="151"/>
                      <a:pt x="52" y="147"/>
                    </a:cubicBezTo>
                    <a:cubicBezTo>
                      <a:pt x="56" y="118"/>
                      <a:pt x="50" y="116"/>
                      <a:pt x="24" y="122"/>
                    </a:cubicBezTo>
                    <a:cubicBezTo>
                      <a:pt x="17" y="124"/>
                      <a:pt x="8" y="118"/>
                      <a:pt x="3" y="113"/>
                    </a:cubicBezTo>
                    <a:cubicBezTo>
                      <a:pt x="0" y="110"/>
                      <a:pt x="5" y="96"/>
                      <a:pt x="8" y="95"/>
                    </a:cubicBezTo>
                    <a:cubicBezTo>
                      <a:pt x="16" y="94"/>
                      <a:pt x="24" y="97"/>
                      <a:pt x="32" y="100"/>
                    </a:cubicBezTo>
                    <a:cubicBezTo>
                      <a:pt x="39" y="103"/>
                      <a:pt x="45" y="108"/>
                      <a:pt x="52" y="114"/>
                    </a:cubicBezTo>
                    <a:cubicBezTo>
                      <a:pt x="58" y="102"/>
                      <a:pt x="62" y="94"/>
                      <a:pt x="64" y="89"/>
                    </a:cubicBezTo>
                    <a:cubicBezTo>
                      <a:pt x="57" y="78"/>
                      <a:pt x="51" y="70"/>
                      <a:pt x="46" y="61"/>
                    </a:cubicBezTo>
                    <a:cubicBezTo>
                      <a:pt x="46" y="60"/>
                      <a:pt x="56" y="51"/>
                      <a:pt x="59" y="52"/>
                    </a:cubicBezTo>
                    <a:cubicBezTo>
                      <a:pt x="66" y="55"/>
                      <a:pt x="72" y="62"/>
                      <a:pt x="80" y="69"/>
                    </a:cubicBezTo>
                    <a:cubicBezTo>
                      <a:pt x="85" y="65"/>
                      <a:pt x="95" y="59"/>
                      <a:pt x="106" y="52"/>
                    </a:cubicBezTo>
                    <a:cubicBezTo>
                      <a:pt x="101" y="44"/>
                      <a:pt x="94" y="37"/>
                      <a:pt x="90" y="30"/>
                    </a:cubicBezTo>
                    <a:cubicBezTo>
                      <a:pt x="87" y="23"/>
                      <a:pt x="87" y="13"/>
                      <a:pt x="89" y="6"/>
                    </a:cubicBezTo>
                    <a:cubicBezTo>
                      <a:pt x="90" y="3"/>
                      <a:pt x="103" y="0"/>
                      <a:pt x="106" y="2"/>
                    </a:cubicBezTo>
                    <a:cubicBezTo>
                      <a:pt x="111" y="7"/>
                      <a:pt x="115" y="16"/>
                      <a:pt x="116" y="23"/>
                    </a:cubicBezTo>
                    <a:cubicBezTo>
                      <a:pt x="117" y="31"/>
                      <a:pt x="114" y="39"/>
                      <a:pt x="112" y="49"/>
                    </a:cubicBezTo>
                    <a:cubicBezTo>
                      <a:pt x="125" y="48"/>
                      <a:pt x="135" y="47"/>
                      <a:pt x="141" y="47"/>
                    </a:cubicBezTo>
                    <a:cubicBezTo>
                      <a:pt x="146" y="37"/>
                      <a:pt x="150" y="28"/>
                      <a:pt x="156" y="21"/>
                    </a:cubicBezTo>
                    <a:cubicBezTo>
                      <a:pt x="156" y="20"/>
                      <a:pt x="168" y="24"/>
                      <a:pt x="168" y="26"/>
                    </a:cubicBezTo>
                    <a:cubicBezTo>
                      <a:pt x="169" y="34"/>
                      <a:pt x="167" y="42"/>
                      <a:pt x="166" y="51"/>
                    </a:cubicBezTo>
                    <a:cubicBezTo>
                      <a:pt x="172" y="54"/>
                      <a:pt x="182" y="59"/>
                      <a:pt x="194" y="65"/>
                    </a:cubicBezTo>
                    <a:cubicBezTo>
                      <a:pt x="198" y="56"/>
                      <a:pt x="200" y="46"/>
                      <a:pt x="205" y="39"/>
                    </a:cubicBezTo>
                    <a:cubicBezTo>
                      <a:pt x="210" y="34"/>
                      <a:pt x="218" y="29"/>
                      <a:pt x="225" y="28"/>
                    </a:cubicBezTo>
                    <a:cubicBezTo>
                      <a:pt x="228" y="27"/>
                      <a:pt x="237" y="37"/>
                      <a:pt x="236" y="40"/>
                    </a:cubicBezTo>
                    <a:cubicBezTo>
                      <a:pt x="234" y="47"/>
                      <a:pt x="228" y="54"/>
                      <a:pt x="222" y="58"/>
                    </a:cubicBezTo>
                    <a:cubicBezTo>
                      <a:pt x="216" y="63"/>
                      <a:pt x="208" y="65"/>
                      <a:pt x="199" y="68"/>
                    </a:cubicBezTo>
                    <a:cubicBezTo>
                      <a:pt x="207" y="80"/>
                      <a:pt x="213" y="90"/>
                      <a:pt x="218" y="97"/>
                    </a:cubicBezTo>
                    <a:cubicBezTo>
                      <a:pt x="228" y="97"/>
                      <a:pt x="237" y="95"/>
                      <a:pt x="246" y="96"/>
                    </a:cubicBezTo>
                    <a:cubicBezTo>
                      <a:pt x="247" y="96"/>
                      <a:pt x="250" y="108"/>
                      <a:pt x="248" y="109"/>
                    </a:cubicBezTo>
                    <a:cubicBezTo>
                      <a:pt x="242" y="114"/>
                      <a:pt x="234" y="116"/>
                      <a:pt x="226" y="120"/>
                    </a:cubicBezTo>
                    <a:cubicBezTo>
                      <a:pt x="226" y="126"/>
                      <a:pt x="226" y="135"/>
                      <a:pt x="226" y="147"/>
                    </a:cubicBezTo>
                    <a:cubicBezTo>
                      <a:pt x="235" y="146"/>
                      <a:pt x="244" y="143"/>
                      <a:pt x="251" y="144"/>
                    </a:cubicBezTo>
                    <a:cubicBezTo>
                      <a:pt x="259" y="145"/>
                      <a:pt x="268" y="149"/>
                      <a:pt x="274" y="155"/>
                    </a:cubicBezTo>
                    <a:cubicBezTo>
                      <a:pt x="276" y="157"/>
                      <a:pt x="272" y="171"/>
                      <a:pt x="269" y="171"/>
                    </a:cubicBezTo>
                    <a:cubicBezTo>
                      <a:pt x="261" y="172"/>
                      <a:pt x="253" y="170"/>
                      <a:pt x="245" y="167"/>
                    </a:cubicBezTo>
                    <a:cubicBezTo>
                      <a:pt x="238" y="165"/>
                      <a:pt x="232" y="159"/>
                      <a:pt x="226" y="154"/>
                    </a:cubicBezTo>
                    <a:cubicBezTo>
                      <a:pt x="219" y="167"/>
                      <a:pt x="214" y="177"/>
                      <a:pt x="210" y="185"/>
                    </a:cubicBezTo>
                    <a:cubicBezTo>
                      <a:pt x="217" y="194"/>
                      <a:pt x="223" y="202"/>
                      <a:pt x="228" y="210"/>
                    </a:cubicBezTo>
                    <a:cubicBezTo>
                      <a:pt x="228" y="212"/>
                      <a:pt x="218" y="222"/>
                      <a:pt x="216" y="221"/>
                    </a:cubicBezTo>
                    <a:cubicBezTo>
                      <a:pt x="208" y="216"/>
                      <a:pt x="201" y="210"/>
                      <a:pt x="192" y="202"/>
                    </a:cubicBezTo>
                    <a:cubicBezTo>
                      <a:pt x="188" y="205"/>
                      <a:pt x="181" y="210"/>
                      <a:pt x="171" y="216"/>
                    </a:cubicBezTo>
                    <a:cubicBezTo>
                      <a:pt x="178" y="225"/>
                      <a:pt x="185" y="232"/>
                      <a:pt x="189" y="241"/>
                    </a:cubicBezTo>
                    <a:cubicBezTo>
                      <a:pt x="192" y="247"/>
                      <a:pt x="192" y="256"/>
                      <a:pt x="189" y="261"/>
                    </a:cubicBezTo>
                    <a:cubicBezTo>
                      <a:pt x="186" y="265"/>
                      <a:pt x="176" y="268"/>
                      <a:pt x="172" y="266"/>
                    </a:cubicBezTo>
                    <a:cubicBezTo>
                      <a:pt x="167" y="263"/>
                      <a:pt x="162" y="255"/>
                      <a:pt x="162" y="249"/>
                    </a:cubicBezTo>
                    <a:cubicBezTo>
                      <a:pt x="161" y="241"/>
                      <a:pt x="163" y="232"/>
                      <a:pt x="164" y="224"/>
                    </a:cubicBezTo>
                    <a:cubicBezTo>
                      <a:pt x="164" y="222"/>
                      <a:pt x="162" y="220"/>
                      <a:pt x="160" y="220"/>
                    </a:cubicBezTo>
                    <a:cubicBezTo>
                      <a:pt x="150" y="219"/>
                      <a:pt x="140" y="220"/>
                      <a:pt x="134" y="220"/>
                    </a:cubicBezTo>
                    <a:close/>
                    <a:moveTo>
                      <a:pt x="186" y="139"/>
                    </a:moveTo>
                    <a:cubicBezTo>
                      <a:pt x="186" y="106"/>
                      <a:pt x="160" y="81"/>
                      <a:pt x="127" y="82"/>
                    </a:cubicBezTo>
                    <a:cubicBezTo>
                      <a:pt x="95" y="82"/>
                      <a:pt x="70" y="107"/>
                      <a:pt x="69" y="138"/>
                    </a:cubicBezTo>
                    <a:cubicBezTo>
                      <a:pt x="69" y="170"/>
                      <a:pt x="96" y="198"/>
                      <a:pt x="127" y="198"/>
                    </a:cubicBezTo>
                    <a:cubicBezTo>
                      <a:pt x="159" y="198"/>
                      <a:pt x="186" y="171"/>
                      <a:pt x="186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8" name="Freeform 596">
                <a:extLst>
                  <a:ext uri="{FF2B5EF4-FFF2-40B4-BE49-F238E27FC236}">
                    <a16:creationId xmlns:a16="http://schemas.microsoft.com/office/drawing/2014/main" id="{2BF1C2CC-E28C-44E5-BB0C-20B60B2352A9}"/>
                  </a:ext>
                </a:extLst>
              </p:cNvPr>
              <p:cNvSpPr/>
              <p:nvPr/>
            </p:nvSpPr>
            <p:spPr bwMode="auto">
              <a:xfrm>
                <a:off x="949325" y="3633788"/>
                <a:ext cx="46038" cy="58738"/>
              </a:xfrm>
              <a:custGeom>
                <a:avLst/>
                <a:gdLst>
                  <a:gd name="T0" fmla="*/ 15 w 30"/>
                  <a:gd name="T1" fmla="*/ 38 h 38"/>
                  <a:gd name="T2" fmla="*/ 1 w 30"/>
                  <a:gd name="T3" fmla="*/ 16 h 38"/>
                  <a:gd name="T4" fmla="*/ 15 w 30"/>
                  <a:gd name="T5" fmla="*/ 0 h 38"/>
                  <a:gd name="T6" fmla="*/ 30 w 30"/>
                  <a:gd name="T7" fmla="*/ 17 h 38"/>
                  <a:gd name="T8" fmla="*/ 15 w 3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8">
                    <a:moveTo>
                      <a:pt x="15" y="38"/>
                    </a:moveTo>
                    <a:cubicBezTo>
                      <a:pt x="7" y="27"/>
                      <a:pt x="0" y="21"/>
                      <a:pt x="1" y="16"/>
                    </a:cubicBezTo>
                    <a:cubicBezTo>
                      <a:pt x="2" y="10"/>
                      <a:pt x="10" y="5"/>
                      <a:pt x="15" y="0"/>
                    </a:cubicBezTo>
                    <a:cubicBezTo>
                      <a:pt x="20" y="6"/>
                      <a:pt x="28" y="11"/>
                      <a:pt x="30" y="17"/>
                    </a:cubicBezTo>
                    <a:cubicBezTo>
                      <a:pt x="30" y="22"/>
                      <a:pt x="22" y="28"/>
                      <a:pt x="1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09" name="Freeform 597">
                <a:extLst>
                  <a:ext uri="{FF2B5EF4-FFF2-40B4-BE49-F238E27FC236}">
                    <a16:creationId xmlns:a16="http://schemas.microsoft.com/office/drawing/2014/main" id="{5D3490A8-9073-4322-9F17-6B3C6FD97261}"/>
                  </a:ext>
                </a:extLst>
              </p:cNvPr>
              <p:cNvSpPr/>
              <p:nvPr/>
            </p:nvSpPr>
            <p:spPr bwMode="auto">
              <a:xfrm>
                <a:off x="717550" y="3684588"/>
                <a:ext cx="49213" cy="38100"/>
              </a:xfrm>
              <a:custGeom>
                <a:avLst/>
                <a:gdLst>
                  <a:gd name="T0" fmla="*/ 32 w 32"/>
                  <a:gd name="T1" fmla="*/ 15 h 25"/>
                  <a:gd name="T2" fmla="*/ 11 w 32"/>
                  <a:gd name="T3" fmla="*/ 25 h 25"/>
                  <a:gd name="T4" fmla="*/ 1 w 32"/>
                  <a:gd name="T5" fmla="*/ 12 h 25"/>
                  <a:gd name="T6" fmla="*/ 15 w 32"/>
                  <a:gd name="T7" fmla="*/ 0 h 25"/>
                  <a:gd name="T8" fmla="*/ 32 w 32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5">
                    <a:moveTo>
                      <a:pt x="32" y="15"/>
                    </a:moveTo>
                    <a:cubicBezTo>
                      <a:pt x="22" y="20"/>
                      <a:pt x="16" y="25"/>
                      <a:pt x="11" y="25"/>
                    </a:cubicBezTo>
                    <a:cubicBezTo>
                      <a:pt x="7" y="24"/>
                      <a:pt x="0" y="15"/>
                      <a:pt x="1" y="12"/>
                    </a:cubicBezTo>
                    <a:cubicBezTo>
                      <a:pt x="3" y="7"/>
                      <a:pt x="9" y="1"/>
                      <a:pt x="15" y="0"/>
                    </a:cubicBezTo>
                    <a:cubicBezTo>
                      <a:pt x="19" y="0"/>
                      <a:pt x="24" y="7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0" name="Freeform 598">
                <a:extLst>
                  <a:ext uri="{FF2B5EF4-FFF2-40B4-BE49-F238E27FC236}">
                    <a16:creationId xmlns:a16="http://schemas.microsoft.com/office/drawing/2014/main" id="{5F3B609B-4452-4626-8BA4-81BC15E4E353}"/>
                  </a:ext>
                </a:extLst>
              </p:cNvPr>
              <p:cNvSpPr/>
              <p:nvPr/>
            </p:nvSpPr>
            <p:spPr bwMode="auto">
              <a:xfrm>
                <a:off x="787400" y="3432176"/>
                <a:ext cx="68263" cy="52388"/>
              </a:xfrm>
              <a:custGeom>
                <a:avLst/>
                <a:gdLst>
                  <a:gd name="T0" fmla="*/ 45 w 45"/>
                  <a:gd name="T1" fmla="*/ 19 h 35"/>
                  <a:gd name="T2" fmla="*/ 17 w 45"/>
                  <a:gd name="T3" fmla="*/ 34 h 35"/>
                  <a:gd name="T4" fmla="*/ 0 w 45"/>
                  <a:gd name="T5" fmla="*/ 17 h 35"/>
                  <a:gd name="T6" fmla="*/ 20 w 45"/>
                  <a:gd name="T7" fmla="*/ 1 h 35"/>
                  <a:gd name="T8" fmla="*/ 45 w 45"/>
                  <a:gd name="T9" fmla="*/ 1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5">
                    <a:moveTo>
                      <a:pt x="45" y="19"/>
                    </a:moveTo>
                    <a:cubicBezTo>
                      <a:pt x="32" y="26"/>
                      <a:pt x="24" y="35"/>
                      <a:pt x="17" y="34"/>
                    </a:cubicBezTo>
                    <a:cubicBezTo>
                      <a:pt x="11" y="34"/>
                      <a:pt x="6" y="23"/>
                      <a:pt x="0" y="17"/>
                    </a:cubicBezTo>
                    <a:cubicBezTo>
                      <a:pt x="7" y="11"/>
                      <a:pt x="13" y="1"/>
                      <a:pt x="20" y="1"/>
                    </a:cubicBezTo>
                    <a:cubicBezTo>
                      <a:pt x="26" y="0"/>
                      <a:pt x="33" y="9"/>
                      <a:pt x="4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611" name="Freeform 599">
                <a:extLst>
                  <a:ext uri="{FF2B5EF4-FFF2-40B4-BE49-F238E27FC236}">
                    <a16:creationId xmlns:a16="http://schemas.microsoft.com/office/drawing/2014/main" id="{02B0B772-343C-4811-9226-D626286B831C}"/>
                  </a:ext>
                </a:extLst>
              </p:cNvPr>
              <p:cNvSpPr/>
              <p:nvPr/>
            </p:nvSpPr>
            <p:spPr bwMode="auto">
              <a:xfrm>
                <a:off x="817563" y="3502026"/>
                <a:ext cx="39688" cy="31750"/>
              </a:xfrm>
              <a:custGeom>
                <a:avLst/>
                <a:gdLst>
                  <a:gd name="T0" fmla="*/ 26 w 26"/>
                  <a:gd name="T1" fmla="*/ 11 h 21"/>
                  <a:gd name="T2" fmla="*/ 10 w 26"/>
                  <a:gd name="T3" fmla="*/ 21 h 21"/>
                  <a:gd name="T4" fmla="*/ 0 w 26"/>
                  <a:gd name="T5" fmla="*/ 9 h 21"/>
                  <a:gd name="T6" fmla="*/ 10 w 26"/>
                  <a:gd name="T7" fmla="*/ 0 h 21"/>
                  <a:gd name="T8" fmla="*/ 26 w 26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26" y="11"/>
                    </a:moveTo>
                    <a:cubicBezTo>
                      <a:pt x="19" y="16"/>
                      <a:pt x="14" y="21"/>
                      <a:pt x="10" y="21"/>
                    </a:cubicBezTo>
                    <a:cubicBezTo>
                      <a:pt x="6" y="20"/>
                      <a:pt x="1" y="14"/>
                      <a:pt x="0" y="9"/>
                    </a:cubicBezTo>
                    <a:cubicBezTo>
                      <a:pt x="0" y="7"/>
                      <a:pt x="7" y="0"/>
                      <a:pt x="10" y="0"/>
                    </a:cubicBezTo>
                    <a:cubicBezTo>
                      <a:pt x="14" y="1"/>
                      <a:pt x="19" y="6"/>
                      <a:pt x="2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612" name="Freeform 600">
              <a:extLst>
                <a:ext uri="{FF2B5EF4-FFF2-40B4-BE49-F238E27FC236}">
                  <a16:creationId xmlns:a16="http://schemas.microsoft.com/office/drawing/2014/main" id="{6240B150-D220-454E-B6DF-C1C6782E204A}"/>
                </a:ext>
              </a:extLst>
            </p:cNvPr>
            <p:cNvSpPr/>
            <p:nvPr/>
          </p:nvSpPr>
          <p:spPr bwMode="auto">
            <a:xfrm>
              <a:off x="2599332" y="3474245"/>
              <a:ext cx="61913" cy="49213"/>
            </a:xfrm>
            <a:custGeom>
              <a:avLst/>
              <a:gdLst>
                <a:gd name="T0" fmla="*/ 41 w 41"/>
                <a:gd name="T1" fmla="*/ 17 h 33"/>
                <a:gd name="T2" fmla="*/ 17 w 41"/>
                <a:gd name="T3" fmla="*/ 32 h 33"/>
                <a:gd name="T4" fmla="*/ 0 w 41"/>
                <a:gd name="T5" fmla="*/ 15 h 33"/>
                <a:gd name="T6" fmla="*/ 18 w 41"/>
                <a:gd name="T7" fmla="*/ 1 h 33"/>
                <a:gd name="T8" fmla="*/ 41 w 41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30" y="24"/>
                    <a:pt x="23" y="33"/>
                    <a:pt x="17" y="32"/>
                  </a:cubicBezTo>
                  <a:cubicBezTo>
                    <a:pt x="11" y="30"/>
                    <a:pt x="6" y="21"/>
                    <a:pt x="0" y="15"/>
                  </a:cubicBezTo>
                  <a:cubicBezTo>
                    <a:pt x="6" y="10"/>
                    <a:pt x="12" y="1"/>
                    <a:pt x="18" y="1"/>
                  </a:cubicBezTo>
                  <a:cubicBezTo>
                    <a:pt x="24" y="0"/>
                    <a:pt x="31" y="9"/>
                    <a:pt x="41" y="17"/>
                  </a:cubicBezTo>
                  <a:close/>
                </a:path>
              </a:pathLst>
            </a:custGeom>
            <a:solidFill>
              <a:srgbClr val="90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621" name="Freeform 604">
            <a:extLst>
              <a:ext uri="{FF2B5EF4-FFF2-40B4-BE49-F238E27FC236}">
                <a16:creationId xmlns:a16="http://schemas.microsoft.com/office/drawing/2014/main" id="{1EF01C1B-95C4-47E8-A084-91944CC5583B}"/>
              </a:ext>
            </a:extLst>
          </p:cNvPr>
          <p:cNvSpPr>
            <a:spLocks noEditPoints="1"/>
          </p:cNvSpPr>
          <p:nvPr/>
        </p:nvSpPr>
        <p:spPr bwMode="auto">
          <a:xfrm>
            <a:off x="865188" y="4168775"/>
            <a:ext cx="993775" cy="587375"/>
          </a:xfrm>
          <a:custGeom>
            <a:avLst/>
            <a:gdLst>
              <a:gd name="T0" fmla="*/ 210 w 263"/>
              <a:gd name="T1" fmla="*/ 133 h 154"/>
              <a:gd name="T2" fmla="*/ 174 w 263"/>
              <a:gd name="T3" fmla="*/ 114 h 154"/>
              <a:gd name="T4" fmla="*/ 178 w 263"/>
              <a:gd name="T5" fmla="*/ 143 h 154"/>
              <a:gd name="T6" fmla="*/ 174 w 263"/>
              <a:gd name="T7" fmla="*/ 146 h 154"/>
              <a:gd name="T8" fmla="*/ 146 w 263"/>
              <a:gd name="T9" fmla="*/ 119 h 154"/>
              <a:gd name="T10" fmla="*/ 141 w 263"/>
              <a:gd name="T11" fmla="*/ 154 h 154"/>
              <a:gd name="T12" fmla="*/ 116 w 263"/>
              <a:gd name="T13" fmla="*/ 118 h 154"/>
              <a:gd name="T14" fmla="*/ 99 w 263"/>
              <a:gd name="T15" fmla="*/ 149 h 154"/>
              <a:gd name="T16" fmla="*/ 88 w 263"/>
              <a:gd name="T17" fmla="*/ 112 h 154"/>
              <a:gd name="T18" fmla="*/ 79 w 263"/>
              <a:gd name="T19" fmla="*/ 110 h 154"/>
              <a:gd name="T20" fmla="*/ 68 w 263"/>
              <a:gd name="T21" fmla="*/ 135 h 154"/>
              <a:gd name="T22" fmla="*/ 60 w 263"/>
              <a:gd name="T23" fmla="*/ 128 h 154"/>
              <a:gd name="T24" fmla="*/ 63 w 263"/>
              <a:gd name="T25" fmla="*/ 97 h 154"/>
              <a:gd name="T26" fmla="*/ 34 w 263"/>
              <a:gd name="T27" fmla="*/ 113 h 154"/>
              <a:gd name="T28" fmla="*/ 29 w 263"/>
              <a:gd name="T29" fmla="*/ 110 h 154"/>
              <a:gd name="T30" fmla="*/ 43 w 263"/>
              <a:gd name="T31" fmla="*/ 81 h 154"/>
              <a:gd name="T32" fmla="*/ 8 w 263"/>
              <a:gd name="T33" fmla="*/ 81 h 154"/>
              <a:gd name="T34" fmla="*/ 6 w 263"/>
              <a:gd name="T35" fmla="*/ 76 h 154"/>
              <a:gd name="T36" fmla="*/ 28 w 263"/>
              <a:gd name="T37" fmla="*/ 61 h 154"/>
              <a:gd name="T38" fmla="*/ 0 w 263"/>
              <a:gd name="T39" fmla="*/ 38 h 154"/>
              <a:gd name="T40" fmla="*/ 2 w 263"/>
              <a:gd name="T41" fmla="*/ 33 h 154"/>
              <a:gd name="T42" fmla="*/ 25 w 263"/>
              <a:gd name="T43" fmla="*/ 35 h 154"/>
              <a:gd name="T44" fmla="*/ 20 w 263"/>
              <a:gd name="T45" fmla="*/ 8 h 154"/>
              <a:gd name="T46" fmla="*/ 28 w 263"/>
              <a:gd name="T47" fmla="*/ 2 h 154"/>
              <a:gd name="T48" fmla="*/ 41 w 263"/>
              <a:gd name="T49" fmla="*/ 31 h 154"/>
              <a:gd name="T50" fmla="*/ 48 w 263"/>
              <a:gd name="T51" fmla="*/ 25 h 154"/>
              <a:gd name="T52" fmla="*/ 56 w 263"/>
              <a:gd name="T53" fmla="*/ 1 h 154"/>
              <a:gd name="T54" fmla="*/ 62 w 263"/>
              <a:gd name="T55" fmla="*/ 0 h 154"/>
              <a:gd name="T56" fmla="*/ 74 w 263"/>
              <a:gd name="T57" fmla="*/ 45 h 154"/>
              <a:gd name="T58" fmla="*/ 88 w 263"/>
              <a:gd name="T59" fmla="*/ 16 h 154"/>
              <a:gd name="T60" fmla="*/ 93 w 263"/>
              <a:gd name="T61" fmla="*/ 17 h 154"/>
              <a:gd name="T62" fmla="*/ 100 w 263"/>
              <a:gd name="T63" fmla="*/ 59 h 154"/>
              <a:gd name="T64" fmla="*/ 106 w 263"/>
              <a:gd name="T65" fmla="*/ 59 h 154"/>
              <a:gd name="T66" fmla="*/ 117 w 263"/>
              <a:gd name="T67" fmla="*/ 32 h 154"/>
              <a:gd name="T68" fmla="*/ 123 w 263"/>
              <a:gd name="T69" fmla="*/ 32 h 154"/>
              <a:gd name="T70" fmla="*/ 126 w 263"/>
              <a:gd name="T71" fmla="*/ 55 h 154"/>
              <a:gd name="T72" fmla="*/ 134 w 263"/>
              <a:gd name="T73" fmla="*/ 68 h 154"/>
              <a:gd name="T74" fmla="*/ 142 w 263"/>
              <a:gd name="T75" fmla="*/ 56 h 154"/>
              <a:gd name="T76" fmla="*/ 142 w 263"/>
              <a:gd name="T77" fmla="*/ 37 h 154"/>
              <a:gd name="T78" fmla="*/ 149 w 263"/>
              <a:gd name="T79" fmla="*/ 34 h 154"/>
              <a:gd name="T80" fmla="*/ 162 w 263"/>
              <a:gd name="T81" fmla="*/ 62 h 154"/>
              <a:gd name="T82" fmla="*/ 172 w 263"/>
              <a:gd name="T83" fmla="*/ 27 h 154"/>
              <a:gd name="T84" fmla="*/ 195 w 263"/>
              <a:gd name="T85" fmla="*/ 50 h 154"/>
              <a:gd name="T86" fmla="*/ 211 w 263"/>
              <a:gd name="T87" fmla="*/ 15 h 154"/>
              <a:gd name="T88" fmla="*/ 216 w 263"/>
              <a:gd name="T89" fmla="*/ 15 h 154"/>
              <a:gd name="T90" fmla="*/ 220 w 263"/>
              <a:gd name="T91" fmla="*/ 48 h 154"/>
              <a:gd name="T92" fmla="*/ 251 w 263"/>
              <a:gd name="T93" fmla="*/ 32 h 154"/>
              <a:gd name="T94" fmla="*/ 256 w 263"/>
              <a:gd name="T95" fmla="*/ 36 h 154"/>
              <a:gd name="T96" fmla="*/ 236 w 263"/>
              <a:gd name="T97" fmla="*/ 65 h 154"/>
              <a:gd name="T98" fmla="*/ 263 w 263"/>
              <a:gd name="T99" fmla="*/ 72 h 154"/>
              <a:gd name="T100" fmla="*/ 263 w 263"/>
              <a:gd name="T101" fmla="*/ 78 h 154"/>
              <a:gd name="T102" fmla="*/ 227 w 263"/>
              <a:gd name="T103" fmla="*/ 90 h 154"/>
              <a:gd name="T104" fmla="*/ 242 w 263"/>
              <a:gd name="T105" fmla="*/ 109 h 154"/>
              <a:gd name="T106" fmla="*/ 240 w 263"/>
              <a:gd name="T107" fmla="*/ 114 h 154"/>
              <a:gd name="T108" fmla="*/ 203 w 263"/>
              <a:gd name="T109" fmla="*/ 104 h 154"/>
              <a:gd name="T110" fmla="*/ 214 w 263"/>
              <a:gd name="T111" fmla="*/ 128 h 154"/>
              <a:gd name="T112" fmla="*/ 210 w 263"/>
              <a:gd name="T113" fmla="*/ 133 h 154"/>
              <a:gd name="T114" fmla="*/ 195 w 263"/>
              <a:gd name="T115" fmla="*/ 98 h 154"/>
              <a:gd name="T116" fmla="*/ 212 w 263"/>
              <a:gd name="T117" fmla="*/ 84 h 154"/>
              <a:gd name="T118" fmla="*/ 215 w 263"/>
              <a:gd name="T119" fmla="*/ 71 h 154"/>
              <a:gd name="T120" fmla="*/ 204 w 263"/>
              <a:gd name="T121" fmla="*/ 65 h 154"/>
              <a:gd name="T122" fmla="*/ 195 w 263"/>
              <a:gd name="T123" fmla="*/ 76 h 154"/>
              <a:gd name="T124" fmla="*/ 195 w 263"/>
              <a:gd name="T125" fmla="*/ 9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3" h="154">
                <a:moveTo>
                  <a:pt x="210" y="133"/>
                </a:moveTo>
                <a:cubicBezTo>
                  <a:pt x="199" y="127"/>
                  <a:pt x="188" y="122"/>
                  <a:pt x="174" y="114"/>
                </a:cubicBezTo>
                <a:cubicBezTo>
                  <a:pt x="176" y="128"/>
                  <a:pt x="177" y="135"/>
                  <a:pt x="178" y="143"/>
                </a:cubicBezTo>
                <a:cubicBezTo>
                  <a:pt x="177" y="144"/>
                  <a:pt x="175" y="145"/>
                  <a:pt x="174" y="146"/>
                </a:cubicBezTo>
                <a:cubicBezTo>
                  <a:pt x="165" y="138"/>
                  <a:pt x="157" y="130"/>
                  <a:pt x="146" y="119"/>
                </a:cubicBezTo>
                <a:cubicBezTo>
                  <a:pt x="144" y="133"/>
                  <a:pt x="143" y="141"/>
                  <a:pt x="141" y="154"/>
                </a:cubicBezTo>
                <a:cubicBezTo>
                  <a:pt x="131" y="140"/>
                  <a:pt x="124" y="130"/>
                  <a:pt x="116" y="118"/>
                </a:cubicBezTo>
                <a:cubicBezTo>
                  <a:pt x="109" y="131"/>
                  <a:pt x="105" y="138"/>
                  <a:pt x="99" y="149"/>
                </a:cubicBezTo>
                <a:cubicBezTo>
                  <a:pt x="94" y="133"/>
                  <a:pt x="91" y="123"/>
                  <a:pt x="88" y="112"/>
                </a:cubicBezTo>
                <a:cubicBezTo>
                  <a:pt x="85" y="111"/>
                  <a:pt x="82" y="111"/>
                  <a:pt x="79" y="110"/>
                </a:cubicBezTo>
                <a:cubicBezTo>
                  <a:pt x="75" y="118"/>
                  <a:pt x="72" y="127"/>
                  <a:pt x="68" y="135"/>
                </a:cubicBezTo>
                <a:cubicBezTo>
                  <a:pt x="65" y="133"/>
                  <a:pt x="62" y="131"/>
                  <a:pt x="60" y="128"/>
                </a:cubicBezTo>
                <a:cubicBezTo>
                  <a:pt x="61" y="119"/>
                  <a:pt x="62" y="110"/>
                  <a:pt x="63" y="97"/>
                </a:cubicBezTo>
                <a:cubicBezTo>
                  <a:pt x="51" y="103"/>
                  <a:pt x="43" y="108"/>
                  <a:pt x="34" y="113"/>
                </a:cubicBezTo>
                <a:cubicBezTo>
                  <a:pt x="32" y="112"/>
                  <a:pt x="31" y="111"/>
                  <a:pt x="29" y="110"/>
                </a:cubicBezTo>
                <a:cubicBezTo>
                  <a:pt x="33" y="101"/>
                  <a:pt x="38" y="92"/>
                  <a:pt x="43" y="81"/>
                </a:cubicBezTo>
                <a:cubicBezTo>
                  <a:pt x="30" y="81"/>
                  <a:pt x="19" y="81"/>
                  <a:pt x="8" y="81"/>
                </a:cubicBezTo>
                <a:cubicBezTo>
                  <a:pt x="7" y="80"/>
                  <a:pt x="6" y="78"/>
                  <a:pt x="6" y="76"/>
                </a:cubicBezTo>
                <a:cubicBezTo>
                  <a:pt x="13" y="71"/>
                  <a:pt x="20" y="67"/>
                  <a:pt x="28" y="61"/>
                </a:cubicBezTo>
                <a:cubicBezTo>
                  <a:pt x="19" y="53"/>
                  <a:pt x="10" y="46"/>
                  <a:pt x="0" y="38"/>
                </a:cubicBezTo>
                <a:cubicBezTo>
                  <a:pt x="1" y="37"/>
                  <a:pt x="2" y="35"/>
                  <a:pt x="2" y="33"/>
                </a:cubicBezTo>
                <a:cubicBezTo>
                  <a:pt x="10" y="34"/>
                  <a:pt x="18" y="34"/>
                  <a:pt x="25" y="35"/>
                </a:cubicBezTo>
                <a:cubicBezTo>
                  <a:pt x="23" y="26"/>
                  <a:pt x="22" y="17"/>
                  <a:pt x="20" y="8"/>
                </a:cubicBezTo>
                <a:cubicBezTo>
                  <a:pt x="23" y="6"/>
                  <a:pt x="25" y="4"/>
                  <a:pt x="28" y="2"/>
                </a:cubicBezTo>
                <a:cubicBezTo>
                  <a:pt x="32" y="12"/>
                  <a:pt x="36" y="21"/>
                  <a:pt x="41" y="31"/>
                </a:cubicBezTo>
                <a:cubicBezTo>
                  <a:pt x="43" y="29"/>
                  <a:pt x="46" y="27"/>
                  <a:pt x="48" y="25"/>
                </a:cubicBezTo>
                <a:cubicBezTo>
                  <a:pt x="51" y="17"/>
                  <a:pt x="54" y="9"/>
                  <a:pt x="56" y="1"/>
                </a:cubicBezTo>
                <a:cubicBezTo>
                  <a:pt x="58" y="1"/>
                  <a:pt x="60" y="0"/>
                  <a:pt x="62" y="0"/>
                </a:cubicBezTo>
                <a:cubicBezTo>
                  <a:pt x="65" y="13"/>
                  <a:pt x="69" y="27"/>
                  <a:pt x="74" y="45"/>
                </a:cubicBezTo>
                <a:cubicBezTo>
                  <a:pt x="80" y="32"/>
                  <a:pt x="84" y="24"/>
                  <a:pt x="88" y="16"/>
                </a:cubicBezTo>
                <a:cubicBezTo>
                  <a:pt x="90" y="16"/>
                  <a:pt x="91" y="17"/>
                  <a:pt x="93" y="17"/>
                </a:cubicBezTo>
                <a:cubicBezTo>
                  <a:pt x="95" y="31"/>
                  <a:pt x="97" y="45"/>
                  <a:pt x="100" y="59"/>
                </a:cubicBezTo>
                <a:cubicBezTo>
                  <a:pt x="102" y="59"/>
                  <a:pt x="104" y="59"/>
                  <a:pt x="106" y="59"/>
                </a:cubicBezTo>
                <a:cubicBezTo>
                  <a:pt x="110" y="50"/>
                  <a:pt x="113" y="41"/>
                  <a:pt x="117" y="32"/>
                </a:cubicBezTo>
                <a:cubicBezTo>
                  <a:pt x="119" y="32"/>
                  <a:pt x="121" y="32"/>
                  <a:pt x="123" y="32"/>
                </a:cubicBezTo>
                <a:cubicBezTo>
                  <a:pt x="124" y="40"/>
                  <a:pt x="124" y="48"/>
                  <a:pt x="126" y="55"/>
                </a:cubicBezTo>
                <a:cubicBezTo>
                  <a:pt x="127" y="60"/>
                  <a:pt x="131" y="64"/>
                  <a:pt x="134" y="68"/>
                </a:cubicBezTo>
                <a:cubicBezTo>
                  <a:pt x="137" y="64"/>
                  <a:pt x="141" y="60"/>
                  <a:pt x="142" y="56"/>
                </a:cubicBezTo>
                <a:cubicBezTo>
                  <a:pt x="143" y="49"/>
                  <a:pt x="142" y="43"/>
                  <a:pt x="142" y="37"/>
                </a:cubicBezTo>
                <a:cubicBezTo>
                  <a:pt x="144" y="36"/>
                  <a:pt x="147" y="35"/>
                  <a:pt x="149" y="34"/>
                </a:cubicBezTo>
                <a:cubicBezTo>
                  <a:pt x="153" y="43"/>
                  <a:pt x="157" y="51"/>
                  <a:pt x="162" y="62"/>
                </a:cubicBezTo>
                <a:cubicBezTo>
                  <a:pt x="186" y="57"/>
                  <a:pt x="161" y="39"/>
                  <a:pt x="172" y="27"/>
                </a:cubicBezTo>
                <a:cubicBezTo>
                  <a:pt x="178" y="34"/>
                  <a:pt x="185" y="40"/>
                  <a:pt x="195" y="50"/>
                </a:cubicBezTo>
                <a:cubicBezTo>
                  <a:pt x="200" y="38"/>
                  <a:pt x="206" y="27"/>
                  <a:pt x="211" y="15"/>
                </a:cubicBezTo>
                <a:cubicBezTo>
                  <a:pt x="212" y="15"/>
                  <a:pt x="214" y="15"/>
                  <a:pt x="216" y="15"/>
                </a:cubicBezTo>
                <a:cubicBezTo>
                  <a:pt x="217" y="26"/>
                  <a:pt x="219" y="36"/>
                  <a:pt x="220" y="48"/>
                </a:cubicBezTo>
                <a:cubicBezTo>
                  <a:pt x="231" y="42"/>
                  <a:pt x="241" y="37"/>
                  <a:pt x="251" y="32"/>
                </a:cubicBezTo>
                <a:cubicBezTo>
                  <a:pt x="252" y="33"/>
                  <a:pt x="254" y="35"/>
                  <a:pt x="256" y="36"/>
                </a:cubicBezTo>
                <a:cubicBezTo>
                  <a:pt x="249" y="45"/>
                  <a:pt x="243" y="54"/>
                  <a:pt x="236" y="65"/>
                </a:cubicBezTo>
                <a:cubicBezTo>
                  <a:pt x="246" y="68"/>
                  <a:pt x="254" y="70"/>
                  <a:pt x="263" y="72"/>
                </a:cubicBezTo>
                <a:cubicBezTo>
                  <a:pt x="263" y="74"/>
                  <a:pt x="263" y="76"/>
                  <a:pt x="263" y="78"/>
                </a:cubicBezTo>
                <a:cubicBezTo>
                  <a:pt x="252" y="82"/>
                  <a:pt x="240" y="85"/>
                  <a:pt x="227" y="90"/>
                </a:cubicBezTo>
                <a:cubicBezTo>
                  <a:pt x="233" y="97"/>
                  <a:pt x="237" y="103"/>
                  <a:pt x="242" y="109"/>
                </a:cubicBezTo>
                <a:cubicBezTo>
                  <a:pt x="241" y="111"/>
                  <a:pt x="240" y="112"/>
                  <a:pt x="240" y="114"/>
                </a:cubicBezTo>
                <a:cubicBezTo>
                  <a:pt x="229" y="111"/>
                  <a:pt x="218" y="108"/>
                  <a:pt x="203" y="104"/>
                </a:cubicBezTo>
                <a:cubicBezTo>
                  <a:pt x="207" y="114"/>
                  <a:pt x="211" y="121"/>
                  <a:pt x="214" y="128"/>
                </a:cubicBezTo>
                <a:cubicBezTo>
                  <a:pt x="213" y="130"/>
                  <a:pt x="212" y="132"/>
                  <a:pt x="210" y="133"/>
                </a:cubicBezTo>
                <a:close/>
                <a:moveTo>
                  <a:pt x="195" y="98"/>
                </a:moveTo>
                <a:cubicBezTo>
                  <a:pt x="202" y="92"/>
                  <a:pt x="208" y="89"/>
                  <a:pt x="212" y="84"/>
                </a:cubicBezTo>
                <a:cubicBezTo>
                  <a:pt x="215" y="81"/>
                  <a:pt x="216" y="75"/>
                  <a:pt x="215" y="71"/>
                </a:cubicBezTo>
                <a:cubicBezTo>
                  <a:pt x="214" y="68"/>
                  <a:pt x="207" y="64"/>
                  <a:pt x="204" y="65"/>
                </a:cubicBezTo>
                <a:cubicBezTo>
                  <a:pt x="200" y="67"/>
                  <a:pt x="196" y="72"/>
                  <a:pt x="195" y="76"/>
                </a:cubicBezTo>
                <a:cubicBezTo>
                  <a:pt x="194" y="82"/>
                  <a:pt x="195" y="89"/>
                  <a:pt x="195" y="9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22" name="Freeform 605">
            <a:extLst>
              <a:ext uri="{FF2B5EF4-FFF2-40B4-BE49-F238E27FC236}">
                <a16:creationId xmlns:a16="http://schemas.microsoft.com/office/drawing/2014/main" id="{B2972AAA-634B-4973-8824-FCB20798506B}"/>
              </a:ext>
            </a:extLst>
          </p:cNvPr>
          <p:cNvSpPr>
            <a:spLocks noEditPoints="1"/>
          </p:cNvSpPr>
          <p:nvPr/>
        </p:nvSpPr>
        <p:spPr bwMode="auto">
          <a:xfrm>
            <a:off x="3011488" y="3959225"/>
            <a:ext cx="754062" cy="811213"/>
          </a:xfrm>
          <a:custGeom>
            <a:avLst/>
            <a:gdLst>
              <a:gd name="T0" fmla="*/ 82 w 200"/>
              <a:gd name="T1" fmla="*/ 46 h 213"/>
              <a:gd name="T2" fmla="*/ 111 w 200"/>
              <a:gd name="T3" fmla="*/ 54 h 213"/>
              <a:gd name="T4" fmla="*/ 95 w 200"/>
              <a:gd name="T5" fmla="*/ 14 h 213"/>
              <a:gd name="T6" fmla="*/ 98 w 200"/>
              <a:gd name="T7" fmla="*/ 11 h 213"/>
              <a:gd name="T8" fmla="*/ 126 w 200"/>
              <a:gd name="T9" fmla="*/ 36 h 213"/>
              <a:gd name="T10" fmla="*/ 127 w 200"/>
              <a:gd name="T11" fmla="*/ 1 h 213"/>
              <a:gd name="T12" fmla="*/ 132 w 200"/>
              <a:gd name="T13" fmla="*/ 0 h 213"/>
              <a:gd name="T14" fmla="*/ 139 w 200"/>
              <a:gd name="T15" fmla="*/ 18 h 213"/>
              <a:gd name="T16" fmla="*/ 160 w 200"/>
              <a:gd name="T17" fmla="*/ 21 h 213"/>
              <a:gd name="T18" fmla="*/ 180 w 200"/>
              <a:gd name="T19" fmla="*/ 0 h 213"/>
              <a:gd name="T20" fmla="*/ 170 w 200"/>
              <a:gd name="T21" fmla="*/ 50 h 213"/>
              <a:gd name="T22" fmla="*/ 199 w 200"/>
              <a:gd name="T23" fmla="*/ 43 h 213"/>
              <a:gd name="T24" fmla="*/ 200 w 200"/>
              <a:gd name="T25" fmla="*/ 47 h 213"/>
              <a:gd name="T26" fmla="*/ 178 w 200"/>
              <a:gd name="T27" fmla="*/ 93 h 213"/>
              <a:gd name="T28" fmla="*/ 30 w 200"/>
              <a:gd name="T29" fmla="*/ 203 h 213"/>
              <a:gd name="T30" fmla="*/ 3 w 200"/>
              <a:gd name="T31" fmla="*/ 181 h 213"/>
              <a:gd name="T32" fmla="*/ 23 w 200"/>
              <a:gd name="T33" fmla="*/ 153 h 213"/>
              <a:gd name="T34" fmla="*/ 95 w 200"/>
              <a:gd name="T35" fmla="*/ 96 h 213"/>
              <a:gd name="T36" fmla="*/ 89 w 200"/>
              <a:gd name="T37" fmla="*/ 58 h 213"/>
              <a:gd name="T38" fmla="*/ 80 w 200"/>
              <a:gd name="T39" fmla="*/ 49 h 213"/>
              <a:gd name="T40" fmla="*/ 82 w 200"/>
              <a:gd name="T41" fmla="*/ 46 h 213"/>
              <a:gd name="T42" fmla="*/ 142 w 200"/>
              <a:gd name="T43" fmla="*/ 88 h 213"/>
              <a:gd name="T44" fmla="*/ 157 w 200"/>
              <a:gd name="T45" fmla="*/ 63 h 213"/>
              <a:gd name="T46" fmla="*/ 140 w 200"/>
              <a:gd name="T47" fmla="*/ 49 h 213"/>
              <a:gd name="T48" fmla="*/ 127 w 200"/>
              <a:gd name="T49" fmla="*/ 64 h 213"/>
              <a:gd name="T50" fmla="*/ 142 w 200"/>
              <a:gd name="T51" fmla="*/ 8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0" h="213">
                <a:moveTo>
                  <a:pt x="82" y="46"/>
                </a:moveTo>
                <a:cubicBezTo>
                  <a:pt x="90" y="48"/>
                  <a:pt x="99" y="50"/>
                  <a:pt x="111" y="54"/>
                </a:cubicBezTo>
                <a:cubicBezTo>
                  <a:pt x="104" y="38"/>
                  <a:pt x="99" y="26"/>
                  <a:pt x="95" y="14"/>
                </a:cubicBezTo>
                <a:cubicBezTo>
                  <a:pt x="96" y="13"/>
                  <a:pt x="97" y="12"/>
                  <a:pt x="98" y="11"/>
                </a:cubicBezTo>
                <a:cubicBezTo>
                  <a:pt x="106" y="19"/>
                  <a:pt x="114" y="26"/>
                  <a:pt x="126" y="36"/>
                </a:cubicBezTo>
                <a:cubicBezTo>
                  <a:pt x="126" y="21"/>
                  <a:pt x="127" y="11"/>
                  <a:pt x="127" y="1"/>
                </a:cubicBezTo>
                <a:cubicBezTo>
                  <a:pt x="129" y="1"/>
                  <a:pt x="130" y="0"/>
                  <a:pt x="132" y="0"/>
                </a:cubicBezTo>
                <a:cubicBezTo>
                  <a:pt x="134" y="6"/>
                  <a:pt x="137" y="12"/>
                  <a:pt x="139" y="18"/>
                </a:cubicBezTo>
                <a:cubicBezTo>
                  <a:pt x="144" y="31"/>
                  <a:pt x="151" y="33"/>
                  <a:pt x="160" y="21"/>
                </a:cubicBezTo>
                <a:cubicBezTo>
                  <a:pt x="165" y="15"/>
                  <a:pt x="171" y="10"/>
                  <a:pt x="180" y="0"/>
                </a:cubicBezTo>
                <a:cubicBezTo>
                  <a:pt x="176" y="19"/>
                  <a:pt x="174" y="33"/>
                  <a:pt x="170" y="50"/>
                </a:cubicBezTo>
                <a:cubicBezTo>
                  <a:pt x="184" y="46"/>
                  <a:pt x="192" y="45"/>
                  <a:pt x="199" y="43"/>
                </a:cubicBezTo>
                <a:cubicBezTo>
                  <a:pt x="200" y="45"/>
                  <a:pt x="200" y="47"/>
                  <a:pt x="200" y="47"/>
                </a:cubicBezTo>
                <a:cubicBezTo>
                  <a:pt x="183" y="58"/>
                  <a:pt x="181" y="74"/>
                  <a:pt x="178" y="93"/>
                </a:cubicBezTo>
                <a:cubicBezTo>
                  <a:pt x="170" y="155"/>
                  <a:pt x="91" y="213"/>
                  <a:pt x="30" y="203"/>
                </a:cubicBezTo>
                <a:cubicBezTo>
                  <a:pt x="17" y="201"/>
                  <a:pt x="6" y="197"/>
                  <a:pt x="3" y="181"/>
                </a:cubicBezTo>
                <a:cubicBezTo>
                  <a:pt x="0" y="165"/>
                  <a:pt x="10" y="159"/>
                  <a:pt x="23" y="153"/>
                </a:cubicBezTo>
                <a:cubicBezTo>
                  <a:pt x="51" y="140"/>
                  <a:pt x="77" y="123"/>
                  <a:pt x="95" y="96"/>
                </a:cubicBezTo>
                <a:cubicBezTo>
                  <a:pt x="105" y="81"/>
                  <a:pt x="108" y="69"/>
                  <a:pt x="89" y="58"/>
                </a:cubicBezTo>
                <a:cubicBezTo>
                  <a:pt x="86" y="56"/>
                  <a:pt x="83" y="52"/>
                  <a:pt x="80" y="49"/>
                </a:cubicBezTo>
                <a:cubicBezTo>
                  <a:pt x="81" y="48"/>
                  <a:pt x="82" y="47"/>
                  <a:pt x="82" y="46"/>
                </a:cubicBezTo>
                <a:close/>
                <a:moveTo>
                  <a:pt x="142" y="88"/>
                </a:moveTo>
                <a:cubicBezTo>
                  <a:pt x="150" y="76"/>
                  <a:pt x="158" y="69"/>
                  <a:pt x="157" y="63"/>
                </a:cubicBezTo>
                <a:cubicBezTo>
                  <a:pt x="156" y="57"/>
                  <a:pt x="147" y="50"/>
                  <a:pt x="140" y="49"/>
                </a:cubicBezTo>
                <a:cubicBezTo>
                  <a:pt x="136" y="48"/>
                  <a:pt x="127" y="58"/>
                  <a:pt x="127" y="64"/>
                </a:cubicBezTo>
                <a:cubicBezTo>
                  <a:pt x="127" y="70"/>
                  <a:pt x="134" y="76"/>
                  <a:pt x="142" y="88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8574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81581" y="1382923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52520" y="1435821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83144" y="3653963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6830" y="3004731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7801" y="3745239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6584" y="2995687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5307" y="2964241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10652" y="1402848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500796" y="1402849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4984" y="3728047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91544" y="1366765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3945" y="1332037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6839" y="3714525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300674" y="2989471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8412" y="2922746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9712" y="3723878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92556" y="1418325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7145" y="1418375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20140" y="3697325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3857" y="3697325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6414" y="3697325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32697" y="3697325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60923" y="1372891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23385" y="4328736"/>
            <a:ext cx="303114" cy="420175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32877" y="2064481"/>
            <a:ext cx="483150" cy="480763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7443" y="4478002"/>
            <a:ext cx="371547" cy="331551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22058" y="4390284"/>
            <a:ext cx="372408" cy="36437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61700" y="4420853"/>
            <a:ext cx="352263" cy="356771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63456" y="4437321"/>
            <a:ext cx="365202" cy="332677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5631" y="4421510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6479" y="4404622"/>
            <a:ext cx="357082" cy="363401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23783" y="4422407"/>
            <a:ext cx="365202" cy="3634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30571" y="4457300"/>
            <a:ext cx="362504" cy="283866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21147" y="2155554"/>
            <a:ext cx="360502" cy="414716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91007" y="2152491"/>
            <a:ext cx="416125" cy="4151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7344" y="2155554"/>
            <a:ext cx="480718" cy="4151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82679" y="2131323"/>
            <a:ext cx="421867" cy="414489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9367" y="2156369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7943" y="2131542"/>
            <a:ext cx="415101" cy="37803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4022" y="2136159"/>
            <a:ext cx="415128" cy="414872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4543" y="2120167"/>
            <a:ext cx="418200" cy="41307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83070" y="2863556"/>
            <a:ext cx="501822" cy="501823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8291" y="2934459"/>
            <a:ext cx="395020" cy="395021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90807" y="2990731"/>
            <a:ext cx="441298" cy="284452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9939" y="3012119"/>
            <a:ext cx="338931" cy="317744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11353" y="3640205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389604" y="3707540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06211" y="3756735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850129" y="4657794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754818" y="3687635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19242" y="4498040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247326" y="4625818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463497" y="4546374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881837" y="4578077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176985" y="4604403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362519" y="3785520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04715" y="4431892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436267" y="4604394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040172" y="4584963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29875" y="3700025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26894" y="1197174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11011" y="1999232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051026" y="3753708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346784" y="1256739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05479" y="2829067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768004" y="1205944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743562" y="1179151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10783" y="1187042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10957" y="1187574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11003" y="1187042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586526" y="1187573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31123" y="1187253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786643" y="1950284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2962439" y="1978593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23523" y="1977076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091211" y="1977286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763688" y="1996470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23592" y="1970904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397376" y="1978639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346188" y="1977925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2955617" y="2847786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495214" y="2920178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142673" y="2859928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5969691" y="2842299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17187" y="3765980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764154" y="2853701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11897" y="2875189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21125" y="2846962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183675" y="3794234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693790" y="2866531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937395" y="344741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3040596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849013" y="333440"/>
            <a:ext cx="7710487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200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2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087422" y="3651870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491330" y="1540147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73350" y="2402243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33432" y="1226041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487222" y="2935948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30478" y="2053435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14790" y="3202250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35928" y="1223642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68301" y="1229878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06986" y="1551476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693253" y="2786941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693255" y="1222480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86265" y="3919111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46874" y="3399522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25086" y="3685551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38199" y="3482048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10628" y="3070592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21946" y="3443655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08012" y="1862431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693261" y="1810044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02201" y="2577474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21744" y="3951729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25332" y="2712875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592387" y="506963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MAY</a:t>
              </a:r>
              <a:endParaRPr sz="4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JUNE</a:t>
              </a:r>
              <a:endParaRPr sz="4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2</a:t>
              </a:r>
              <a:endParaRPr sz="4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altLang="ko-KR" sz="4400" dirty="0">
                <a:cs typeface="B Nazanin" panose="00000400000000000000" pitchFamily="2" charset="-78"/>
              </a:rPr>
              <a:t>Our Team Layout</a:t>
            </a:r>
            <a:endParaRPr lang="ko-KR" altLang="en-US" sz="4400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866242" y="505864"/>
            <a:ext cx="3057686" cy="298040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fa-IR" altLang="ko-KR" sz="3600" dirty="0">
                <a:latin typeface="Arial" pitchFamily="34" charset="0"/>
                <a:cs typeface="B Nazanin" panose="00000400000000000000" pitchFamily="2" charset="-78"/>
              </a:rPr>
              <a:t>عنوان</a:t>
            </a:r>
            <a:r>
              <a:rPr lang="fa-IR" altLang="ko-KR" sz="3600" dirty="0">
                <a:solidFill>
                  <a:srgbClr val="90C683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altLang="ko-KR" sz="3600" dirty="0">
                <a:solidFill>
                  <a:schemeClr val="accent6"/>
                </a:solidFill>
                <a:latin typeface="Arial" pitchFamily="34" charset="0"/>
                <a:cs typeface="B Nazanin" panose="00000400000000000000" pitchFamily="2" charset="-78"/>
              </a:rPr>
              <a:t>زیر</a:t>
            </a:r>
            <a:r>
              <a:rPr lang="fa-IR" altLang="ko-KR" sz="3600" dirty="0">
                <a:solidFill>
                  <a:srgbClr val="90C683"/>
                </a:solidFill>
                <a:latin typeface="Arial" pitchFamily="34" charset="0"/>
                <a:cs typeface="B Nazanin" panose="00000400000000000000" pitchFamily="2" charset="-78"/>
              </a:rPr>
              <a:t>نویس </a:t>
            </a:r>
            <a:r>
              <a:rPr lang="fa-IR" altLang="ko-KR" sz="3600" dirty="0">
                <a:latin typeface="Arial" pitchFamily="34" charset="0"/>
                <a:cs typeface="B Nazanin" panose="00000400000000000000" pitchFamily="2" charset="-78"/>
              </a:rPr>
              <a:t>خود را در </a:t>
            </a:r>
            <a:r>
              <a:rPr lang="fa-IR" altLang="ko-KR" sz="3600" dirty="0">
                <a:solidFill>
                  <a:srgbClr val="90C683"/>
                </a:solidFill>
                <a:latin typeface="Arial" pitchFamily="34" charset="0"/>
                <a:cs typeface="B Nazanin" panose="00000400000000000000" pitchFamily="2" charset="-78"/>
              </a:rPr>
              <a:t>اینجا درج کنید</a:t>
            </a:r>
            <a:endParaRPr lang="en-US" altLang="ko-KR" sz="3600" dirty="0">
              <a:solidFill>
                <a:srgbClr val="07A398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4" name="Text Placeholder 17"/>
          <p:cNvSpPr txBox="1"/>
          <p:nvPr/>
        </p:nvSpPr>
        <p:spPr>
          <a:xfrm>
            <a:off x="7268079" y="3645133"/>
            <a:ext cx="1613510" cy="229215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نام اینجا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 Placeholder 18"/>
          <p:cNvSpPr txBox="1"/>
          <p:nvPr/>
        </p:nvSpPr>
        <p:spPr>
          <a:xfrm>
            <a:off x="7268079" y="3941960"/>
            <a:ext cx="1613510" cy="23246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68079" y="4164883"/>
            <a:ext cx="161351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 Placeholder 17"/>
          <p:cNvSpPr txBox="1"/>
          <p:nvPr/>
        </p:nvSpPr>
        <p:spPr>
          <a:xfrm>
            <a:off x="5537437" y="2585283"/>
            <a:ext cx="1613510" cy="229215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rgbClr val="07A398"/>
                </a:solidFill>
                <a:cs typeface="B Nazanin" panose="00000400000000000000" pitchFamily="2" charset="-78"/>
              </a:rPr>
              <a:t>نام اینجا</a:t>
            </a:r>
            <a:endParaRPr lang="en-US" sz="1400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 Placeholder 18"/>
          <p:cNvSpPr txBox="1"/>
          <p:nvPr/>
        </p:nvSpPr>
        <p:spPr>
          <a:xfrm>
            <a:off x="5537437" y="2882110"/>
            <a:ext cx="1613510" cy="232469"/>
          </a:xfrm>
          <a:prstGeom prst="rect">
            <a:avLst/>
          </a:prstGeom>
          <a:solidFill>
            <a:srgbClr val="07A398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37437" y="3105033"/>
            <a:ext cx="161351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dirty="0">
                <a:solidFill>
                  <a:srgbClr val="07A39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rgbClr val="07A398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rgbClr val="07A398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 Placeholder 17"/>
          <p:cNvSpPr txBox="1"/>
          <p:nvPr/>
        </p:nvSpPr>
        <p:spPr>
          <a:xfrm>
            <a:off x="3923928" y="3661243"/>
            <a:ext cx="1613510" cy="229215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نام اینجا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 Placeholder 18"/>
          <p:cNvSpPr txBox="1"/>
          <p:nvPr/>
        </p:nvSpPr>
        <p:spPr>
          <a:xfrm>
            <a:off x="3923928" y="3958070"/>
            <a:ext cx="1613510" cy="23246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3928" y="4180993"/>
            <a:ext cx="161351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4729" y="2701972"/>
            <a:ext cx="880210" cy="890689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087" y="1589650"/>
            <a:ext cx="880210" cy="890689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577" y="2770554"/>
            <a:ext cx="880210" cy="890689"/>
          </a:xfrm>
          <a:prstGeom prst="rect">
            <a:avLst/>
          </a:prstGeom>
        </p:spPr>
      </p:pic>
      <p:pic>
        <p:nvPicPr>
          <p:cNvPr id="19458" name="Picture 2">
            <a:extLst>
              <a:ext uri="{FF2B5EF4-FFF2-40B4-BE49-F238E27FC236}">
                <a16:creationId xmlns:a16="http://schemas.microsoft.com/office/drawing/2014/main" id="{CFDEBB6F-D1AA-42B8-8303-7E205929C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4117" y="2329748"/>
            <a:ext cx="2662989" cy="2662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4066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82402" y="307817"/>
            <a:ext cx="3347864" cy="576064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سبک جدول زمانی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31724" y="927538"/>
            <a:ext cx="3237200" cy="276999"/>
          </a:xfrm>
        </p:spPr>
        <p:txBody>
          <a:bodyPr>
            <a:normAutofit fontScale="55000" lnSpcReduction="20000"/>
          </a:bodyPr>
          <a:lstStyle/>
          <a:p>
            <a:pPr marL="0" lvl="0" indent="0" algn="r" rtl="1">
              <a:buNone/>
            </a:pPr>
            <a:r>
              <a:rPr lang="fa-IR" altLang="ko-KR" dirty="0">
                <a:solidFill>
                  <a:srgbClr val="07A398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67544" y="2672001"/>
            <a:ext cx="1856556" cy="648072"/>
            <a:chOff x="467544" y="1923678"/>
            <a:chExt cx="1856556" cy="648072"/>
          </a:xfrm>
          <a:solidFill>
            <a:srgbClr val="07A398"/>
          </a:solidFill>
        </p:grpSpPr>
        <p:sp>
          <p:nvSpPr>
            <p:cNvPr id="5" name="Pentagon 4"/>
            <p:cNvSpPr/>
            <p:nvPr/>
          </p:nvSpPr>
          <p:spPr>
            <a:xfrm>
              <a:off x="467544" y="1923678"/>
              <a:ext cx="1656184" cy="648072"/>
            </a:xfrm>
            <a:prstGeom prst="homePlate">
              <a:avLst>
                <a:gd name="adj" fmla="val 544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41615" y="1923678"/>
              <a:ext cx="482485" cy="648000"/>
            </a:xfrm>
            <a:prstGeom prst="chevron">
              <a:avLst>
                <a:gd name="adj" fmla="val 716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84577" y="2795982"/>
            <a:ext cx="81721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464983" y="2672001"/>
            <a:ext cx="1856556" cy="648072"/>
            <a:chOff x="467544" y="1923678"/>
            <a:chExt cx="1856556" cy="648072"/>
          </a:xfrm>
          <a:solidFill>
            <a:schemeClr val="accent3"/>
          </a:solidFill>
        </p:grpSpPr>
        <p:sp>
          <p:nvSpPr>
            <p:cNvPr id="16" name="Pentagon 15"/>
            <p:cNvSpPr/>
            <p:nvPr/>
          </p:nvSpPr>
          <p:spPr>
            <a:xfrm>
              <a:off x="467544" y="1923678"/>
              <a:ext cx="1656184" cy="648072"/>
            </a:xfrm>
            <a:prstGeom prst="homePlate">
              <a:avLst>
                <a:gd name="adj" fmla="val 544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7" name="Chevron 16"/>
            <p:cNvSpPr/>
            <p:nvPr/>
          </p:nvSpPr>
          <p:spPr>
            <a:xfrm>
              <a:off x="1841615" y="1923678"/>
              <a:ext cx="482485" cy="648000"/>
            </a:xfrm>
            <a:prstGeom prst="chevron">
              <a:avLst>
                <a:gd name="adj" fmla="val 716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782016" y="2795982"/>
            <a:ext cx="81721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462422" y="2672001"/>
            <a:ext cx="1856556" cy="648072"/>
            <a:chOff x="467544" y="1923678"/>
            <a:chExt cx="1856556" cy="648072"/>
          </a:xfrm>
          <a:solidFill>
            <a:srgbClr val="07A398"/>
          </a:solidFill>
        </p:grpSpPr>
        <p:sp>
          <p:nvSpPr>
            <p:cNvPr id="20" name="Pentagon 19"/>
            <p:cNvSpPr/>
            <p:nvPr/>
          </p:nvSpPr>
          <p:spPr>
            <a:xfrm>
              <a:off x="467544" y="1923678"/>
              <a:ext cx="1656184" cy="648072"/>
            </a:xfrm>
            <a:prstGeom prst="homePlate">
              <a:avLst>
                <a:gd name="adj" fmla="val 544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1" name="Chevron 20"/>
            <p:cNvSpPr/>
            <p:nvPr/>
          </p:nvSpPr>
          <p:spPr>
            <a:xfrm>
              <a:off x="1841615" y="1923678"/>
              <a:ext cx="482485" cy="648000"/>
            </a:xfrm>
            <a:prstGeom prst="chevron">
              <a:avLst>
                <a:gd name="adj" fmla="val 716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79455" y="2795982"/>
            <a:ext cx="81721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459860" y="2672001"/>
            <a:ext cx="1856556" cy="648072"/>
            <a:chOff x="467544" y="1923678"/>
            <a:chExt cx="1856556" cy="648072"/>
          </a:xfrm>
          <a:solidFill>
            <a:schemeClr val="accent3"/>
          </a:solidFill>
        </p:grpSpPr>
        <p:sp>
          <p:nvSpPr>
            <p:cNvPr id="24" name="Pentagon 23"/>
            <p:cNvSpPr/>
            <p:nvPr/>
          </p:nvSpPr>
          <p:spPr>
            <a:xfrm>
              <a:off x="467544" y="1923678"/>
              <a:ext cx="1656184" cy="648072"/>
            </a:xfrm>
            <a:prstGeom prst="homePlate">
              <a:avLst>
                <a:gd name="adj" fmla="val 544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5" name="Chevron 24"/>
            <p:cNvSpPr/>
            <p:nvPr/>
          </p:nvSpPr>
          <p:spPr>
            <a:xfrm>
              <a:off x="1841615" y="1923678"/>
              <a:ext cx="482485" cy="648000"/>
            </a:xfrm>
            <a:prstGeom prst="chevron">
              <a:avLst>
                <a:gd name="adj" fmla="val 716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776893" y="2795982"/>
            <a:ext cx="81721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520767" y="3462609"/>
            <a:ext cx="1944216" cy="1048024"/>
            <a:chOff x="803640" y="3362835"/>
            <a:chExt cx="2059657" cy="1048024"/>
          </a:xfrm>
        </p:grpSpPr>
        <p:sp>
          <p:nvSpPr>
            <p:cNvPr id="37" name="TextBox 36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366603" y="1486297"/>
            <a:ext cx="1944216" cy="1048024"/>
            <a:chOff x="803640" y="3362835"/>
            <a:chExt cx="2059657" cy="1048024"/>
          </a:xfrm>
        </p:grpSpPr>
        <p:sp>
          <p:nvSpPr>
            <p:cNvPr id="40" name="TextBox 39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485223" y="3462609"/>
            <a:ext cx="1944216" cy="1048024"/>
            <a:chOff x="803640" y="3362835"/>
            <a:chExt cx="2059657" cy="1048024"/>
          </a:xfrm>
        </p:grpSpPr>
        <p:sp>
          <p:nvSpPr>
            <p:cNvPr id="43" name="TextBox 42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402147" y="1486297"/>
            <a:ext cx="1944216" cy="1048024"/>
            <a:chOff x="803640" y="3362835"/>
            <a:chExt cx="2059657" cy="1048024"/>
          </a:xfrm>
        </p:grpSpPr>
        <p:sp>
          <p:nvSpPr>
            <p:cNvPr id="46" name="TextBox 45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7064171" y="3492500"/>
            <a:ext cx="660368" cy="1025213"/>
          </a:xfrm>
          <a:custGeom>
            <a:avLst/>
            <a:gdLst>
              <a:gd name="T0" fmla="*/ 208 w 370"/>
              <a:gd name="T1" fmla="*/ 238 h 575"/>
              <a:gd name="T2" fmla="*/ 238 w 370"/>
              <a:gd name="T3" fmla="*/ 264 h 575"/>
              <a:gd name="T4" fmla="*/ 255 w 370"/>
              <a:gd name="T5" fmla="*/ 263 h 575"/>
              <a:gd name="T6" fmla="*/ 315 w 370"/>
              <a:gd name="T7" fmla="*/ 236 h 575"/>
              <a:gd name="T8" fmla="*/ 284 w 370"/>
              <a:gd name="T9" fmla="*/ 279 h 575"/>
              <a:gd name="T10" fmla="*/ 291 w 370"/>
              <a:gd name="T11" fmla="*/ 286 h 575"/>
              <a:gd name="T12" fmla="*/ 305 w 370"/>
              <a:gd name="T13" fmla="*/ 287 h 575"/>
              <a:gd name="T14" fmla="*/ 294 w 370"/>
              <a:gd name="T15" fmla="*/ 308 h 575"/>
              <a:gd name="T16" fmla="*/ 299 w 370"/>
              <a:gd name="T17" fmla="*/ 316 h 575"/>
              <a:gd name="T18" fmla="*/ 304 w 370"/>
              <a:gd name="T19" fmla="*/ 336 h 575"/>
              <a:gd name="T20" fmla="*/ 275 w 370"/>
              <a:gd name="T21" fmla="*/ 367 h 575"/>
              <a:gd name="T22" fmla="*/ 238 w 370"/>
              <a:gd name="T23" fmla="*/ 362 h 575"/>
              <a:gd name="T24" fmla="*/ 232 w 370"/>
              <a:gd name="T25" fmla="*/ 355 h 575"/>
              <a:gd name="T26" fmla="*/ 223 w 370"/>
              <a:gd name="T27" fmla="*/ 353 h 575"/>
              <a:gd name="T28" fmla="*/ 237 w 370"/>
              <a:gd name="T29" fmla="*/ 399 h 575"/>
              <a:gd name="T30" fmla="*/ 248 w 370"/>
              <a:gd name="T31" fmla="*/ 431 h 575"/>
              <a:gd name="T32" fmla="*/ 257 w 370"/>
              <a:gd name="T33" fmla="*/ 454 h 575"/>
              <a:gd name="T34" fmla="*/ 290 w 370"/>
              <a:gd name="T35" fmla="*/ 422 h 575"/>
              <a:gd name="T36" fmla="*/ 287 w 370"/>
              <a:gd name="T37" fmla="*/ 403 h 575"/>
              <a:gd name="T38" fmla="*/ 369 w 370"/>
              <a:gd name="T39" fmla="*/ 401 h 575"/>
              <a:gd name="T40" fmla="*/ 327 w 370"/>
              <a:gd name="T41" fmla="*/ 422 h 575"/>
              <a:gd name="T42" fmla="*/ 285 w 370"/>
              <a:gd name="T43" fmla="*/ 448 h 575"/>
              <a:gd name="T44" fmla="*/ 254 w 370"/>
              <a:gd name="T45" fmla="*/ 477 h 575"/>
              <a:gd name="T46" fmla="*/ 211 w 370"/>
              <a:gd name="T47" fmla="*/ 453 h 575"/>
              <a:gd name="T48" fmla="*/ 179 w 370"/>
              <a:gd name="T49" fmla="*/ 476 h 575"/>
              <a:gd name="T50" fmla="*/ 280 w 370"/>
              <a:gd name="T51" fmla="*/ 493 h 575"/>
              <a:gd name="T52" fmla="*/ 337 w 370"/>
              <a:gd name="T53" fmla="*/ 527 h 575"/>
              <a:gd name="T54" fmla="*/ 346 w 370"/>
              <a:gd name="T55" fmla="*/ 575 h 575"/>
              <a:gd name="T56" fmla="*/ 305 w 370"/>
              <a:gd name="T57" fmla="*/ 570 h 575"/>
              <a:gd name="T58" fmla="*/ 96 w 370"/>
              <a:gd name="T59" fmla="*/ 563 h 575"/>
              <a:gd name="T60" fmla="*/ 62 w 370"/>
              <a:gd name="T61" fmla="*/ 567 h 575"/>
              <a:gd name="T62" fmla="*/ 64 w 370"/>
              <a:gd name="T63" fmla="*/ 517 h 575"/>
              <a:gd name="T64" fmla="*/ 134 w 370"/>
              <a:gd name="T65" fmla="*/ 480 h 575"/>
              <a:gd name="T66" fmla="*/ 92 w 370"/>
              <a:gd name="T67" fmla="*/ 422 h 575"/>
              <a:gd name="T68" fmla="*/ 24 w 370"/>
              <a:gd name="T69" fmla="*/ 218 h 575"/>
              <a:gd name="T70" fmla="*/ 32 w 370"/>
              <a:gd name="T71" fmla="*/ 168 h 575"/>
              <a:gd name="T72" fmla="*/ 53 w 370"/>
              <a:gd name="T73" fmla="*/ 136 h 575"/>
              <a:gd name="T74" fmla="*/ 42 w 370"/>
              <a:gd name="T75" fmla="*/ 83 h 575"/>
              <a:gd name="T76" fmla="*/ 26 w 370"/>
              <a:gd name="T77" fmla="*/ 64 h 575"/>
              <a:gd name="T78" fmla="*/ 0 w 370"/>
              <a:gd name="T79" fmla="*/ 28 h 575"/>
              <a:gd name="T80" fmla="*/ 41 w 370"/>
              <a:gd name="T81" fmla="*/ 8 h 575"/>
              <a:gd name="T82" fmla="*/ 69 w 370"/>
              <a:gd name="T83" fmla="*/ 38 h 575"/>
              <a:gd name="T84" fmla="*/ 89 w 370"/>
              <a:gd name="T85" fmla="*/ 56 h 575"/>
              <a:gd name="T86" fmla="*/ 185 w 370"/>
              <a:gd name="T87" fmla="*/ 183 h 575"/>
              <a:gd name="T88" fmla="*/ 204 w 370"/>
              <a:gd name="T89" fmla="*/ 153 h 575"/>
              <a:gd name="T90" fmla="*/ 222 w 370"/>
              <a:gd name="T91" fmla="*/ 164 h 575"/>
              <a:gd name="T92" fmla="*/ 245 w 370"/>
              <a:gd name="T93" fmla="*/ 177 h 575"/>
              <a:gd name="T94" fmla="*/ 269 w 370"/>
              <a:gd name="T95" fmla="*/ 197 h 575"/>
              <a:gd name="T96" fmla="*/ 236 w 370"/>
              <a:gd name="T97" fmla="*/ 210 h 575"/>
              <a:gd name="T98" fmla="*/ 210 w 370"/>
              <a:gd name="T99" fmla="*/ 215 h 575"/>
              <a:gd name="T100" fmla="*/ 160 w 370"/>
              <a:gd name="T101" fmla="*/ 233 h 575"/>
              <a:gd name="T102" fmla="*/ 132 w 370"/>
              <a:gd name="T103" fmla="*/ 254 h 575"/>
              <a:gd name="T104" fmla="*/ 68 w 370"/>
              <a:gd name="T105" fmla="*/ 309 h 575"/>
              <a:gd name="T106" fmla="*/ 109 w 370"/>
              <a:gd name="T107" fmla="*/ 384 h 575"/>
              <a:gd name="T108" fmla="*/ 147 w 370"/>
              <a:gd name="T109" fmla="*/ 349 h 575"/>
              <a:gd name="T110" fmla="*/ 146 w 370"/>
              <a:gd name="T111" fmla="*/ 319 h 575"/>
              <a:gd name="T112" fmla="*/ 131 w 370"/>
              <a:gd name="T113" fmla="*/ 316 h 575"/>
              <a:gd name="T114" fmla="*/ 176 w 370"/>
              <a:gd name="T115" fmla="*/ 285 h 575"/>
              <a:gd name="T116" fmla="*/ 176 w 370"/>
              <a:gd name="T117" fmla="*/ 306 h 575"/>
              <a:gd name="T118" fmla="*/ 200 w 370"/>
              <a:gd name="T119" fmla="*/ 299 h 575"/>
              <a:gd name="T120" fmla="*/ 186 w 370"/>
              <a:gd name="T121" fmla="*/ 257 h 575"/>
              <a:gd name="T122" fmla="*/ 167 w 370"/>
              <a:gd name="T123" fmla="*/ 247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" h="575">
                <a:moveTo>
                  <a:pt x="201" y="220"/>
                </a:moveTo>
                <a:cubicBezTo>
                  <a:pt x="206" y="225"/>
                  <a:pt x="208" y="229"/>
                  <a:pt x="207" y="234"/>
                </a:cubicBezTo>
                <a:cubicBezTo>
                  <a:pt x="207" y="235"/>
                  <a:pt x="207" y="237"/>
                  <a:pt x="208" y="238"/>
                </a:cubicBezTo>
                <a:cubicBezTo>
                  <a:pt x="217" y="249"/>
                  <a:pt x="226" y="261"/>
                  <a:pt x="235" y="272"/>
                </a:cubicBezTo>
                <a:cubicBezTo>
                  <a:pt x="237" y="272"/>
                  <a:pt x="238" y="271"/>
                  <a:pt x="239" y="270"/>
                </a:cubicBezTo>
                <a:cubicBezTo>
                  <a:pt x="240" y="268"/>
                  <a:pt x="234" y="267"/>
                  <a:pt x="238" y="264"/>
                </a:cubicBezTo>
                <a:cubicBezTo>
                  <a:pt x="238" y="263"/>
                  <a:pt x="241" y="266"/>
                  <a:pt x="242" y="267"/>
                </a:cubicBezTo>
                <a:cubicBezTo>
                  <a:pt x="242" y="268"/>
                  <a:pt x="242" y="268"/>
                  <a:pt x="242" y="269"/>
                </a:cubicBezTo>
                <a:cubicBezTo>
                  <a:pt x="246" y="267"/>
                  <a:pt x="251" y="265"/>
                  <a:pt x="255" y="263"/>
                </a:cubicBezTo>
                <a:cubicBezTo>
                  <a:pt x="270" y="252"/>
                  <a:pt x="285" y="240"/>
                  <a:pt x="300" y="229"/>
                </a:cubicBezTo>
                <a:cubicBezTo>
                  <a:pt x="302" y="227"/>
                  <a:pt x="304" y="227"/>
                  <a:pt x="306" y="229"/>
                </a:cubicBezTo>
                <a:cubicBezTo>
                  <a:pt x="309" y="232"/>
                  <a:pt x="312" y="233"/>
                  <a:pt x="315" y="236"/>
                </a:cubicBezTo>
                <a:cubicBezTo>
                  <a:pt x="318" y="240"/>
                  <a:pt x="321" y="244"/>
                  <a:pt x="324" y="248"/>
                </a:cubicBezTo>
                <a:cubicBezTo>
                  <a:pt x="322" y="249"/>
                  <a:pt x="321" y="251"/>
                  <a:pt x="319" y="252"/>
                </a:cubicBezTo>
                <a:cubicBezTo>
                  <a:pt x="307" y="261"/>
                  <a:pt x="295" y="270"/>
                  <a:pt x="284" y="279"/>
                </a:cubicBezTo>
                <a:cubicBezTo>
                  <a:pt x="282" y="280"/>
                  <a:pt x="281" y="283"/>
                  <a:pt x="281" y="284"/>
                </a:cubicBezTo>
                <a:cubicBezTo>
                  <a:pt x="281" y="289"/>
                  <a:pt x="286" y="287"/>
                  <a:pt x="288" y="289"/>
                </a:cubicBezTo>
                <a:cubicBezTo>
                  <a:pt x="288" y="289"/>
                  <a:pt x="290" y="287"/>
                  <a:pt x="291" y="286"/>
                </a:cubicBezTo>
                <a:cubicBezTo>
                  <a:pt x="295" y="284"/>
                  <a:pt x="299" y="282"/>
                  <a:pt x="303" y="280"/>
                </a:cubicBezTo>
                <a:cubicBezTo>
                  <a:pt x="303" y="280"/>
                  <a:pt x="306" y="282"/>
                  <a:pt x="306" y="283"/>
                </a:cubicBezTo>
                <a:cubicBezTo>
                  <a:pt x="307" y="284"/>
                  <a:pt x="306" y="287"/>
                  <a:pt x="305" y="287"/>
                </a:cubicBezTo>
                <a:cubicBezTo>
                  <a:pt x="301" y="290"/>
                  <a:pt x="297" y="292"/>
                  <a:pt x="292" y="294"/>
                </a:cubicBezTo>
                <a:cubicBezTo>
                  <a:pt x="295" y="300"/>
                  <a:pt x="287" y="302"/>
                  <a:pt x="285" y="307"/>
                </a:cubicBezTo>
                <a:cubicBezTo>
                  <a:pt x="288" y="308"/>
                  <a:pt x="290" y="310"/>
                  <a:pt x="294" y="308"/>
                </a:cubicBezTo>
                <a:cubicBezTo>
                  <a:pt x="297" y="306"/>
                  <a:pt x="302" y="305"/>
                  <a:pt x="303" y="306"/>
                </a:cubicBezTo>
                <a:cubicBezTo>
                  <a:pt x="306" y="309"/>
                  <a:pt x="302" y="312"/>
                  <a:pt x="300" y="314"/>
                </a:cubicBezTo>
                <a:cubicBezTo>
                  <a:pt x="300" y="315"/>
                  <a:pt x="300" y="315"/>
                  <a:pt x="299" y="316"/>
                </a:cubicBezTo>
                <a:cubicBezTo>
                  <a:pt x="303" y="316"/>
                  <a:pt x="304" y="319"/>
                  <a:pt x="306" y="321"/>
                </a:cubicBezTo>
                <a:cubicBezTo>
                  <a:pt x="312" y="327"/>
                  <a:pt x="307" y="330"/>
                  <a:pt x="305" y="334"/>
                </a:cubicBezTo>
                <a:cubicBezTo>
                  <a:pt x="305" y="335"/>
                  <a:pt x="304" y="335"/>
                  <a:pt x="304" y="336"/>
                </a:cubicBezTo>
                <a:cubicBezTo>
                  <a:pt x="306" y="341"/>
                  <a:pt x="302" y="343"/>
                  <a:pt x="299" y="345"/>
                </a:cubicBezTo>
                <a:cubicBezTo>
                  <a:pt x="293" y="351"/>
                  <a:pt x="286" y="356"/>
                  <a:pt x="279" y="362"/>
                </a:cubicBezTo>
                <a:cubicBezTo>
                  <a:pt x="277" y="363"/>
                  <a:pt x="276" y="365"/>
                  <a:pt x="275" y="367"/>
                </a:cubicBezTo>
                <a:cubicBezTo>
                  <a:pt x="274" y="372"/>
                  <a:pt x="270" y="374"/>
                  <a:pt x="266" y="373"/>
                </a:cubicBezTo>
                <a:cubicBezTo>
                  <a:pt x="260" y="372"/>
                  <a:pt x="255" y="372"/>
                  <a:pt x="250" y="374"/>
                </a:cubicBezTo>
                <a:cubicBezTo>
                  <a:pt x="244" y="376"/>
                  <a:pt x="237" y="369"/>
                  <a:pt x="238" y="362"/>
                </a:cubicBezTo>
                <a:cubicBezTo>
                  <a:pt x="236" y="363"/>
                  <a:pt x="234" y="364"/>
                  <a:pt x="232" y="365"/>
                </a:cubicBezTo>
                <a:cubicBezTo>
                  <a:pt x="228" y="366"/>
                  <a:pt x="227" y="364"/>
                  <a:pt x="228" y="361"/>
                </a:cubicBezTo>
                <a:cubicBezTo>
                  <a:pt x="228" y="359"/>
                  <a:pt x="231" y="357"/>
                  <a:pt x="232" y="355"/>
                </a:cubicBezTo>
                <a:cubicBezTo>
                  <a:pt x="233" y="352"/>
                  <a:pt x="233" y="350"/>
                  <a:pt x="234" y="348"/>
                </a:cubicBezTo>
                <a:cubicBezTo>
                  <a:pt x="234" y="347"/>
                  <a:pt x="233" y="347"/>
                  <a:pt x="232" y="347"/>
                </a:cubicBezTo>
                <a:cubicBezTo>
                  <a:pt x="229" y="349"/>
                  <a:pt x="225" y="351"/>
                  <a:pt x="223" y="353"/>
                </a:cubicBezTo>
                <a:cubicBezTo>
                  <a:pt x="222" y="358"/>
                  <a:pt x="221" y="362"/>
                  <a:pt x="220" y="365"/>
                </a:cubicBezTo>
                <a:cubicBezTo>
                  <a:pt x="217" y="372"/>
                  <a:pt x="217" y="377"/>
                  <a:pt x="222" y="383"/>
                </a:cubicBezTo>
                <a:cubicBezTo>
                  <a:pt x="227" y="389"/>
                  <a:pt x="231" y="395"/>
                  <a:pt x="237" y="399"/>
                </a:cubicBezTo>
                <a:cubicBezTo>
                  <a:pt x="241" y="402"/>
                  <a:pt x="242" y="407"/>
                  <a:pt x="245" y="411"/>
                </a:cubicBezTo>
                <a:cubicBezTo>
                  <a:pt x="246" y="413"/>
                  <a:pt x="248" y="416"/>
                  <a:pt x="249" y="418"/>
                </a:cubicBezTo>
                <a:cubicBezTo>
                  <a:pt x="253" y="423"/>
                  <a:pt x="253" y="426"/>
                  <a:pt x="248" y="431"/>
                </a:cubicBezTo>
                <a:cubicBezTo>
                  <a:pt x="246" y="433"/>
                  <a:pt x="244" y="437"/>
                  <a:pt x="242" y="440"/>
                </a:cubicBezTo>
                <a:cubicBezTo>
                  <a:pt x="245" y="444"/>
                  <a:pt x="249" y="449"/>
                  <a:pt x="253" y="454"/>
                </a:cubicBezTo>
                <a:cubicBezTo>
                  <a:pt x="253" y="455"/>
                  <a:pt x="256" y="455"/>
                  <a:pt x="257" y="454"/>
                </a:cubicBezTo>
                <a:cubicBezTo>
                  <a:pt x="264" y="449"/>
                  <a:pt x="272" y="443"/>
                  <a:pt x="279" y="438"/>
                </a:cubicBezTo>
                <a:cubicBezTo>
                  <a:pt x="280" y="437"/>
                  <a:pt x="281" y="437"/>
                  <a:pt x="281" y="436"/>
                </a:cubicBezTo>
                <a:cubicBezTo>
                  <a:pt x="280" y="429"/>
                  <a:pt x="286" y="426"/>
                  <a:pt x="290" y="422"/>
                </a:cubicBezTo>
                <a:cubicBezTo>
                  <a:pt x="286" y="422"/>
                  <a:pt x="283" y="419"/>
                  <a:pt x="284" y="415"/>
                </a:cubicBezTo>
                <a:cubicBezTo>
                  <a:pt x="284" y="413"/>
                  <a:pt x="283" y="411"/>
                  <a:pt x="283" y="409"/>
                </a:cubicBezTo>
                <a:cubicBezTo>
                  <a:pt x="281" y="406"/>
                  <a:pt x="283" y="404"/>
                  <a:pt x="287" y="403"/>
                </a:cubicBezTo>
                <a:cubicBezTo>
                  <a:pt x="293" y="401"/>
                  <a:pt x="300" y="399"/>
                  <a:pt x="307" y="398"/>
                </a:cubicBezTo>
                <a:cubicBezTo>
                  <a:pt x="324" y="395"/>
                  <a:pt x="342" y="393"/>
                  <a:pt x="360" y="394"/>
                </a:cubicBezTo>
                <a:cubicBezTo>
                  <a:pt x="367" y="394"/>
                  <a:pt x="367" y="394"/>
                  <a:pt x="369" y="401"/>
                </a:cubicBezTo>
                <a:cubicBezTo>
                  <a:pt x="370" y="411"/>
                  <a:pt x="370" y="412"/>
                  <a:pt x="360" y="414"/>
                </a:cubicBezTo>
                <a:cubicBezTo>
                  <a:pt x="350" y="416"/>
                  <a:pt x="341" y="418"/>
                  <a:pt x="331" y="420"/>
                </a:cubicBezTo>
                <a:cubicBezTo>
                  <a:pt x="329" y="420"/>
                  <a:pt x="328" y="421"/>
                  <a:pt x="327" y="422"/>
                </a:cubicBezTo>
                <a:cubicBezTo>
                  <a:pt x="317" y="429"/>
                  <a:pt x="308" y="437"/>
                  <a:pt x="298" y="445"/>
                </a:cubicBezTo>
                <a:cubicBezTo>
                  <a:pt x="295" y="446"/>
                  <a:pt x="293" y="448"/>
                  <a:pt x="289" y="446"/>
                </a:cubicBezTo>
                <a:cubicBezTo>
                  <a:pt x="288" y="446"/>
                  <a:pt x="286" y="447"/>
                  <a:pt x="285" y="448"/>
                </a:cubicBezTo>
                <a:cubicBezTo>
                  <a:pt x="279" y="452"/>
                  <a:pt x="274" y="457"/>
                  <a:pt x="268" y="461"/>
                </a:cubicBezTo>
                <a:cubicBezTo>
                  <a:pt x="266" y="463"/>
                  <a:pt x="263" y="464"/>
                  <a:pt x="263" y="469"/>
                </a:cubicBezTo>
                <a:cubicBezTo>
                  <a:pt x="263" y="471"/>
                  <a:pt x="258" y="474"/>
                  <a:pt x="254" y="477"/>
                </a:cubicBezTo>
                <a:cubicBezTo>
                  <a:pt x="246" y="467"/>
                  <a:pt x="238" y="458"/>
                  <a:pt x="229" y="448"/>
                </a:cubicBezTo>
                <a:cubicBezTo>
                  <a:pt x="227" y="450"/>
                  <a:pt x="224" y="452"/>
                  <a:pt x="222" y="454"/>
                </a:cubicBezTo>
                <a:cubicBezTo>
                  <a:pt x="218" y="457"/>
                  <a:pt x="214" y="457"/>
                  <a:pt x="211" y="453"/>
                </a:cubicBezTo>
                <a:cubicBezTo>
                  <a:pt x="210" y="453"/>
                  <a:pt x="209" y="452"/>
                  <a:pt x="208" y="452"/>
                </a:cubicBezTo>
                <a:cubicBezTo>
                  <a:pt x="198" y="449"/>
                  <a:pt x="188" y="447"/>
                  <a:pt x="179" y="445"/>
                </a:cubicBezTo>
                <a:cubicBezTo>
                  <a:pt x="179" y="455"/>
                  <a:pt x="179" y="466"/>
                  <a:pt x="179" y="476"/>
                </a:cubicBezTo>
                <a:cubicBezTo>
                  <a:pt x="179" y="480"/>
                  <a:pt x="179" y="484"/>
                  <a:pt x="180" y="488"/>
                </a:cubicBezTo>
                <a:cubicBezTo>
                  <a:pt x="182" y="494"/>
                  <a:pt x="185" y="497"/>
                  <a:pt x="192" y="497"/>
                </a:cubicBezTo>
                <a:cubicBezTo>
                  <a:pt x="221" y="496"/>
                  <a:pt x="250" y="494"/>
                  <a:pt x="280" y="493"/>
                </a:cubicBezTo>
                <a:cubicBezTo>
                  <a:pt x="294" y="493"/>
                  <a:pt x="308" y="492"/>
                  <a:pt x="322" y="492"/>
                </a:cubicBezTo>
                <a:cubicBezTo>
                  <a:pt x="331" y="492"/>
                  <a:pt x="333" y="494"/>
                  <a:pt x="334" y="503"/>
                </a:cubicBezTo>
                <a:cubicBezTo>
                  <a:pt x="335" y="511"/>
                  <a:pt x="336" y="519"/>
                  <a:pt x="337" y="527"/>
                </a:cubicBezTo>
                <a:cubicBezTo>
                  <a:pt x="345" y="528"/>
                  <a:pt x="348" y="533"/>
                  <a:pt x="349" y="541"/>
                </a:cubicBezTo>
                <a:cubicBezTo>
                  <a:pt x="350" y="550"/>
                  <a:pt x="351" y="559"/>
                  <a:pt x="352" y="567"/>
                </a:cubicBezTo>
                <a:cubicBezTo>
                  <a:pt x="353" y="571"/>
                  <a:pt x="351" y="574"/>
                  <a:pt x="346" y="575"/>
                </a:cubicBezTo>
                <a:cubicBezTo>
                  <a:pt x="338" y="575"/>
                  <a:pt x="330" y="575"/>
                  <a:pt x="321" y="575"/>
                </a:cubicBezTo>
                <a:cubicBezTo>
                  <a:pt x="320" y="575"/>
                  <a:pt x="318" y="575"/>
                  <a:pt x="317" y="574"/>
                </a:cubicBezTo>
                <a:cubicBezTo>
                  <a:pt x="314" y="569"/>
                  <a:pt x="310" y="569"/>
                  <a:pt x="305" y="570"/>
                </a:cubicBezTo>
                <a:cubicBezTo>
                  <a:pt x="271" y="570"/>
                  <a:pt x="237" y="571"/>
                  <a:pt x="204" y="570"/>
                </a:cubicBezTo>
                <a:cubicBezTo>
                  <a:pt x="181" y="570"/>
                  <a:pt x="158" y="566"/>
                  <a:pt x="135" y="565"/>
                </a:cubicBezTo>
                <a:cubicBezTo>
                  <a:pt x="122" y="564"/>
                  <a:pt x="109" y="563"/>
                  <a:pt x="96" y="563"/>
                </a:cubicBezTo>
                <a:cubicBezTo>
                  <a:pt x="94" y="563"/>
                  <a:pt x="92" y="564"/>
                  <a:pt x="91" y="565"/>
                </a:cubicBezTo>
                <a:cubicBezTo>
                  <a:pt x="89" y="568"/>
                  <a:pt x="86" y="569"/>
                  <a:pt x="83" y="569"/>
                </a:cubicBezTo>
                <a:cubicBezTo>
                  <a:pt x="76" y="568"/>
                  <a:pt x="69" y="568"/>
                  <a:pt x="62" y="567"/>
                </a:cubicBezTo>
                <a:cubicBezTo>
                  <a:pt x="56" y="565"/>
                  <a:pt x="54" y="563"/>
                  <a:pt x="54" y="556"/>
                </a:cubicBezTo>
                <a:cubicBezTo>
                  <a:pt x="55" y="547"/>
                  <a:pt x="56" y="537"/>
                  <a:pt x="56" y="528"/>
                </a:cubicBezTo>
                <a:cubicBezTo>
                  <a:pt x="56" y="522"/>
                  <a:pt x="59" y="518"/>
                  <a:pt x="64" y="517"/>
                </a:cubicBezTo>
                <a:cubicBezTo>
                  <a:pt x="73" y="515"/>
                  <a:pt x="82" y="514"/>
                  <a:pt x="90" y="512"/>
                </a:cubicBezTo>
                <a:cubicBezTo>
                  <a:pt x="99" y="511"/>
                  <a:pt x="107" y="510"/>
                  <a:pt x="116" y="508"/>
                </a:cubicBezTo>
                <a:cubicBezTo>
                  <a:pt x="130" y="503"/>
                  <a:pt x="135" y="495"/>
                  <a:pt x="134" y="480"/>
                </a:cubicBezTo>
                <a:cubicBezTo>
                  <a:pt x="134" y="466"/>
                  <a:pt x="133" y="452"/>
                  <a:pt x="133" y="438"/>
                </a:cubicBezTo>
                <a:cubicBezTo>
                  <a:pt x="132" y="434"/>
                  <a:pt x="131" y="433"/>
                  <a:pt x="127" y="432"/>
                </a:cubicBezTo>
                <a:cubicBezTo>
                  <a:pt x="115" y="429"/>
                  <a:pt x="103" y="428"/>
                  <a:pt x="92" y="422"/>
                </a:cubicBezTo>
                <a:cubicBezTo>
                  <a:pt x="56" y="402"/>
                  <a:pt x="34" y="373"/>
                  <a:pt x="28" y="333"/>
                </a:cubicBezTo>
                <a:cubicBezTo>
                  <a:pt x="26" y="319"/>
                  <a:pt x="28" y="305"/>
                  <a:pt x="28" y="291"/>
                </a:cubicBezTo>
                <a:cubicBezTo>
                  <a:pt x="30" y="266"/>
                  <a:pt x="31" y="242"/>
                  <a:pt x="24" y="218"/>
                </a:cubicBezTo>
                <a:cubicBezTo>
                  <a:pt x="22" y="213"/>
                  <a:pt x="21" y="207"/>
                  <a:pt x="18" y="202"/>
                </a:cubicBezTo>
                <a:cubicBezTo>
                  <a:pt x="12" y="189"/>
                  <a:pt x="14" y="183"/>
                  <a:pt x="26" y="172"/>
                </a:cubicBezTo>
                <a:cubicBezTo>
                  <a:pt x="28" y="171"/>
                  <a:pt x="30" y="169"/>
                  <a:pt x="32" y="168"/>
                </a:cubicBezTo>
                <a:cubicBezTo>
                  <a:pt x="38" y="164"/>
                  <a:pt x="42" y="160"/>
                  <a:pt x="46" y="154"/>
                </a:cubicBezTo>
                <a:cubicBezTo>
                  <a:pt x="49" y="148"/>
                  <a:pt x="55" y="144"/>
                  <a:pt x="60" y="139"/>
                </a:cubicBezTo>
                <a:cubicBezTo>
                  <a:pt x="59" y="138"/>
                  <a:pt x="59" y="133"/>
                  <a:pt x="53" y="136"/>
                </a:cubicBezTo>
                <a:cubicBezTo>
                  <a:pt x="46" y="126"/>
                  <a:pt x="39" y="117"/>
                  <a:pt x="31" y="107"/>
                </a:cubicBezTo>
                <a:cubicBezTo>
                  <a:pt x="35" y="104"/>
                  <a:pt x="39" y="101"/>
                  <a:pt x="40" y="99"/>
                </a:cubicBezTo>
                <a:cubicBezTo>
                  <a:pt x="41" y="93"/>
                  <a:pt x="42" y="88"/>
                  <a:pt x="42" y="83"/>
                </a:cubicBezTo>
                <a:cubicBezTo>
                  <a:pt x="43" y="83"/>
                  <a:pt x="43" y="82"/>
                  <a:pt x="43" y="81"/>
                </a:cubicBezTo>
                <a:cubicBezTo>
                  <a:pt x="42" y="78"/>
                  <a:pt x="33" y="69"/>
                  <a:pt x="29" y="69"/>
                </a:cubicBezTo>
                <a:cubicBezTo>
                  <a:pt x="26" y="69"/>
                  <a:pt x="25" y="67"/>
                  <a:pt x="26" y="64"/>
                </a:cubicBezTo>
                <a:cubicBezTo>
                  <a:pt x="26" y="62"/>
                  <a:pt x="26" y="59"/>
                  <a:pt x="25" y="58"/>
                </a:cubicBezTo>
                <a:cubicBezTo>
                  <a:pt x="19" y="50"/>
                  <a:pt x="13" y="41"/>
                  <a:pt x="7" y="33"/>
                </a:cubicBezTo>
                <a:cubicBezTo>
                  <a:pt x="5" y="31"/>
                  <a:pt x="3" y="30"/>
                  <a:pt x="0" y="28"/>
                </a:cubicBezTo>
                <a:cubicBezTo>
                  <a:pt x="10" y="18"/>
                  <a:pt x="20" y="8"/>
                  <a:pt x="33" y="1"/>
                </a:cubicBezTo>
                <a:cubicBezTo>
                  <a:pt x="36" y="0"/>
                  <a:pt x="39" y="0"/>
                  <a:pt x="39" y="5"/>
                </a:cubicBezTo>
                <a:cubicBezTo>
                  <a:pt x="39" y="6"/>
                  <a:pt x="40" y="7"/>
                  <a:pt x="41" y="8"/>
                </a:cubicBezTo>
                <a:cubicBezTo>
                  <a:pt x="47" y="16"/>
                  <a:pt x="52" y="23"/>
                  <a:pt x="58" y="30"/>
                </a:cubicBezTo>
                <a:cubicBezTo>
                  <a:pt x="60" y="33"/>
                  <a:pt x="62" y="34"/>
                  <a:pt x="65" y="34"/>
                </a:cubicBezTo>
                <a:cubicBezTo>
                  <a:pt x="68" y="34"/>
                  <a:pt x="69" y="35"/>
                  <a:pt x="69" y="38"/>
                </a:cubicBezTo>
                <a:cubicBezTo>
                  <a:pt x="68" y="40"/>
                  <a:pt x="70" y="43"/>
                  <a:pt x="70" y="45"/>
                </a:cubicBezTo>
                <a:cubicBezTo>
                  <a:pt x="71" y="46"/>
                  <a:pt x="71" y="46"/>
                  <a:pt x="72" y="47"/>
                </a:cubicBezTo>
                <a:cubicBezTo>
                  <a:pt x="75" y="54"/>
                  <a:pt x="81" y="56"/>
                  <a:pt x="89" y="56"/>
                </a:cubicBezTo>
                <a:cubicBezTo>
                  <a:pt x="91" y="56"/>
                  <a:pt x="93" y="57"/>
                  <a:pt x="92" y="60"/>
                </a:cubicBezTo>
                <a:cubicBezTo>
                  <a:pt x="92" y="61"/>
                  <a:pt x="93" y="63"/>
                  <a:pt x="93" y="64"/>
                </a:cubicBezTo>
                <a:cubicBezTo>
                  <a:pt x="124" y="104"/>
                  <a:pt x="155" y="144"/>
                  <a:pt x="185" y="183"/>
                </a:cubicBezTo>
                <a:cubicBezTo>
                  <a:pt x="186" y="184"/>
                  <a:pt x="186" y="185"/>
                  <a:pt x="187" y="186"/>
                </a:cubicBezTo>
                <a:cubicBezTo>
                  <a:pt x="189" y="182"/>
                  <a:pt x="191" y="178"/>
                  <a:pt x="193" y="175"/>
                </a:cubicBezTo>
                <a:cubicBezTo>
                  <a:pt x="197" y="167"/>
                  <a:pt x="201" y="160"/>
                  <a:pt x="204" y="153"/>
                </a:cubicBezTo>
                <a:cubicBezTo>
                  <a:pt x="206" y="150"/>
                  <a:pt x="208" y="148"/>
                  <a:pt x="211" y="149"/>
                </a:cubicBezTo>
                <a:cubicBezTo>
                  <a:pt x="214" y="149"/>
                  <a:pt x="217" y="149"/>
                  <a:pt x="220" y="150"/>
                </a:cubicBezTo>
                <a:cubicBezTo>
                  <a:pt x="221" y="154"/>
                  <a:pt x="221" y="159"/>
                  <a:pt x="222" y="164"/>
                </a:cubicBezTo>
                <a:cubicBezTo>
                  <a:pt x="222" y="165"/>
                  <a:pt x="223" y="167"/>
                  <a:pt x="224" y="168"/>
                </a:cubicBezTo>
                <a:cubicBezTo>
                  <a:pt x="225" y="169"/>
                  <a:pt x="225" y="169"/>
                  <a:pt x="226" y="170"/>
                </a:cubicBezTo>
                <a:cubicBezTo>
                  <a:pt x="230" y="179"/>
                  <a:pt x="237" y="178"/>
                  <a:pt x="245" y="177"/>
                </a:cubicBezTo>
                <a:cubicBezTo>
                  <a:pt x="247" y="177"/>
                  <a:pt x="250" y="179"/>
                  <a:pt x="252" y="180"/>
                </a:cubicBezTo>
                <a:cubicBezTo>
                  <a:pt x="255" y="181"/>
                  <a:pt x="257" y="182"/>
                  <a:pt x="259" y="183"/>
                </a:cubicBezTo>
                <a:cubicBezTo>
                  <a:pt x="267" y="184"/>
                  <a:pt x="270" y="190"/>
                  <a:pt x="269" y="197"/>
                </a:cubicBezTo>
                <a:cubicBezTo>
                  <a:pt x="268" y="208"/>
                  <a:pt x="254" y="215"/>
                  <a:pt x="245" y="211"/>
                </a:cubicBezTo>
                <a:cubicBezTo>
                  <a:pt x="244" y="210"/>
                  <a:pt x="241" y="211"/>
                  <a:pt x="239" y="211"/>
                </a:cubicBezTo>
                <a:cubicBezTo>
                  <a:pt x="238" y="210"/>
                  <a:pt x="236" y="210"/>
                  <a:pt x="236" y="210"/>
                </a:cubicBezTo>
                <a:cubicBezTo>
                  <a:pt x="232" y="206"/>
                  <a:pt x="226" y="206"/>
                  <a:pt x="222" y="206"/>
                </a:cubicBezTo>
                <a:cubicBezTo>
                  <a:pt x="221" y="205"/>
                  <a:pt x="219" y="207"/>
                  <a:pt x="218" y="208"/>
                </a:cubicBezTo>
                <a:cubicBezTo>
                  <a:pt x="216" y="211"/>
                  <a:pt x="215" y="215"/>
                  <a:pt x="210" y="215"/>
                </a:cubicBezTo>
                <a:cubicBezTo>
                  <a:pt x="207" y="215"/>
                  <a:pt x="205" y="218"/>
                  <a:pt x="201" y="220"/>
                </a:cubicBezTo>
                <a:close/>
                <a:moveTo>
                  <a:pt x="167" y="247"/>
                </a:moveTo>
                <a:cubicBezTo>
                  <a:pt x="165" y="242"/>
                  <a:pt x="163" y="237"/>
                  <a:pt x="160" y="233"/>
                </a:cubicBezTo>
                <a:cubicBezTo>
                  <a:pt x="159" y="231"/>
                  <a:pt x="158" y="230"/>
                  <a:pt x="156" y="232"/>
                </a:cubicBezTo>
                <a:cubicBezTo>
                  <a:pt x="153" y="235"/>
                  <a:pt x="149" y="237"/>
                  <a:pt x="146" y="240"/>
                </a:cubicBezTo>
                <a:cubicBezTo>
                  <a:pt x="141" y="245"/>
                  <a:pt x="133" y="246"/>
                  <a:pt x="132" y="254"/>
                </a:cubicBezTo>
                <a:cubicBezTo>
                  <a:pt x="132" y="255"/>
                  <a:pt x="132" y="255"/>
                  <a:pt x="131" y="255"/>
                </a:cubicBezTo>
                <a:cubicBezTo>
                  <a:pt x="121" y="264"/>
                  <a:pt x="111" y="272"/>
                  <a:pt x="101" y="281"/>
                </a:cubicBezTo>
                <a:cubicBezTo>
                  <a:pt x="90" y="290"/>
                  <a:pt x="79" y="299"/>
                  <a:pt x="68" y="309"/>
                </a:cubicBezTo>
                <a:cubicBezTo>
                  <a:pt x="63" y="313"/>
                  <a:pt x="62" y="318"/>
                  <a:pt x="62" y="324"/>
                </a:cubicBezTo>
                <a:cubicBezTo>
                  <a:pt x="62" y="333"/>
                  <a:pt x="64" y="342"/>
                  <a:pt x="68" y="349"/>
                </a:cubicBezTo>
                <a:cubicBezTo>
                  <a:pt x="77" y="366"/>
                  <a:pt x="90" y="380"/>
                  <a:pt x="109" y="384"/>
                </a:cubicBezTo>
                <a:cubicBezTo>
                  <a:pt x="115" y="385"/>
                  <a:pt x="121" y="385"/>
                  <a:pt x="126" y="380"/>
                </a:cubicBezTo>
                <a:cubicBezTo>
                  <a:pt x="128" y="377"/>
                  <a:pt x="131" y="375"/>
                  <a:pt x="134" y="373"/>
                </a:cubicBezTo>
                <a:cubicBezTo>
                  <a:pt x="143" y="367"/>
                  <a:pt x="146" y="359"/>
                  <a:pt x="147" y="349"/>
                </a:cubicBezTo>
                <a:cubicBezTo>
                  <a:pt x="147" y="347"/>
                  <a:pt x="150" y="344"/>
                  <a:pt x="151" y="342"/>
                </a:cubicBezTo>
                <a:cubicBezTo>
                  <a:pt x="154" y="339"/>
                  <a:pt x="158" y="337"/>
                  <a:pt x="161" y="335"/>
                </a:cubicBezTo>
                <a:cubicBezTo>
                  <a:pt x="156" y="329"/>
                  <a:pt x="151" y="324"/>
                  <a:pt x="146" y="319"/>
                </a:cubicBezTo>
                <a:cubicBezTo>
                  <a:pt x="143" y="321"/>
                  <a:pt x="141" y="323"/>
                  <a:pt x="138" y="324"/>
                </a:cubicBezTo>
                <a:cubicBezTo>
                  <a:pt x="136" y="325"/>
                  <a:pt x="134" y="325"/>
                  <a:pt x="133" y="324"/>
                </a:cubicBezTo>
                <a:cubicBezTo>
                  <a:pt x="132" y="322"/>
                  <a:pt x="127" y="320"/>
                  <a:pt x="131" y="316"/>
                </a:cubicBezTo>
                <a:cubicBezTo>
                  <a:pt x="138" y="311"/>
                  <a:pt x="143" y="304"/>
                  <a:pt x="149" y="298"/>
                </a:cubicBezTo>
                <a:cubicBezTo>
                  <a:pt x="155" y="292"/>
                  <a:pt x="162" y="288"/>
                  <a:pt x="169" y="283"/>
                </a:cubicBezTo>
                <a:cubicBezTo>
                  <a:pt x="173" y="280"/>
                  <a:pt x="174" y="283"/>
                  <a:pt x="176" y="285"/>
                </a:cubicBezTo>
                <a:cubicBezTo>
                  <a:pt x="177" y="287"/>
                  <a:pt x="179" y="289"/>
                  <a:pt x="176" y="291"/>
                </a:cubicBezTo>
                <a:cubicBezTo>
                  <a:pt x="173" y="293"/>
                  <a:pt x="171" y="295"/>
                  <a:pt x="169" y="297"/>
                </a:cubicBezTo>
                <a:cubicBezTo>
                  <a:pt x="171" y="300"/>
                  <a:pt x="173" y="303"/>
                  <a:pt x="176" y="306"/>
                </a:cubicBezTo>
                <a:cubicBezTo>
                  <a:pt x="180" y="303"/>
                  <a:pt x="184" y="300"/>
                  <a:pt x="186" y="297"/>
                </a:cubicBezTo>
                <a:cubicBezTo>
                  <a:pt x="188" y="293"/>
                  <a:pt x="189" y="291"/>
                  <a:pt x="193" y="289"/>
                </a:cubicBezTo>
                <a:cubicBezTo>
                  <a:pt x="195" y="292"/>
                  <a:pt x="198" y="296"/>
                  <a:pt x="200" y="299"/>
                </a:cubicBezTo>
                <a:cubicBezTo>
                  <a:pt x="205" y="295"/>
                  <a:pt x="210" y="292"/>
                  <a:pt x="214" y="289"/>
                </a:cubicBezTo>
                <a:cubicBezTo>
                  <a:pt x="211" y="287"/>
                  <a:pt x="209" y="286"/>
                  <a:pt x="207" y="284"/>
                </a:cubicBezTo>
                <a:cubicBezTo>
                  <a:pt x="200" y="275"/>
                  <a:pt x="193" y="266"/>
                  <a:pt x="186" y="257"/>
                </a:cubicBezTo>
                <a:cubicBezTo>
                  <a:pt x="185" y="255"/>
                  <a:pt x="183" y="254"/>
                  <a:pt x="182" y="254"/>
                </a:cubicBezTo>
                <a:cubicBezTo>
                  <a:pt x="177" y="253"/>
                  <a:pt x="174" y="249"/>
                  <a:pt x="172" y="245"/>
                </a:cubicBezTo>
                <a:cubicBezTo>
                  <a:pt x="170" y="246"/>
                  <a:pt x="169" y="246"/>
                  <a:pt x="167" y="247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582402" y="1713428"/>
            <a:ext cx="539750" cy="806450"/>
          </a:xfrm>
          <a:custGeom>
            <a:avLst/>
            <a:gdLst>
              <a:gd name="T0" fmla="*/ 9 w 232"/>
              <a:gd name="T1" fmla="*/ 12 h 347"/>
              <a:gd name="T2" fmla="*/ 5 w 232"/>
              <a:gd name="T3" fmla="*/ 11 h 347"/>
              <a:gd name="T4" fmla="*/ 1 w 232"/>
              <a:gd name="T5" fmla="*/ 5 h 347"/>
              <a:gd name="T6" fmla="*/ 7 w 232"/>
              <a:gd name="T7" fmla="*/ 0 h 347"/>
              <a:gd name="T8" fmla="*/ 30 w 232"/>
              <a:gd name="T9" fmla="*/ 0 h 347"/>
              <a:gd name="T10" fmla="*/ 197 w 232"/>
              <a:gd name="T11" fmla="*/ 0 h 347"/>
              <a:gd name="T12" fmla="*/ 227 w 232"/>
              <a:gd name="T13" fmla="*/ 16 h 347"/>
              <a:gd name="T14" fmla="*/ 223 w 232"/>
              <a:gd name="T15" fmla="*/ 28 h 347"/>
              <a:gd name="T16" fmla="*/ 208 w 232"/>
              <a:gd name="T17" fmla="*/ 36 h 347"/>
              <a:gd name="T18" fmla="*/ 203 w 232"/>
              <a:gd name="T19" fmla="*/ 49 h 347"/>
              <a:gd name="T20" fmla="*/ 203 w 232"/>
              <a:gd name="T21" fmla="*/ 163 h 347"/>
              <a:gd name="T22" fmla="*/ 203 w 232"/>
              <a:gd name="T23" fmla="*/ 299 h 347"/>
              <a:gd name="T24" fmla="*/ 178 w 232"/>
              <a:gd name="T25" fmla="*/ 337 h 347"/>
              <a:gd name="T26" fmla="*/ 135 w 232"/>
              <a:gd name="T27" fmla="*/ 345 h 347"/>
              <a:gd name="T28" fmla="*/ 52 w 232"/>
              <a:gd name="T29" fmla="*/ 341 h 347"/>
              <a:gd name="T30" fmla="*/ 29 w 232"/>
              <a:gd name="T31" fmla="*/ 334 h 347"/>
              <a:gd name="T32" fmla="*/ 9 w 232"/>
              <a:gd name="T33" fmla="*/ 304 h 347"/>
              <a:gd name="T34" fmla="*/ 9 w 232"/>
              <a:gd name="T35" fmla="*/ 233 h 347"/>
              <a:gd name="T36" fmla="*/ 9 w 232"/>
              <a:gd name="T37" fmla="*/ 19 h 347"/>
              <a:gd name="T38" fmla="*/ 9 w 232"/>
              <a:gd name="T39" fmla="*/ 1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1" h="347">
                <a:moveTo>
                  <a:pt x="9" y="12"/>
                </a:moveTo>
                <a:cubicBezTo>
                  <a:pt x="7" y="12"/>
                  <a:pt x="6" y="12"/>
                  <a:pt x="5" y="11"/>
                </a:cubicBezTo>
                <a:cubicBezTo>
                  <a:pt x="2" y="11"/>
                  <a:pt x="0" y="8"/>
                  <a:pt x="1" y="5"/>
                </a:cubicBezTo>
                <a:cubicBezTo>
                  <a:pt x="1" y="1"/>
                  <a:pt x="4" y="0"/>
                  <a:pt x="7" y="0"/>
                </a:cubicBezTo>
                <a:cubicBezTo>
                  <a:pt x="14" y="0"/>
                  <a:pt x="22" y="0"/>
                  <a:pt x="30" y="0"/>
                </a:cubicBezTo>
                <a:cubicBezTo>
                  <a:pt x="86" y="0"/>
                  <a:pt x="141" y="0"/>
                  <a:pt x="197" y="0"/>
                </a:cubicBezTo>
                <a:cubicBezTo>
                  <a:pt x="209" y="0"/>
                  <a:pt x="219" y="6"/>
                  <a:pt x="227" y="16"/>
                </a:cubicBezTo>
                <a:cubicBezTo>
                  <a:pt x="232" y="22"/>
                  <a:pt x="230" y="25"/>
                  <a:pt x="223" y="28"/>
                </a:cubicBezTo>
                <a:cubicBezTo>
                  <a:pt x="217" y="30"/>
                  <a:pt x="212" y="33"/>
                  <a:pt x="208" y="36"/>
                </a:cubicBezTo>
                <a:cubicBezTo>
                  <a:pt x="204" y="39"/>
                  <a:pt x="203" y="44"/>
                  <a:pt x="203" y="49"/>
                </a:cubicBezTo>
                <a:cubicBezTo>
                  <a:pt x="203" y="87"/>
                  <a:pt x="203" y="125"/>
                  <a:pt x="203" y="163"/>
                </a:cubicBezTo>
                <a:cubicBezTo>
                  <a:pt x="203" y="208"/>
                  <a:pt x="203" y="254"/>
                  <a:pt x="203" y="299"/>
                </a:cubicBezTo>
                <a:cubicBezTo>
                  <a:pt x="203" y="318"/>
                  <a:pt x="195" y="330"/>
                  <a:pt x="178" y="337"/>
                </a:cubicBezTo>
                <a:cubicBezTo>
                  <a:pt x="164" y="342"/>
                  <a:pt x="150" y="344"/>
                  <a:pt x="135" y="345"/>
                </a:cubicBezTo>
                <a:cubicBezTo>
                  <a:pt x="107" y="346"/>
                  <a:pt x="79" y="347"/>
                  <a:pt x="52" y="341"/>
                </a:cubicBezTo>
                <a:cubicBezTo>
                  <a:pt x="44" y="340"/>
                  <a:pt x="36" y="337"/>
                  <a:pt x="29" y="334"/>
                </a:cubicBezTo>
                <a:cubicBezTo>
                  <a:pt x="16" y="329"/>
                  <a:pt x="9" y="318"/>
                  <a:pt x="9" y="304"/>
                </a:cubicBezTo>
                <a:cubicBezTo>
                  <a:pt x="9" y="281"/>
                  <a:pt x="9" y="257"/>
                  <a:pt x="9" y="233"/>
                </a:cubicBezTo>
                <a:cubicBezTo>
                  <a:pt x="9" y="161"/>
                  <a:pt x="9" y="90"/>
                  <a:pt x="9" y="19"/>
                </a:cubicBezTo>
                <a:cubicBezTo>
                  <a:pt x="9" y="17"/>
                  <a:pt x="9" y="15"/>
                  <a:pt x="9" y="12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9" name="Freeform 11"/>
          <p:cNvSpPr/>
          <p:nvPr/>
        </p:nvSpPr>
        <p:spPr bwMode="auto">
          <a:xfrm>
            <a:off x="5049214" y="1629570"/>
            <a:ext cx="482600" cy="804862"/>
          </a:xfrm>
          <a:custGeom>
            <a:avLst/>
            <a:gdLst>
              <a:gd name="T0" fmla="*/ 104 w 208"/>
              <a:gd name="T1" fmla="*/ 345 h 346"/>
              <a:gd name="T2" fmla="*/ 48 w 208"/>
              <a:gd name="T3" fmla="*/ 345 h 346"/>
              <a:gd name="T4" fmla="*/ 11 w 208"/>
              <a:gd name="T5" fmla="*/ 331 h 346"/>
              <a:gd name="T6" fmla="*/ 3 w 208"/>
              <a:gd name="T7" fmla="*/ 301 h 346"/>
              <a:gd name="T8" fmla="*/ 25 w 208"/>
              <a:gd name="T9" fmla="*/ 225 h 346"/>
              <a:gd name="T10" fmla="*/ 69 w 208"/>
              <a:gd name="T11" fmla="*/ 75 h 346"/>
              <a:gd name="T12" fmla="*/ 69 w 208"/>
              <a:gd name="T13" fmla="*/ 66 h 346"/>
              <a:gd name="T14" fmla="*/ 69 w 208"/>
              <a:gd name="T15" fmla="*/ 21 h 346"/>
              <a:gd name="T16" fmla="*/ 67 w 208"/>
              <a:gd name="T17" fmla="*/ 11 h 346"/>
              <a:gd name="T18" fmla="*/ 72 w 208"/>
              <a:gd name="T19" fmla="*/ 2 h 346"/>
              <a:gd name="T20" fmla="*/ 97 w 208"/>
              <a:gd name="T21" fmla="*/ 0 h 346"/>
              <a:gd name="T22" fmla="*/ 134 w 208"/>
              <a:gd name="T23" fmla="*/ 2 h 346"/>
              <a:gd name="T24" fmla="*/ 140 w 208"/>
              <a:gd name="T25" fmla="*/ 4 h 346"/>
              <a:gd name="T26" fmla="*/ 142 w 208"/>
              <a:gd name="T27" fmla="*/ 8 h 346"/>
              <a:gd name="T28" fmla="*/ 139 w 208"/>
              <a:gd name="T29" fmla="*/ 41 h 346"/>
              <a:gd name="T30" fmla="*/ 139 w 208"/>
              <a:gd name="T31" fmla="*/ 62 h 346"/>
              <a:gd name="T32" fmla="*/ 144 w 208"/>
              <a:gd name="T33" fmla="*/ 89 h 346"/>
              <a:gd name="T34" fmla="*/ 204 w 208"/>
              <a:gd name="T35" fmla="*/ 296 h 346"/>
              <a:gd name="T36" fmla="*/ 206 w 208"/>
              <a:gd name="T37" fmla="*/ 304 h 346"/>
              <a:gd name="T38" fmla="*/ 193 w 208"/>
              <a:gd name="T39" fmla="*/ 334 h 346"/>
              <a:gd name="T40" fmla="*/ 150 w 208"/>
              <a:gd name="T41" fmla="*/ 346 h 346"/>
              <a:gd name="T42" fmla="*/ 104 w 208"/>
              <a:gd name="T43" fmla="*/ 346 h 346"/>
              <a:gd name="T44" fmla="*/ 104 w 208"/>
              <a:gd name="T45" fmla="*/ 345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8" h="346">
                <a:moveTo>
                  <a:pt x="104" y="345"/>
                </a:moveTo>
                <a:cubicBezTo>
                  <a:pt x="85" y="345"/>
                  <a:pt x="67" y="345"/>
                  <a:pt x="48" y="345"/>
                </a:cubicBezTo>
                <a:cubicBezTo>
                  <a:pt x="34" y="345"/>
                  <a:pt x="22" y="340"/>
                  <a:pt x="11" y="331"/>
                </a:cubicBezTo>
                <a:cubicBezTo>
                  <a:pt x="1" y="323"/>
                  <a:pt x="0" y="312"/>
                  <a:pt x="3" y="301"/>
                </a:cubicBezTo>
                <a:cubicBezTo>
                  <a:pt x="10" y="275"/>
                  <a:pt x="18" y="250"/>
                  <a:pt x="25" y="225"/>
                </a:cubicBezTo>
                <a:cubicBezTo>
                  <a:pt x="40" y="175"/>
                  <a:pt x="54" y="125"/>
                  <a:pt x="69" y="75"/>
                </a:cubicBezTo>
                <a:cubicBezTo>
                  <a:pt x="69" y="72"/>
                  <a:pt x="69" y="69"/>
                  <a:pt x="69" y="66"/>
                </a:cubicBezTo>
                <a:cubicBezTo>
                  <a:pt x="69" y="51"/>
                  <a:pt x="69" y="36"/>
                  <a:pt x="69" y="21"/>
                </a:cubicBezTo>
                <a:cubicBezTo>
                  <a:pt x="69" y="18"/>
                  <a:pt x="68" y="14"/>
                  <a:pt x="67" y="11"/>
                </a:cubicBezTo>
                <a:cubicBezTo>
                  <a:pt x="65" y="6"/>
                  <a:pt x="66" y="3"/>
                  <a:pt x="72" y="2"/>
                </a:cubicBezTo>
                <a:cubicBezTo>
                  <a:pt x="80" y="1"/>
                  <a:pt x="88" y="0"/>
                  <a:pt x="97" y="0"/>
                </a:cubicBezTo>
                <a:cubicBezTo>
                  <a:pt x="109" y="0"/>
                  <a:pt x="122" y="1"/>
                  <a:pt x="134" y="2"/>
                </a:cubicBezTo>
                <a:cubicBezTo>
                  <a:pt x="136" y="2"/>
                  <a:pt x="138" y="2"/>
                  <a:pt x="140" y="4"/>
                </a:cubicBezTo>
                <a:cubicBezTo>
                  <a:pt x="141" y="5"/>
                  <a:pt x="143" y="7"/>
                  <a:pt x="142" y="8"/>
                </a:cubicBezTo>
                <a:cubicBezTo>
                  <a:pt x="137" y="19"/>
                  <a:pt x="140" y="30"/>
                  <a:pt x="139" y="41"/>
                </a:cubicBezTo>
                <a:cubicBezTo>
                  <a:pt x="139" y="48"/>
                  <a:pt x="139" y="55"/>
                  <a:pt x="139" y="62"/>
                </a:cubicBezTo>
                <a:cubicBezTo>
                  <a:pt x="138" y="71"/>
                  <a:pt x="141" y="80"/>
                  <a:pt x="144" y="89"/>
                </a:cubicBezTo>
                <a:cubicBezTo>
                  <a:pt x="164" y="158"/>
                  <a:pt x="184" y="227"/>
                  <a:pt x="204" y="296"/>
                </a:cubicBezTo>
                <a:cubicBezTo>
                  <a:pt x="205" y="299"/>
                  <a:pt x="205" y="301"/>
                  <a:pt x="206" y="304"/>
                </a:cubicBezTo>
                <a:cubicBezTo>
                  <a:pt x="208" y="318"/>
                  <a:pt x="204" y="327"/>
                  <a:pt x="193" y="334"/>
                </a:cubicBezTo>
                <a:cubicBezTo>
                  <a:pt x="180" y="343"/>
                  <a:pt x="165" y="346"/>
                  <a:pt x="150" y="346"/>
                </a:cubicBezTo>
                <a:cubicBezTo>
                  <a:pt x="135" y="346"/>
                  <a:pt x="119" y="346"/>
                  <a:pt x="104" y="346"/>
                </a:cubicBezTo>
                <a:cubicBezTo>
                  <a:pt x="104" y="346"/>
                  <a:pt x="104" y="345"/>
                  <a:pt x="104" y="345"/>
                </a:cubicBezTo>
                <a:close/>
              </a:path>
            </a:pathLst>
          </a:custGeom>
          <a:solidFill>
            <a:srgbClr val="90C6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2899686" y="3431667"/>
            <a:ext cx="939368" cy="1120567"/>
            <a:chOff x="2657989" y="3332163"/>
            <a:chExt cx="1203189" cy="1435277"/>
          </a:xfrm>
          <a:solidFill>
            <a:srgbClr val="90C683"/>
          </a:solidFill>
        </p:grpSpPr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3521453" y="3422828"/>
              <a:ext cx="339725" cy="1344612"/>
            </a:xfrm>
            <a:custGeom>
              <a:avLst/>
              <a:gdLst>
                <a:gd name="T0" fmla="*/ 58 w 146"/>
                <a:gd name="T1" fmla="*/ 63 h 578"/>
                <a:gd name="T2" fmla="*/ 58 w 146"/>
                <a:gd name="T3" fmla="*/ 46 h 578"/>
                <a:gd name="T4" fmla="*/ 56 w 146"/>
                <a:gd name="T5" fmla="*/ 42 h 578"/>
                <a:gd name="T6" fmla="*/ 57 w 146"/>
                <a:gd name="T7" fmla="*/ 9 h 578"/>
                <a:gd name="T8" fmla="*/ 90 w 146"/>
                <a:gd name="T9" fmla="*/ 9 h 578"/>
                <a:gd name="T10" fmla="*/ 91 w 146"/>
                <a:gd name="T11" fmla="*/ 42 h 578"/>
                <a:gd name="T12" fmla="*/ 89 w 146"/>
                <a:gd name="T13" fmla="*/ 48 h 578"/>
                <a:gd name="T14" fmla="*/ 89 w 146"/>
                <a:gd name="T15" fmla="*/ 63 h 578"/>
                <a:gd name="T16" fmla="*/ 94 w 146"/>
                <a:gd name="T17" fmla="*/ 63 h 578"/>
                <a:gd name="T18" fmla="*/ 100 w 146"/>
                <a:gd name="T19" fmla="*/ 70 h 578"/>
                <a:gd name="T20" fmla="*/ 98 w 146"/>
                <a:gd name="T21" fmla="*/ 100 h 578"/>
                <a:gd name="T22" fmla="*/ 96 w 146"/>
                <a:gd name="T23" fmla="*/ 108 h 578"/>
                <a:gd name="T24" fmla="*/ 95 w 146"/>
                <a:gd name="T25" fmla="*/ 116 h 578"/>
                <a:gd name="T26" fmla="*/ 95 w 146"/>
                <a:gd name="T27" fmla="*/ 220 h 578"/>
                <a:gd name="T28" fmla="*/ 95 w 146"/>
                <a:gd name="T29" fmla="*/ 344 h 578"/>
                <a:gd name="T30" fmla="*/ 109 w 146"/>
                <a:gd name="T31" fmla="*/ 412 h 578"/>
                <a:gd name="T32" fmla="*/ 134 w 146"/>
                <a:gd name="T33" fmla="*/ 466 h 578"/>
                <a:gd name="T34" fmla="*/ 146 w 146"/>
                <a:gd name="T35" fmla="*/ 522 h 578"/>
                <a:gd name="T36" fmla="*/ 144 w 146"/>
                <a:gd name="T37" fmla="*/ 539 h 578"/>
                <a:gd name="T38" fmla="*/ 110 w 146"/>
                <a:gd name="T39" fmla="*/ 572 h 578"/>
                <a:gd name="T40" fmla="*/ 38 w 146"/>
                <a:gd name="T41" fmla="*/ 572 h 578"/>
                <a:gd name="T42" fmla="*/ 2 w 146"/>
                <a:gd name="T43" fmla="*/ 526 h 578"/>
                <a:gd name="T44" fmla="*/ 17 w 146"/>
                <a:gd name="T45" fmla="*/ 457 h 578"/>
                <a:gd name="T46" fmla="*/ 45 w 146"/>
                <a:gd name="T47" fmla="*/ 395 h 578"/>
                <a:gd name="T48" fmla="*/ 53 w 146"/>
                <a:gd name="T49" fmla="*/ 350 h 578"/>
                <a:gd name="T50" fmla="*/ 52 w 146"/>
                <a:gd name="T51" fmla="*/ 115 h 578"/>
                <a:gd name="T52" fmla="*/ 50 w 146"/>
                <a:gd name="T53" fmla="*/ 107 h 578"/>
                <a:gd name="T54" fmla="*/ 49 w 146"/>
                <a:gd name="T55" fmla="*/ 101 h 578"/>
                <a:gd name="T56" fmla="*/ 49 w 146"/>
                <a:gd name="T57" fmla="*/ 84 h 578"/>
                <a:gd name="T58" fmla="*/ 47 w 146"/>
                <a:gd name="T59" fmla="*/ 72 h 578"/>
                <a:gd name="T60" fmla="*/ 54 w 146"/>
                <a:gd name="T61" fmla="*/ 63 h 578"/>
                <a:gd name="T62" fmla="*/ 58 w 146"/>
                <a:gd name="T63" fmla="*/ 63 h 578"/>
                <a:gd name="T64" fmla="*/ 84 w 146"/>
                <a:gd name="T65" fmla="*/ 37 h 578"/>
                <a:gd name="T66" fmla="*/ 84 w 146"/>
                <a:gd name="T67" fmla="*/ 15 h 578"/>
                <a:gd name="T68" fmla="*/ 62 w 146"/>
                <a:gd name="T69" fmla="*/ 16 h 578"/>
                <a:gd name="T70" fmla="*/ 63 w 146"/>
                <a:gd name="T71" fmla="*/ 37 h 578"/>
                <a:gd name="T72" fmla="*/ 84 w 146"/>
                <a:gd name="T73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6" h="578">
                  <a:moveTo>
                    <a:pt x="58" y="63"/>
                  </a:moveTo>
                  <a:cubicBezTo>
                    <a:pt x="58" y="57"/>
                    <a:pt x="58" y="51"/>
                    <a:pt x="58" y="46"/>
                  </a:cubicBezTo>
                  <a:cubicBezTo>
                    <a:pt x="58" y="44"/>
                    <a:pt x="57" y="43"/>
                    <a:pt x="56" y="42"/>
                  </a:cubicBezTo>
                  <a:cubicBezTo>
                    <a:pt x="47" y="32"/>
                    <a:pt x="48" y="18"/>
                    <a:pt x="57" y="9"/>
                  </a:cubicBezTo>
                  <a:cubicBezTo>
                    <a:pt x="66" y="0"/>
                    <a:pt x="81" y="0"/>
                    <a:pt x="90" y="9"/>
                  </a:cubicBezTo>
                  <a:cubicBezTo>
                    <a:pt x="100" y="18"/>
                    <a:pt x="100" y="32"/>
                    <a:pt x="91" y="42"/>
                  </a:cubicBezTo>
                  <a:cubicBezTo>
                    <a:pt x="90" y="44"/>
                    <a:pt x="90" y="46"/>
                    <a:pt x="89" y="48"/>
                  </a:cubicBezTo>
                  <a:cubicBezTo>
                    <a:pt x="89" y="53"/>
                    <a:pt x="89" y="58"/>
                    <a:pt x="89" y="63"/>
                  </a:cubicBezTo>
                  <a:cubicBezTo>
                    <a:pt x="91" y="63"/>
                    <a:pt x="93" y="63"/>
                    <a:pt x="94" y="63"/>
                  </a:cubicBezTo>
                  <a:cubicBezTo>
                    <a:pt x="99" y="63"/>
                    <a:pt x="102" y="65"/>
                    <a:pt x="100" y="70"/>
                  </a:cubicBezTo>
                  <a:cubicBezTo>
                    <a:pt x="97" y="80"/>
                    <a:pt x="99" y="90"/>
                    <a:pt x="98" y="100"/>
                  </a:cubicBezTo>
                  <a:cubicBezTo>
                    <a:pt x="98" y="103"/>
                    <a:pt x="97" y="105"/>
                    <a:pt x="96" y="108"/>
                  </a:cubicBezTo>
                  <a:cubicBezTo>
                    <a:pt x="96" y="111"/>
                    <a:pt x="95" y="113"/>
                    <a:pt x="95" y="116"/>
                  </a:cubicBezTo>
                  <a:cubicBezTo>
                    <a:pt x="95" y="151"/>
                    <a:pt x="95" y="185"/>
                    <a:pt x="95" y="220"/>
                  </a:cubicBezTo>
                  <a:cubicBezTo>
                    <a:pt x="95" y="261"/>
                    <a:pt x="95" y="303"/>
                    <a:pt x="95" y="344"/>
                  </a:cubicBezTo>
                  <a:cubicBezTo>
                    <a:pt x="94" y="368"/>
                    <a:pt x="99" y="390"/>
                    <a:pt x="109" y="412"/>
                  </a:cubicBezTo>
                  <a:cubicBezTo>
                    <a:pt x="118" y="430"/>
                    <a:pt x="126" y="448"/>
                    <a:pt x="134" y="466"/>
                  </a:cubicBezTo>
                  <a:cubicBezTo>
                    <a:pt x="142" y="484"/>
                    <a:pt x="146" y="503"/>
                    <a:pt x="146" y="522"/>
                  </a:cubicBezTo>
                  <a:cubicBezTo>
                    <a:pt x="146" y="528"/>
                    <a:pt x="145" y="533"/>
                    <a:pt x="144" y="539"/>
                  </a:cubicBezTo>
                  <a:cubicBezTo>
                    <a:pt x="139" y="557"/>
                    <a:pt x="127" y="567"/>
                    <a:pt x="110" y="572"/>
                  </a:cubicBezTo>
                  <a:cubicBezTo>
                    <a:pt x="86" y="578"/>
                    <a:pt x="62" y="578"/>
                    <a:pt x="38" y="572"/>
                  </a:cubicBezTo>
                  <a:cubicBezTo>
                    <a:pt x="15" y="566"/>
                    <a:pt x="3" y="550"/>
                    <a:pt x="2" y="526"/>
                  </a:cubicBezTo>
                  <a:cubicBezTo>
                    <a:pt x="0" y="502"/>
                    <a:pt x="7" y="479"/>
                    <a:pt x="17" y="457"/>
                  </a:cubicBezTo>
                  <a:cubicBezTo>
                    <a:pt x="26" y="436"/>
                    <a:pt x="36" y="416"/>
                    <a:pt x="45" y="395"/>
                  </a:cubicBezTo>
                  <a:cubicBezTo>
                    <a:pt x="51" y="381"/>
                    <a:pt x="53" y="365"/>
                    <a:pt x="53" y="350"/>
                  </a:cubicBezTo>
                  <a:cubicBezTo>
                    <a:pt x="52" y="271"/>
                    <a:pt x="52" y="193"/>
                    <a:pt x="52" y="115"/>
                  </a:cubicBezTo>
                  <a:cubicBezTo>
                    <a:pt x="52" y="112"/>
                    <a:pt x="51" y="109"/>
                    <a:pt x="50" y="107"/>
                  </a:cubicBezTo>
                  <a:cubicBezTo>
                    <a:pt x="50" y="105"/>
                    <a:pt x="49" y="103"/>
                    <a:pt x="49" y="101"/>
                  </a:cubicBezTo>
                  <a:cubicBezTo>
                    <a:pt x="49" y="96"/>
                    <a:pt x="49" y="90"/>
                    <a:pt x="49" y="84"/>
                  </a:cubicBezTo>
                  <a:cubicBezTo>
                    <a:pt x="49" y="80"/>
                    <a:pt x="48" y="76"/>
                    <a:pt x="47" y="72"/>
                  </a:cubicBezTo>
                  <a:cubicBezTo>
                    <a:pt x="46" y="66"/>
                    <a:pt x="47" y="63"/>
                    <a:pt x="54" y="63"/>
                  </a:cubicBezTo>
                  <a:cubicBezTo>
                    <a:pt x="55" y="63"/>
                    <a:pt x="56" y="63"/>
                    <a:pt x="58" y="63"/>
                  </a:cubicBezTo>
                  <a:close/>
                  <a:moveTo>
                    <a:pt x="84" y="37"/>
                  </a:moveTo>
                  <a:cubicBezTo>
                    <a:pt x="91" y="31"/>
                    <a:pt x="91" y="21"/>
                    <a:pt x="84" y="15"/>
                  </a:cubicBezTo>
                  <a:cubicBezTo>
                    <a:pt x="78" y="9"/>
                    <a:pt x="67" y="9"/>
                    <a:pt x="62" y="16"/>
                  </a:cubicBezTo>
                  <a:cubicBezTo>
                    <a:pt x="56" y="23"/>
                    <a:pt x="57" y="32"/>
                    <a:pt x="63" y="37"/>
                  </a:cubicBezTo>
                  <a:cubicBezTo>
                    <a:pt x="70" y="32"/>
                    <a:pt x="77" y="32"/>
                    <a:pt x="84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5"/>
            <p:cNvSpPr/>
            <p:nvPr/>
          </p:nvSpPr>
          <p:spPr bwMode="auto">
            <a:xfrm>
              <a:off x="2657989" y="3599581"/>
              <a:ext cx="265112" cy="974725"/>
            </a:xfrm>
            <a:custGeom>
              <a:avLst/>
              <a:gdLst>
                <a:gd name="T0" fmla="*/ 31 w 114"/>
                <a:gd name="T1" fmla="*/ 9 h 419"/>
                <a:gd name="T2" fmla="*/ 27 w 114"/>
                <a:gd name="T3" fmla="*/ 5 h 419"/>
                <a:gd name="T4" fmla="*/ 29 w 114"/>
                <a:gd name="T5" fmla="*/ 0 h 419"/>
                <a:gd name="T6" fmla="*/ 36 w 114"/>
                <a:gd name="T7" fmla="*/ 0 h 419"/>
                <a:gd name="T8" fmla="*/ 53 w 114"/>
                <a:gd name="T9" fmla="*/ 1 h 419"/>
                <a:gd name="T10" fmla="*/ 80 w 114"/>
                <a:gd name="T11" fmla="*/ 1 h 419"/>
                <a:gd name="T12" fmla="*/ 85 w 114"/>
                <a:gd name="T13" fmla="*/ 7 h 419"/>
                <a:gd name="T14" fmla="*/ 85 w 114"/>
                <a:gd name="T15" fmla="*/ 196 h 419"/>
                <a:gd name="T16" fmla="*/ 85 w 114"/>
                <a:gd name="T17" fmla="*/ 385 h 419"/>
                <a:gd name="T18" fmla="*/ 101 w 114"/>
                <a:gd name="T19" fmla="*/ 401 h 419"/>
                <a:gd name="T20" fmla="*/ 104 w 114"/>
                <a:gd name="T21" fmla="*/ 401 h 419"/>
                <a:gd name="T22" fmla="*/ 114 w 114"/>
                <a:gd name="T23" fmla="*/ 412 h 419"/>
                <a:gd name="T24" fmla="*/ 110 w 114"/>
                <a:gd name="T25" fmla="*/ 417 h 419"/>
                <a:gd name="T26" fmla="*/ 77 w 114"/>
                <a:gd name="T27" fmla="*/ 419 h 419"/>
                <a:gd name="T28" fmla="*/ 11 w 114"/>
                <a:gd name="T29" fmla="*/ 417 h 419"/>
                <a:gd name="T30" fmla="*/ 10 w 114"/>
                <a:gd name="T31" fmla="*/ 417 h 419"/>
                <a:gd name="T32" fmla="*/ 3 w 114"/>
                <a:gd name="T33" fmla="*/ 404 h 419"/>
                <a:gd name="T34" fmla="*/ 6 w 114"/>
                <a:gd name="T35" fmla="*/ 402 h 419"/>
                <a:gd name="T36" fmla="*/ 12 w 114"/>
                <a:gd name="T37" fmla="*/ 401 h 419"/>
                <a:gd name="T38" fmla="*/ 28 w 114"/>
                <a:gd name="T39" fmla="*/ 393 h 419"/>
                <a:gd name="T40" fmla="*/ 31 w 114"/>
                <a:gd name="T41" fmla="*/ 385 h 419"/>
                <a:gd name="T42" fmla="*/ 31 w 114"/>
                <a:gd name="T43" fmla="*/ 12 h 419"/>
                <a:gd name="T44" fmla="*/ 31 w 114"/>
                <a:gd name="T45" fmla="*/ 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419">
                  <a:moveTo>
                    <a:pt x="31" y="9"/>
                  </a:moveTo>
                  <a:cubicBezTo>
                    <a:pt x="29" y="7"/>
                    <a:pt x="27" y="6"/>
                    <a:pt x="27" y="5"/>
                  </a:cubicBezTo>
                  <a:cubicBezTo>
                    <a:pt x="26" y="3"/>
                    <a:pt x="26" y="1"/>
                    <a:pt x="29" y="0"/>
                  </a:cubicBezTo>
                  <a:cubicBezTo>
                    <a:pt x="31" y="0"/>
                    <a:pt x="34" y="0"/>
                    <a:pt x="36" y="0"/>
                  </a:cubicBezTo>
                  <a:cubicBezTo>
                    <a:pt x="42" y="1"/>
                    <a:pt x="48" y="1"/>
                    <a:pt x="53" y="1"/>
                  </a:cubicBezTo>
                  <a:cubicBezTo>
                    <a:pt x="62" y="1"/>
                    <a:pt x="71" y="1"/>
                    <a:pt x="80" y="1"/>
                  </a:cubicBezTo>
                  <a:cubicBezTo>
                    <a:pt x="84" y="1"/>
                    <a:pt x="85" y="3"/>
                    <a:pt x="85" y="7"/>
                  </a:cubicBezTo>
                  <a:cubicBezTo>
                    <a:pt x="85" y="70"/>
                    <a:pt x="85" y="133"/>
                    <a:pt x="85" y="196"/>
                  </a:cubicBezTo>
                  <a:cubicBezTo>
                    <a:pt x="85" y="259"/>
                    <a:pt x="85" y="322"/>
                    <a:pt x="85" y="385"/>
                  </a:cubicBezTo>
                  <a:cubicBezTo>
                    <a:pt x="85" y="392"/>
                    <a:pt x="93" y="400"/>
                    <a:pt x="101" y="401"/>
                  </a:cubicBezTo>
                  <a:cubicBezTo>
                    <a:pt x="102" y="401"/>
                    <a:pt x="103" y="401"/>
                    <a:pt x="104" y="401"/>
                  </a:cubicBezTo>
                  <a:cubicBezTo>
                    <a:pt x="114" y="401"/>
                    <a:pt x="114" y="402"/>
                    <a:pt x="114" y="412"/>
                  </a:cubicBezTo>
                  <a:cubicBezTo>
                    <a:pt x="114" y="415"/>
                    <a:pt x="113" y="416"/>
                    <a:pt x="110" y="417"/>
                  </a:cubicBezTo>
                  <a:cubicBezTo>
                    <a:pt x="99" y="418"/>
                    <a:pt x="88" y="419"/>
                    <a:pt x="77" y="419"/>
                  </a:cubicBezTo>
                  <a:cubicBezTo>
                    <a:pt x="55" y="419"/>
                    <a:pt x="33" y="418"/>
                    <a:pt x="11" y="417"/>
                  </a:cubicBezTo>
                  <a:cubicBezTo>
                    <a:pt x="11" y="417"/>
                    <a:pt x="10" y="417"/>
                    <a:pt x="10" y="417"/>
                  </a:cubicBezTo>
                  <a:cubicBezTo>
                    <a:pt x="3" y="416"/>
                    <a:pt x="0" y="411"/>
                    <a:pt x="3" y="404"/>
                  </a:cubicBezTo>
                  <a:cubicBezTo>
                    <a:pt x="3" y="403"/>
                    <a:pt x="4" y="402"/>
                    <a:pt x="6" y="402"/>
                  </a:cubicBezTo>
                  <a:cubicBezTo>
                    <a:pt x="8" y="401"/>
                    <a:pt x="10" y="401"/>
                    <a:pt x="12" y="401"/>
                  </a:cubicBezTo>
                  <a:cubicBezTo>
                    <a:pt x="19" y="401"/>
                    <a:pt x="24" y="398"/>
                    <a:pt x="28" y="393"/>
                  </a:cubicBezTo>
                  <a:cubicBezTo>
                    <a:pt x="30" y="390"/>
                    <a:pt x="31" y="387"/>
                    <a:pt x="31" y="385"/>
                  </a:cubicBezTo>
                  <a:cubicBezTo>
                    <a:pt x="31" y="261"/>
                    <a:pt x="31" y="136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6"/>
            <p:cNvSpPr>
              <a:spLocks noEditPoints="1"/>
            </p:cNvSpPr>
            <p:nvPr/>
          </p:nvSpPr>
          <p:spPr bwMode="auto">
            <a:xfrm>
              <a:off x="3071851" y="3332163"/>
              <a:ext cx="284162" cy="1235075"/>
            </a:xfrm>
            <a:custGeom>
              <a:avLst/>
              <a:gdLst>
                <a:gd name="T0" fmla="*/ 48 w 122"/>
                <a:gd name="T1" fmla="*/ 45 h 531"/>
                <a:gd name="T2" fmla="*/ 45 w 122"/>
                <a:gd name="T3" fmla="*/ 9 h 531"/>
                <a:gd name="T4" fmla="*/ 77 w 122"/>
                <a:gd name="T5" fmla="*/ 9 h 531"/>
                <a:gd name="T6" fmla="*/ 74 w 122"/>
                <a:gd name="T7" fmla="*/ 45 h 531"/>
                <a:gd name="T8" fmla="*/ 80 w 122"/>
                <a:gd name="T9" fmla="*/ 48 h 531"/>
                <a:gd name="T10" fmla="*/ 85 w 122"/>
                <a:gd name="T11" fmla="*/ 58 h 531"/>
                <a:gd name="T12" fmla="*/ 85 w 122"/>
                <a:gd name="T13" fmla="*/ 60 h 531"/>
                <a:gd name="T14" fmla="*/ 80 w 122"/>
                <a:gd name="T15" fmla="*/ 74 h 531"/>
                <a:gd name="T16" fmla="*/ 77 w 122"/>
                <a:gd name="T17" fmla="*/ 105 h 531"/>
                <a:gd name="T18" fmla="*/ 78 w 122"/>
                <a:gd name="T19" fmla="*/ 109 h 531"/>
                <a:gd name="T20" fmla="*/ 81 w 122"/>
                <a:gd name="T21" fmla="*/ 124 h 531"/>
                <a:gd name="T22" fmla="*/ 81 w 122"/>
                <a:gd name="T23" fmla="*/ 503 h 531"/>
                <a:gd name="T24" fmla="*/ 87 w 122"/>
                <a:gd name="T25" fmla="*/ 512 h 531"/>
                <a:gd name="T26" fmla="*/ 115 w 122"/>
                <a:gd name="T27" fmla="*/ 520 h 531"/>
                <a:gd name="T28" fmla="*/ 117 w 122"/>
                <a:gd name="T29" fmla="*/ 520 h 531"/>
                <a:gd name="T30" fmla="*/ 121 w 122"/>
                <a:gd name="T31" fmla="*/ 525 h 531"/>
                <a:gd name="T32" fmla="*/ 118 w 122"/>
                <a:gd name="T33" fmla="*/ 529 h 531"/>
                <a:gd name="T34" fmla="*/ 111 w 122"/>
                <a:gd name="T35" fmla="*/ 530 h 531"/>
                <a:gd name="T36" fmla="*/ 66 w 122"/>
                <a:gd name="T37" fmla="*/ 531 h 531"/>
                <a:gd name="T38" fmla="*/ 17 w 122"/>
                <a:gd name="T39" fmla="*/ 531 h 531"/>
                <a:gd name="T40" fmla="*/ 5 w 122"/>
                <a:gd name="T41" fmla="*/ 529 h 531"/>
                <a:gd name="T42" fmla="*/ 0 w 122"/>
                <a:gd name="T43" fmla="*/ 524 h 531"/>
                <a:gd name="T44" fmla="*/ 5 w 122"/>
                <a:gd name="T45" fmla="*/ 520 h 531"/>
                <a:gd name="T46" fmla="*/ 36 w 122"/>
                <a:gd name="T47" fmla="*/ 511 h 531"/>
                <a:gd name="T48" fmla="*/ 41 w 122"/>
                <a:gd name="T49" fmla="*/ 505 h 531"/>
                <a:gd name="T50" fmla="*/ 41 w 122"/>
                <a:gd name="T51" fmla="*/ 339 h 531"/>
                <a:gd name="T52" fmla="*/ 41 w 122"/>
                <a:gd name="T53" fmla="*/ 121 h 531"/>
                <a:gd name="T54" fmla="*/ 41 w 122"/>
                <a:gd name="T55" fmla="*/ 116 h 531"/>
                <a:gd name="T56" fmla="*/ 43 w 122"/>
                <a:gd name="T57" fmla="*/ 87 h 531"/>
                <a:gd name="T58" fmla="*/ 41 w 122"/>
                <a:gd name="T59" fmla="*/ 69 h 531"/>
                <a:gd name="T60" fmla="*/ 38 w 122"/>
                <a:gd name="T61" fmla="*/ 60 h 531"/>
                <a:gd name="T62" fmla="*/ 39 w 122"/>
                <a:gd name="T63" fmla="*/ 50 h 531"/>
                <a:gd name="T64" fmla="*/ 48 w 122"/>
                <a:gd name="T65" fmla="*/ 45 h 531"/>
                <a:gd name="T66" fmla="*/ 80 w 122"/>
                <a:gd name="T67" fmla="*/ 27 h 531"/>
                <a:gd name="T68" fmla="*/ 64 w 122"/>
                <a:gd name="T69" fmla="*/ 6 h 531"/>
                <a:gd name="T70" fmla="*/ 43 w 122"/>
                <a:gd name="T71" fmla="*/ 17 h 531"/>
                <a:gd name="T72" fmla="*/ 49 w 122"/>
                <a:gd name="T73" fmla="*/ 41 h 531"/>
                <a:gd name="T74" fmla="*/ 72 w 122"/>
                <a:gd name="T75" fmla="*/ 41 h 531"/>
                <a:gd name="T76" fmla="*/ 80 w 122"/>
                <a:gd name="T77" fmla="*/ 27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531">
                  <a:moveTo>
                    <a:pt x="48" y="45"/>
                  </a:moveTo>
                  <a:cubicBezTo>
                    <a:pt x="36" y="32"/>
                    <a:pt x="35" y="19"/>
                    <a:pt x="45" y="9"/>
                  </a:cubicBezTo>
                  <a:cubicBezTo>
                    <a:pt x="54" y="0"/>
                    <a:pt x="68" y="0"/>
                    <a:pt x="77" y="9"/>
                  </a:cubicBezTo>
                  <a:cubicBezTo>
                    <a:pt x="87" y="19"/>
                    <a:pt x="86" y="33"/>
                    <a:pt x="74" y="45"/>
                  </a:cubicBezTo>
                  <a:cubicBezTo>
                    <a:pt x="76" y="46"/>
                    <a:pt x="78" y="48"/>
                    <a:pt x="80" y="48"/>
                  </a:cubicBezTo>
                  <a:cubicBezTo>
                    <a:pt x="85" y="50"/>
                    <a:pt x="85" y="54"/>
                    <a:pt x="85" y="58"/>
                  </a:cubicBezTo>
                  <a:cubicBezTo>
                    <a:pt x="85" y="59"/>
                    <a:pt x="85" y="60"/>
                    <a:pt x="85" y="60"/>
                  </a:cubicBezTo>
                  <a:cubicBezTo>
                    <a:pt x="78" y="63"/>
                    <a:pt x="80" y="69"/>
                    <a:pt x="80" y="74"/>
                  </a:cubicBezTo>
                  <a:cubicBezTo>
                    <a:pt x="78" y="84"/>
                    <a:pt x="78" y="94"/>
                    <a:pt x="77" y="105"/>
                  </a:cubicBezTo>
                  <a:cubicBezTo>
                    <a:pt x="77" y="106"/>
                    <a:pt x="77" y="108"/>
                    <a:pt x="78" y="109"/>
                  </a:cubicBezTo>
                  <a:cubicBezTo>
                    <a:pt x="81" y="114"/>
                    <a:pt x="81" y="119"/>
                    <a:pt x="81" y="124"/>
                  </a:cubicBezTo>
                  <a:cubicBezTo>
                    <a:pt x="81" y="250"/>
                    <a:pt x="81" y="377"/>
                    <a:pt x="81" y="503"/>
                  </a:cubicBezTo>
                  <a:cubicBezTo>
                    <a:pt x="81" y="508"/>
                    <a:pt x="82" y="511"/>
                    <a:pt x="87" y="512"/>
                  </a:cubicBezTo>
                  <a:cubicBezTo>
                    <a:pt x="96" y="514"/>
                    <a:pt x="105" y="517"/>
                    <a:pt x="115" y="520"/>
                  </a:cubicBezTo>
                  <a:cubicBezTo>
                    <a:pt x="116" y="520"/>
                    <a:pt x="117" y="520"/>
                    <a:pt x="117" y="520"/>
                  </a:cubicBezTo>
                  <a:cubicBezTo>
                    <a:pt x="119" y="522"/>
                    <a:pt x="121" y="523"/>
                    <a:pt x="121" y="525"/>
                  </a:cubicBezTo>
                  <a:cubicBezTo>
                    <a:pt x="122" y="526"/>
                    <a:pt x="119" y="528"/>
                    <a:pt x="118" y="529"/>
                  </a:cubicBezTo>
                  <a:cubicBezTo>
                    <a:pt x="116" y="530"/>
                    <a:pt x="114" y="530"/>
                    <a:pt x="111" y="530"/>
                  </a:cubicBezTo>
                  <a:cubicBezTo>
                    <a:pt x="96" y="531"/>
                    <a:pt x="81" y="531"/>
                    <a:pt x="66" y="531"/>
                  </a:cubicBezTo>
                  <a:cubicBezTo>
                    <a:pt x="50" y="531"/>
                    <a:pt x="33" y="531"/>
                    <a:pt x="17" y="531"/>
                  </a:cubicBezTo>
                  <a:cubicBezTo>
                    <a:pt x="13" y="531"/>
                    <a:pt x="9" y="531"/>
                    <a:pt x="5" y="529"/>
                  </a:cubicBezTo>
                  <a:cubicBezTo>
                    <a:pt x="3" y="529"/>
                    <a:pt x="2" y="526"/>
                    <a:pt x="0" y="524"/>
                  </a:cubicBezTo>
                  <a:cubicBezTo>
                    <a:pt x="2" y="523"/>
                    <a:pt x="3" y="521"/>
                    <a:pt x="5" y="520"/>
                  </a:cubicBezTo>
                  <a:cubicBezTo>
                    <a:pt x="16" y="517"/>
                    <a:pt x="26" y="514"/>
                    <a:pt x="36" y="511"/>
                  </a:cubicBezTo>
                  <a:cubicBezTo>
                    <a:pt x="40" y="510"/>
                    <a:pt x="41" y="508"/>
                    <a:pt x="41" y="505"/>
                  </a:cubicBezTo>
                  <a:cubicBezTo>
                    <a:pt x="41" y="449"/>
                    <a:pt x="41" y="394"/>
                    <a:pt x="41" y="339"/>
                  </a:cubicBezTo>
                  <a:cubicBezTo>
                    <a:pt x="41" y="266"/>
                    <a:pt x="41" y="193"/>
                    <a:pt x="41" y="121"/>
                  </a:cubicBezTo>
                  <a:cubicBezTo>
                    <a:pt x="41" y="119"/>
                    <a:pt x="40" y="117"/>
                    <a:pt x="41" y="116"/>
                  </a:cubicBezTo>
                  <a:cubicBezTo>
                    <a:pt x="47" y="106"/>
                    <a:pt x="43" y="97"/>
                    <a:pt x="43" y="87"/>
                  </a:cubicBezTo>
                  <a:cubicBezTo>
                    <a:pt x="43" y="81"/>
                    <a:pt x="42" y="75"/>
                    <a:pt x="41" y="69"/>
                  </a:cubicBezTo>
                  <a:cubicBezTo>
                    <a:pt x="41" y="66"/>
                    <a:pt x="42" y="62"/>
                    <a:pt x="38" y="60"/>
                  </a:cubicBezTo>
                  <a:cubicBezTo>
                    <a:pt x="35" y="59"/>
                    <a:pt x="37" y="51"/>
                    <a:pt x="39" y="50"/>
                  </a:cubicBezTo>
                  <a:cubicBezTo>
                    <a:pt x="42" y="48"/>
                    <a:pt x="45" y="47"/>
                    <a:pt x="48" y="45"/>
                  </a:cubicBezTo>
                  <a:close/>
                  <a:moveTo>
                    <a:pt x="80" y="27"/>
                  </a:moveTo>
                  <a:cubicBezTo>
                    <a:pt x="80" y="16"/>
                    <a:pt x="74" y="8"/>
                    <a:pt x="64" y="6"/>
                  </a:cubicBezTo>
                  <a:cubicBezTo>
                    <a:pt x="56" y="4"/>
                    <a:pt x="47" y="9"/>
                    <a:pt x="43" y="17"/>
                  </a:cubicBezTo>
                  <a:cubicBezTo>
                    <a:pt x="40" y="26"/>
                    <a:pt x="42" y="35"/>
                    <a:pt x="49" y="41"/>
                  </a:cubicBezTo>
                  <a:cubicBezTo>
                    <a:pt x="51" y="42"/>
                    <a:pt x="70" y="43"/>
                    <a:pt x="72" y="41"/>
                  </a:cubicBezTo>
                  <a:cubicBezTo>
                    <a:pt x="77" y="37"/>
                    <a:pt x="80" y="32"/>
                    <a:pt x="80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21782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Hexagon 27"/>
          <p:cNvSpPr/>
          <p:nvPr/>
        </p:nvSpPr>
        <p:spPr>
          <a:xfrm>
            <a:off x="3395489" y="2200064"/>
            <a:ext cx="2315880" cy="1628986"/>
          </a:xfrm>
          <a:prstGeom prst="hexagon">
            <a:avLst>
              <a:gd name="adj" fmla="val 21694"/>
              <a:gd name="vf" fmla="val 11547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0" y="436980"/>
            <a:ext cx="9144000" cy="576064"/>
          </a:xfrm>
        </p:spPr>
        <p:txBody>
          <a:bodyPr>
            <a:noAutofit/>
          </a:bodyPr>
          <a:lstStyle/>
          <a:p>
            <a:r>
              <a:rPr lang="fa-IR" altLang="ko-KR" sz="4400" b="1" dirty="0">
                <a:solidFill>
                  <a:srgbClr val="07A398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sz="4400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4" name="Hexagon 3"/>
          <p:cNvSpPr/>
          <p:nvPr/>
        </p:nvSpPr>
        <p:spPr>
          <a:xfrm>
            <a:off x="4036312" y="1975495"/>
            <a:ext cx="1060704" cy="914400"/>
          </a:xfrm>
          <a:prstGeom prst="hexagon">
            <a:avLst/>
          </a:prstGeom>
          <a:solidFill>
            <a:schemeClr val="bg1"/>
          </a:solidFill>
          <a:ln w="38100">
            <a:solidFill>
              <a:srgbClr val="07A3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Hexagon 5"/>
          <p:cNvSpPr/>
          <p:nvPr/>
        </p:nvSpPr>
        <p:spPr>
          <a:xfrm>
            <a:off x="3068210" y="2550046"/>
            <a:ext cx="1060704" cy="914400"/>
          </a:xfrm>
          <a:prstGeom prst="hexagon">
            <a:avLst/>
          </a:prstGeom>
          <a:solidFill>
            <a:schemeClr val="bg1"/>
          </a:solidFill>
          <a:ln w="38100">
            <a:solidFill>
              <a:srgbClr val="07A3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Hexagon 6"/>
          <p:cNvSpPr/>
          <p:nvPr/>
        </p:nvSpPr>
        <p:spPr>
          <a:xfrm>
            <a:off x="4036312" y="3175670"/>
            <a:ext cx="1060704" cy="914400"/>
          </a:xfrm>
          <a:prstGeom prst="hexagon">
            <a:avLst/>
          </a:prstGeom>
          <a:solidFill>
            <a:schemeClr val="bg1"/>
          </a:solidFill>
          <a:ln w="38100">
            <a:solidFill>
              <a:srgbClr val="07A3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Hexagon 7"/>
          <p:cNvSpPr/>
          <p:nvPr/>
        </p:nvSpPr>
        <p:spPr>
          <a:xfrm>
            <a:off x="5004414" y="2550046"/>
            <a:ext cx="1060704" cy="914400"/>
          </a:xfrm>
          <a:prstGeom prst="hexagon">
            <a:avLst/>
          </a:prstGeom>
          <a:solidFill>
            <a:schemeClr val="bg1"/>
          </a:solidFill>
          <a:ln w="38100">
            <a:solidFill>
              <a:srgbClr val="07A3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70992" y="1313706"/>
            <a:ext cx="2592288" cy="926609"/>
            <a:chOff x="6228184" y="1749861"/>
            <a:chExt cx="2592288" cy="926609"/>
          </a:xfrm>
        </p:grpSpPr>
        <p:sp>
          <p:nvSpPr>
            <p:cNvPr id="14" name="TextBox 13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70992" y="3617962"/>
            <a:ext cx="2592288" cy="926609"/>
            <a:chOff x="6228184" y="1749861"/>
            <a:chExt cx="2592288" cy="926609"/>
          </a:xfrm>
        </p:grpSpPr>
        <p:sp>
          <p:nvSpPr>
            <p:cNvPr id="17" name="TextBox 16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940152" y="1316459"/>
            <a:ext cx="2592288" cy="926609"/>
            <a:chOff x="6228184" y="1749861"/>
            <a:chExt cx="2592288" cy="926609"/>
          </a:xfrm>
        </p:grpSpPr>
        <p:sp>
          <p:nvSpPr>
            <p:cNvPr id="23" name="TextBox 22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940152" y="3620715"/>
            <a:ext cx="2592288" cy="926609"/>
            <a:chOff x="6228184" y="1749861"/>
            <a:chExt cx="2592288" cy="926609"/>
          </a:xfrm>
        </p:grpSpPr>
        <p:sp>
          <p:nvSpPr>
            <p:cNvPr id="26" name="TextBox 25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380500" y="2120275"/>
            <a:ext cx="362254" cy="66166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9452" y="2714239"/>
            <a:ext cx="660596" cy="58601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1008" y="2757578"/>
            <a:ext cx="520908" cy="56857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8033" y="3356240"/>
            <a:ext cx="607187" cy="56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7403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3"/>
          <p:cNvSpPr txBox="1"/>
          <p:nvPr/>
        </p:nvSpPr>
        <p:spPr>
          <a:xfrm>
            <a:off x="827584" y="400050"/>
            <a:ext cx="4248472" cy="2304256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4400" b="1" dirty="0">
                <a:solidFill>
                  <a:srgbClr val="993535"/>
                </a:solidFill>
                <a:cs typeface="B Nazanin" panose="00000400000000000000" pitchFamily="2" charset="-78"/>
              </a:rPr>
              <a:t>نمونه کارها ساده</a:t>
            </a:r>
          </a:p>
          <a:p>
            <a:pPr marL="0" indent="0" algn="r" rtl="1">
              <a:buNone/>
            </a:pPr>
            <a:r>
              <a:rPr lang="fa-IR" sz="4400" b="1" dirty="0">
                <a:solidFill>
                  <a:schemeClr val="accent6"/>
                </a:solidFill>
                <a:cs typeface="B Nazanin" panose="00000400000000000000" pitchFamily="2" charset="-78"/>
              </a:rPr>
              <a:t>ارائه</a:t>
            </a:r>
          </a:p>
          <a:p>
            <a:pPr marL="0" indent="0" algn="r" rtl="1">
              <a:buNone/>
            </a:pPr>
            <a:r>
              <a:rPr lang="fa-IR" sz="4400" b="1" dirty="0">
                <a:solidFill>
                  <a:schemeClr val="accent6"/>
                </a:solidFill>
                <a:cs typeface="B Nazanin" panose="00000400000000000000" pitchFamily="2" charset="-78"/>
              </a:rPr>
              <a:t>طراحی شده</a:t>
            </a:r>
            <a:endParaRPr lang="en-US" altLang="ko-KR" sz="44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9652" y="3358455"/>
            <a:ext cx="3312368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rgbClr val="07A39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39652" y="2912064"/>
            <a:ext cx="1858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rgbClr val="07A398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rgbClr val="07A398"/>
              </a:solidFill>
              <a:cs typeface="B Nazanin" panose="00000400000000000000" pitchFamily="2" charset="-78"/>
            </a:endParaRP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DC33A504-8CA0-4916-B134-D9E722EE1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1382591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2230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ágrima 3">
            <a:extLst>
              <a:ext uri="{FF2B5EF4-FFF2-40B4-BE49-F238E27FC236}">
                <a16:creationId xmlns:a16="http://schemas.microsoft.com/office/drawing/2014/main" id="{513B52EC-27F7-42D9-99E1-B9A5DBD2ABB0}"/>
              </a:ext>
            </a:extLst>
          </p:cNvPr>
          <p:cNvSpPr/>
          <p:nvPr/>
        </p:nvSpPr>
        <p:spPr>
          <a:xfrm rot="8100000">
            <a:off x="3377354" y="1120881"/>
            <a:ext cx="2531306" cy="2531306"/>
          </a:xfrm>
          <a:prstGeom prst="teardrop">
            <a:avLst/>
          </a:prstGeom>
          <a:blipFill dpi="0" rotWithShape="0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A13D101-5E10-4C4D-BC64-AC5F4827770C}"/>
              </a:ext>
            </a:extLst>
          </p:cNvPr>
          <p:cNvGrpSpPr/>
          <p:nvPr/>
        </p:nvGrpSpPr>
        <p:grpSpPr>
          <a:xfrm>
            <a:off x="519234" y="3320234"/>
            <a:ext cx="2590757" cy="547646"/>
            <a:chOff x="5940152" y="3708886"/>
            <a:chExt cx="3024336" cy="730195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AC8FE3B-580C-47E8-9991-CA05E15BD26F}"/>
                </a:ext>
              </a:extLst>
            </p:cNvPr>
            <p:cNvSpPr txBox="1"/>
            <p:nvPr/>
          </p:nvSpPr>
          <p:spPr>
            <a:xfrm>
              <a:off x="5940152" y="3708886"/>
              <a:ext cx="302433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73C3934-F569-4AC4-B3E6-DC6B4E0D215C}"/>
                </a:ext>
              </a:extLst>
            </p:cNvPr>
            <p:cNvSpPr txBox="1"/>
            <p:nvPr/>
          </p:nvSpPr>
          <p:spPr>
            <a:xfrm>
              <a:off x="5940152" y="3946638"/>
              <a:ext cx="302433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5A9354B-9202-49D0-A30D-3F60E0806D9E}"/>
              </a:ext>
            </a:extLst>
          </p:cNvPr>
          <p:cNvGrpSpPr/>
          <p:nvPr/>
        </p:nvGrpSpPr>
        <p:grpSpPr>
          <a:xfrm>
            <a:off x="519234" y="4058346"/>
            <a:ext cx="2590757" cy="547646"/>
            <a:chOff x="5940152" y="4693036"/>
            <a:chExt cx="3024336" cy="730195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9E50339-C4DD-4037-8D18-3C61D5251297}"/>
                </a:ext>
              </a:extLst>
            </p:cNvPr>
            <p:cNvSpPr txBox="1"/>
            <p:nvPr/>
          </p:nvSpPr>
          <p:spPr>
            <a:xfrm>
              <a:off x="5940152" y="4693036"/>
              <a:ext cx="302433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90E45FA-88E0-43C9-A96D-A550C2C4B662}"/>
                </a:ext>
              </a:extLst>
            </p:cNvPr>
            <p:cNvSpPr txBox="1"/>
            <p:nvPr/>
          </p:nvSpPr>
          <p:spPr>
            <a:xfrm>
              <a:off x="5940152" y="4930788"/>
              <a:ext cx="302433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9CD91629-9AC9-4F00-B41C-5D63A2E135F9}"/>
              </a:ext>
            </a:extLst>
          </p:cNvPr>
          <p:cNvSpPr txBox="1"/>
          <p:nvPr/>
        </p:nvSpPr>
        <p:spPr>
          <a:xfrm>
            <a:off x="500184" y="2836429"/>
            <a:ext cx="212528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b="1" u="sng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2400" b="1" u="sng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A</a:t>
            </a:r>
            <a:endParaRPr lang="ko-KR" altLang="en-US" sz="2400" b="1" u="sng" dirty="0">
              <a:solidFill>
                <a:schemeClr val="bg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10D6D41-DCB6-4CC9-8EA2-B93E8E75ED08}"/>
              </a:ext>
            </a:extLst>
          </p:cNvPr>
          <p:cNvGrpSpPr/>
          <p:nvPr/>
        </p:nvGrpSpPr>
        <p:grpSpPr>
          <a:xfrm>
            <a:off x="6001705" y="1407768"/>
            <a:ext cx="2642111" cy="547646"/>
            <a:chOff x="60897" y="2082384"/>
            <a:chExt cx="3024336" cy="730195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CF6AB07-C2C0-42F7-BABD-03ED10B04DF9}"/>
                </a:ext>
              </a:extLst>
            </p:cNvPr>
            <p:cNvSpPr txBox="1"/>
            <p:nvPr/>
          </p:nvSpPr>
          <p:spPr>
            <a:xfrm>
              <a:off x="60897" y="2082384"/>
              <a:ext cx="302433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4AA83329-7C1F-415E-B782-A56511D5B467}"/>
                </a:ext>
              </a:extLst>
            </p:cNvPr>
            <p:cNvSpPr txBox="1"/>
            <p:nvPr/>
          </p:nvSpPr>
          <p:spPr>
            <a:xfrm>
              <a:off x="60897" y="2320136"/>
              <a:ext cx="302433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0BCD574-F96B-4E3A-9841-3076B6313774}"/>
              </a:ext>
            </a:extLst>
          </p:cNvPr>
          <p:cNvGrpSpPr/>
          <p:nvPr/>
        </p:nvGrpSpPr>
        <p:grpSpPr>
          <a:xfrm>
            <a:off x="6001705" y="2145880"/>
            <a:ext cx="2642111" cy="547646"/>
            <a:chOff x="60897" y="3066534"/>
            <a:chExt cx="3024336" cy="730195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BCEF8ED-052B-460B-94AC-2F931E963775}"/>
                </a:ext>
              </a:extLst>
            </p:cNvPr>
            <p:cNvSpPr txBox="1"/>
            <p:nvPr/>
          </p:nvSpPr>
          <p:spPr>
            <a:xfrm>
              <a:off x="60897" y="3066534"/>
              <a:ext cx="302433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996A68F-802D-47C1-A385-C1C274087CAE}"/>
                </a:ext>
              </a:extLst>
            </p:cNvPr>
            <p:cNvSpPr txBox="1"/>
            <p:nvPr/>
          </p:nvSpPr>
          <p:spPr>
            <a:xfrm>
              <a:off x="60897" y="3304286"/>
              <a:ext cx="302433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C4D96E1A-EF20-45AE-829A-E3DA360116A1}"/>
              </a:ext>
            </a:extLst>
          </p:cNvPr>
          <p:cNvSpPr txBox="1"/>
          <p:nvPr/>
        </p:nvSpPr>
        <p:spPr>
          <a:xfrm>
            <a:off x="6574156" y="2836429"/>
            <a:ext cx="205061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b="1" u="sng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2400" b="1" u="sng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rPr>
              <a:t>B</a:t>
            </a:r>
            <a:endParaRPr lang="ko-KR" altLang="en-US" sz="2400" b="1" u="sng" dirty="0">
              <a:solidFill>
                <a:schemeClr val="bg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74">
            <a:extLst>
              <a:ext uri="{FF2B5EF4-FFF2-40B4-BE49-F238E27FC236}">
                <a16:creationId xmlns:a16="http://schemas.microsoft.com/office/drawing/2014/main" id="{AADCD0CD-1878-42AA-9E48-E0EAED3EC84A}"/>
              </a:ext>
            </a:extLst>
          </p:cNvPr>
          <p:cNvSpPr txBox="1"/>
          <p:nvPr/>
        </p:nvSpPr>
        <p:spPr>
          <a:xfrm>
            <a:off x="3236470" y="4141447"/>
            <a:ext cx="2813075" cy="461665"/>
          </a:xfrm>
          <a:prstGeom prst="rect">
            <a:avLst/>
          </a:prstGeom>
          <a:solidFill>
            <a:srgbClr val="027696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400" b="1" u="sng" dirty="0">
                <a:solidFill>
                  <a:schemeClr val="bg1"/>
                </a:solidFill>
                <a:cs typeface="B Nazanin" panose="00000400000000000000" pitchFamily="2" charset="-78"/>
              </a:rPr>
              <a:t>گیاه</a:t>
            </a:r>
            <a:endParaRPr lang="ko-KR" altLang="en-US" sz="2400" b="1" u="sng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7F5885CD-2952-43F0-A501-A6299689FA1A}"/>
              </a:ext>
            </a:extLst>
          </p:cNvPr>
          <p:cNvSpPr>
            <a:spLocks noEditPoints="1"/>
          </p:cNvSpPr>
          <p:nvPr/>
        </p:nvSpPr>
        <p:spPr bwMode="auto">
          <a:xfrm>
            <a:off x="593729" y="1137120"/>
            <a:ext cx="1313087" cy="1354773"/>
          </a:xfrm>
          <a:custGeom>
            <a:avLst/>
            <a:gdLst>
              <a:gd name="T0" fmla="*/ 134 w 163"/>
              <a:gd name="T1" fmla="*/ 22 h 168"/>
              <a:gd name="T2" fmla="*/ 141 w 163"/>
              <a:gd name="T3" fmla="*/ 30 h 168"/>
              <a:gd name="T4" fmla="*/ 146 w 163"/>
              <a:gd name="T5" fmla="*/ 61 h 168"/>
              <a:gd name="T6" fmla="*/ 146 w 163"/>
              <a:gd name="T7" fmla="*/ 112 h 168"/>
              <a:gd name="T8" fmla="*/ 107 w 163"/>
              <a:gd name="T9" fmla="*/ 151 h 168"/>
              <a:gd name="T10" fmla="*/ 56 w 163"/>
              <a:gd name="T11" fmla="*/ 151 h 168"/>
              <a:gd name="T12" fmla="*/ 17 w 163"/>
              <a:gd name="T13" fmla="*/ 113 h 168"/>
              <a:gd name="T14" fmla="*/ 17 w 163"/>
              <a:gd name="T15" fmla="*/ 61 h 168"/>
              <a:gd name="T16" fmla="*/ 55 w 163"/>
              <a:gd name="T17" fmla="*/ 22 h 168"/>
              <a:gd name="T18" fmla="*/ 118 w 163"/>
              <a:gd name="T19" fmla="*/ 96 h 168"/>
              <a:gd name="T20" fmla="*/ 124 w 163"/>
              <a:gd name="T21" fmla="*/ 55 h 168"/>
              <a:gd name="T22" fmla="*/ 116 w 163"/>
              <a:gd name="T23" fmla="*/ 46 h 168"/>
              <a:gd name="T24" fmla="*/ 140 w 163"/>
              <a:gd name="T25" fmla="*/ 59 h 168"/>
              <a:gd name="T26" fmla="*/ 145 w 163"/>
              <a:gd name="T27" fmla="*/ 43 h 168"/>
              <a:gd name="T28" fmla="*/ 97 w 163"/>
              <a:gd name="T29" fmla="*/ 47 h 168"/>
              <a:gd name="T30" fmla="*/ 117 w 163"/>
              <a:gd name="T31" fmla="*/ 51 h 168"/>
              <a:gd name="T32" fmla="*/ 96 w 163"/>
              <a:gd name="T33" fmla="*/ 56 h 168"/>
              <a:gd name="T34" fmla="*/ 98 w 163"/>
              <a:gd name="T35" fmla="*/ 63 h 168"/>
              <a:gd name="T36" fmla="*/ 111 w 163"/>
              <a:gd name="T37" fmla="*/ 90 h 168"/>
              <a:gd name="T38" fmla="*/ 81 w 163"/>
              <a:gd name="T39" fmla="*/ 111 h 168"/>
              <a:gd name="T40" fmla="*/ 82 w 163"/>
              <a:gd name="T41" fmla="*/ 62 h 168"/>
              <a:gd name="T42" fmla="*/ 81 w 163"/>
              <a:gd name="T43" fmla="*/ 111 h 168"/>
              <a:gd name="T44" fmla="*/ 31 w 163"/>
              <a:gd name="T45" fmla="*/ 25 h 168"/>
              <a:gd name="T46" fmla="*/ 42 w 163"/>
              <a:gd name="T47" fmla="*/ 71 h 168"/>
              <a:gd name="T48" fmla="*/ 61 w 163"/>
              <a:gd name="T49" fmla="*/ 33 h 168"/>
              <a:gd name="T50" fmla="*/ 90 w 163"/>
              <a:gd name="T51" fmla="*/ 137 h 168"/>
              <a:gd name="T52" fmla="*/ 109 w 163"/>
              <a:gd name="T53" fmla="*/ 94 h 168"/>
              <a:gd name="T54" fmla="*/ 121 w 163"/>
              <a:gd name="T55" fmla="*/ 102 h 168"/>
              <a:gd name="T56" fmla="*/ 122 w 163"/>
              <a:gd name="T57" fmla="*/ 105 h 168"/>
              <a:gd name="T58" fmla="*/ 109 w 163"/>
              <a:gd name="T59" fmla="*/ 143 h 168"/>
              <a:gd name="T60" fmla="*/ 117 w 163"/>
              <a:gd name="T61" fmla="*/ 151 h 168"/>
              <a:gd name="T62" fmla="*/ 121 w 163"/>
              <a:gd name="T63" fmla="*/ 102 h 168"/>
              <a:gd name="T64" fmla="*/ 36 w 163"/>
              <a:gd name="T65" fmla="*/ 121 h 168"/>
              <a:gd name="T66" fmla="*/ 19 w 163"/>
              <a:gd name="T67" fmla="*/ 116 h 168"/>
              <a:gd name="T68" fmla="*/ 66 w 163"/>
              <a:gd name="T69" fmla="*/ 126 h 168"/>
              <a:gd name="T70" fmla="*/ 32 w 163"/>
              <a:gd name="T71" fmla="*/ 90 h 168"/>
              <a:gd name="T72" fmla="*/ 67 w 163"/>
              <a:gd name="T73" fmla="*/ 121 h 168"/>
              <a:gd name="T74" fmla="*/ 64 w 163"/>
              <a:gd name="T75" fmla="*/ 109 h 168"/>
              <a:gd name="T76" fmla="*/ 54 w 163"/>
              <a:gd name="T77" fmla="*/ 76 h 168"/>
              <a:gd name="T78" fmla="*/ 54 w 163"/>
              <a:gd name="T79" fmla="*/ 72 h 168"/>
              <a:gd name="T80" fmla="*/ 77 w 163"/>
              <a:gd name="T81" fmla="*/ 59 h 168"/>
              <a:gd name="T82" fmla="*/ 77 w 163"/>
              <a:gd name="T83" fmla="*/ 37 h 168"/>
              <a:gd name="T84" fmla="*/ 47 w 163"/>
              <a:gd name="T85" fmla="*/ 72 h 168"/>
              <a:gd name="T86" fmla="*/ 158 w 163"/>
              <a:gd name="T87" fmla="*/ 82 h 168"/>
              <a:gd name="T88" fmla="*/ 122 w 163"/>
              <a:gd name="T89" fmla="*/ 98 h 168"/>
              <a:gd name="T90" fmla="*/ 71 w 163"/>
              <a:gd name="T91" fmla="*/ 128 h 168"/>
              <a:gd name="T92" fmla="*/ 59 w 163"/>
              <a:gd name="T93" fmla="*/ 150 h 168"/>
              <a:gd name="T94" fmla="*/ 105 w 163"/>
              <a:gd name="T95" fmla="*/ 139 h 168"/>
              <a:gd name="T96" fmla="*/ 19 w 163"/>
              <a:gd name="T97" fmla="*/ 64 h 168"/>
              <a:gd name="T98" fmla="*/ 28 w 163"/>
              <a:gd name="T99" fmla="*/ 111 h 168"/>
              <a:gd name="T100" fmla="*/ 19 w 163"/>
              <a:gd name="T101" fmla="*/ 64 h 168"/>
              <a:gd name="T102" fmla="*/ 104 w 163"/>
              <a:gd name="T103" fmla="*/ 24 h 168"/>
              <a:gd name="T104" fmla="*/ 61 w 163"/>
              <a:gd name="T105" fmla="*/ 20 h 168"/>
              <a:gd name="T106" fmla="*/ 65 w 163"/>
              <a:gd name="T107" fmla="*/ 31 h 168"/>
              <a:gd name="T108" fmla="*/ 93 w 163"/>
              <a:gd name="T109" fmla="*/ 4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3" h="168">
                <a:moveTo>
                  <a:pt x="107" y="22"/>
                </a:moveTo>
                <a:cubicBezTo>
                  <a:pt x="116" y="18"/>
                  <a:pt x="125" y="17"/>
                  <a:pt x="134" y="22"/>
                </a:cubicBezTo>
                <a:cubicBezTo>
                  <a:pt x="135" y="22"/>
                  <a:pt x="136" y="24"/>
                  <a:pt x="137" y="25"/>
                </a:cubicBezTo>
                <a:cubicBezTo>
                  <a:pt x="138" y="27"/>
                  <a:pt x="140" y="29"/>
                  <a:pt x="141" y="30"/>
                </a:cubicBezTo>
                <a:cubicBezTo>
                  <a:pt x="141" y="31"/>
                  <a:pt x="142" y="30"/>
                  <a:pt x="143" y="29"/>
                </a:cubicBezTo>
                <a:cubicBezTo>
                  <a:pt x="150" y="39"/>
                  <a:pt x="151" y="49"/>
                  <a:pt x="146" y="61"/>
                </a:cubicBezTo>
                <a:cubicBezTo>
                  <a:pt x="156" y="66"/>
                  <a:pt x="162" y="75"/>
                  <a:pt x="162" y="87"/>
                </a:cubicBezTo>
                <a:cubicBezTo>
                  <a:pt x="163" y="99"/>
                  <a:pt x="156" y="107"/>
                  <a:pt x="146" y="112"/>
                </a:cubicBezTo>
                <a:cubicBezTo>
                  <a:pt x="151" y="125"/>
                  <a:pt x="151" y="137"/>
                  <a:pt x="141" y="147"/>
                </a:cubicBezTo>
                <a:cubicBezTo>
                  <a:pt x="131" y="156"/>
                  <a:pt x="120" y="157"/>
                  <a:pt x="107" y="151"/>
                </a:cubicBezTo>
                <a:cubicBezTo>
                  <a:pt x="102" y="162"/>
                  <a:pt x="93" y="168"/>
                  <a:pt x="82" y="168"/>
                </a:cubicBezTo>
                <a:cubicBezTo>
                  <a:pt x="70" y="168"/>
                  <a:pt x="61" y="162"/>
                  <a:pt x="56" y="151"/>
                </a:cubicBezTo>
                <a:cubicBezTo>
                  <a:pt x="42" y="157"/>
                  <a:pt x="30" y="156"/>
                  <a:pt x="20" y="145"/>
                </a:cubicBezTo>
                <a:cubicBezTo>
                  <a:pt x="12" y="135"/>
                  <a:pt x="11" y="124"/>
                  <a:pt x="17" y="113"/>
                </a:cubicBezTo>
                <a:cubicBezTo>
                  <a:pt x="6" y="107"/>
                  <a:pt x="0" y="99"/>
                  <a:pt x="0" y="87"/>
                </a:cubicBezTo>
                <a:cubicBezTo>
                  <a:pt x="0" y="75"/>
                  <a:pt x="6" y="66"/>
                  <a:pt x="17" y="61"/>
                </a:cubicBezTo>
                <a:cubicBezTo>
                  <a:pt x="11" y="48"/>
                  <a:pt x="12" y="36"/>
                  <a:pt x="22" y="27"/>
                </a:cubicBezTo>
                <a:cubicBezTo>
                  <a:pt x="32" y="17"/>
                  <a:pt x="43" y="17"/>
                  <a:pt x="55" y="22"/>
                </a:cubicBezTo>
                <a:cubicBezTo>
                  <a:pt x="67" y="0"/>
                  <a:pt x="96" y="0"/>
                  <a:pt x="107" y="22"/>
                </a:cubicBezTo>
                <a:close/>
                <a:moveTo>
                  <a:pt x="118" y="96"/>
                </a:moveTo>
                <a:cubicBezTo>
                  <a:pt x="119" y="95"/>
                  <a:pt x="120" y="94"/>
                  <a:pt x="121" y="94"/>
                </a:cubicBezTo>
                <a:cubicBezTo>
                  <a:pt x="135" y="85"/>
                  <a:pt x="136" y="65"/>
                  <a:pt x="124" y="55"/>
                </a:cubicBezTo>
                <a:cubicBezTo>
                  <a:pt x="121" y="52"/>
                  <a:pt x="118" y="50"/>
                  <a:pt x="116" y="47"/>
                </a:cubicBezTo>
                <a:cubicBezTo>
                  <a:pt x="116" y="47"/>
                  <a:pt x="116" y="46"/>
                  <a:pt x="116" y="46"/>
                </a:cubicBezTo>
                <a:cubicBezTo>
                  <a:pt x="120" y="48"/>
                  <a:pt x="125" y="50"/>
                  <a:pt x="127" y="53"/>
                </a:cubicBezTo>
                <a:cubicBezTo>
                  <a:pt x="131" y="58"/>
                  <a:pt x="135" y="59"/>
                  <a:pt x="140" y="59"/>
                </a:cubicBezTo>
                <a:cubicBezTo>
                  <a:pt x="142" y="59"/>
                  <a:pt x="143" y="59"/>
                  <a:pt x="144" y="57"/>
                </a:cubicBezTo>
                <a:cubicBezTo>
                  <a:pt x="145" y="52"/>
                  <a:pt x="146" y="48"/>
                  <a:pt x="145" y="43"/>
                </a:cubicBezTo>
                <a:cubicBezTo>
                  <a:pt x="143" y="31"/>
                  <a:pt x="131" y="21"/>
                  <a:pt x="119" y="22"/>
                </a:cubicBezTo>
                <a:cubicBezTo>
                  <a:pt x="106" y="24"/>
                  <a:pt x="96" y="35"/>
                  <a:pt x="97" y="47"/>
                </a:cubicBezTo>
                <a:cubicBezTo>
                  <a:pt x="98" y="47"/>
                  <a:pt x="100" y="46"/>
                  <a:pt x="101" y="46"/>
                </a:cubicBezTo>
                <a:cubicBezTo>
                  <a:pt x="107" y="45"/>
                  <a:pt x="113" y="43"/>
                  <a:pt x="117" y="51"/>
                </a:cubicBezTo>
                <a:cubicBezTo>
                  <a:pt x="111" y="48"/>
                  <a:pt x="105" y="48"/>
                  <a:pt x="99" y="50"/>
                </a:cubicBezTo>
                <a:cubicBezTo>
                  <a:pt x="97" y="51"/>
                  <a:pt x="95" y="52"/>
                  <a:pt x="96" y="56"/>
                </a:cubicBezTo>
                <a:cubicBezTo>
                  <a:pt x="97" y="57"/>
                  <a:pt x="96" y="59"/>
                  <a:pt x="96" y="61"/>
                </a:cubicBezTo>
                <a:cubicBezTo>
                  <a:pt x="97" y="62"/>
                  <a:pt x="97" y="63"/>
                  <a:pt x="98" y="63"/>
                </a:cubicBezTo>
                <a:cubicBezTo>
                  <a:pt x="106" y="69"/>
                  <a:pt x="110" y="77"/>
                  <a:pt x="110" y="87"/>
                </a:cubicBezTo>
                <a:cubicBezTo>
                  <a:pt x="110" y="88"/>
                  <a:pt x="110" y="89"/>
                  <a:pt x="111" y="90"/>
                </a:cubicBezTo>
                <a:cubicBezTo>
                  <a:pt x="113" y="92"/>
                  <a:pt x="115" y="94"/>
                  <a:pt x="118" y="96"/>
                </a:cubicBezTo>
                <a:close/>
                <a:moveTo>
                  <a:pt x="81" y="111"/>
                </a:moveTo>
                <a:cubicBezTo>
                  <a:pt x="94" y="111"/>
                  <a:pt x="106" y="101"/>
                  <a:pt x="106" y="87"/>
                </a:cubicBezTo>
                <a:cubicBezTo>
                  <a:pt x="106" y="73"/>
                  <a:pt x="95" y="62"/>
                  <a:pt x="82" y="62"/>
                </a:cubicBezTo>
                <a:cubicBezTo>
                  <a:pt x="69" y="62"/>
                  <a:pt x="57" y="73"/>
                  <a:pt x="57" y="86"/>
                </a:cubicBezTo>
                <a:cubicBezTo>
                  <a:pt x="56" y="100"/>
                  <a:pt x="68" y="111"/>
                  <a:pt x="81" y="111"/>
                </a:cubicBezTo>
                <a:close/>
                <a:moveTo>
                  <a:pt x="61" y="33"/>
                </a:moveTo>
                <a:cubicBezTo>
                  <a:pt x="54" y="23"/>
                  <a:pt x="41" y="20"/>
                  <a:pt x="31" y="25"/>
                </a:cubicBezTo>
                <a:cubicBezTo>
                  <a:pt x="20" y="30"/>
                  <a:pt x="15" y="43"/>
                  <a:pt x="18" y="54"/>
                </a:cubicBezTo>
                <a:cubicBezTo>
                  <a:pt x="21" y="64"/>
                  <a:pt x="32" y="72"/>
                  <a:pt x="42" y="71"/>
                </a:cubicBezTo>
                <a:cubicBezTo>
                  <a:pt x="39" y="63"/>
                  <a:pt x="39" y="55"/>
                  <a:pt x="43" y="48"/>
                </a:cubicBezTo>
                <a:cubicBezTo>
                  <a:pt x="47" y="40"/>
                  <a:pt x="53" y="35"/>
                  <a:pt x="61" y="33"/>
                </a:cubicBezTo>
                <a:close/>
                <a:moveTo>
                  <a:pt x="70" y="113"/>
                </a:moveTo>
                <a:cubicBezTo>
                  <a:pt x="70" y="124"/>
                  <a:pt x="78" y="135"/>
                  <a:pt x="90" y="137"/>
                </a:cubicBezTo>
                <a:cubicBezTo>
                  <a:pt x="101" y="140"/>
                  <a:pt x="113" y="133"/>
                  <a:pt x="117" y="123"/>
                </a:cubicBezTo>
                <a:cubicBezTo>
                  <a:pt x="122" y="112"/>
                  <a:pt x="118" y="99"/>
                  <a:pt x="109" y="94"/>
                </a:cubicBezTo>
                <a:cubicBezTo>
                  <a:pt x="102" y="114"/>
                  <a:pt x="84" y="118"/>
                  <a:pt x="70" y="113"/>
                </a:cubicBezTo>
                <a:close/>
                <a:moveTo>
                  <a:pt x="121" y="102"/>
                </a:moveTo>
                <a:cubicBezTo>
                  <a:pt x="121" y="102"/>
                  <a:pt x="121" y="102"/>
                  <a:pt x="121" y="102"/>
                </a:cubicBezTo>
                <a:cubicBezTo>
                  <a:pt x="121" y="103"/>
                  <a:pt x="121" y="104"/>
                  <a:pt x="122" y="105"/>
                </a:cubicBezTo>
                <a:cubicBezTo>
                  <a:pt x="125" y="116"/>
                  <a:pt x="122" y="126"/>
                  <a:pt x="114" y="134"/>
                </a:cubicBezTo>
                <a:cubicBezTo>
                  <a:pt x="111" y="137"/>
                  <a:pt x="109" y="139"/>
                  <a:pt x="109" y="143"/>
                </a:cubicBezTo>
                <a:cubicBezTo>
                  <a:pt x="109" y="148"/>
                  <a:pt x="109" y="148"/>
                  <a:pt x="115" y="150"/>
                </a:cubicBezTo>
                <a:cubicBezTo>
                  <a:pt x="115" y="150"/>
                  <a:pt x="116" y="150"/>
                  <a:pt x="117" y="151"/>
                </a:cubicBezTo>
                <a:cubicBezTo>
                  <a:pt x="135" y="153"/>
                  <a:pt x="148" y="139"/>
                  <a:pt x="145" y="121"/>
                </a:cubicBezTo>
                <a:cubicBezTo>
                  <a:pt x="144" y="111"/>
                  <a:pt x="132" y="101"/>
                  <a:pt x="121" y="102"/>
                </a:cubicBezTo>
                <a:close/>
                <a:moveTo>
                  <a:pt x="66" y="126"/>
                </a:moveTo>
                <a:cubicBezTo>
                  <a:pt x="55" y="130"/>
                  <a:pt x="45" y="128"/>
                  <a:pt x="36" y="121"/>
                </a:cubicBezTo>
                <a:cubicBezTo>
                  <a:pt x="34" y="119"/>
                  <a:pt x="25" y="115"/>
                  <a:pt x="23" y="114"/>
                </a:cubicBezTo>
                <a:cubicBezTo>
                  <a:pt x="21" y="114"/>
                  <a:pt x="20" y="114"/>
                  <a:pt x="19" y="116"/>
                </a:cubicBezTo>
                <a:cubicBezTo>
                  <a:pt x="13" y="131"/>
                  <a:pt x="22" y="148"/>
                  <a:pt x="37" y="151"/>
                </a:cubicBezTo>
                <a:cubicBezTo>
                  <a:pt x="52" y="153"/>
                  <a:pt x="67" y="141"/>
                  <a:pt x="66" y="126"/>
                </a:cubicBezTo>
                <a:close/>
                <a:moveTo>
                  <a:pt x="54" y="76"/>
                </a:moveTo>
                <a:cubicBezTo>
                  <a:pt x="46" y="75"/>
                  <a:pt x="36" y="81"/>
                  <a:pt x="32" y="90"/>
                </a:cubicBezTo>
                <a:cubicBezTo>
                  <a:pt x="28" y="101"/>
                  <a:pt x="31" y="112"/>
                  <a:pt x="40" y="119"/>
                </a:cubicBezTo>
                <a:cubicBezTo>
                  <a:pt x="47" y="125"/>
                  <a:pt x="60" y="126"/>
                  <a:pt x="67" y="121"/>
                </a:cubicBezTo>
                <a:cubicBezTo>
                  <a:pt x="67" y="119"/>
                  <a:pt x="66" y="116"/>
                  <a:pt x="66" y="114"/>
                </a:cubicBezTo>
                <a:cubicBezTo>
                  <a:pt x="66" y="112"/>
                  <a:pt x="66" y="110"/>
                  <a:pt x="64" y="109"/>
                </a:cubicBezTo>
                <a:cubicBezTo>
                  <a:pt x="58" y="104"/>
                  <a:pt x="54" y="98"/>
                  <a:pt x="53" y="91"/>
                </a:cubicBezTo>
                <a:cubicBezTo>
                  <a:pt x="53" y="86"/>
                  <a:pt x="54" y="81"/>
                  <a:pt x="54" y="76"/>
                </a:cubicBezTo>
                <a:close/>
                <a:moveTo>
                  <a:pt x="47" y="72"/>
                </a:moveTo>
                <a:cubicBezTo>
                  <a:pt x="50" y="72"/>
                  <a:pt x="52" y="72"/>
                  <a:pt x="54" y="72"/>
                </a:cubicBezTo>
                <a:cubicBezTo>
                  <a:pt x="57" y="72"/>
                  <a:pt x="58" y="71"/>
                  <a:pt x="59" y="69"/>
                </a:cubicBezTo>
                <a:cubicBezTo>
                  <a:pt x="64" y="63"/>
                  <a:pt x="70" y="59"/>
                  <a:pt x="77" y="59"/>
                </a:cubicBezTo>
                <a:cubicBezTo>
                  <a:pt x="82" y="58"/>
                  <a:pt x="87" y="59"/>
                  <a:pt x="92" y="60"/>
                </a:cubicBezTo>
                <a:cubicBezTo>
                  <a:pt x="93" y="51"/>
                  <a:pt x="86" y="41"/>
                  <a:pt x="77" y="37"/>
                </a:cubicBezTo>
                <a:cubicBezTo>
                  <a:pt x="68" y="33"/>
                  <a:pt x="56" y="36"/>
                  <a:pt x="49" y="44"/>
                </a:cubicBezTo>
                <a:cubicBezTo>
                  <a:pt x="43" y="52"/>
                  <a:pt x="42" y="63"/>
                  <a:pt x="47" y="72"/>
                </a:cubicBezTo>
                <a:close/>
                <a:moveTo>
                  <a:pt x="144" y="109"/>
                </a:moveTo>
                <a:cubicBezTo>
                  <a:pt x="154" y="105"/>
                  <a:pt x="161" y="93"/>
                  <a:pt x="158" y="82"/>
                </a:cubicBezTo>
                <a:cubicBezTo>
                  <a:pt x="156" y="71"/>
                  <a:pt x="145" y="62"/>
                  <a:pt x="134" y="62"/>
                </a:cubicBezTo>
                <a:cubicBezTo>
                  <a:pt x="139" y="77"/>
                  <a:pt x="135" y="89"/>
                  <a:pt x="122" y="98"/>
                </a:cubicBezTo>
                <a:cubicBezTo>
                  <a:pt x="133" y="99"/>
                  <a:pt x="136" y="101"/>
                  <a:pt x="144" y="109"/>
                </a:cubicBezTo>
                <a:close/>
                <a:moveTo>
                  <a:pt x="71" y="128"/>
                </a:moveTo>
                <a:cubicBezTo>
                  <a:pt x="69" y="132"/>
                  <a:pt x="68" y="136"/>
                  <a:pt x="66" y="140"/>
                </a:cubicBezTo>
                <a:cubicBezTo>
                  <a:pt x="65" y="143"/>
                  <a:pt x="62" y="146"/>
                  <a:pt x="59" y="150"/>
                </a:cubicBezTo>
                <a:cubicBezTo>
                  <a:pt x="65" y="161"/>
                  <a:pt x="77" y="167"/>
                  <a:pt x="89" y="163"/>
                </a:cubicBezTo>
                <a:cubicBezTo>
                  <a:pt x="99" y="160"/>
                  <a:pt x="107" y="149"/>
                  <a:pt x="105" y="139"/>
                </a:cubicBezTo>
                <a:cubicBezTo>
                  <a:pt x="93" y="144"/>
                  <a:pt x="80" y="141"/>
                  <a:pt x="71" y="128"/>
                </a:cubicBezTo>
                <a:close/>
                <a:moveTo>
                  <a:pt x="19" y="64"/>
                </a:moveTo>
                <a:cubicBezTo>
                  <a:pt x="7" y="70"/>
                  <a:pt x="1" y="82"/>
                  <a:pt x="5" y="94"/>
                </a:cubicBezTo>
                <a:cubicBezTo>
                  <a:pt x="8" y="104"/>
                  <a:pt x="19" y="112"/>
                  <a:pt x="28" y="111"/>
                </a:cubicBezTo>
                <a:cubicBezTo>
                  <a:pt x="24" y="96"/>
                  <a:pt x="28" y="85"/>
                  <a:pt x="40" y="75"/>
                </a:cubicBezTo>
                <a:cubicBezTo>
                  <a:pt x="31" y="74"/>
                  <a:pt x="24" y="71"/>
                  <a:pt x="19" y="64"/>
                </a:cubicBezTo>
                <a:close/>
                <a:moveTo>
                  <a:pt x="93" y="46"/>
                </a:moveTo>
                <a:cubicBezTo>
                  <a:pt x="93" y="37"/>
                  <a:pt x="97" y="30"/>
                  <a:pt x="104" y="24"/>
                </a:cubicBezTo>
                <a:cubicBezTo>
                  <a:pt x="100" y="16"/>
                  <a:pt x="93" y="10"/>
                  <a:pt x="84" y="9"/>
                </a:cubicBezTo>
                <a:cubicBezTo>
                  <a:pt x="75" y="8"/>
                  <a:pt x="67" y="12"/>
                  <a:pt x="61" y="20"/>
                </a:cubicBezTo>
                <a:cubicBezTo>
                  <a:pt x="59" y="24"/>
                  <a:pt x="59" y="24"/>
                  <a:pt x="62" y="27"/>
                </a:cubicBezTo>
                <a:cubicBezTo>
                  <a:pt x="63" y="28"/>
                  <a:pt x="64" y="30"/>
                  <a:pt x="65" y="31"/>
                </a:cubicBezTo>
                <a:cubicBezTo>
                  <a:pt x="66" y="31"/>
                  <a:pt x="67" y="32"/>
                  <a:pt x="67" y="32"/>
                </a:cubicBezTo>
                <a:cubicBezTo>
                  <a:pt x="78" y="32"/>
                  <a:pt x="86" y="36"/>
                  <a:pt x="93" y="46"/>
                </a:cubicBezTo>
                <a:close/>
              </a:path>
            </a:pathLst>
          </a:custGeom>
          <a:solidFill>
            <a:srgbClr val="0276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id="{3CA92B1F-2566-49B6-9E31-3CCC2B38B16E}"/>
              </a:ext>
            </a:extLst>
          </p:cNvPr>
          <p:cNvGrpSpPr/>
          <p:nvPr/>
        </p:nvGrpSpPr>
        <p:grpSpPr>
          <a:xfrm>
            <a:off x="7164288" y="3417344"/>
            <a:ext cx="1320799" cy="1327149"/>
            <a:chOff x="7148513" y="3398838"/>
            <a:chExt cx="1320799" cy="1327149"/>
          </a:xfrm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15AB22DD-65CE-47AE-B0AA-F88940A1C1A8}"/>
                </a:ext>
              </a:extLst>
            </p:cNvPr>
            <p:cNvSpPr/>
            <p:nvPr/>
          </p:nvSpPr>
          <p:spPr bwMode="auto">
            <a:xfrm>
              <a:off x="7148513" y="3398838"/>
              <a:ext cx="1320799" cy="1327149"/>
            </a:xfrm>
            <a:custGeom>
              <a:avLst/>
              <a:gdLst>
                <a:gd name="T0" fmla="*/ 123 w 165"/>
                <a:gd name="T1" fmla="*/ 23 h 166"/>
                <a:gd name="T2" fmla="*/ 128 w 165"/>
                <a:gd name="T3" fmla="*/ 21 h 166"/>
                <a:gd name="T4" fmla="*/ 135 w 165"/>
                <a:gd name="T5" fmla="*/ 48 h 166"/>
                <a:gd name="T6" fmla="*/ 122 w 165"/>
                <a:gd name="T7" fmla="*/ 59 h 166"/>
                <a:gd name="T8" fmla="*/ 129 w 165"/>
                <a:gd name="T9" fmla="*/ 73 h 166"/>
                <a:gd name="T10" fmla="*/ 163 w 165"/>
                <a:gd name="T11" fmla="*/ 77 h 166"/>
                <a:gd name="T12" fmla="*/ 144 w 165"/>
                <a:gd name="T13" fmla="*/ 94 h 166"/>
                <a:gd name="T14" fmla="*/ 127 w 165"/>
                <a:gd name="T15" fmla="*/ 93 h 166"/>
                <a:gd name="T16" fmla="*/ 121 w 165"/>
                <a:gd name="T17" fmla="*/ 108 h 166"/>
                <a:gd name="T18" fmla="*/ 142 w 165"/>
                <a:gd name="T19" fmla="*/ 138 h 166"/>
                <a:gd name="T20" fmla="*/ 117 w 165"/>
                <a:gd name="T21" fmla="*/ 134 h 166"/>
                <a:gd name="T22" fmla="*/ 92 w 165"/>
                <a:gd name="T23" fmla="*/ 127 h 166"/>
                <a:gd name="T24" fmla="*/ 89 w 165"/>
                <a:gd name="T25" fmla="*/ 162 h 166"/>
                <a:gd name="T26" fmla="*/ 71 w 165"/>
                <a:gd name="T27" fmla="*/ 142 h 166"/>
                <a:gd name="T28" fmla="*/ 59 w 165"/>
                <a:gd name="T29" fmla="*/ 121 h 166"/>
                <a:gd name="T30" fmla="*/ 48 w 165"/>
                <a:gd name="T31" fmla="*/ 134 h 166"/>
                <a:gd name="T32" fmla="*/ 22 w 165"/>
                <a:gd name="T33" fmla="*/ 128 h 166"/>
                <a:gd name="T34" fmla="*/ 44 w 165"/>
                <a:gd name="T35" fmla="*/ 108 h 166"/>
                <a:gd name="T36" fmla="*/ 36 w 165"/>
                <a:gd name="T37" fmla="*/ 91 h 166"/>
                <a:gd name="T38" fmla="*/ 4 w 165"/>
                <a:gd name="T39" fmla="*/ 91 h 166"/>
                <a:gd name="T40" fmla="*/ 22 w 165"/>
                <a:gd name="T41" fmla="*/ 70 h 166"/>
                <a:gd name="T42" fmla="*/ 44 w 165"/>
                <a:gd name="T43" fmla="*/ 57 h 166"/>
                <a:gd name="T44" fmla="*/ 21 w 165"/>
                <a:gd name="T45" fmla="*/ 36 h 166"/>
                <a:gd name="T46" fmla="*/ 45 w 165"/>
                <a:gd name="T47" fmla="*/ 25 h 166"/>
                <a:gd name="T48" fmla="*/ 57 w 165"/>
                <a:gd name="T49" fmla="*/ 44 h 166"/>
                <a:gd name="T50" fmla="*/ 74 w 165"/>
                <a:gd name="T51" fmla="*/ 35 h 166"/>
                <a:gd name="T52" fmla="*/ 73 w 165"/>
                <a:gd name="T53" fmla="*/ 5 h 166"/>
                <a:gd name="T54" fmla="*/ 95 w 165"/>
                <a:gd name="T55" fmla="*/ 22 h 166"/>
                <a:gd name="T56" fmla="*/ 95 w 165"/>
                <a:gd name="T57" fmla="*/ 38 h 166"/>
                <a:gd name="T58" fmla="*/ 94 w 165"/>
                <a:gd name="T59" fmla="*/ 42 h 166"/>
                <a:gd name="T60" fmla="*/ 91 w 165"/>
                <a:gd name="T61" fmla="*/ 20 h 166"/>
                <a:gd name="T62" fmla="*/ 77 w 165"/>
                <a:gd name="T63" fmla="*/ 7 h 166"/>
                <a:gd name="T64" fmla="*/ 77 w 165"/>
                <a:gd name="T65" fmla="*/ 38 h 166"/>
                <a:gd name="T66" fmla="*/ 59 w 165"/>
                <a:gd name="T67" fmla="*/ 48 h 166"/>
                <a:gd name="T68" fmla="*/ 45 w 165"/>
                <a:gd name="T69" fmla="*/ 33 h 166"/>
                <a:gd name="T70" fmla="*/ 25 w 165"/>
                <a:gd name="T71" fmla="*/ 34 h 166"/>
                <a:gd name="T72" fmla="*/ 48 w 165"/>
                <a:gd name="T73" fmla="*/ 55 h 166"/>
                <a:gd name="T74" fmla="*/ 42 w 165"/>
                <a:gd name="T75" fmla="*/ 73 h 166"/>
                <a:gd name="T76" fmla="*/ 20 w 165"/>
                <a:gd name="T77" fmla="*/ 74 h 166"/>
                <a:gd name="T78" fmla="*/ 7 w 165"/>
                <a:gd name="T79" fmla="*/ 87 h 166"/>
                <a:gd name="T80" fmla="*/ 39 w 165"/>
                <a:gd name="T81" fmla="*/ 88 h 166"/>
                <a:gd name="T82" fmla="*/ 48 w 165"/>
                <a:gd name="T83" fmla="*/ 105 h 166"/>
                <a:gd name="T84" fmla="*/ 33 w 165"/>
                <a:gd name="T85" fmla="*/ 120 h 166"/>
                <a:gd name="T86" fmla="*/ 34 w 165"/>
                <a:gd name="T87" fmla="*/ 140 h 166"/>
                <a:gd name="T88" fmla="*/ 55 w 165"/>
                <a:gd name="T89" fmla="*/ 117 h 166"/>
                <a:gd name="T90" fmla="*/ 74 w 165"/>
                <a:gd name="T91" fmla="*/ 123 h 166"/>
                <a:gd name="T92" fmla="*/ 74 w 165"/>
                <a:gd name="T93" fmla="*/ 144 h 166"/>
                <a:gd name="T94" fmla="*/ 89 w 165"/>
                <a:gd name="T95" fmla="*/ 157 h 166"/>
                <a:gd name="T96" fmla="*/ 88 w 165"/>
                <a:gd name="T97" fmla="*/ 127 h 166"/>
                <a:gd name="T98" fmla="*/ 106 w 165"/>
                <a:gd name="T99" fmla="*/ 117 h 166"/>
                <a:gd name="T100" fmla="*/ 121 w 165"/>
                <a:gd name="T101" fmla="*/ 132 h 166"/>
                <a:gd name="T102" fmla="*/ 140 w 165"/>
                <a:gd name="T103" fmla="*/ 131 h 166"/>
                <a:gd name="T104" fmla="*/ 118 w 165"/>
                <a:gd name="T105" fmla="*/ 110 h 166"/>
                <a:gd name="T106" fmla="*/ 124 w 165"/>
                <a:gd name="T107" fmla="*/ 91 h 166"/>
                <a:gd name="T108" fmla="*/ 145 w 165"/>
                <a:gd name="T109" fmla="*/ 91 h 166"/>
                <a:gd name="T110" fmla="*/ 160 w 165"/>
                <a:gd name="T111" fmla="*/ 79 h 166"/>
                <a:gd name="T112" fmla="*/ 145 w 165"/>
                <a:gd name="T113" fmla="*/ 74 h 166"/>
                <a:gd name="T114" fmla="*/ 123 w 165"/>
                <a:gd name="T115" fmla="*/ 74 h 166"/>
                <a:gd name="T116" fmla="*/ 118 w 165"/>
                <a:gd name="T117" fmla="*/ 55 h 166"/>
                <a:gd name="T118" fmla="*/ 140 w 165"/>
                <a:gd name="T119" fmla="*/ 3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" h="166">
                  <a:moveTo>
                    <a:pt x="125" y="26"/>
                  </a:moveTo>
                  <a:cubicBezTo>
                    <a:pt x="124" y="25"/>
                    <a:pt x="123" y="24"/>
                    <a:pt x="123" y="23"/>
                  </a:cubicBezTo>
                  <a:cubicBezTo>
                    <a:pt x="124" y="22"/>
                    <a:pt x="126" y="21"/>
                    <a:pt x="128" y="24"/>
                  </a:cubicBezTo>
                  <a:cubicBezTo>
                    <a:pt x="128" y="23"/>
                    <a:pt x="128" y="22"/>
                    <a:pt x="128" y="21"/>
                  </a:cubicBezTo>
                  <a:cubicBezTo>
                    <a:pt x="136" y="20"/>
                    <a:pt x="142" y="24"/>
                    <a:pt x="144" y="31"/>
                  </a:cubicBezTo>
                  <a:cubicBezTo>
                    <a:pt x="146" y="38"/>
                    <a:pt x="142" y="45"/>
                    <a:pt x="135" y="48"/>
                  </a:cubicBezTo>
                  <a:cubicBezTo>
                    <a:pt x="130" y="49"/>
                    <a:pt x="126" y="51"/>
                    <a:pt x="122" y="55"/>
                  </a:cubicBezTo>
                  <a:cubicBezTo>
                    <a:pt x="121" y="56"/>
                    <a:pt x="121" y="57"/>
                    <a:pt x="122" y="59"/>
                  </a:cubicBezTo>
                  <a:cubicBezTo>
                    <a:pt x="124" y="63"/>
                    <a:pt x="125" y="67"/>
                    <a:pt x="127" y="72"/>
                  </a:cubicBezTo>
                  <a:cubicBezTo>
                    <a:pt x="127" y="72"/>
                    <a:pt x="129" y="73"/>
                    <a:pt x="129" y="73"/>
                  </a:cubicBezTo>
                  <a:cubicBezTo>
                    <a:pt x="134" y="74"/>
                    <a:pt x="139" y="73"/>
                    <a:pt x="143" y="70"/>
                  </a:cubicBezTo>
                  <a:cubicBezTo>
                    <a:pt x="151" y="66"/>
                    <a:pt x="160" y="69"/>
                    <a:pt x="163" y="77"/>
                  </a:cubicBezTo>
                  <a:cubicBezTo>
                    <a:pt x="165" y="83"/>
                    <a:pt x="164" y="89"/>
                    <a:pt x="159" y="93"/>
                  </a:cubicBezTo>
                  <a:cubicBezTo>
                    <a:pt x="155" y="96"/>
                    <a:pt x="149" y="97"/>
                    <a:pt x="144" y="94"/>
                  </a:cubicBezTo>
                  <a:cubicBezTo>
                    <a:pt x="139" y="92"/>
                    <a:pt x="135" y="91"/>
                    <a:pt x="130" y="91"/>
                  </a:cubicBezTo>
                  <a:cubicBezTo>
                    <a:pt x="128" y="91"/>
                    <a:pt x="127" y="92"/>
                    <a:pt x="127" y="93"/>
                  </a:cubicBezTo>
                  <a:cubicBezTo>
                    <a:pt x="126" y="96"/>
                    <a:pt x="125" y="98"/>
                    <a:pt x="124" y="101"/>
                  </a:cubicBezTo>
                  <a:cubicBezTo>
                    <a:pt x="123" y="103"/>
                    <a:pt x="122" y="105"/>
                    <a:pt x="121" y="108"/>
                  </a:cubicBezTo>
                  <a:cubicBezTo>
                    <a:pt x="124" y="112"/>
                    <a:pt x="129" y="115"/>
                    <a:pt x="135" y="117"/>
                  </a:cubicBezTo>
                  <a:cubicBezTo>
                    <a:pt x="144" y="119"/>
                    <a:pt x="147" y="130"/>
                    <a:pt x="142" y="138"/>
                  </a:cubicBezTo>
                  <a:cubicBezTo>
                    <a:pt x="138" y="142"/>
                    <a:pt x="134" y="144"/>
                    <a:pt x="128" y="143"/>
                  </a:cubicBezTo>
                  <a:cubicBezTo>
                    <a:pt x="123" y="143"/>
                    <a:pt x="119" y="139"/>
                    <a:pt x="117" y="134"/>
                  </a:cubicBezTo>
                  <a:cubicBezTo>
                    <a:pt x="116" y="128"/>
                    <a:pt x="113" y="124"/>
                    <a:pt x="108" y="121"/>
                  </a:cubicBezTo>
                  <a:cubicBezTo>
                    <a:pt x="103" y="123"/>
                    <a:pt x="98" y="125"/>
                    <a:pt x="92" y="127"/>
                  </a:cubicBezTo>
                  <a:cubicBezTo>
                    <a:pt x="91" y="132"/>
                    <a:pt x="92" y="138"/>
                    <a:pt x="95" y="143"/>
                  </a:cubicBezTo>
                  <a:cubicBezTo>
                    <a:pt x="99" y="150"/>
                    <a:pt x="96" y="158"/>
                    <a:pt x="89" y="162"/>
                  </a:cubicBezTo>
                  <a:cubicBezTo>
                    <a:pt x="82" y="166"/>
                    <a:pt x="74" y="163"/>
                    <a:pt x="70" y="155"/>
                  </a:cubicBezTo>
                  <a:cubicBezTo>
                    <a:pt x="68" y="151"/>
                    <a:pt x="69" y="146"/>
                    <a:pt x="71" y="142"/>
                  </a:cubicBezTo>
                  <a:cubicBezTo>
                    <a:pt x="74" y="137"/>
                    <a:pt x="75" y="132"/>
                    <a:pt x="74" y="128"/>
                  </a:cubicBezTo>
                  <a:cubicBezTo>
                    <a:pt x="69" y="125"/>
                    <a:pt x="64" y="123"/>
                    <a:pt x="59" y="121"/>
                  </a:cubicBezTo>
                  <a:cubicBezTo>
                    <a:pt x="58" y="121"/>
                    <a:pt x="57" y="121"/>
                    <a:pt x="56" y="122"/>
                  </a:cubicBezTo>
                  <a:cubicBezTo>
                    <a:pt x="52" y="125"/>
                    <a:pt x="50" y="129"/>
                    <a:pt x="48" y="134"/>
                  </a:cubicBezTo>
                  <a:cubicBezTo>
                    <a:pt x="46" y="143"/>
                    <a:pt x="34" y="147"/>
                    <a:pt x="27" y="141"/>
                  </a:cubicBezTo>
                  <a:cubicBezTo>
                    <a:pt x="22" y="138"/>
                    <a:pt x="21" y="133"/>
                    <a:pt x="22" y="128"/>
                  </a:cubicBezTo>
                  <a:cubicBezTo>
                    <a:pt x="22" y="122"/>
                    <a:pt x="26" y="118"/>
                    <a:pt x="32" y="117"/>
                  </a:cubicBezTo>
                  <a:cubicBezTo>
                    <a:pt x="37" y="115"/>
                    <a:pt x="41" y="112"/>
                    <a:pt x="44" y="108"/>
                  </a:cubicBezTo>
                  <a:cubicBezTo>
                    <a:pt x="42" y="103"/>
                    <a:pt x="40" y="98"/>
                    <a:pt x="38" y="93"/>
                  </a:cubicBezTo>
                  <a:cubicBezTo>
                    <a:pt x="38" y="92"/>
                    <a:pt x="37" y="91"/>
                    <a:pt x="36" y="91"/>
                  </a:cubicBezTo>
                  <a:cubicBezTo>
                    <a:pt x="31" y="91"/>
                    <a:pt x="27" y="91"/>
                    <a:pt x="23" y="94"/>
                  </a:cubicBezTo>
                  <a:cubicBezTo>
                    <a:pt x="16" y="98"/>
                    <a:pt x="9" y="96"/>
                    <a:pt x="4" y="91"/>
                  </a:cubicBezTo>
                  <a:cubicBezTo>
                    <a:pt x="0" y="85"/>
                    <a:pt x="1" y="77"/>
                    <a:pt x="6" y="72"/>
                  </a:cubicBezTo>
                  <a:cubicBezTo>
                    <a:pt x="10" y="68"/>
                    <a:pt x="17" y="67"/>
                    <a:pt x="22" y="70"/>
                  </a:cubicBezTo>
                  <a:cubicBezTo>
                    <a:pt x="27" y="73"/>
                    <a:pt x="32" y="74"/>
                    <a:pt x="38" y="73"/>
                  </a:cubicBezTo>
                  <a:cubicBezTo>
                    <a:pt x="40" y="68"/>
                    <a:pt x="42" y="62"/>
                    <a:pt x="44" y="57"/>
                  </a:cubicBezTo>
                  <a:cubicBezTo>
                    <a:pt x="41" y="53"/>
                    <a:pt x="37" y="49"/>
                    <a:pt x="31" y="48"/>
                  </a:cubicBezTo>
                  <a:cubicBezTo>
                    <a:pt x="25" y="46"/>
                    <a:pt x="22" y="41"/>
                    <a:pt x="21" y="36"/>
                  </a:cubicBezTo>
                  <a:cubicBezTo>
                    <a:pt x="21" y="30"/>
                    <a:pt x="24" y="24"/>
                    <a:pt x="29" y="22"/>
                  </a:cubicBezTo>
                  <a:cubicBezTo>
                    <a:pt x="35" y="20"/>
                    <a:pt x="41" y="21"/>
                    <a:pt x="45" y="25"/>
                  </a:cubicBezTo>
                  <a:cubicBezTo>
                    <a:pt x="47" y="27"/>
                    <a:pt x="48" y="29"/>
                    <a:pt x="48" y="31"/>
                  </a:cubicBezTo>
                  <a:cubicBezTo>
                    <a:pt x="50" y="37"/>
                    <a:pt x="53" y="40"/>
                    <a:pt x="57" y="44"/>
                  </a:cubicBezTo>
                  <a:cubicBezTo>
                    <a:pt x="62" y="42"/>
                    <a:pt x="67" y="40"/>
                    <a:pt x="72" y="38"/>
                  </a:cubicBezTo>
                  <a:cubicBezTo>
                    <a:pt x="73" y="38"/>
                    <a:pt x="74" y="36"/>
                    <a:pt x="74" y="35"/>
                  </a:cubicBezTo>
                  <a:cubicBezTo>
                    <a:pt x="75" y="30"/>
                    <a:pt x="73" y="26"/>
                    <a:pt x="71" y="22"/>
                  </a:cubicBezTo>
                  <a:cubicBezTo>
                    <a:pt x="68" y="16"/>
                    <a:pt x="69" y="9"/>
                    <a:pt x="73" y="5"/>
                  </a:cubicBezTo>
                  <a:cubicBezTo>
                    <a:pt x="77" y="1"/>
                    <a:pt x="84" y="0"/>
                    <a:pt x="90" y="3"/>
                  </a:cubicBezTo>
                  <a:cubicBezTo>
                    <a:pt x="96" y="7"/>
                    <a:pt x="98" y="15"/>
                    <a:pt x="95" y="22"/>
                  </a:cubicBezTo>
                  <a:cubicBezTo>
                    <a:pt x="93" y="25"/>
                    <a:pt x="92" y="30"/>
                    <a:pt x="91" y="33"/>
                  </a:cubicBezTo>
                  <a:cubicBezTo>
                    <a:pt x="91" y="36"/>
                    <a:pt x="92" y="38"/>
                    <a:pt x="95" y="38"/>
                  </a:cubicBezTo>
                  <a:cubicBezTo>
                    <a:pt x="96" y="38"/>
                    <a:pt x="97" y="39"/>
                    <a:pt x="98" y="40"/>
                  </a:cubicBezTo>
                  <a:cubicBezTo>
                    <a:pt x="97" y="41"/>
                    <a:pt x="95" y="42"/>
                    <a:pt x="94" y="42"/>
                  </a:cubicBezTo>
                  <a:cubicBezTo>
                    <a:pt x="92" y="41"/>
                    <a:pt x="88" y="42"/>
                    <a:pt x="88" y="37"/>
                  </a:cubicBezTo>
                  <a:cubicBezTo>
                    <a:pt x="88" y="31"/>
                    <a:pt x="88" y="25"/>
                    <a:pt x="91" y="20"/>
                  </a:cubicBezTo>
                  <a:cubicBezTo>
                    <a:pt x="94" y="15"/>
                    <a:pt x="93" y="10"/>
                    <a:pt x="89" y="7"/>
                  </a:cubicBezTo>
                  <a:cubicBezTo>
                    <a:pt x="85" y="4"/>
                    <a:pt x="80" y="4"/>
                    <a:pt x="77" y="7"/>
                  </a:cubicBezTo>
                  <a:cubicBezTo>
                    <a:pt x="73" y="10"/>
                    <a:pt x="71" y="15"/>
                    <a:pt x="74" y="20"/>
                  </a:cubicBezTo>
                  <a:cubicBezTo>
                    <a:pt x="78" y="25"/>
                    <a:pt x="79" y="32"/>
                    <a:pt x="77" y="38"/>
                  </a:cubicBezTo>
                  <a:cubicBezTo>
                    <a:pt x="77" y="40"/>
                    <a:pt x="76" y="41"/>
                    <a:pt x="75" y="41"/>
                  </a:cubicBezTo>
                  <a:cubicBezTo>
                    <a:pt x="70" y="43"/>
                    <a:pt x="64" y="46"/>
                    <a:pt x="59" y="48"/>
                  </a:cubicBezTo>
                  <a:cubicBezTo>
                    <a:pt x="58" y="48"/>
                    <a:pt x="57" y="48"/>
                    <a:pt x="56" y="48"/>
                  </a:cubicBezTo>
                  <a:cubicBezTo>
                    <a:pt x="50" y="44"/>
                    <a:pt x="47" y="39"/>
                    <a:pt x="45" y="33"/>
                  </a:cubicBezTo>
                  <a:cubicBezTo>
                    <a:pt x="44" y="27"/>
                    <a:pt x="39" y="24"/>
                    <a:pt x="35" y="25"/>
                  </a:cubicBezTo>
                  <a:cubicBezTo>
                    <a:pt x="30" y="25"/>
                    <a:pt x="26" y="29"/>
                    <a:pt x="25" y="34"/>
                  </a:cubicBezTo>
                  <a:cubicBezTo>
                    <a:pt x="25" y="39"/>
                    <a:pt x="28" y="43"/>
                    <a:pt x="33" y="44"/>
                  </a:cubicBezTo>
                  <a:cubicBezTo>
                    <a:pt x="40" y="46"/>
                    <a:pt x="44" y="50"/>
                    <a:pt x="48" y="55"/>
                  </a:cubicBezTo>
                  <a:cubicBezTo>
                    <a:pt x="49" y="56"/>
                    <a:pt x="48" y="58"/>
                    <a:pt x="48" y="59"/>
                  </a:cubicBezTo>
                  <a:cubicBezTo>
                    <a:pt x="46" y="64"/>
                    <a:pt x="44" y="69"/>
                    <a:pt x="42" y="73"/>
                  </a:cubicBezTo>
                  <a:cubicBezTo>
                    <a:pt x="41" y="76"/>
                    <a:pt x="40" y="77"/>
                    <a:pt x="38" y="77"/>
                  </a:cubicBezTo>
                  <a:cubicBezTo>
                    <a:pt x="32" y="78"/>
                    <a:pt x="26" y="77"/>
                    <a:pt x="20" y="74"/>
                  </a:cubicBezTo>
                  <a:cubicBezTo>
                    <a:pt x="16" y="71"/>
                    <a:pt x="11" y="72"/>
                    <a:pt x="8" y="75"/>
                  </a:cubicBezTo>
                  <a:cubicBezTo>
                    <a:pt x="5" y="79"/>
                    <a:pt x="4" y="83"/>
                    <a:pt x="7" y="87"/>
                  </a:cubicBezTo>
                  <a:cubicBezTo>
                    <a:pt x="10" y="92"/>
                    <a:pt x="16" y="94"/>
                    <a:pt x="21" y="91"/>
                  </a:cubicBezTo>
                  <a:cubicBezTo>
                    <a:pt x="27" y="87"/>
                    <a:pt x="33" y="87"/>
                    <a:pt x="39" y="88"/>
                  </a:cubicBezTo>
                  <a:cubicBezTo>
                    <a:pt x="41" y="88"/>
                    <a:pt x="41" y="89"/>
                    <a:pt x="42" y="91"/>
                  </a:cubicBezTo>
                  <a:cubicBezTo>
                    <a:pt x="44" y="96"/>
                    <a:pt x="46" y="100"/>
                    <a:pt x="48" y="105"/>
                  </a:cubicBezTo>
                  <a:cubicBezTo>
                    <a:pt x="49" y="107"/>
                    <a:pt x="49" y="109"/>
                    <a:pt x="48" y="110"/>
                  </a:cubicBezTo>
                  <a:cubicBezTo>
                    <a:pt x="44" y="115"/>
                    <a:pt x="40" y="119"/>
                    <a:pt x="33" y="120"/>
                  </a:cubicBezTo>
                  <a:cubicBezTo>
                    <a:pt x="28" y="121"/>
                    <a:pt x="25" y="126"/>
                    <a:pt x="25" y="131"/>
                  </a:cubicBezTo>
                  <a:cubicBezTo>
                    <a:pt x="25" y="135"/>
                    <a:pt x="29" y="139"/>
                    <a:pt x="34" y="140"/>
                  </a:cubicBezTo>
                  <a:cubicBezTo>
                    <a:pt x="39" y="140"/>
                    <a:pt x="44" y="137"/>
                    <a:pt x="45" y="132"/>
                  </a:cubicBezTo>
                  <a:cubicBezTo>
                    <a:pt x="47" y="126"/>
                    <a:pt x="50" y="121"/>
                    <a:pt x="55" y="117"/>
                  </a:cubicBezTo>
                  <a:cubicBezTo>
                    <a:pt x="57" y="116"/>
                    <a:pt x="58" y="116"/>
                    <a:pt x="60" y="117"/>
                  </a:cubicBezTo>
                  <a:cubicBezTo>
                    <a:pt x="65" y="119"/>
                    <a:pt x="69" y="121"/>
                    <a:pt x="74" y="123"/>
                  </a:cubicBezTo>
                  <a:cubicBezTo>
                    <a:pt x="76" y="124"/>
                    <a:pt x="77" y="124"/>
                    <a:pt x="78" y="127"/>
                  </a:cubicBezTo>
                  <a:cubicBezTo>
                    <a:pt x="78" y="133"/>
                    <a:pt x="78" y="139"/>
                    <a:pt x="74" y="144"/>
                  </a:cubicBezTo>
                  <a:cubicBezTo>
                    <a:pt x="72" y="149"/>
                    <a:pt x="72" y="154"/>
                    <a:pt x="76" y="157"/>
                  </a:cubicBezTo>
                  <a:cubicBezTo>
                    <a:pt x="80" y="161"/>
                    <a:pt x="85" y="161"/>
                    <a:pt x="89" y="157"/>
                  </a:cubicBezTo>
                  <a:cubicBezTo>
                    <a:pt x="93" y="154"/>
                    <a:pt x="94" y="149"/>
                    <a:pt x="91" y="145"/>
                  </a:cubicBezTo>
                  <a:cubicBezTo>
                    <a:pt x="88" y="139"/>
                    <a:pt x="88" y="133"/>
                    <a:pt x="88" y="127"/>
                  </a:cubicBezTo>
                  <a:cubicBezTo>
                    <a:pt x="88" y="125"/>
                    <a:pt x="89" y="124"/>
                    <a:pt x="91" y="123"/>
                  </a:cubicBezTo>
                  <a:cubicBezTo>
                    <a:pt x="96" y="121"/>
                    <a:pt x="101" y="119"/>
                    <a:pt x="106" y="117"/>
                  </a:cubicBezTo>
                  <a:cubicBezTo>
                    <a:pt x="107" y="117"/>
                    <a:pt x="109" y="117"/>
                    <a:pt x="110" y="117"/>
                  </a:cubicBezTo>
                  <a:cubicBezTo>
                    <a:pt x="115" y="121"/>
                    <a:pt x="119" y="126"/>
                    <a:pt x="121" y="132"/>
                  </a:cubicBezTo>
                  <a:cubicBezTo>
                    <a:pt x="122" y="137"/>
                    <a:pt x="126" y="140"/>
                    <a:pt x="131" y="140"/>
                  </a:cubicBezTo>
                  <a:cubicBezTo>
                    <a:pt x="136" y="140"/>
                    <a:pt x="140" y="136"/>
                    <a:pt x="140" y="131"/>
                  </a:cubicBezTo>
                  <a:cubicBezTo>
                    <a:pt x="141" y="126"/>
                    <a:pt x="138" y="121"/>
                    <a:pt x="133" y="120"/>
                  </a:cubicBezTo>
                  <a:cubicBezTo>
                    <a:pt x="126" y="119"/>
                    <a:pt x="122" y="115"/>
                    <a:pt x="118" y="110"/>
                  </a:cubicBezTo>
                  <a:cubicBezTo>
                    <a:pt x="117" y="108"/>
                    <a:pt x="117" y="107"/>
                    <a:pt x="118" y="105"/>
                  </a:cubicBezTo>
                  <a:cubicBezTo>
                    <a:pt x="120" y="100"/>
                    <a:pt x="122" y="96"/>
                    <a:pt x="124" y="91"/>
                  </a:cubicBezTo>
                  <a:cubicBezTo>
                    <a:pt x="124" y="89"/>
                    <a:pt x="125" y="88"/>
                    <a:pt x="127" y="88"/>
                  </a:cubicBezTo>
                  <a:cubicBezTo>
                    <a:pt x="133" y="87"/>
                    <a:pt x="139" y="87"/>
                    <a:pt x="145" y="91"/>
                  </a:cubicBezTo>
                  <a:cubicBezTo>
                    <a:pt x="149" y="93"/>
                    <a:pt x="153" y="93"/>
                    <a:pt x="156" y="90"/>
                  </a:cubicBezTo>
                  <a:cubicBezTo>
                    <a:pt x="160" y="87"/>
                    <a:pt x="161" y="83"/>
                    <a:pt x="160" y="79"/>
                  </a:cubicBezTo>
                  <a:cubicBezTo>
                    <a:pt x="158" y="75"/>
                    <a:pt x="155" y="73"/>
                    <a:pt x="151" y="72"/>
                  </a:cubicBezTo>
                  <a:cubicBezTo>
                    <a:pt x="149" y="72"/>
                    <a:pt x="147" y="73"/>
                    <a:pt x="145" y="74"/>
                  </a:cubicBezTo>
                  <a:cubicBezTo>
                    <a:pt x="140" y="77"/>
                    <a:pt x="134" y="78"/>
                    <a:pt x="128" y="77"/>
                  </a:cubicBezTo>
                  <a:cubicBezTo>
                    <a:pt x="125" y="77"/>
                    <a:pt x="124" y="76"/>
                    <a:pt x="123" y="74"/>
                  </a:cubicBezTo>
                  <a:cubicBezTo>
                    <a:pt x="122" y="69"/>
                    <a:pt x="120" y="64"/>
                    <a:pt x="118" y="59"/>
                  </a:cubicBezTo>
                  <a:cubicBezTo>
                    <a:pt x="117" y="58"/>
                    <a:pt x="116" y="57"/>
                    <a:pt x="118" y="55"/>
                  </a:cubicBezTo>
                  <a:cubicBezTo>
                    <a:pt x="121" y="50"/>
                    <a:pt x="126" y="46"/>
                    <a:pt x="132" y="45"/>
                  </a:cubicBezTo>
                  <a:cubicBezTo>
                    <a:pt x="139" y="43"/>
                    <a:pt x="142" y="37"/>
                    <a:pt x="140" y="31"/>
                  </a:cubicBezTo>
                  <a:cubicBezTo>
                    <a:pt x="138" y="26"/>
                    <a:pt x="132" y="23"/>
                    <a:pt x="125" y="26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AEDFC430-E2E0-4260-B0E9-D85561B74880}"/>
                </a:ext>
              </a:extLst>
            </p:cNvPr>
            <p:cNvSpPr/>
            <p:nvPr/>
          </p:nvSpPr>
          <p:spPr bwMode="auto">
            <a:xfrm>
              <a:off x="7629525" y="3943350"/>
              <a:ext cx="350837" cy="303212"/>
            </a:xfrm>
            <a:custGeom>
              <a:avLst/>
              <a:gdLst>
                <a:gd name="T0" fmla="*/ 2 w 44"/>
                <a:gd name="T1" fmla="*/ 8 h 38"/>
                <a:gd name="T2" fmla="*/ 4 w 44"/>
                <a:gd name="T3" fmla="*/ 14 h 38"/>
                <a:gd name="T4" fmla="*/ 5 w 44"/>
                <a:gd name="T5" fmla="*/ 18 h 38"/>
                <a:gd name="T6" fmla="*/ 19 w 44"/>
                <a:gd name="T7" fmla="*/ 32 h 38"/>
                <a:gd name="T8" fmla="*/ 37 w 44"/>
                <a:gd name="T9" fmla="*/ 25 h 38"/>
                <a:gd name="T10" fmla="*/ 35 w 44"/>
                <a:gd name="T11" fmla="*/ 20 h 38"/>
                <a:gd name="T12" fmla="*/ 17 w 44"/>
                <a:gd name="T13" fmla="*/ 0 h 38"/>
                <a:gd name="T14" fmla="*/ 22 w 44"/>
                <a:gd name="T15" fmla="*/ 4 h 38"/>
                <a:gd name="T16" fmla="*/ 36 w 44"/>
                <a:gd name="T17" fmla="*/ 16 h 38"/>
                <a:gd name="T18" fmla="*/ 40 w 44"/>
                <a:gd name="T19" fmla="*/ 27 h 38"/>
                <a:gd name="T20" fmla="*/ 15 w 44"/>
                <a:gd name="T21" fmla="*/ 35 h 38"/>
                <a:gd name="T22" fmla="*/ 1 w 44"/>
                <a:gd name="T23" fmla="*/ 13 h 38"/>
                <a:gd name="T24" fmla="*/ 2 w 44"/>
                <a:gd name="T2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8">
                  <a:moveTo>
                    <a:pt x="2" y="8"/>
                  </a:moveTo>
                  <a:cubicBezTo>
                    <a:pt x="3" y="10"/>
                    <a:pt x="3" y="12"/>
                    <a:pt x="4" y="14"/>
                  </a:cubicBezTo>
                  <a:cubicBezTo>
                    <a:pt x="4" y="15"/>
                    <a:pt x="5" y="17"/>
                    <a:pt x="5" y="18"/>
                  </a:cubicBezTo>
                  <a:cubicBezTo>
                    <a:pt x="7" y="26"/>
                    <a:pt x="12" y="30"/>
                    <a:pt x="19" y="32"/>
                  </a:cubicBezTo>
                  <a:cubicBezTo>
                    <a:pt x="26" y="33"/>
                    <a:pt x="32" y="31"/>
                    <a:pt x="37" y="25"/>
                  </a:cubicBezTo>
                  <a:cubicBezTo>
                    <a:pt x="40" y="22"/>
                    <a:pt x="39" y="20"/>
                    <a:pt x="35" y="20"/>
                  </a:cubicBezTo>
                  <a:cubicBezTo>
                    <a:pt x="25" y="18"/>
                    <a:pt x="19" y="11"/>
                    <a:pt x="17" y="0"/>
                  </a:cubicBezTo>
                  <a:cubicBezTo>
                    <a:pt x="20" y="0"/>
                    <a:pt x="21" y="2"/>
                    <a:pt x="22" y="4"/>
                  </a:cubicBezTo>
                  <a:cubicBezTo>
                    <a:pt x="24" y="11"/>
                    <a:pt x="29" y="15"/>
                    <a:pt x="36" y="16"/>
                  </a:cubicBezTo>
                  <a:cubicBezTo>
                    <a:pt x="43" y="17"/>
                    <a:pt x="44" y="22"/>
                    <a:pt x="40" y="27"/>
                  </a:cubicBezTo>
                  <a:cubicBezTo>
                    <a:pt x="35" y="35"/>
                    <a:pt x="25" y="38"/>
                    <a:pt x="15" y="35"/>
                  </a:cubicBezTo>
                  <a:cubicBezTo>
                    <a:pt x="6" y="32"/>
                    <a:pt x="0" y="23"/>
                    <a:pt x="1" y="13"/>
                  </a:cubicBezTo>
                  <a:cubicBezTo>
                    <a:pt x="1" y="12"/>
                    <a:pt x="2" y="10"/>
                    <a:pt x="2" y="8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FB8F11D-6577-4321-9725-4256A72A490C}"/>
                </a:ext>
              </a:extLst>
            </p:cNvPr>
            <p:cNvSpPr/>
            <p:nvPr/>
          </p:nvSpPr>
          <p:spPr bwMode="auto">
            <a:xfrm>
              <a:off x="7540625" y="3790950"/>
              <a:ext cx="288925" cy="279400"/>
            </a:xfrm>
            <a:custGeom>
              <a:avLst/>
              <a:gdLst>
                <a:gd name="T0" fmla="*/ 0 w 36"/>
                <a:gd name="T1" fmla="*/ 33 h 35"/>
                <a:gd name="T2" fmla="*/ 33 w 36"/>
                <a:gd name="T3" fmla="*/ 0 h 35"/>
                <a:gd name="T4" fmla="*/ 36 w 36"/>
                <a:gd name="T5" fmla="*/ 1 h 35"/>
                <a:gd name="T6" fmla="*/ 33 w 36"/>
                <a:gd name="T7" fmla="*/ 3 h 35"/>
                <a:gd name="T8" fmla="*/ 7 w 36"/>
                <a:gd name="T9" fmla="*/ 21 h 35"/>
                <a:gd name="T10" fmla="*/ 4 w 36"/>
                <a:gd name="T11" fmla="*/ 32 h 35"/>
                <a:gd name="T12" fmla="*/ 2 w 36"/>
                <a:gd name="T13" fmla="*/ 35 h 35"/>
                <a:gd name="T14" fmla="*/ 0 w 36"/>
                <a:gd name="T15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5">
                  <a:moveTo>
                    <a:pt x="0" y="33"/>
                  </a:moveTo>
                  <a:cubicBezTo>
                    <a:pt x="1" y="14"/>
                    <a:pt x="15" y="0"/>
                    <a:pt x="33" y="0"/>
                  </a:cubicBezTo>
                  <a:cubicBezTo>
                    <a:pt x="34" y="0"/>
                    <a:pt x="35" y="1"/>
                    <a:pt x="36" y="1"/>
                  </a:cubicBezTo>
                  <a:cubicBezTo>
                    <a:pt x="35" y="2"/>
                    <a:pt x="34" y="3"/>
                    <a:pt x="33" y="3"/>
                  </a:cubicBezTo>
                  <a:cubicBezTo>
                    <a:pt x="21" y="4"/>
                    <a:pt x="12" y="10"/>
                    <a:pt x="7" y="21"/>
                  </a:cubicBezTo>
                  <a:cubicBezTo>
                    <a:pt x="5" y="24"/>
                    <a:pt x="5" y="28"/>
                    <a:pt x="4" y="32"/>
                  </a:cubicBezTo>
                  <a:cubicBezTo>
                    <a:pt x="4" y="33"/>
                    <a:pt x="3" y="34"/>
                    <a:pt x="2" y="35"/>
                  </a:cubicBezTo>
                  <a:cubicBezTo>
                    <a:pt x="1" y="34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6ECE8389-82A0-44DE-A950-566B77B144CB}"/>
                </a:ext>
              </a:extLst>
            </p:cNvPr>
            <p:cNvSpPr/>
            <p:nvPr/>
          </p:nvSpPr>
          <p:spPr bwMode="auto">
            <a:xfrm>
              <a:off x="7796213" y="4038600"/>
              <a:ext cx="288925" cy="287337"/>
            </a:xfrm>
            <a:custGeom>
              <a:avLst/>
              <a:gdLst>
                <a:gd name="T0" fmla="*/ 36 w 36"/>
                <a:gd name="T1" fmla="*/ 4 h 36"/>
                <a:gd name="T2" fmla="*/ 7 w 36"/>
                <a:gd name="T3" fmla="*/ 36 h 36"/>
                <a:gd name="T4" fmla="*/ 3 w 36"/>
                <a:gd name="T5" fmla="*/ 36 h 36"/>
                <a:gd name="T6" fmla="*/ 0 w 36"/>
                <a:gd name="T7" fmla="*/ 34 h 36"/>
                <a:gd name="T8" fmla="*/ 3 w 36"/>
                <a:gd name="T9" fmla="*/ 32 h 36"/>
                <a:gd name="T10" fmla="*/ 18 w 36"/>
                <a:gd name="T11" fmla="*/ 27 h 36"/>
                <a:gd name="T12" fmla="*/ 31 w 36"/>
                <a:gd name="T13" fmla="*/ 4 h 36"/>
                <a:gd name="T14" fmla="*/ 34 w 36"/>
                <a:gd name="T15" fmla="*/ 1 h 36"/>
                <a:gd name="T16" fmla="*/ 36 w 36"/>
                <a:gd name="T1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6">
                  <a:moveTo>
                    <a:pt x="36" y="4"/>
                  </a:moveTo>
                  <a:cubicBezTo>
                    <a:pt x="35" y="20"/>
                    <a:pt x="22" y="34"/>
                    <a:pt x="7" y="36"/>
                  </a:cubicBezTo>
                  <a:cubicBezTo>
                    <a:pt x="5" y="36"/>
                    <a:pt x="4" y="36"/>
                    <a:pt x="3" y="36"/>
                  </a:cubicBezTo>
                  <a:cubicBezTo>
                    <a:pt x="2" y="36"/>
                    <a:pt x="1" y="35"/>
                    <a:pt x="0" y="34"/>
                  </a:cubicBezTo>
                  <a:cubicBezTo>
                    <a:pt x="1" y="33"/>
                    <a:pt x="2" y="32"/>
                    <a:pt x="3" y="32"/>
                  </a:cubicBezTo>
                  <a:cubicBezTo>
                    <a:pt x="8" y="32"/>
                    <a:pt x="14" y="30"/>
                    <a:pt x="18" y="27"/>
                  </a:cubicBezTo>
                  <a:cubicBezTo>
                    <a:pt x="26" y="21"/>
                    <a:pt x="31" y="14"/>
                    <a:pt x="31" y="4"/>
                  </a:cubicBezTo>
                  <a:cubicBezTo>
                    <a:pt x="32" y="3"/>
                    <a:pt x="31" y="0"/>
                    <a:pt x="34" y="1"/>
                  </a:cubicBezTo>
                  <a:cubicBezTo>
                    <a:pt x="35" y="1"/>
                    <a:pt x="35" y="3"/>
                    <a:pt x="36" y="4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9818688C-4EC0-4DBF-985C-345C67EFF7BC}"/>
                </a:ext>
              </a:extLst>
            </p:cNvPr>
            <p:cNvSpPr/>
            <p:nvPr/>
          </p:nvSpPr>
          <p:spPr bwMode="auto">
            <a:xfrm>
              <a:off x="7980363" y="3590925"/>
              <a:ext cx="152400" cy="200025"/>
            </a:xfrm>
            <a:custGeom>
              <a:avLst/>
              <a:gdLst>
                <a:gd name="T0" fmla="*/ 0 w 19"/>
                <a:gd name="T1" fmla="*/ 22 h 25"/>
                <a:gd name="T2" fmla="*/ 2 w 19"/>
                <a:gd name="T3" fmla="*/ 20 h 25"/>
                <a:gd name="T4" fmla="*/ 7 w 19"/>
                <a:gd name="T5" fmla="*/ 18 h 25"/>
                <a:gd name="T6" fmla="*/ 11 w 19"/>
                <a:gd name="T7" fmla="*/ 12 h 25"/>
                <a:gd name="T8" fmla="*/ 13 w 19"/>
                <a:gd name="T9" fmla="*/ 10 h 25"/>
                <a:gd name="T10" fmla="*/ 15 w 19"/>
                <a:gd name="T11" fmla="*/ 3 h 25"/>
                <a:gd name="T12" fmla="*/ 17 w 19"/>
                <a:gd name="T13" fmla="*/ 0 h 25"/>
                <a:gd name="T14" fmla="*/ 19 w 19"/>
                <a:gd name="T15" fmla="*/ 3 h 25"/>
                <a:gd name="T16" fmla="*/ 17 w 19"/>
                <a:gd name="T17" fmla="*/ 9 h 25"/>
                <a:gd name="T18" fmla="*/ 7 w 19"/>
                <a:gd name="T19" fmla="*/ 23 h 25"/>
                <a:gd name="T20" fmla="*/ 0 w 19"/>
                <a:gd name="T2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5">
                  <a:moveTo>
                    <a:pt x="0" y="22"/>
                  </a:moveTo>
                  <a:cubicBezTo>
                    <a:pt x="2" y="22"/>
                    <a:pt x="3" y="21"/>
                    <a:pt x="2" y="20"/>
                  </a:cubicBezTo>
                  <a:cubicBezTo>
                    <a:pt x="3" y="19"/>
                    <a:pt x="5" y="19"/>
                    <a:pt x="7" y="18"/>
                  </a:cubicBezTo>
                  <a:cubicBezTo>
                    <a:pt x="8" y="16"/>
                    <a:pt x="10" y="14"/>
                    <a:pt x="11" y="12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6" y="9"/>
                    <a:pt x="17" y="7"/>
                    <a:pt x="15" y="3"/>
                  </a:cubicBezTo>
                  <a:cubicBezTo>
                    <a:pt x="15" y="3"/>
                    <a:pt x="16" y="2"/>
                    <a:pt x="17" y="0"/>
                  </a:cubicBezTo>
                  <a:cubicBezTo>
                    <a:pt x="18" y="2"/>
                    <a:pt x="19" y="3"/>
                    <a:pt x="19" y="3"/>
                  </a:cubicBezTo>
                  <a:cubicBezTo>
                    <a:pt x="18" y="5"/>
                    <a:pt x="17" y="7"/>
                    <a:pt x="17" y="9"/>
                  </a:cubicBezTo>
                  <a:cubicBezTo>
                    <a:pt x="15" y="15"/>
                    <a:pt x="12" y="19"/>
                    <a:pt x="7" y="23"/>
                  </a:cubicBezTo>
                  <a:cubicBezTo>
                    <a:pt x="4" y="25"/>
                    <a:pt x="2" y="25"/>
                    <a:pt x="0" y="22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E318F823-5FE5-48A6-9E5A-E20F72026AED}"/>
                </a:ext>
              </a:extLst>
            </p:cNvPr>
            <p:cNvSpPr/>
            <p:nvPr/>
          </p:nvSpPr>
          <p:spPr bwMode="auto">
            <a:xfrm>
              <a:off x="7669213" y="3902075"/>
              <a:ext cx="87312" cy="80962"/>
            </a:xfrm>
            <a:custGeom>
              <a:avLst/>
              <a:gdLst>
                <a:gd name="T0" fmla="*/ 2 w 11"/>
                <a:gd name="T1" fmla="*/ 10 h 10"/>
                <a:gd name="T2" fmla="*/ 0 w 11"/>
                <a:gd name="T3" fmla="*/ 7 h 10"/>
                <a:gd name="T4" fmla="*/ 10 w 11"/>
                <a:gd name="T5" fmla="*/ 0 h 10"/>
                <a:gd name="T6" fmla="*/ 11 w 11"/>
                <a:gd name="T7" fmla="*/ 3 h 10"/>
                <a:gd name="T8" fmla="*/ 4 w 11"/>
                <a:gd name="T9" fmla="*/ 8 h 10"/>
                <a:gd name="T10" fmla="*/ 2 w 11"/>
                <a:gd name="T11" fmla="*/ 10 h 10"/>
                <a:gd name="T12" fmla="*/ 2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2" y="10"/>
                  </a:moveTo>
                  <a:cubicBezTo>
                    <a:pt x="1" y="9"/>
                    <a:pt x="1" y="8"/>
                    <a:pt x="0" y="7"/>
                  </a:cubicBezTo>
                  <a:cubicBezTo>
                    <a:pt x="3" y="3"/>
                    <a:pt x="6" y="0"/>
                    <a:pt x="10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8" y="3"/>
                    <a:pt x="6" y="5"/>
                    <a:pt x="4" y="8"/>
                  </a:cubicBezTo>
                  <a:cubicBezTo>
                    <a:pt x="4" y="9"/>
                    <a:pt x="3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389B5C8E-BC93-4973-B657-B71440DE1F6A}"/>
                </a:ext>
              </a:extLst>
            </p:cNvPr>
            <p:cNvSpPr/>
            <p:nvPr/>
          </p:nvSpPr>
          <p:spPr bwMode="auto">
            <a:xfrm>
              <a:off x="7380288" y="3638550"/>
              <a:ext cx="39687" cy="71437"/>
            </a:xfrm>
            <a:custGeom>
              <a:avLst/>
              <a:gdLst>
                <a:gd name="T0" fmla="*/ 0 w 5"/>
                <a:gd name="T1" fmla="*/ 5 h 9"/>
                <a:gd name="T2" fmla="*/ 1 w 5"/>
                <a:gd name="T3" fmla="*/ 2 h 9"/>
                <a:gd name="T4" fmla="*/ 4 w 5"/>
                <a:gd name="T5" fmla="*/ 0 h 9"/>
                <a:gd name="T6" fmla="*/ 5 w 5"/>
                <a:gd name="T7" fmla="*/ 3 h 9"/>
                <a:gd name="T8" fmla="*/ 5 w 5"/>
                <a:gd name="T9" fmla="*/ 6 h 9"/>
                <a:gd name="T10" fmla="*/ 4 w 5"/>
                <a:gd name="T11" fmla="*/ 9 h 9"/>
                <a:gd name="T12" fmla="*/ 1 w 5"/>
                <a:gd name="T13" fmla="*/ 8 h 9"/>
                <a:gd name="T14" fmla="*/ 0 w 5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0" y="5"/>
                  </a:moveTo>
                  <a:cubicBezTo>
                    <a:pt x="0" y="4"/>
                    <a:pt x="0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7"/>
                    <a:pt x="4" y="8"/>
                    <a:pt x="4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6A26B171-D1E3-4367-A51C-5DE71E3FD6BF}"/>
                </a:ext>
              </a:extLst>
            </p:cNvPr>
            <p:cNvSpPr/>
            <p:nvPr/>
          </p:nvSpPr>
          <p:spPr bwMode="auto">
            <a:xfrm>
              <a:off x="8156575" y="3622675"/>
              <a:ext cx="73025" cy="39687"/>
            </a:xfrm>
            <a:custGeom>
              <a:avLst/>
              <a:gdLst>
                <a:gd name="T0" fmla="*/ 5 w 9"/>
                <a:gd name="T1" fmla="*/ 0 h 5"/>
                <a:gd name="T2" fmla="*/ 8 w 9"/>
                <a:gd name="T3" fmla="*/ 2 h 5"/>
                <a:gd name="T4" fmla="*/ 9 w 9"/>
                <a:gd name="T5" fmla="*/ 5 h 5"/>
                <a:gd name="T6" fmla="*/ 6 w 9"/>
                <a:gd name="T7" fmla="*/ 5 h 5"/>
                <a:gd name="T8" fmla="*/ 3 w 9"/>
                <a:gd name="T9" fmla="*/ 5 h 5"/>
                <a:gd name="T10" fmla="*/ 0 w 9"/>
                <a:gd name="T11" fmla="*/ 5 h 5"/>
                <a:gd name="T12" fmla="*/ 2 w 9"/>
                <a:gd name="T13" fmla="*/ 2 h 5"/>
                <a:gd name="T14" fmla="*/ 5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6" y="1"/>
                    <a:pt x="7" y="1"/>
                    <a:pt x="8" y="2"/>
                  </a:cubicBezTo>
                  <a:cubicBezTo>
                    <a:pt x="9" y="2"/>
                    <a:pt x="9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2" y="1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084A3285-D99A-4A46-9BF7-577C1548BFB5}"/>
                </a:ext>
              </a:extLst>
            </p:cNvPr>
            <p:cNvSpPr/>
            <p:nvPr/>
          </p:nvSpPr>
          <p:spPr bwMode="auto">
            <a:xfrm>
              <a:off x="7396163" y="4446588"/>
              <a:ext cx="73025" cy="39687"/>
            </a:xfrm>
            <a:custGeom>
              <a:avLst/>
              <a:gdLst>
                <a:gd name="T0" fmla="*/ 4 w 9"/>
                <a:gd name="T1" fmla="*/ 5 h 5"/>
                <a:gd name="T2" fmla="*/ 1 w 9"/>
                <a:gd name="T3" fmla="*/ 4 h 5"/>
                <a:gd name="T4" fmla="*/ 0 w 9"/>
                <a:gd name="T5" fmla="*/ 1 h 5"/>
                <a:gd name="T6" fmla="*/ 2 w 9"/>
                <a:gd name="T7" fmla="*/ 0 h 5"/>
                <a:gd name="T8" fmla="*/ 5 w 9"/>
                <a:gd name="T9" fmla="*/ 0 h 5"/>
                <a:gd name="T10" fmla="*/ 9 w 9"/>
                <a:gd name="T11" fmla="*/ 1 h 5"/>
                <a:gd name="T12" fmla="*/ 7 w 9"/>
                <a:gd name="T13" fmla="*/ 4 h 5"/>
                <a:gd name="T14" fmla="*/ 4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3" y="5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1"/>
                    <a:pt x="8" y="1"/>
                    <a:pt x="9" y="1"/>
                  </a:cubicBezTo>
                  <a:cubicBezTo>
                    <a:pt x="8" y="2"/>
                    <a:pt x="8" y="3"/>
                    <a:pt x="7" y="4"/>
                  </a:cubicBezTo>
                  <a:cubicBezTo>
                    <a:pt x="6" y="5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0025B37F-B73C-4806-BC0D-60AA493CD238}"/>
                </a:ext>
              </a:extLst>
            </p:cNvPr>
            <p:cNvSpPr/>
            <p:nvPr/>
          </p:nvSpPr>
          <p:spPr bwMode="auto">
            <a:xfrm>
              <a:off x="7219950" y="4046538"/>
              <a:ext cx="65087" cy="55562"/>
            </a:xfrm>
            <a:custGeom>
              <a:avLst/>
              <a:gdLst>
                <a:gd name="T0" fmla="*/ 0 w 8"/>
                <a:gd name="T1" fmla="*/ 1 h 7"/>
                <a:gd name="T2" fmla="*/ 2 w 8"/>
                <a:gd name="T3" fmla="*/ 0 h 7"/>
                <a:gd name="T4" fmla="*/ 4 w 8"/>
                <a:gd name="T5" fmla="*/ 1 h 7"/>
                <a:gd name="T6" fmla="*/ 7 w 8"/>
                <a:gd name="T7" fmla="*/ 3 h 7"/>
                <a:gd name="T8" fmla="*/ 8 w 8"/>
                <a:gd name="T9" fmla="*/ 6 h 7"/>
                <a:gd name="T10" fmla="*/ 6 w 8"/>
                <a:gd name="T11" fmla="*/ 7 h 7"/>
                <a:gd name="T12" fmla="*/ 0 w 8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2"/>
                    <a:pt x="6" y="3"/>
                    <a:pt x="7" y="3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3" y="7"/>
                    <a:pt x="1" y="4"/>
                    <a:pt x="0" y="1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314CE0D-FEE5-4081-98AC-7C5757A7A6F7}"/>
                </a:ext>
              </a:extLst>
            </p:cNvPr>
            <p:cNvSpPr/>
            <p:nvPr/>
          </p:nvSpPr>
          <p:spPr bwMode="auto">
            <a:xfrm>
              <a:off x="7796213" y="4583113"/>
              <a:ext cx="65087" cy="63500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6 h 8"/>
                <a:gd name="T6" fmla="*/ 1 w 8"/>
                <a:gd name="T7" fmla="*/ 4 h 8"/>
                <a:gd name="T8" fmla="*/ 4 w 8"/>
                <a:gd name="T9" fmla="*/ 1 h 8"/>
                <a:gd name="T10" fmla="*/ 6 w 8"/>
                <a:gd name="T11" fmla="*/ 0 h 8"/>
                <a:gd name="T12" fmla="*/ 8 w 8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8" y="5"/>
                    <a:pt x="5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FFCA4769-277F-4602-BDDB-F4E572041997}"/>
                </a:ext>
              </a:extLst>
            </p:cNvPr>
            <p:cNvSpPr/>
            <p:nvPr/>
          </p:nvSpPr>
          <p:spPr bwMode="auto">
            <a:xfrm>
              <a:off x="7764463" y="3470275"/>
              <a:ext cx="65087" cy="65087"/>
            </a:xfrm>
            <a:custGeom>
              <a:avLst/>
              <a:gdLst>
                <a:gd name="T0" fmla="*/ 0 w 8"/>
                <a:gd name="T1" fmla="*/ 6 h 8"/>
                <a:gd name="T2" fmla="*/ 5 w 8"/>
                <a:gd name="T3" fmla="*/ 0 h 8"/>
                <a:gd name="T4" fmla="*/ 8 w 8"/>
                <a:gd name="T5" fmla="*/ 1 h 8"/>
                <a:gd name="T6" fmla="*/ 6 w 8"/>
                <a:gd name="T7" fmla="*/ 4 h 8"/>
                <a:gd name="T8" fmla="*/ 4 w 8"/>
                <a:gd name="T9" fmla="*/ 6 h 8"/>
                <a:gd name="T10" fmla="*/ 1 w 8"/>
                <a:gd name="T11" fmla="*/ 7 h 8"/>
                <a:gd name="T12" fmla="*/ 0 w 8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0" y="6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3" y="7"/>
                    <a:pt x="2" y="8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0118ED01-345A-42F7-A33E-E69AD48C556A}"/>
                </a:ext>
              </a:extLst>
            </p:cNvPr>
            <p:cNvSpPr/>
            <p:nvPr/>
          </p:nvSpPr>
          <p:spPr bwMode="auto">
            <a:xfrm>
              <a:off x="8205788" y="4398963"/>
              <a:ext cx="39687" cy="71437"/>
            </a:xfrm>
            <a:custGeom>
              <a:avLst/>
              <a:gdLst>
                <a:gd name="T0" fmla="*/ 5 w 5"/>
                <a:gd name="T1" fmla="*/ 5 h 9"/>
                <a:gd name="T2" fmla="*/ 3 w 5"/>
                <a:gd name="T3" fmla="*/ 8 h 9"/>
                <a:gd name="T4" fmla="*/ 0 w 5"/>
                <a:gd name="T5" fmla="*/ 9 h 9"/>
                <a:gd name="T6" fmla="*/ 0 w 5"/>
                <a:gd name="T7" fmla="*/ 7 h 9"/>
                <a:gd name="T8" fmla="*/ 0 w 5"/>
                <a:gd name="T9" fmla="*/ 4 h 9"/>
                <a:gd name="T10" fmla="*/ 1 w 5"/>
                <a:gd name="T11" fmla="*/ 0 h 9"/>
                <a:gd name="T12" fmla="*/ 4 w 5"/>
                <a:gd name="T13" fmla="*/ 2 h 9"/>
                <a:gd name="T14" fmla="*/ 5 w 5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5" y="5"/>
                  </a:moveTo>
                  <a:cubicBezTo>
                    <a:pt x="4" y="6"/>
                    <a:pt x="4" y="7"/>
                    <a:pt x="3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3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EC13207D-8224-4291-9CE6-CAD99F215689}"/>
                </a:ext>
              </a:extLst>
            </p:cNvPr>
            <p:cNvSpPr/>
            <p:nvPr/>
          </p:nvSpPr>
          <p:spPr bwMode="auto">
            <a:xfrm>
              <a:off x="8332788" y="4006850"/>
              <a:ext cx="65087" cy="63500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8 h 8"/>
                <a:gd name="T4" fmla="*/ 4 w 8"/>
                <a:gd name="T5" fmla="*/ 7 h 8"/>
                <a:gd name="T6" fmla="*/ 2 w 8"/>
                <a:gd name="T7" fmla="*/ 4 h 8"/>
                <a:gd name="T8" fmla="*/ 0 w 8"/>
                <a:gd name="T9" fmla="*/ 2 h 8"/>
                <a:gd name="T10" fmla="*/ 3 w 8"/>
                <a:gd name="T11" fmla="*/ 0 h 8"/>
                <a:gd name="T12" fmla="*/ 8 w 8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7" y="8"/>
                    <a:pt x="7" y="8"/>
                  </a:cubicBezTo>
                  <a:cubicBezTo>
                    <a:pt x="6" y="8"/>
                    <a:pt x="5" y="7"/>
                    <a:pt x="4" y="7"/>
                  </a:cubicBezTo>
                  <a:cubicBezTo>
                    <a:pt x="3" y="6"/>
                    <a:pt x="3" y="5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6" y="0"/>
                    <a:pt x="8" y="3"/>
                    <a:pt x="8" y="6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976607BC-83A3-4541-B574-020F20109F38}"/>
                </a:ext>
              </a:extLst>
            </p:cNvPr>
            <p:cNvSpPr/>
            <p:nvPr/>
          </p:nvSpPr>
          <p:spPr bwMode="auto">
            <a:xfrm>
              <a:off x="7645400" y="3975100"/>
              <a:ext cx="39687" cy="63500"/>
            </a:xfrm>
            <a:custGeom>
              <a:avLst/>
              <a:gdLst>
                <a:gd name="T0" fmla="*/ 0 w 5"/>
                <a:gd name="T1" fmla="*/ 4 h 8"/>
                <a:gd name="T2" fmla="*/ 1 w 5"/>
                <a:gd name="T3" fmla="*/ 0 h 8"/>
                <a:gd name="T4" fmla="*/ 5 w 5"/>
                <a:gd name="T5" fmla="*/ 1 h 8"/>
                <a:gd name="T6" fmla="*/ 5 w 5"/>
                <a:gd name="T7" fmla="*/ 1 h 8"/>
                <a:gd name="T8" fmla="*/ 3 w 5"/>
                <a:gd name="T9" fmla="*/ 8 h 8"/>
                <a:gd name="T10" fmla="*/ 2 w 5"/>
                <a:gd name="T11" fmla="*/ 8 h 8"/>
                <a:gd name="T12" fmla="*/ 2 w 5"/>
                <a:gd name="T13" fmla="*/ 3 h 8"/>
                <a:gd name="T14" fmla="*/ 0 w 5"/>
                <a:gd name="T15" fmla="*/ 4 h 8"/>
                <a:gd name="T16" fmla="*/ 0 w 5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0" y="4"/>
                  </a:moveTo>
                  <a:cubicBezTo>
                    <a:pt x="1" y="3"/>
                    <a:pt x="1" y="2"/>
                    <a:pt x="1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4"/>
                    <a:pt x="3" y="6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6"/>
                    <a:pt x="2" y="5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2889735D-715F-4C4E-A41C-C0FD0AFC1821}"/>
                </a:ext>
              </a:extLst>
            </p:cNvPr>
            <p:cNvSpPr/>
            <p:nvPr/>
          </p:nvSpPr>
          <p:spPr bwMode="auto">
            <a:xfrm>
              <a:off x="7932738" y="3725863"/>
              <a:ext cx="47625" cy="4127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2 h 5"/>
                <a:gd name="T4" fmla="*/ 6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4" y="4"/>
                    <a:pt x="2" y="3"/>
                    <a:pt x="0" y="2"/>
                  </a:cubicBezTo>
                  <a:cubicBezTo>
                    <a:pt x="2" y="0"/>
                    <a:pt x="4" y="1"/>
                    <a:pt x="6" y="5"/>
                  </a:cubicBezTo>
                  <a:close/>
                </a:path>
              </a:pathLst>
            </a:custGeom>
            <a:solidFill>
              <a:srgbClr val="02769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0592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ntents Slide Master">
  <a:themeElements>
    <a:clrScheme name="ALLPPT-COLOR-A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7696"/>
      </a:accent1>
      <a:accent2>
        <a:srgbClr val="4BACC6"/>
      </a:accent2>
      <a:accent3>
        <a:srgbClr val="027696"/>
      </a:accent3>
      <a:accent4>
        <a:srgbClr val="4BACC6"/>
      </a:accent4>
      <a:accent5>
        <a:srgbClr val="027696"/>
      </a:accent5>
      <a:accent6>
        <a:srgbClr val="4BACC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769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4932</Words>
  <Application>Microsoft Office PowerPoint</Application>
  <PresentationFormat>On-screen Show (16:9)</PresentationFormat>
  <Paragraphs>415</Paragraphs>
  <Slides>51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51</vt:i4>
      </vt:variant>
    </vt:vector>
  </HeadingPairs>
  <TitlesOfParts>
    <vt:vector size="65" baseType="lpstr">
      <vt:lpstr>Amatic SC</vt:lpstr>
      <vt:lpstr>Arial</vt:lpstr>
      <vt:lpstr>Arial (Títulos)</vt:lpstr>
      <vt:lpstr>Arial Black</vt:lpstr>
      <vt:lpstr>Calibri</vt:lpstr>
      <vt:lpstr>Calibri Light</vt:lpstr>
      <vt:lpstr>DM Sans</vt:lpstr>
      <vt:lpstr>Lato</vt:lpstr>
      <vt:lpstr>Lato Black</vt:lpstr>
      <vt:lpstr>Open Sans Light</vt:lpstr>
      <vt:lpstr>Roboto Medium</vt:lpstr>
      <vt:lpstr>Source Sans Pro</vt:lpstr>
      <vt:lpstr>Contents Slide Master</vt:lpstr>
      <vt:lpstr>Diseño personalizado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2024-02-06T12:04:16Z</dcterms:created>
  <dcterms:modified xsi:type="dcterms:W3CDTF">2024-02-14T17:13:05Z</dcterms:modified>
</cp:coreProperties>
</file>